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6" r:id="rId2"/>
    <p:sldId id="267" r:id="rId3"/>
    <p:sldId id="269" r:id="rId4"/>
    <p:sldId id="268" r:id="rId5"/>
    <p:sldId id="270" r:id="rId6"/>
    <p:sldId id="271" r:id="rId7"/>
    <p:sldId id="274" r:id="rId8"/>
    <p:sldId id="278" r:id="rId9"/>
    <p:sldId id="275" r:id="rId10"/>
    <p:sldId id="279" r:id="rId11"/>
    <p:sldId id="280" r:id="rId12"/>
  </p:sldIdLst>
  <p:sldSz cx="9144000" cy="6858000" type="screen4x3"/>
  <p:notesSz cx="6858000" cy="9144000"/>
  <p:custDataLst>
    <p:tags r:id="rId15"/>
  </p:custDataLst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965C"/>
    <a:srgbClr val="C8712A"/>
    <a:srgbClr val="D6833E"/>
    <a:srgbClr val="C67F4F"/>
    <a:srgbClr val="3E4D1F"/>
    <a:srgbClr val="647D33"/>
    <a:srgbClr val="C87F4E"/>
    <a:srgbClr val="85A644"/>
    <a:srgbClr val="728E3A"/>
    <a:srgbClr val="608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16" autoAdjust="0"/>
  </p:normalViewPr>
  <p:slideViewPr>
    <p:cSldViewPr>
      <p:cViewPr>
        <p:scale>
          <a:sx n="95" d="100"/>
          <a:sy n="95" d="100"/>
        </p:scale>
        <p:origin x="3068" y="1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293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A6A345-4513-45F7-9EFD-1089C0EDB7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31C850-13C5-4F11-ABD1-ED1D1A3FB92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1C187-DB99-43DA-A45E-22007162E88D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96D285-4A2C-4C1C-B12A-6FCAF9FE571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03DCC3-F2CC-44CB-ACD2-73EDA175E1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56BD-5E94-49E9-B777-1B4ACC52D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40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3A9C7-BA5E-45B8-A009-C9171615E8E0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50728-97DC-4A86-9F6A-69343AC69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6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79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696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4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497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93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19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26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650728-97DC-4A86-9F6A-69343AC695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7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he-I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e-IL" dirty="0"/>
          </a:p>
        </p:txBody>
      </p:sp>
    </p:spTree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0384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Gray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0384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Whit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0384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Big gray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0384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gray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0384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9512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5152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5152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9512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</p:spTree>
    <p:custDataLst>
      <p:tags r:id="rId1"/>
    </p:custData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5152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5152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5152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536" y="476672"/>
            <a:ext cx="3960812" cy="4105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9512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0384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3d ro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0384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he-I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e-I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B6B744-E436-44E4-9EC7-74C4B739485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82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78" r:id="rId15"/>
    <p:sldLayoutId id="2147483680" r:id="rId16"/>
    <p:sldLayoutId id="2147483681" r:id="rId17"/>
    <p:sldLayoutId id="2147483655" r:id="rId18"/>
  </p:sldLayoutIdLst>
  <p:transition>
    <p:push/>
  </p:transition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AutoShape 65"/>
          <p:cNvSpPr>
            <a:spLocks noChangeAspect="1" noChangeArrowheads="1" noTextEdit="1"/>
          </p:cNvSpPr>
          <p:nvPr/>
        </p:nvSpPr>
        <p:spPr bwMode="auto">
          <a:xfrm>
            <a:off x="6241456" y="2492896"/>
            <a:ext cx="6395440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grpSp>
        <p:nvGrpSpPr>
          <p:cNvPr id="3" name="Group 2"/>
          <p:cNvGrpSpPr/>
          <p:nvPr/>
        </p:nvGrpSpPr>
        <p:grpSpPr>
          <a:xfrm>
            <a:off x="6461988" y="2555220"/>
            <a:ext cx="4638374" cy="4091836"/>
            <a:chOff x="6461988" y="2555220"/>
            <a:chExt cx="4638374" cy="4091836"/>
          </a:xfrm>
          <a:effectLst/>
        </p:grpSpPr>
        <p:sp>
          <p:nvSpPr>
            <p:cNvPr id="10" name="Freeform 71"/>
            <p:cNvSpPr>
              <a:spLocks/>
            </p:cNvSpPr>
            <p:nvPr/>
          </p:nvSpPr>
          <p:spPr bwMode="auto">
            <a:xfrm>
              <a:off x="9460751" y="4386598"/>
              <a:ext cx="546537" cy="189370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8" y="39"/>
                </a:cxn>
                <a:cxn ang="0">
                  <a:pos x="61" y="131"/>
                </a:cxn>
                <a:cxn ang="0">
                  <a:pos x="70" y="193"/>
                </a:cxn>
                <a:cxn ang="0">
                  <a:pos x="83" y="263"/>
                </a:cxn>
                <a:cxn ang="0">
                  <a:pos x="101" y="329"/>
                </a:cxn>
                <a:cxn ang="0">
                  <a:pos x="127" y="399"/>
                </a:cxn>
                <a:cxn ang="0">
                  <a:pos x="127" y="399"/>
                </a:cxn>
                <a:cxn ang="0">
                  <a:pos x="149" y="465"/>
                </a:cxn>
                <a:cxn ang="0">
                  <a:pos x="171" y="531"/>
                </a:cxn>
                <a:cxn ang="0">
                  <a:pos x="202" y="640"/>
                </a:cxn>
                <a:cxn ang="0">
                  <a:pos x="219" y="733"/>
                </a:cxn>
                <a:cxn ang="0">
                  <a:pos x="228" y="790"/>
                </a:cxn>
                <a:cxn ang="0">
                  <a:pos x="4" y="781"/>
                </a:cxn>
                <a:cxn ang="0">
                  <a:pos x="4" y="781"/>
                </a:cxn>
                <a:cxn ang="0">
                  <a:pos x="9" y="649"/>
                </a:cxn>
                <a:cxn ang="0">
                  <a:pos x="13" y="535"/>
                </a:cxn>
                <a:cxn ang="0">
                  <a:pos x="9" y="430"/>
                </a:cxn>
                <a:cxn ang="0">
                  <a:pos x="9" y="430"/>
                </a:cxn>
                <a:cxn ang="0">
                  <a:pos x="4" y="333"/>
                </a:cxn>
                <a:cxn ang="0">
                  <a:pos x="0" y="285"/>
                </a:cxn>
                <a:cxn ang="0">
                  <a:pos x="0" y="232"/>
                </a:cxn>
                <a:cxn ang="0">
                  <a:pos x="4" y="175"/>
                </a:cxn>
                <a:cxn ang="0">
                  <a:pos x="13" y="118"/>
                </a:cxn>
                <a:cxn ang="0">
                  <a:pos x="26" y="61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228" h="790">
                  <a:moveTo>
                    <a:pt x="48" y="0"/>
                  </a:moveTo>
                  <a:lnTo>
                    <a:pt x="48" y="0"/>
                  </a:lnTo>
                  <a:lnTo>
                    <a:pt x="48" y="39"/>
                  </a:lnTo>
                  <a:lnTo>
                    <a:pt x="61" y="131"/>
                  </a:lnTo>
                  <a:lnTo>
                    <a:pt x="70" y="193"/>
                  </a:lnTo>
                  <a:lnTo>
                    <a:pt x="83" y="263"/>
                  </a:lnTo>
                  <a:lnTo>
                    <a:pt x="101" y="329"/>
                  </a:lnTo>
                  <a:lnTo>
                    <a:pt x="127" y="399"/>
                  </a:lnTo>
                  <a:lnTo>
                    <a:pt x="127" y="399"/>
                  </a:lnTo>
                  <a:lnTo>
                    <a:pt x="149" y="465"/>
                  </a:lnTo>
                  <a:lnTo>
                    <a:pt x="171" y="531"/>
                  </a:lnTo>
                  <a:lnTo>
                    <a:pt x="202" y="640"/>
                  </a:lnTo>
                  <a:lnTo>
                    <a:pt x="219" y="733"/>
                  </a:lnTo>
                  <a:lnTo>
                    <a:pt x="228" y="790"/>
                  </a:lnTo>
                  <a:lnTo>
                    <a:pt x="4" y="781"/>
                  </a:lnTo>
                  <a:lnTo>
                    <a:pt x="4" y="781"/>
                  </a:lnTo>
                  <a:lnTo>
                    <a:pt x="9" y="649"/>
                  </a:lnTo>
                  <a:lnTo>
                    <a:pt x="13" y="535"/>
                  </a:lnTo>
                  <a:lnTo>
                    <a:pt x="9" y="430"/>
                  </a:lnTo>
                  <a:lnTo>
                    <a:pt x="9" y="430"/>
                  </a:lnTo>
                  <a:lnTo>
                    <a:pt x="4" y="333"/>
                  </a:lnTo>
                  <a:lnTo>
                    <a:pt x="0" y="285"/>
                  </a:lnTo>
                  <a:lnTo>
                    <a:pt x="0" y="232"/>
                  </a:lnTo>
                  <a:lnTo>
                    <a:pt x="4" y="175"/>
                  </a:lnTo>
                  <a:lnTo>
                    <a:pt x="13" y="118"/>
                  </a:lnTo>
                  <a:lnTo>
                    <a:pt x="26" y="6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DCB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" name="Freeform 105"/>
            <p:cNvSpPr>
              <a:spLocks/>
            </p:cNvSpPr>
            <p:nvPr/>
          </p:nvSpPr>
          <p:spPr bwMode="auto">
            <a:xfrm>
              <a:off x="8197483" y="6469671"/>
              <a:ext cx="2356342" cy="17738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970" y="61"/>
                </a:cxn>
                <a:cxn ang="0">
                  <a:pos x="970" y="61"/>
                </a:cxn>
                <a:cxn ang="0">
                  <a:pos x="974" y="57"/>
                </a:cxn>
                <a:cxn ang="0">
                  <a:pos x="983" y="48"/>
                </a:cxn>
                <a:cxn ang="0">
                  <a:pos x="983" y="39"/>
                </a:cxn>
                <a:cxn ang="0">
                  <a:pos x="983" y="30"/>
                </a:cxn>
                <a:cxn ang="0">
                  <a:pos x="979" y="17"/>
                </a:cxn>
                <a:cxn ang="0">
                  <a:pos x="970" y="0"/>
                </a:cxn>
                <a:cxn ang="0">
                  <a:pos x="18" y="4"/>
                </a:cxn>
                <a:cxn ang="0">
                  <a:pos x="0" y="74"/>
                </a:cxn>
              </a:cxnLst>
              <a:rect l="0" t="0" r="r" b="b"/>
              <a:pathLst>
                <a:path w="983" h="74">
                  <a:moveTo>
                    <a:pt x="0" y="74"/>
                  </a:moveTo>
                  <a:lnTo>
                    <a:pt x="970" y="61"/>
                  </a:lnTo>
                  <a:lnTo>
                    <a:pt x="970" y="61"/>
                  </a:lnTo>
                  <a:lnTo>
                    <a:pt x="974" y="57"/>
                  </a:lnTo>
                  <a:lnTo>
                    <a:pt x="983" y="48"/>
                  </a:lnTo>
                  <a:lnTo>
                    <a:pt x="983" y="39"/>
                  </a:lnTo>
                  <a:lnTo>
                    <a:pt x="983" y="30"/>
                  </a:lnTo>
                  <a:lnTo>
                    <a:pt x="979" y="17"/>
                  </a:lnTo>
                  <a:lnTo>
                    <a:pt x="970" y="0"/>
                  </a:lnTo>
                  <a:lnTo>
                    <a:pt x="18" y="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A19B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" name="Freeform 106"/>
            <p:cNvSpPr>
              <a:spLocks/>
            </p:cNvSpPr>
            <p:nvPr/>
          </p:nvSpPr>
          <p:spPr bwMode="auto">
            <a:xfrm>
              <a:off x="7756418" y="6090931"/>
              <a:ext cx="493801" cy="556125"/>
            </a:xfrm>
            <a:custGeom>
              <a:avLst/>
              <a:gdLst/>
              <a:ahLst/>
              <a:cxnLst>
                <a:cxn ang="0">
                  <a:pos x="202" y="210"/>
                </a:cxn>
                <a:cxn ang="0">
                  <a:pos x="202" y="210"/>
                </a:cxn>
                <a:cxn ang="0">
                  <a:pos x="193" y="228"/>
                </a:cxn>
                <a:cxn ang="0">
                  <a:pos x="189" y="232"/>
                </a:cxn>
                <a:cxn ang="0">
                  <a:pos x="184" y="232"/>
                </a:cxn>
                <a:cxn ang="0">
                  <a:pos x="4" y="57"/>
                </a:cxn>
                <a:cxn ang="0">
                  <a:pos x="4" y="57"/>
                </a:cxn>
                <a:cxn ang="0">
                  <a:pos x="0" y="4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3" y="4"/>
                </a:cxn>
                <a:cxn ang="0">
                  <a:pos x="17" y="0"/>
                </a:cxn>
                <a:cxn ang="0">
                  <a:pos x="22" y="4"/>
                </a:cxn>
                <a:cxn ang="0">
                  <a:pos x="202" y="175"/>
                </a:cxn>
                <a:cxn ang="0">
                  <a:pos x="202" y="175"/>
                </a:cxn>
                <a:cxn ang="0">
                  <a:pos x="206" y="188"/>
                </a:cxn>
                <a:cxn ang="0">
                  <a:pos x="202" y="210"/>
                </a:cxn>
                <a:cxn ang="0">
                  <a:pos x="202" y="210"/>
                </a:cxn>
              </a:cxnLst>
              <a:rect l="0" t="0" r="r" b="b"/>
              <a:pathLst>
                <a:path w="206" h="232">
                  <a:moveTo>
                    <a:pt x="202" y="210"/>
                  </a:moveTo>
                  <a:lnTo>
                    <a:pt x="202" y="210"/>
                  </a:lnTo>
                  <a:lnTo>
                    <a:pt x="193" y="228"/>
                  </a:lnTo>
                  <a:lnTo>
                    <a:pt x="189" y="232"/>
                  </a:lnTo>
                  <a:lnTo>
                    <a:pt x="184" y="232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0" y="4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3" y="4"/>
                  </a:lnTo>
                  <a:lnTo>
                    <a:pt x="17" y="0"/>
                  </a:lnTo>
                  <a:lnTo>
                    <a:pt x="22" y="4"/>
                  </a:lnTo>
                  <a:lnTo>
                    <a:pt x="202" y="175"/>
                  </a:lnTo>
                  <a:lnTo>
                    <a:pt x="202" y="175"/>
                  </a:lnTo>
                  <a:lnTo>
                    <a:pt x="206" y="188"/>
                  </a:lnTo>
                  <a:lnTo>
                    <a:pt x="202" y="210"/>
                  </a:lnTo>
                  <a:lnTo>
                    <a:pt x="202" y="210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" name="Freeform 107"/>
            <p:cNvSpPr>
              <a:spLocks/>
            </p:cNvSpPr>
            <p:nvPr/>
          </p:nvSpPr>
          <p:spPr bwMode="auto">
            <a:xfrm>
              <a:off x="7766006" y="6026209"/>
              <a:ext cx="1968013" cy="48421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680" y="0"/>
                </a:cxn>
                <a:cxn ang="0">
                  <a:pos x="821" y="150"/>
                </a:cxn>
                <a:cxn ang="0">
                  <a:pos x="198" y="202"/>
                </a:cxn>
                <a:cxn ang="0">
                  <a:pos x="0" y="27"/>
                </a:cxn>
              </a:cxnLst>
              <a:rect l="0" t="0" r="r" b="b"/>
              <a:pathLst>
                <a:path w="821" h="202">
                  <a:moveTo>
                    <a:pt x="0" y="27"/>
                  </a:moveTo>
                  <a:lnTo>
                    <a:pt x="680" y="0"/>
                  </a:lnTo>
                  <a:lnTo>
                    <a:pt x="821" y="150"/>
                  </a:lnTo>
                  <a:lnTo>
                    <a:pt x="198" y="20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8E4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" name="Freeform 108"/>
            <p:cNvSpPr>
              <a:spLocks/>
            </p:cNvSpPr>
            <p:nvPr/>
          </p:nvSpPr>
          <p:spPr bwMode="auto">
            <a:xfrm>
              <a:off x="6505136" y="3756164"/>
              <a:ext cx="2461814" cy="2322782"/>
            </a:xfrm>
            <a:custGeom>
              <a:avLst/>
              <a:gdLst/>
              <a:ahLst/>
              <a:cxnLst>
                <a:cxn ang="0">
                  <a:pos x="478" y="30"/>
                </a:cxn>
                <a:cxn ang="0">
                  <a:pos x="460" y="48"/>
                </a:cxn>
                <a:cxn ang="0">
                  <a:pos x="364" y="83"/>
                </a:cxn>
                <a:cxn ang="0">
                  <a:pos x="285" y="105"/>
                </a:cxn>
                <a:cxn ang="0">
                  <a:pos x="197" y="140"/>
                </a:cxn>
                <a:cxn ang="0">
                  <a:pos x="101" y="188"/>
                </a:cxn>
                <a:cxn ang="0">
                  <a:pos x="0" y="258"/>
                </a:cxn>
                <a:cxn ang="0">
                  <a:pos x="17" y="346"/>
                </a:cxn>
                <a:cxn ang="0">
                  <a:pos x="61" y="539"/>
                </a:cxn>
                <a:cxn ang="0">
                  <a:pos x="118" y="702"/>
                </a:cxn>
                <a:cxn ang="0">
                  <a:pos x="171" y="798"/>
                </a:cxn>
                <a:cxn ang="0">
                  <a:pos x="232" y="868"/>
                </a:cxn>
                <a:cxn ang="0">
                  <a:pos x="267" y="890"/>
                </a:cxn>
                <a:cxn ang="0">
                  <a:pos x="342" y="921"/>
                </a:cxn>
                <a:cxn ang="0">
                  <a:pos x="496" y="956"/>
                </a:cxn>
                <a:cxn ang="0">
                  <a:pos x="636" y="969"/>
                </a:cxn>
                <a:cxn ang="0">
                  <a:pos x="759" y="965"/>
                </a:cxn>
                <a:cxn ang="0">
                  <a:pos x="807" y="952"/>
                </a:cxn>
                <a:cxn ang="0">
                  <a:pos x="921" y="895"/>
                </a:cxn>
                <a:cxn ang="0">
                  <a:pos x="948" y="864"/>
                </a:cxn>
                <a:cxn ang="0">
                  <a:pos x="965" y="763"/>
                </a:cxn>
                <a:cxn ang="0">
                  <a:pos x="1018" y="346"/>
                </a:cxn>
                <a:cxn ang="0">
                  <a:pos x="1027" y="197"/>
                </a:cxn>
                <a:cxn ang="0">
                  <a:pos x="965" y="166"/>
                </a:cxn>
                <a:cxn ang="0">
                  <a:pos x="851" y="118"/>
                </a:cxn>
                <a:cxn ang="0">
                  <a:pos x="759" y="92"/>
                </a:cxn>
                <a:cxn ang="0">
                  <a:pos x="724" y="79"/>
                </a:cxn>
                <a:cxn ang="0">
                  <a:pos x="715" y="70"/>
                </a:cxn>
                <a:cxn ang="0">
                  <a:pos x="684" y="48"/>
                </a:cxn>
                <a:cxn ang="0">
                  <a:pos x="583" y="8"/>
                </a:cxn>
                <a:cxn ang="0">
                  <a:pos x="548" y="0"/>
                </a:cxn>
                <a:cxn ang="0">
                  <a:pos x="504" y="13"/>
                </a:cxn>
                <a:cxn ang="0">
                  <a:pos x="478" y="30"/>
                </a:cxn>
              </a:cxnLst>
              <a:rect l="0" t="0" r="r" b="b"/>
              <a:pathLst>
                <a:path w="1027" h="969">
                  <a:moveTo>
                    <a:pt x="478" y="30"/>
                  </a:moveTo>
                  <a:lnTo>
                    <a:pt x="478" y="30"/>
                  </a:lnTo>
                  <a:lnTo>
                    <a:pt x="474" y="35"/>
                  </a:lnTo>
                  <a:lnTo>
                    <a:pt x="460" y="48"/>
                  </a:lnTo>
                  <a:lnTo>
                    <a:pt x="425" y="65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285" y="105"/>
                  </a:lnTo>
                  <a:lnTo>
                    <a:pt x="241" y="122"/>
                  </a:lnTo>
                  <a:lnTo>
                    <a:pt x="197" y="140"/>
                  </a:lnTo>
                  <a:lnTo>
                    <a:pt x="149" y="162"/>
                  </a:lnTo>
                  <a:lnTo>
                    <a:pt x="101" y="188"/>
                  </a:lnTo>
                  <a:lnTo>
                    <a:pt x="52" y="223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17" y="346"/>
                  </a:lnTo>
                  <a:lnTo>
                    <a:pt x="35" y="434"/>
                  </a:lnTo>
                  <a:lnTo>
                    <a:pt x="61" y="539"/>
                  </a:lnTo>
                  <a:lnTo>
                    <a:pt x="96" y="649"/>
                  </a:lnTo>
                  <a:lnTo>
                    <a:pt x="118" y="702"/>
                  </a:lnTo>
                  <a:lnTo>
                    <a:pt x="145" y="754"/>
                  </a:lnTo>
                  <a:lnTo>
                    <a:pt x="171" y="798"/>
                  </a:lnTo>
                  <a:lnTo>
                    <a:pt x="202" y="838"/>
                  </a:lnTo>
                  <a:lnTo>
                    <a:pt x="232" y="868"/>
                  </a:lnTo>
                  <a:lnTo>
                    <a:pt x="267" y="890"/>
                  </a:lnTo>
                  <a:lnTo>
                    <a:pt x="267" y="890"/>
                  </a:lnTo>
                  <a:lnTo>
                    <a:pt x="302" y="908"/>
                  </a:lnTo>
                  <a:lnTo>
                    <a:pt x="342" y="921"/>
                  </a:lnTo>
                  <a:lnTo>
                    <a:pt x="417" y="943"/>
                  </a:lnTo>
                  <a:lnTo>
                    <a:pt x="496" y="956"/>
                  </a:lnTo>
                  <a:lnTo>
                    <a:pt x="570" y="965"/>
                  </a:lnTo>
                  <a:lnTo>
                    <a:pt x="636" y="969"/>
                  </a:lnTo>
                  <a:lnTo>
                    <a:pt x="689" y="969"/>
                  </a:lnTo>
                  <a:lnTo>
                    <a:pt x="759" y="965"/>
                  </a:lnTo>
                  <a:lnTo>
                    <a:pt x="759" y="965"/>
                  </a:lnTo>
                  <a:lnTo>
                    <a:pt x="807" y="952"/>
                  </a:lnTo>
                  <a:lnTo>
                    <a:pt x="864" y="925"/>
                  </a:lnTo>
                  <a:lnTo>
                    <a:pt x="921" y="895"/>
                  </a:lnTo>
                  <a:lnTo>
                    <a:pt x="939" y="882"/>
                  </a:lnTo>
                  <a:lnTo>
                    <a:pt x="948" y="864"/>
                  </a:lnTo>
                  <a:lnTo>
                    <a:pt x="948" y="864"/>
                  </a:lnTo>
                  <a:lnTo>
                    <a:pt x="965" y="763"/>
                  </a:lnTo>
                  <a:lnTo>
                    <a:pt x="991" y="566"/>
                  </a:lnTo>
                  <a:lnTo>
                    <a:pt x="1018" y="346"/>
                  </a:lnTo>
                  <a:lnTo>
                    <a:pt x="1027" y="258"/>
                  </a:lnTo>
                  <a:lnTo>
                    <a:pt x="1027" y="197"/>
                  </a:lnTo>
                  <a:lnTo>
                    <a:pt x="1027" y="197"/>
                  </a:lnTo>
                  <a:lnTo>
                    <a:pt x="965" y="166"/>
                  </a:lnTo>
                  <a:lnTo>
                    <a:pt x="908" y="140"/>
                  </a:lnTo>
                  <a:lnTo>
                    <a:pt x="851" y="118"/>
                  </a:lnTo>
                  <a:lnTo>
                    <a:pt x="851" y="118"/>
                  </a:lnTo>
                  <a:lnTo>
                    <a:pt x="759" y="92"/>
                  </a:lnTo>
                  <a:lnTo>
                    <a:pt x="733" y="83"/>
                  </a:lnTo>
                  <a:lnTo>
                    <a:pt x="724" y="79"/>
                  </a:lnTo>
                  <a:lnTo>
                    <a:pt x="715" y="70"/>
                  </a:lnTo>
                  <a:lnTo>
                    <a:pt x="715" y="70"/>
                  </a:lnTo>
                  <a:lnTo>
                    <a:pt x="706" y="57"/>
                  </a:lnTo>
                  <a:lnTo>
                    <a:pt x="684" y="48"/>
                  </a:lnTo>
                  <a:lnTo>
                    <a:pt x="636" y="26"/>
                  </a:lnTo>
                  <a:lnTo>
                    <a:pt x="583" y="8"/>
                  </a:lnTo>
                  <a:lnTo>
                    <a:pt x="548" y="0"/>
                  </a:lnTo>
                  <a:lnTo>
                    <a:pt x="548" y="0"/>
                  </a:lnTo>
                  <a:lnTo>
                    <a:pt x="526" y="4"/>
                  </a:lnTo>
                  <a:lnTo>
                    <a:pt x="504" y="13"/>
                  </a:lnTo>
                  <a:lnTo>
                    <a:pt x="478" y="30"/>
                  </a:lnTo>
                  <a:lnTo>
                    <a:pt x="478" y="30"/>
                  </a:lnTo>
                  <a:close/>
                </a:path>
              </a:pathLst>
            </a:custGeom>
            <a:solidFill>
              <a:srgbClr val="4141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" name="Freeform 109"/>
            <p:cNvSpPr>
              <a:spLocks/>
            </p:cNvSpPr>
            <p:nvPr/>
          </p:nvSpPr>
          <p:spPr bwMode="auto">
            <a:xfrm>
              <a:off x="7451988" y="3492484"/>
              <a:ext cx="903704" cy="1440653"/>
            </a:xfrm>
            <a:custGeom>
              <a:avLst/>
              <a:gdLst/>
              <a:ahLst/>
              <a:cxnLst>
                <a:cxn ang="0">
                  <a:pos x="105" y="9"/>
                </a:cxn>
                <a:cxn ang="0">
                  <a:pos x="105" y="9"/>
                </a:cxn>
                <a:cxn ang="0">
                  <a:pos x="105" y="39"/>
                </a:cxn>
                <a:cxn ang="0">
                  <a:pos x="96" y="105"/>
                </a:cxn>
                <a:cxn ang="0">
                  <a:pos x="87" y="145"/>
                </a:cxn>
                <a:cxn ang="0">
                  <a:pos x="79" y="184"/>
                </a:cxn>
                <a:cxn ang="0">
                  <a:pos x="65" y="215"/>
                </a:cxn>
                <a:cxn ang="0">
                  <a:pos x="57" y="224"/>
                </a:cxn>
                <a:cxn ang="0">
                  <a:pos x="48" y="232"/>
                </a:cxn>
                <a:cxn ang="0">
                  <a:pos x="48" y="232"/>
                </a:cxn>
                <a:cxn ang="0">
                  <a:pos x="30" y="250"/>
                </a:cxn>
                <a:cxn ang="0">
                  <a:pos x="17" y="272"/>
                </a:cxn>
                <a:cxn ang="0">
                  <a:pos x="8" y="298"/>
                </a:cxn>
                <a:cxn ang="0">
                  <a:pos x="0" y="325"/>
                </a:cxn>
                <a:cxn ang="0">
                  <a:pos x="0" y="355"/>
                </a:cxn>
                <a:cxn ang="0">
                  <a:pos x="0" y="386"/>
                </a:cxn>
                <a:cxn ang="0">
                  <a:pos x="8" y="417"/>
                </a:cxn>
                <a:cxn ang="0">
                  <a:pos x="17" y="447"/>
                </a:cxn>
                <a:cxn ang="0">
                  <a:pos x="26" y="478"/>
                </a:cxn>
                <a:cxn ang="0">
                  <a:pos x="44" y="509"/>
                </a:cxn>
                <a:cxn ang="0">
                  <a:pos x="57" y="535"/>
                </a:cxn>
                <a:cxn ang="0">
                  <a:pos x="79" y="557"/>
                </a:cxn>
                <a:cxn ang="0">
                  <a:pos x="101" y="575"/>
                </a:cxn>
                <a:cxn ang="0">
                  <a:pos x="123" y="588"/>
                </a:cxn>
                <a:cxn ang="0">
                  <a:pos x="149" y="601"/>
                </a:cxn>
                <a:cxn ang="0">
                  <a:pos x="175" y="601"/>
                </a:cxn>
                <a:cxn ang="0">
                  <a:pos x="175" y="601"/>
                </a:cxn>
                <a:cxn ang="0">
                  <a:pos x="228" y="597"/>
                </a:cxn>
                <a:cxn ang="0">
                  <a:pos x="267" y="583"/>
                </a:cxn>
                <a:cxn ang="0">
                  <a:pos x="302" y="566"/>
                </a:cxn>
                <a:cxn ang="0">
                  <a:pos x="329" y="544"/>
                </a:cxn>
                <a:cxn ang="0">
                  <a:pos x="351" y="513"/>
                </a:cxn>
                <a:cxn ang="0">
                  <a:pos x="364" y="487"/>
                </a:cxn>
                <a:cxn ang="0">
                  <a:pos x="373" y="456"/>
                </a:cxn>
                <a:cxn ang="0">
                  <a:pos x="377" y="430"/>
                </a:cxn>
                <a:cxn ang="0">
                  <a:pos x="377" y="430"/>
                </a:cxn>
                <a:cxn ang="0">
                  <a:pos x="373" y="404"/>
                </a:cxn>
                <a:cxn ang="0">
                  <a:pos x="364" y="382"/>
                </a:cxn>
                <a:cxn ang="0">
                  <a:pos x="333" y="333"/>
                </a:cxn>
                <a:cxn ang="0">
                  <a:pos x="320" y="303"/>
                </a:cxn>
                <a:cxn ang="0">
                  <a:pos x="311" y="268"/>
                </a:cxn>
                <a:cxn ang="0">
                  <a:pos x="307" y="228"/>
                </a:cxn>
                <a:cxn ang="0">
                  <a:pos x="311" y="175"/>
                </a:cxn>
                <a:cxn ang="0">
                  <a:pos x="311" y="175"/>
                </a:cxn>
                <a:cxn ang="0">
                  <a:pos x="311" y="149"/>
                </a:cxn>
                <a:cxn ang="0">
                  <a:pos x="311" y="127"/>
                </a:cxn>
                <a:cxn ang="0">
                  <a:pos x="302" y="105"/>
                </a:cxn>
                <a:cxn ang="0">
                  <a:pos x="294" y="83"/>
                </a:cxn>
                <a:cxn ang="0">
                  <a:pos x="280" y="66"/>
                </a:cxn>
                <a:cxn ang="0">
                  <a:pos x="267" y="53"/>
                </a:cxn>
                <a:cxn ang="0">
                  <a:pos x="228" y="26"/>
                </a:cxn>
                <a:cxn ang="0">
                  <a:pos x="193" y="9"/>
                </a:cxn>
                <a:cxn ang="0">
                  <a:pos x="153" y="0"/>
                </a:cxn>
                <a:cxn ang="0">
                  <a:pos x="123" y="0"/>
                </a:cxn>
                <a:cxn ang="0">
                  <a:pos x="114" y="4"/>
                </a:cxn>
                <a:cxn ang="0">
                  <a:pos x="105" y="9"/>
                </a:cxn>
                <a:cxn ang="0">
                  <a:pos x="105" y="9"/>
                </a:cxn>
              </a:cxnLst>
              <a:rect l="0" t="0" r="r" b="b"/>
              <a:pathLst>
                <a:path w="377" h="601">
                  <a:moveTo>
                    <a:pt x="105" y="9"/>
                  </a:moveTo>
                  <a:lnTo>
                    <a:pt x="105" y="9"/>
                  </a:lnTo>
                  <a:lnTo>
                    <a:pt x="105" y="39"/>
                  </a:lnTo>
                  <a:lnTo>
                    <a:pt x="96" y="105"/>
                  </a:lnTo>
                  <a:lnTo>
                    <a:pt x="87" y="145"/>
                  </a:lnTo>
                  <a:lnTo>
                    <a:pt x="79" y="184"/>
                  </a:lnTo>
                  <a:lnTo>
                    <a:pt x="65" y="215"/>
                  </a:lnTo>
                  <a:lnTo>
                    <a:pt x="57" y="224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30" y="250"/>
                  </a:lnTo>
                  <a:lnTo>
                    <a:pt x="17" y="272"/>
                  </a:lnTo>
                  <a:lnTo>
                    <a:pt x="8" y="298"/>
                  </a:lnTo>
                  <a:lnTo>
                    <a:pt x="0" y="325"/>
                  </a:lnTo>
                  <a:lnTo>
                    <a:pt x="0" y="355"/>
                  </a:lnTo>
                  <a:lnTo>
                    <a:pt x="0" y="386"/>
                  </a:lnTo>
                  <a:lnTo>
                    <a:pt x="8" y="417"/>
                  </a:lnTo>
                  <a:lnTo>
                    <a:pt x="17" y="447"/>
                  </a:lnTo>
                  <a:lnTo>
                    <a:pt x="26" y="478"/>
                  </a:lnTo>
                  <a:lnTo>
                    <a:pt x="44" y="509"/>
                  </a:lnTo>
                  <a:lnTo>
                    <a:pt x="57" y="535"/>
                  </a:lnTo>
                  <a:lnTo>
                    <a:pt x="79" y="557"/>
                  </a:lnTo>
                  <a:lnTo>
                    <a:pt x="101" y="575"/>
                  </a:lnTo>
                  <a:lnTo>
                    <a:pt x="123" y="588"/>
                  </a:lnTo>
                  <a:lnTo>
                    <a:pt x="149" y="601"/>
                  </a:lnTo>
                  <a:lnTo>
                    <a:pt x="175" y="601"/>
                  </a:lnTo>
                  <a:lnTo>
                    <a:pt x="175" y="601"/>
                  </a:lnTo>
                  <a:lnTo>
                    <a:pt x="228" y="597"/>
                  </a:lnTo>
                  <a:lnTo>
                    <a:pt x="267" y="583"/>
                  </a:lnTo>
                  <a:lnTo>
                    <a:pt x="302" y="566"/>
                  </a:lnTo>
                  <a:lnTo>
                    <a:pt x="329" y="544"/>
                  </a:lnTo>
                  <a:lnTo>
                    <a:pt x="351" y="513"/>
                  </a:lnTo>
                  <a:lnTo>
                    <a:pt x="364" y="487"/>
                  </a:lnTo>
                  <a:lnTo>
                    <a:pt x="373" y="456"/>
                  </a:lnTo>
                  <a:lnTo>
                    <a:pt x="377" y="430"/>
                  </a:lnTo>
                  <a:lnTo>
                    <a:pt x="377" y="430"/>
                  </a:lnTo>
                  <a:lnTo>
                    <a:pt x="373" y="404"/>
                  </a:lnTo>
                  <a:lnTo>
                    <a:pt x="364" y="382"/>
                  </a:lnTo>
                  <a:lnTo>
                    <a:pt x="333" y="333"/>
                  </a:lnTo>
                  <a:lnTo>
                    <a:pt x="320" y="303"/>
                  </a:lnTo>
                  <a:lnTo>
                    <a:pt x="311" y="268"/>
                  </a:lnTo>
                  <a:lnTo>
                    <a:pt x="307" y="228"/>
                  </a:lnTo>
                  <a:lnTo>
                    <a:pt x="311" y="175"/>
                  </a:lnTo>
                  <a:lnTo>
                    <a:pt x="311" y="175"/>
                  </a:lnTo>
                  <a:lnTo>
                    <a:pt x="311" y="149"/>
                  </a:lnTo>
                  <a:lnTo>
                    <a:pt x="311" y="127"/>
                  </a:lnTo>
                  <a:lnTo>
                    <a:pt x="302" y="105"/>
                  </a:lnTo>
                  <a:lnTo>
                    <a:pt x="294" y="83"/>
                  </a:lnTo>
                  <a:lnTo>
                    <a:pt x="280" y="66"/>
                  </a:lnTo>
                  <a:lnTo>
                    <a:pt x="267" y="53"/>
                  </a:lnTo>
                  <a:lnTo>
                    <a:pt x="228" y="26"/>
                  </a:lnTo>
                  <a:lnTo>
                    <a:pt x="193" y="9"/>
                  </a:lnTo>
                  <a:lnTo>
                    <a:pt x="153" y="0"/>
                  </a:lnTo>
                  <a:lnTo>
                    <a:pt x="123" y="0"/>
                  </a:lnTo>
                  <a:lnTo>
                    <a:pt x="114" y="4"/>
                  </a:lnTo>
                  <a:lnTo>
                    <a:pt x="105" y="9"/>
                  </a:lnTo>
                  <a:lnTo>
                    <a:pt x="105" y="9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" name="Freeform 110"/>
            <p:cNvSpPr>
              <a:spLocks/>
            </p:cNvSpPr>
            <p:nvPr/>
          </p:nvSpPr>
          <p:spPr bwMode="auto">
            <a:xfrm>
              <a:off x="7451988" y="4439334"/>
              <a:ext cx="882130" cy="829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0" y="17"/>
                </a:cxn>
                <a:cxn ang="0">
                  <a:pos x="65" y="35"/>
                </a:cxn>
                <a:cxn ang="0">
                  <a:pos x="114" y="48"/>
                </a:cxn>
                <a:cxn ang="0">
                  <a:pos x="166" y="57"/>
                </a:cxn>
                <a:cxn ang="0">
                  <a:pos x="197" y="57"/>
                </a:cxn>
                <a:cxn ang="0">
                  <a:pos x="228" y="57"/>
                </a:cxn>
                <a:cxn ang="0">
                  <a:pos x="263" y="48"/>
                </a:cxn>
                <a:cxn ang="0">
                  <a:pos x="294" y="39"/>
                </a:cxn>
                <a:cxn ang="0">
                  <a:pos x="329" y="22"/>
                </a:cxn>
                <a:cxn ang="0">
                  <a:pos x="364" y="0"/>
                </a:cxn>
                <a:cxn ang="0">
                  <a:pos x="364" y="0"/>
                </a:cxn>
                <a:cxn ang="0">
                  <a:pos x="368" y="35"/>
                </a:cxn>
                <a:cxn ang="0">
                  <a:pos x="364" y="74"/>
                </a:cxn>
                <a:cxn ang="0">
                  <a:pos x="359" y="123"/>
                </a:cxn>
                <a:cxn ang="0">
                  <a:pos x="346" y="180"/>
                </a:cxn>
                <a:cxn ang="0">
                  <a:pos x="329" y="237"/>
                </a:cxn>
                <a:cxn ang="0">
                  <a:pos x="311" y="263"/>
                </a:cxn>
                <a:cxn ang="0">
                  <a:pos x="294" y="294"/>
                </a:cxn>
                <a:cxn ang="0">
                  <a:pos x="272" y="320"/>
                </a:cxn>
                <a:cxn ang="0">
                  <a:pos x="245" y="346"/>
                </a:cxn>
                <a:cxn ang="0">
                  <a:pos x="245" y="346"/>
                </a:cxn>
                <a:cxn ang="0">
                  <a:pos x="228" y="329"/>
                </a:cxn>
                <a:cxn ang="0">
                  <a:pos x="210" y="311"/>
                </a:cxn>
                <a:cxn ang="0">
                  <a:pos x="180" y="281"/>
                </a:cxn>
                <a:cxn ang="0">
                  <a:pos x="144" y="232"/>
                </a:cxn>
                <a:cxn ang="0">
                  <a:pos x="105" y="175"/>
                </a:cxn>
                <a:cxn ang="0">
                  <a:pos x="52" y="9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8" h="346">
                  <a:moveTo>
                    <a:pt x="0" y="0"/>
                  </a:moveTo>
                  <a:lnTo>
                    <a:pt x="0" y="0"/>
                  </a:lnTo>
                  <a:lnTo>
                    <a:pt x="30" y="17"/>
                  </a:lnTo>
                  <a:lnTo>
                    <a:pt x="65" y="35"/>
                  </a:lnTo>
                  <a:lnTo>
                    <a:pt x="114" y="48"/>
                  </a:lnTo>
                  <a:lnTo>
                    <a:pt x="166" y="57"/>
                  </a:lnTo>
                  <a:lnTo>
                    <a:pt x="197" y="57"/>
                  </a:lnTo>
                  <a:lnTo>
                    <a:pt x="228" y="57"/>
                  </a:lnTo>
                  <a:lnTo>
                    <a:pt x="263" y="48"/>
                  </a:lnTo>
                  <a:lnTo>
                    <a:pt x="294" y="39"/>
                  </a:lnTo>
                  <a:lnTo>
                    <a:pt x="329" y="22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68" y="35"/>
                  </a:lnTo>
                  <a:lnTo>
                    <a:pt x="364" y="74"/>
                  </a:lnTo>
                  <a:lnTo>
                    <a:pt x="359" y="123"/>
                  </a:lnTo>
                  <a:lnTo>
                    <a:pt x="346" y="180"/>
                  </a:lnTo>
                  <a:lnTo>
                    <a:pt x="329" y="237"/>
                  </a:lnTo>
                  <a:lnTo>
                    <a:pt x="311" y="263"/>
                  </a:lnTo>
                  <a:lnTo>
                    <a:pt x="294" y="294"/>
                  </a:lnTo>
                  <a:lnTo>
                    <a:pt x="272" y="320"/>
                  </a:lnTo>
                  <a:lnTo>
                    <a:pt x="245" y="346"/>
                  </a:lnTo>
                  <a:lnTo>
                    <a:pt x="245" y="346"/>
                  </a:lnTo>
                  <a:lnTo>
                    <a:pt x="228" y="329"/>
                  </a:lnTo>
                  <a:lnTo>
                    <a:pt x="210" y="311"/>
                  </a:lnTo>
                  <a:lnTo>
                    <a:pt x="180" y="281"/>
                  </a:lnTo>
                  <a:lnTo>
                    <a:pt x="144" y="232"/>
                  </a:lnTo>
                  <a:lnTo>
                    <a:pt x="105" y="175"/>
                  </a:lnTo>
                  <a:lnTo>
                    <a:pt x="52" y="9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" name="Freeform 111"/>
            <p:cNvSpPr>
              <a:spLocks/>
            </p:cNvSpPr>
            <p:nvPr/>
          </p:nvSpPr>
          <p:spPr bwMode="auto">
            <a:xfrm>
              <a:off x="7272205" y="3859238"/>
              <a:ext cx="767069" cy="140949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0"/>
                </a:cxn>
                <a:cxn ang="0">
                  <a:pos x="154" y="14"/>
                </a:cxn>
                <a:cxn ang="0">
                  <a:pos x="140" y="49"/>
                </a:cxn>
                <a:cxn ang="0">
                  <a:pos x="132" y="106"/>
                </a:cxn>
                <a:cxn ang="0">
                  <a:pos x="127" y="136"/>
                </a:cxn>
                <a:cxn ang="0">
                  <a:pos x="127" y="176"/>
                </a:cxn>
                <a:cxn ang="0">
                  <a:pos x="127" y="220"/>
                </a:cxn>
                <a:cxn ang="0">
                  <a:pos x="136" y="264"/>
                </a:cxn>
                <a:cxn ang="0">
                  <a:pos x="149" y="312"/>
                </a:cxn>
                <a:cxn ang="0">
                  <a:pos x="167" y="360"/>
                </a:cxn>
                <a:cxn ang="0">
                  <a:pos x="193" y="417"/>
                </a:cxn>
                <a:cxn ang="0">
                  <a:pos x="228" y="470"/>
                </a:cxn>
                <a:cxn ang="0">
                  <a:pos x="268" y="527"/>
                </a:cxn>
                <a:cxn ang="0">
                  <a:pos x="320" y="588"/>
                </a:cxn>
                <a:cxn ang="0">
                  <a:pos x="320" y="588"/>
                </a:cxn>
                <a:cxn ang="0">
                  <a:pos x="294" y="571"/>
                </a:cxn>
                <a:cxn ang="0">
                  <a:pos x="224" y="527"/>
                </a:cxn>
                <a:cxn ang="0">
                  <a:pos x="180" y="496"/>
                </a:cxn>
                <a:cxn ang="0">
                  <a:pos x="136" y="461"/>
                </a:cxn>
                <a:cxn ang="0">
                  <a:pos x="92" y="422"/>
                </a:cxn>
                <a:cxn ang="0">
                  <a:pos x="48" y="378"/>
                </a:cxn>
                <a:cxn ang="0">
                  <a:pos x="70" y="325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4" y="242"/>
                </a:cxn>
                <a:cxn ang="0">
                  <a:pos x="13" y="207"/>
                </a:cxn>
                <a:cxn ang="0">
                  <a:pos x="26" y="167"/>
                </a:cxn>
                <a:cxn ang="0">
                  <a:pos x="44" y="123"/>
                </a:cxn>
                <a:cxn ang="0">
                  <a:pos x="70" y="79"/>
                </a:cxn>
                <a:cxn ang="0">
                  <a:pos x="88" y="57"/>
                </a:cxn>
                <a:cxn ang="0">
                  <a:pos x="110" y="36"/>
                </a:cxn>
                <a:cxn ang="0">
                  <a:pos x="132" y="18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320" h="588">
                  <a:moveTo>
                    <a:pt x="158" y="0"/>
                  </a:moveTo>
                  <a:lnTo>
                    <a:pt x="158" y="0"/>
                  </a:lnTo>
                  <a:lnTo>
                    <a:pt x="154" y="14"/>
                  </a:lnTo>
                  <a:lnTo>
                    <a:pt x="140" y="49"/>
                  </a:lnTo>
                  <a:lnTo>
                    <a:pt x="132" y="106"/>
                  </a:lnTo>
                  <a:lnTo>
                    <a:pt x="127" y="136"/>
                  </a:lnTo>
                  <a:lnTo>
                    <a:pt x="127" y="176"/>
                  </a:lnTo>
                  <a:lnTo>
                    <a:pt x="127" y="220"/>
                  </a:lnTo>
                  <a:lnTo>
                    <a:pt x="136" y="264"/>
                  </a:lnTo>
                  <a:lnTo>
                    <a:pt x="149" y="312"/>
                  </a:lnTo>
                  <a:lnTo>
                    <a:pt x="167" y="360"/>
                  </a:lnTo>
                  <a:lnTo>
                    <a:pt x="193" y="417"/>
                  </a:lnTo>
                  <a:lnTo>
                    <a:pt x="228" y="470"/>
                  </a:lnTo>
                  <a:lnTo>
                    <a:pt x="268" y="527"/>
                  </a:lnTo>
                  <a:lnTo>
                    <a:pt x="320" y="588"/>
                  </a:lnTo>
                  <a:lnTo>
                    <a:pt x="320" y="588"/>
                  </a:lnTo>
                  <a:lnTo>
                    <a:pt x="294" y="571"/>
                  </a:lnTo>
                  <a:lnTo>
                    <a:pt x="224" y="527"/>
                  </a:lnTo>
                  <a:lnTo>
                    <a:pt x="180" y="496"/>
                  </a:lnTo>
                  <a:lnTo>
                    <a:pt x="136" y="461"/>
                  </a:lnTo>
                  <a:lnTo>
                    <a:pt x="92" y="422"/>
                  </a:lnTo>
                  <a:lnTo>
                    <a:pt x="48" y="378"/>
                  </a:lnTo>
                  <a:lnTo>
                    <a:pt x="70" y="325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13" y="207"/>
                  </a:lnTo>
                  <a:lnTo>
                    <a:pt x="26" y="167"/>
                  </a:lnTo>
                  <a:lnTo>
                    <a:pt x="44" y="123"/>
                  </a:lnTo>
                  <a:lnTo>
                    <a:pt x="70" y="79"/>
                  </a:lnTo>
                  <a:lnTo>
                    <a:pt x="88" y="57"/>
                  </a:lnTo>
                  <a:lnTo>
                    <a:pt x="110" y="36"/>
                  </a:lnTo>
                  <a:lnTo>
                    <a:pt x="132" y="18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" name="Freeform 112"/>
            <p:cNvSpPr>
              <a:spLocks/>
            </p:cNvSpPr>
            <p:nvPr/>
          </p:nvSpPr>
          <p:spPr bwMode="auto">
            <a:xfrm>
              <a:off x="7924214" y="4113330"/>
              <a:ext cx="642421" cy="1282445"/>
            </a:xfrm>
            <a:custGeom>
              <a:avLst/>
              <a:gdLst/>
              <a:ahLst/>
              <a:cxnLst>
                <a:cxn ang="0">
                  <a:pos x="119" y="22"/>
                </a:cxn>
                <a:cxn ang="0">
                  <a:pos x="119" y="22"/>
                </a:cxn>
                <a:cxn ang="0">
                  <a:pos x="127" y="70"/>
                </a:cxn>
                <a:cxn ang="0">
                  <a:pos x="136" y="123"/>
                </a:cxn>
                <a:cxn ang="0">
                  <a:pos x="136" y="188"/>
                </a:cxn>
                <a:cxn ang="0">
                  <a:pos x="136" y="228"/>
                </a:cxn>
                <a:cxn ang="0">
                  <a:pos x="132" y="267"/>
                </a:cxn>
                <a:cxn ang="0">
                  <a:pos x="123" y="311"/>
                </a:cxn>
                <a:cxn ang="0">
                  <a:pos x="105" y="351"/>
                </a:cxn>
                <a:cxn ang="0">
                  <a:pos x="88" y="399"/>
                </a:cxn>
                <a:cxn ang="0">
                  <a:pos x="66" y="443"/>
                </a:cxn>
                <a:cxn ang="0">
                  <a:pos x="35" y="491"/>
                </a:cxn>
                <a:cxn ang="0">
                  <a:pos x="0" y="535"/>
                </a:cxn>
                <a:cxn ang="0">
                  <a:pos x="0" y="535"/>
                </a:cxn>
                <a:cxn ang="0">
                  <a:pos x="26" y="509"/>
                </a:cxn>
                <a:cxn ang="0">
                  <a:pos x="92" y="443"/>
                </a:cxn>
                <a:cxn ang="0">
                  <a:pos x="132" y="399"/>
                </a:cxn>
                <a:cxn ang="0">
                  <a:pos x="171" y="346"/>
                </a:cxn>
                <a:cxn ang="0">
                  <a:pos x="206" y="289"/>
                </a:cxn>
                <a:cxn ang="0">
                  <a:pos x="237" y="224"/>
                </a:cxn>
                <a:cxn ang="0">
                  <a:pos x="237" y="224"/>
                </a:cxn>
                <a:cxn ang="0">
                  <a:pos x="228" y="210"/>
                </a:cxn>
                <a:cxn ang="0">
                  <a:pos x="215" y="197"/>
                </a:cxn>
                <a:cxn ang="0">
                  <a:pos x="193" y="180"/>
                </a:cxn>
                <a:cxn ang="0">
                  <a:pos x="268" y="171"/>
                </a:cxn>
                <a:cxn ang="0">
                  <a:pos x="268" y="171"/>
                </a:cxn>
                <a:cxn ang="0">
                  <a:pos x="233" y="105"/>
                </a:cxn>
                <a:cxn ang="0">
                  <a:pos x="198" y="48"/>
                </a:cxn>
                <a:cxn ang="0">
                  <a:pos x="158" y="0"/>
                </a:cxn>
                <a:cxn ang="0">
                  <a:pos x="119" y="22"/>
                </a:cxn>
              </a:cxnLst>
              <a:rect l="0" t="0" r="r" b="b"/>
              <a:pathLst>
                <a:path w="268" h="535">
                  <a:moveTo>
                    <a:pt x="119" y="22"/>
                  </a:moveTo>
                  <a:lnTo>
                    <a:pt x="119" y="22"/>
                  </a:lnTo>
                  <a:lnTo>
                    <a:pt x="127" y="70"/>
                  </a:lnTo>
                  <a:lnTo>
                    <a:pt x="136" y="123"/>
                  </a:lnTo>
                  <a:lnTo>
                    <a:pt x="136" y="188"/>
                  </a:lnTo>
                  <a:lnTo>
                    <a:pt x="136" y="228"/>
                  </a:lnTo>
                  <a:lnTo>
                    <a:pt x="132" y="267"/>
                  </a:lnTo>
                  <a:lnTo>
                    <a:pt x="123" y="311"/>
                  </a:lnTo>
                  <a:lnTo>
                    <a:pt x="105" y="351"/>
                  </a:lnTo>
                  <a:lnTo>
                    <a:pt x="88" y="399"/>
                  </a:lnTo>
                  <a:lnTo>
                    <a:pt x="66" y="443"/>
                  </a:lnTo>
                  <a:lnTo>
                    <a:pt x="35" y="491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26" y="509"/>
                  </a:lnTo>
                  <a:lnTo>
                    <a:pt x="92" y="443"/>
                  </a:lnTo>
                  <a:lnTo>
                    <a:pt x="132" y="399"/>
                  </a:lnTo>
                  <a:lnTo>
                    <a:pt x="171" y="346"/>
                  </a:lnTo>
                  <a:lnTo>
                    <a:pt x="206" y="289"/>
                  </a:lnTo>
                  <a:lnTo>
                    <a:pt x="237" y="224"/>
                  </a:lnTo>
                  <a:lnTo>
                    <a:pt x="237" y="224"/>
                  </a:lnTo>
                  <a:lnTo>
                    <a:pt x="228" y="210"/>
                  </a:lnTo>
                  <a:lnTo>
                    <a:pt x="215" y="197"/>
                  </a:lnTo>
                  <a:lnTo>
                    <a:pt x="193" y="180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33" y="105"/>
                  </a:lnTo>
                  <a:lnTo>
                    <a:pt x="198" y="48"/>
                  </a:lnTo>
                  <a:lnTo>
                    <a:pt x="158" y="0"/>
                  </a:lnTo>
                  <a:lnTo>
                    <a:pt x="119" y="2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" name="Freeform 113"/>
            <p:cNvSpPr>
              <a:spLocks/>
            </p:cNvSpPr>
            <p:nvPr/>
          </p:nvSpPr>
          <p:spPr bwMode="auto">
            <a:xfrm>
              <a:off x="8408427" y="4492070"/>
              <a:ext cx="536948" cy="1630022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40" y="0"/>
                </a:cxn>
                <a:cxn ang="0">
                  <a:pos x="149" y="30"/>
                </a:cxn>
                <a:cxn ang="0">
                  <a:pos x="154" y="70"/>
                </a:cxn>
                <a:cxn ang="0">
                  <a:pos x="154" y="118"/>
                </a:cxn>
                <a:cxn ang="0">
                  <a:pos x="149" y="171"/>
                </a:cxn>
                <a:cxn ang="0">
                  <a:pos x="140" y="232"/>
                </a:cxn>
                <a:cxn ang="0">
                  <a:pos x="123" y="294"/>
                </a:cxn>
                <a:cxn ang="0">
                  <a:pos x="110" y="324"/>
                </a:cxn>
                <a:cxn ang="0">
                  <a:pos x="92" y="355"/>
                </a:cxn>
                <a:cxn ang="0">
                  <a:pos x="92" y="355"/>
                </a:cxn>
                <a:cxn ang="0">
                  <a:pos x="39" y="460"/>
                </a:cxn>
                <a:cxn ang="0">
                  <a:pos x="22" y="500"/>
                </a:cxn>
                <a:cxn ang="0">
                  <a:pos x="9" y="535"/>
                </a:cxn>
                <a:cxn ang="0">
                  <a:pos x="0" y="570"/>
                </a:cxn>
                <a:cxn ang="0">
                  <a:pos x="0" y="605"/>
                </a:cxn>
                <a:cxn ang="0">
                  <a:pos x="0" y="640"/>
                </a:cxn>
                <a:cxn ang="0">
                  <a:pos x="4" y="680"/>
                </a:cxn>
                <a:cxn ang="0">
                  <a:pos x="215" y="671"/>
                </a:cxn>
                <a:cxn ang="0">
                  <a:pos x="215" y="671"/>
                </a:cxn>
                <a:cxn ang="0">
                  <a:pos x="219" y="596"/>
                </a:cxn>
                <a:cxn ang="0">
                  <a:pos x="224" y="509"/>
                </a:cxn>
                <a:cxn ang="0">
                  <a:pos x="224" y="408"/>
                </a:cxn>
                <a:cxn ang="0">
                  <a:pos x="215" y="298"/>
                </a:cxn>
                <a:cxn ang="0">
                  <a:pos x="202" y="184"/>
                </a:cxn>
                <a:cxn ang="0">
                  <a:pos x="193" y="131"/>
                </a:cxn>
                <a:cxn ang="0">
                  <a:pos x="180" y="83"/>
                </a:cxn>
                <a:cxn ang="0">
                  <a:pos x="162" y="39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224" h="680">
                  <a:moveTo>
                    <a:pt x="140" y="0"/>
                  </a:moveTo>
                  <a:lnTo>
                    <a:pt x="140" y="0"/>
                  </a:lnTo>
                  <a:lnTo>
                    <a:pt x="149" y="30"/>
                  </a:lnTo>
                  <a:lnTo>
                    <a:pt x="154" y="70"/>
                  </a:lnTo>
                  <a:lnTo>
                    <a:pt x="154" y="118"/>
                  </a:lnTo>
                  <a:lnTo>
                    <a:pt x="149" y="171"/>
                  </a:lnTo>
                  <a:lnTo>
                    <a:pt x="140" y="232"/>
                  </a:lnTo>
                  <a:lnTo>
                    <a:pt x="123" y="294"/>
                  </a:lnTo>
                  <a:lnTo>
                    <a:pt x="110" y="324"/>
                  </a:lnTo>
                  <a:lnTo>
                    <a:pt x="92" y="355"/>
                  </a:lnTo>
                  <a:lnTo>
                    <a:pt x="92" y="355"/>
                  </a:lnTo>
                  <a:lnTo>
                    <a:pt x="39" y="460"/>
                  </a:lnTo>
                  <a:lnTo>
                    <a:pt x="22" y="500"/>
                  </a:lnTo>
                  <a:lnTo>
                    <a:pt x="9" y="535"/>
                  </a:lnTo>
                  <a:lnTo>
                    <a:pt x="0" y="570"/>
                  </a:lnTo>
                  <a:lnTo>
                    <a:pt x="0" y="605"/>
                  </a:lnTo>
                  <a:lnTo>
                    <a:pt x="0" y="640"/>
                  </a:lnTo>
                  <a:lnTo>
                    <a:pt x="4" y="680"/>
                  </a:lnTo>
                  <a:lnTo>
                    <a:pt x="215" y="671"/>
                  </a:lnTo>
                  <a:lnTo>
                    <a:pt x="215" y="671"/>
                  </a:lnTo>
                  <a:lnTo>
                    <a:pt x="219" y="596"/>
                  </a:lnTo>
                  <a:lnTo>
                    <a:pt x="224" y="509"/>
                  </a:lnTo>
                  <a:lnTo>
                    <a:pt x="224" y="408"/>
                  </a:lnTo>
                  <a:lnTo>
                    <a:pt x="215" y="298"/>
                  </a:lnTo>
                  <a:lnTo>
                    <a:pt x="202" y="184"/>
                  </a:lnTo>
                  <a:lnTo>
                    <a:pt x="193" y="131"/>
                  </a:lnTo>
                  <a:lnTo>
                    <a:pt x="180" y="83"/>
                  </a:lnTo>
                  <a:lnTo>
                    <a:pt x="162" y="39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2D2D2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" name="Freeform 114"/>
            <p:cNvSpPr>
              <a:spLocks/>
            </p:cNvSpPr>
            <p:nvPr/>
          </p:nvSpPr>
          <p:spPr bwMode="auto">
            <a:xfrm>
              <a:off x="8818330" y="4206817"/>
              <a:ext cx="714333" cy="167317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6" y="5"/>
                </a:cxn>
                <a:cxn ang="0">
                  <a:pos x="75" y="18"/>
                </a:cxn>
                <a:cxn ang="0">
                  <a:pos x="88" y="31"/>
                </a:cxn>
                <a:cxn ang="0">
                  <a:pos x="97" y="57"/>
                </a:cxn>
                <a:cxn ang="0">
                  <a:pos x="97" y="57"/>
                </a:cxn>
                <a:cxn ang="0">
                  <a:pos x="123" y="171"/>
                </a:cxn>
                <a:cxn ang="0">
                  <a:pos x="171" y="356"/>
                </a:cxn>
                <a:cxn ang="0">
                  <a:pos x="202" y="457"/>
                </a:cxn>
                <a:cxn ang="0">
                  <a:pos x="233" y="549"/>
                </a:cxn>
                <a:cxn ang="0">
                  <a:pos x="268" y="632"/>
                </a:cxn>
                <a:cxn ang="0">
                  <a:pos x="298" y="698"/>
                </a:cxn>
                <a:cxn ang="0">
                  <a:pos x="0" y="694"/>
                </a:cxn>
                <a:cxn ang="0">
                  <a:pos x="0" y="694"/>
                </a:cxn>
                <a:cxn ang="0">
                  <a:pos x="9" y="562"/>
                </a:cxn>
                <a:cxn ang="0">
                  <a:pos x="13" y="461"/>
                </a:cxn>
                <a:cxn ang="0">
                  <a:pos x="9" y="417"/>
                </a:cxn>
                <a:cxn ang="0">
                  <a:pos x="4" y="386"/>
                </a:cxn>
                <a:cxn ang="0">
                  <a:pos x="4" y="386"/>
                </a:cxn>
                <a:cxn ang="0">
                  <a:pos x="4" y="351"/>
                </a:cxn>
                <a:cxn ang="0">
                  <a:pos x="4" y="299"/>
                </a:cxn>
                <a:cxn ang="0">
                  <a:pos x="9" y="171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298" h="698">
                  <a:moveTo>
                    <a:pt x="26" y="5"/>
                  </a:moveTo>
                  <a:lnTo>
                    <a:pt x="26" y="5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6" y="5"/>
                  </a:lnTo>
                  <a:lnTo>
                    <a:pt x="75" y="18"/>
                  </a:lnTo>
                  <a:lnTo>
                    <a:pt x="88" y="31"/>
                  </a:lnTo>
                  <a:lnTo>
                    <a:pt x="97" y="57"/>
                  </a:lnTo>
                  <a:lnTo>
                    <a:pt x="97" y="57"/>
                  </a:lnTo>
                  <a:lnTo>
                    <a:pt x="123" y="171"/>
                  </a:lnTo>
                  <a:lnTo>
                    <a:pt x="171" y="356"/>
                  </a:lnTo>
                  <a:lnTo>
                    <a:pt x="202" y="457"/>
                  </a:lnTo>
                  <a:lnTo>
                    <a:pt x="233" y="549"/>
                  </a:lnTo>
                  <a:lnTo>
                    <a:pt x="268" y="632"/>
                  </a:lnTo>
                  <a:lnTo>
                    <a:pt x="298" y="698"/>
                  </a:lnTo>
                  <a:lnTo>
                    <a:pt x="0" y="694"/>
                  </a:lnTo>
                  <a:lnTo>
                    <a:pt x="0" y="694"/>
                  </a:lnTo>
                  <a:lnTo>
                    <a:pt x="9" y="562"/>
                  </a:lnTo>
                  <a:lnTo>
                    <a:pt x="13" y="461"/>
                  </a:lnTo>
                  <a:lnTo>
                    <a:pt x="9" y="417"/>
                  </a:lnTo>
                  <a:lnTo>
                    <a:pt x="4" y="386"/>
                  </a:lnTo>
                  <a:lnTo>
                    <a:pt x="4" y="386"/>
                  </a:lnTo>
                  <a:lnTo>
                    <a:pt x="4" y="351"/>
                  </a:lnTo>
                  <a:lnTo>
                    <a:pt x="4" y="299"/>
                  </a:lnTo>
                  <a:lnTo>
                    <a:pt x="9" y="171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4141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" name="Freeform 115"/>
            <p:cNvSpPr>
              <a:spLocks/>
            </p:cNvSpPr>
            <p:nvPr/>
          </p:nvSpPr>
          <p:spPr bwMode="auto">
            <a:xfrm>
              <a:off x="8082422" y="3113743"/>
              <a:ext cx="673583" cy="915689"/>
            </a:xfrm>
            <a:custGeom>
              <a:avLst/>
              <a:gdLst/>
              <a:ahLst/>
              <a:cxnLst>
                <a:cxn ang="0">
                  <a:pos x="237" y="70"/>
                </a:cxn>
                <a:cxn ang="0">
                  <a:pos x="237" y="70"/>
                </a:cxn>
                <a:cxn ang="0">
                  <a:pos x="241" y="79"/>
                </a:cxn>
                <a:cxn ang="0">
                  <a:pos x="246" y="110"/>
                </a:cxn>
                <a:cxn ang="0">
                  <a:pos x="246" y="158"/>
                </a:cxn>
                <a:cxn ang="0">
                  <a:pos x="241" y="184"/>
                </a:cxn>
                <a:cxn ang="0">
                  <a:pos x="237" y="215"/>
                </a:cxn>
                <a:cxn ang="0">
                  <a:pos x="237" y="215"/>
                </a:cxn>
                <a:cxn ang="0">
                  <a:pos x="228" y="241"/>
                </a:cxn>
                <a:cxn ang="0">
                  <a:pos x="228" y="268"/>
                </a:cxn>
                <a:cxn ang="0">
                  <a:pos x="228" y="285"/>
                </a:cxn>
                <a:cxn ang="0">
                  <a:pos x="233" y="303"/>
                </a:cxn>
                <a:cxn ang="0">
                  <a:pos x="241" y="311"/>
                </a:cxn>
                <a:cxn ang="0">
                  <a:pos x="254" y="320"/>
                </a:cxn>
                <a:cxn ang="0">
                  <a:pos x="268" y="325"/>
                </a:cxn>
                <a:cxn ang="0">
                  <a:pos x="281" y="325"/>
                </a:cxn>
                <a:cxn ang="0">
                  <a:pos x="281" y="325"/>
                </a:cxn>
                <a:cxn ang="0">
                  <a:pos x="272" y="325"/>
                </a:cxn>
                <a:cxn ang="0">
                  <a:pos x="254" y="329"/>
                </a:cxn>
                <a:cxn ang="0">
                  <a:pos x="241" y="325"/>
                </a:cxn>
                <a:cxn ang="0">
                  <a:pos x="233" y="320"/>
                </a:cxn>
                <a:cxn ang="0">
                  <a:pos x="219" y="311"/>
                </a:cxn>
                <a:cxn ang="0">
                  <a:pos x="211" y="294"/>
                </a:cxn>
                <a:cxn ang="0">
                  <a:pos x="211" y="294"/>
                </a:cxn>
                <a:cxn ang="0">
                  <a:pos x="206" y="307"/>
                </a:cxn>
                <a:cxn ang="0">
                  <a:pos x="206" y="329"/>
                </a:cxn>
                <a:cxn ang="0">
                  <a:pos x="211" y="347"/>
                </a:cxn>
                <a:cxn ang="0">
                  <a:pos x="219" y="360"/>
                </a:cxn>
                <a:cxn ang="0">
                  <a:pos x="233" y="368"/>
                </a:cxn>
                <a:cxn ang="0">
                  <a:pos x="254" y="377"/>
                </a:cxn>
                <a:cxn ang="0">
                  <a:pos x="254" y="377"/>
                </a:cxn>
                <a:cxn ang="0">
                  <a:pos x="233" y="382"/>
                </a:cxn>
                <a:cxn ang="0">
                  <a:pos x="206" y="377"/>
                </a:cxn>
                <a:cxn ang="0">
                  <a:pos x="175" y="373"/>
                </a:cxn>
                <a:cxn ang="0">
                  <a:pos x="140" y="364"/>
                </a:cxn>
                <a:cxn ang="0">
                  <a:pos x="105" y="347"/>
                </a:cxn>
                <a:cxn ang="0">
                  <a:pos x="70" y="320"/>
                </a:cxn>
                <a:cxn ang="0">
                  <a:pos x="53" y="298"/>
                </a:cxn>
                <a:cxn ang="0">
                  <a:pos x="35" y="281"/>
                </a:cxn>
                <a:cxn ang="0">
                  <a:pos x="35" y="281"/>
                </a:cxn>
                <a:cxn ang="0">
                  <a:pos x="22" y="259"/>
                </a:cxn>
                <a:cxn ang="0">
                  <a:pos x="13" y="232"/>
                </a:cxn>
                <a:cxn ang="0">
                  <a:pos x="4" y="211"/>
                </a:cxn>
                <a:cxn ang="0">
                  <a:pos x="0" y="189"/>
                </a:cxn>
                <a:cxn ang="0">
                  <a:pos x="0" y="145"/>
                </a:cxn>
                <a:cxn ang="0">
                  <a:pos x="9" y="105"/>
                </a:cxn>
                <a:cxn ang="0">
                  <a:pos x="22" y="70"/>
                </a:cxn>
                <a:cxn ang="0">
                  <a:pos x="48" y="39"/>
                </a:cxn>
                <a:cxn ang="0">
                  <a:pos x="79" y="17"/>
                </a:cxn>
                <a:cxn ang="0">
                  <a:pos x="96" y="13"/>
                </a:cxn>
                <a:cxn ang="0">
                  <a:pos x="118" y="4"/>
                </a:cxn>
                <a:cxn ang="0">
                  <a:pos x="118" y="4"/>
                </a:cxn>
                <a:cxn ang="0">
                  <a:pos x="149" y="0"/>
                </a:cxn>
                <a:cxn ang="0">
                  <a:pos x="180" y="0"/>
                </a:cxn>
                <a:cxn ang="0">
                  <a:pos x="202" y="4"/>
                </a:cxn>
                <a:cxn ang="0">
                  <a:pos x="215" y="9"/>
                </a:cxn>
                <a:cxn ang="0">
                  <a:pos x="228" y="22"/>
                </a:cxn>
                <a:cxn ang="0">
                  <a:pos x="233" y="35"/>
                </a:cxn>
                <a:cxn ang="0">
                  <a:pos x="237" y="48"/>
                </a:cxn>
                <a:cxn ang="0">
                  <a:pos x="237" y="70"/>
                </a:cxn>
                <a:cxn ang="0">
                  <a:pos x="237" y="70"/>
                </a:cxn>
              </a:cxnLst>
              <a:rect l="0" t="0" r="r" b="b"/>
              <a:pathLst>
                <a:path w="281" h="382">
                  <a:moveTo>
                    <a:pt x="237" y="70"/>
                  </a:moveTo>
                  <a:lnTo>
                    <a:pt x="237" y="70"/>
                  </a:lnTo>
                  <a:lnTo>
                    <a:pt x="241" y="79"/>
                  </a:lnTo>
                  <a:lnTo>
                    <a:pt x="246" y="110"/>
                  </a:lnTo>
                  <a:lnTo>
                    <a:pt x="246" y="158"/>
                  </a:lnTo>
                  <a:lnTo>
                    <a:pt x="241" y="184"/>
                  </a:lnTo>
                  <a:lnTo>
                    <a:pt x="237" y="215"/>
                  </a:lnTo>
                  <a:lnTo>
                    <a:pt x="237" y="215"/>
                  </a:lnTo>
                  <a:lnTo>
                    <a:pt x="228" y="241"/>
                  </a:lnTo>
                  <a:lnTo>
                    <a:pt x="228" y="268"/>
                  </a:lnTo>
                  <a:lnTo>
                    <a:pt x="228" y="285"/>
                  </a:lnTo>
                  <a:lnTo>
                    <a:pt x="233" y="303"/>
                  </a:lnTo>
                  <a:lnTo>
                    <a:pt x="241" y="311"/>
                  </a:lnTo>
                  <a:lnTo>
                    <a:pt x="254" y="320"/>
                  </a:lnTo>
                  <a:lnTo>
                    <a:pt x="268" y="325"/>
                  </a:lnTo>
                  <a:lnTo>
                    <a:pt x="281" y="325"/>
                  </a:lnTo>
                  <a:lnTo>
                    <a:pt x="281" y="325"/>
                  </a:lnTo>
                  <a:lnTo>
                    <a:pt x="272" y="325"/>
                  </a:lnTo>
                  <a:lnTo>
                    <a:pt x="254" y="329"/>
                  </a:lnTo>
                  <a:lnTo>
                    <a:pt x="241" y="325"/>
                  </a:lnTo>
                  <a:lnTo>
                    <a:pt x="233" y="320"/>
                  </a:lnTo>
                  <a:lnTo>
                    <a:pt x="219" y="311"/>
                  </a:lnTo>
                  <a:lnTo>
                    <a:pt x="211" y="294"/>
                  </a:lnTo>
                  <a:lnTo>
                    <a:pt x="211" y="294"/>
                  </a:lnTo>
                  <a:lnTo>
                    <a:pt x="206" y="307"/>
                  </a:lnTo>
                  <a:lnTo>
                    <a:pt x="206" y="329"/>
                  </a:lnTo>
                  <a:lnTo>
                    <a:pt x="211" y="347"/>
                  </a:lnTo>
                  <a:lnTo>
                    <a:pt x="219" y="360"/>
                  </a:lnTo>
                  <a:lnTo>
                    <a:pt x="233" y="368"/>
                  </a:lnTo>
                  <a:lnTo>
                    <a:pt x="254" y="377"/>
                  </a:lnTo>
                  <a:lnTo>
                    <a:pt x="254" y="377"/>
                  </a:lnTo>
                  <a:lnTo>
                    <a:pt x="233" y="382"/>
                  </a:lnTo>
                  <a:lnTo>
                    <a:pt x="206" y="377"/>
                  </a:lnTo>
                  <a:lnTo>
                    <a:pt x="175" y="373"/>
                  </a:lnTo>
                  <a:lnTo>
                    <a:pt x="140" y="364"/>
                  </a:lnTo>
                  <a:lnTo>
                    <a:pt x="105" y="347"/>
                  </a:lnTo>
                  <a:lnTo>
                    <a:pt x="70" y="320"/>
                  </a:lnTo>
                  <a:lnTo>
                    <a:pt x="53" y="298"/>
                  </a:lnTo>
                  <a:lnTo>
                    <a:pt x="35" y="281"/>
                  </a:lnTo>
                  <a:lnTo>
                    <a:pt x="35" y="281"/>
                  </a:lnTo>
                  <a:lnTo>
                    <a:pt x="22" y="259"/>
                  </a:lnTo>
                  <a:lnTo>
                    <a:pt x="13" y="232"/>
                  </a:lnTo>
                  <a:lnTo>
                    <a:pt x="4" y="211"/>
                  </a:lnTo>
                  <a:lnTo>
                    <a:pt x="0" y="189"/>
                  </a:lnTo>
                  <a:lnTo>
                    <a:pt x="0" y="145"/>
                  </a:lnTo>
                  <a:lnTo>
                    <a:pt x="9" y="105"/>
                  </a:lnTo>
                  <a:lnTo>
                    <a:pt x="22" y="70"/>
                  </a:lnTo>
                  <a:lnTo>
                    <a:pt x="48" y="39"/>
                  </a:lnTo>
                  <a:lnTo>
                    <a:pt x="79" y="17"/>
                  </a:lnTo>
                  <a:lnTo>
                    <a:pt x="96" y="13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49" y="0"/>
                  </a:lnTo>
                  <a:lnTo>
                    <a:pt x="180" y="0"/>
                  </a:lnTo>
                  <a:lnTo>
                    <a:pt x="202" y="4"/>
                  </a:lnTo>
                  <a:lnTo>
                    <a:pt x="215" y="9"/>
                  </a:lnTo>
                  <a:lnTo>
                    <a:pt x="228" y="22"/>
                  </a:lnTo>
                  <a:lnTo>
                    <a:pt x="233" y="35"/>
                  </a:lnTo>
                  <a:lnTo>
                    <a:pt x="237" y="48"/>
                  </a:lnTo>
                  <a:lnTo>
                    <a:pt x="237" y="70"/>
                  </a:lnTo>
                  <a:lnTo>
                    <a:pt x="237" y="70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" name="Freeform 116"/>
            <p:cNvSpPr>
              <a:spLocks/>
            </p:cNvSpPr>
            <p:nvPr/>
          </p:nvSpPr>
          <p:spPr bwMode="auto">
            <a:xfrm>
              <a:off x="7734845" y="3722605"/>
              <a:ext cx="453051" cy="52736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9" y="35"/>
                </a:cxn>
                <a:cxn ang="0">
                  <a:pos x="31" y="101"/>
                </a:cxn>
                <a:cxn ang="0">
                  <a:pos x="44" y="141"/>
                </a:cxn>
                <a:cxn ang="0">
                  <a:pos x="66" y="176"/>
                </a:cxn>
                <a:cxn ang="0">
                  <a:pos x="88" y="202"/>
                </a:cxn>
                <a:cxn ang="0">
                  <a:pos x="97" y="211"/>
                </a:cxn>
                <a:cxn ang="0">
                  <a:pos x="110" y="220"/>
                </a:cxn>
                <a:cxn ang="0">
                  <a:pos x="110" y="220"/>
                </a:cxn>
                <a:cxn ang="0">
                  <a:pos x="123" y="220"/>
                </a:cxn>
                <a:cxn ang="0">
                  <a:pos x="132" y="220"/>
                </a:cxn>
                <a:cxn ang="0">
                  <a:pos x="141" y="215"/>
                </a:cxn>
                <a:cxn ang="0">
                  <a:pos x="149" y="207"/>
                </a:cxn>
                <a:cxn ang="0">
                  <a:pos x="162" y="189"/>
                </a:cxn>
                <a:cxn ang="0">
                  <a:pos x="176" y="167"/>
                </a:cxn>
                <a:cxn ang="0">
                  <a:pos x="184" y="119"/>
                </a:cxn>
                <a:cxn ang="0">
                  <a:pos x="189" y="97"/>
                </a:cxn>
                <a:cxn ang="0">
                  <a:pos x="189" y="97"/>
                </a:cxn>
                <a:cxn ang="0">
                  <a:pos x="162" y="79"/>
                </a:cxn>
                <a:cxn ang="0">
                  <a:pos x="97" y="40"/>
                </a:cxn>
                <a:cxn ang="0">
                  <a:pos x="66" y="18"/>
                </a:cxn>
                <a:cxn ang="0">
                  <a:pos x="35" y="5"/>
                </a:cxn>
                <a:cxn ang="0">
                  <a:pos x="13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89" h="220">
                  <a:moveTo>
                    <a:pt x="0" y="5"/>
                  </a:moveTo>
                  <a:lnTo>
                    <a:pt x="0" y="5"/>
                  </a:lnTo>
                  <a:lnTo>
                    <a:pt x="9" y="35"/>
                  </a:lnTo>
                  <a:lnTo>
                    <a:pt x="31" y="101"/>
                  </a:lnTo>
                  <a:lnTo>
                    <a:pt x="44" y="141"/>
                  </a:lnTo>
                  <a:lnTo>
                    <a:pt x="66" y="176"/>
                  </a:lnTo>
                  <a:lnTo>
                    <a:pt x="88" y="202"/>
                  </a:lnTo>
                  <a:lnTo>
                    <a:pt x="97" y="211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23" y="220"/>
                  </a:lnTo>
                  <a:lnTo>
                    <a:pt x="132" y="220"/>
                  </a:lnTo>
                  <a:lnTo>
                    <a:pt x="141" y="215"/>
                  </a:lnTo>
                  <a:lnTo>
                    <a:pt x="149" y="207"/>
                  </a:lnTo>
                  <a:lnTo>
                    <a:pt x="162" y="189"/>
                  </a:lnTo>
                  <a:lnTo>
                    <a:pt x="176" y="167"/>
                  </a:lnTo>
                  <a:lnTo>
                    <a:pt x="184" y="119"/>
                  </a:lnTo>
                  <a:lnTo>
                    <a:pt x="189" y="97"/>
                  </a:lnTo>
                  <a:lnTo>
                    <a:pt x="189" y="97"/>
                  </a:lnTo>
                  <a:lnTo>
                    <a:pt x="162" y="79"/>
                  </a:lnTo>
                  <a:lnTo>
                    <a:pt x="97" y="40"/>
                  </a:lnTo>
                  <a:lnTo>
                    <a:pt x="66" y="18"/>
                  </a:lnTo>
                  <a:lnTo>
                    <a:pt x="35" y="5"/>
                  </a:lnTo>
                  <a:lnTo>
                    <a:pt x="13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482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" name="Freeform 117"/>
            <p:cNvSpPr>
              <a:spLocks/>
            </p:cNvSpPr>
            <p:nvPr/>
          </p:nvSpPr>
          <p:spPr bwMode="auto">
            <a:xfrm>
              <a:off x="7672520" y="2818900"/>
              <a:ext cx="987602" cy="1304018"/>
            </a:xfrm>
            <a:custGeom>
              <a:avLst/>
              <a:gdLst/>
              <a:ahLst/>
              <a:cxnLst>
                <a:cxn ang="0">
                  <a:pos x="377" y="44"/>
                </a:cxn>
                <a:cxn ang="0">
                  <a:pos x="377" y="44"/>
                </a:cxn>
                <a:cxn ang="0">
                  <a:pos x="386" y="57"/>
                </a:cxn>
                <a:cxn ang="0">
                  <a:pos x="399" y="75"/>
                </a:cxn>
                <a:cxn ang="0">
                  <a:pos x="404" y="101"/>
                </a:cxn>
                <a:cxn ang="0">
                  <a:pos x="412" y="132"/>
                </a:cxn>
                <a:cxn ang="0">
                  <a:pos x="412" y="171"/>
                </a:cxn>
                <a:cxn ang="0">
                  <a:pos x="404" y="215"/>
                </a:cxn>
                <a:cxn ang="0">
                  <a:pos x="386" y="268"/>
                </a:cxn>
                <a:cxn ang="0">
                  <a:pos x="386" y="268"/>
                </a:cxn>
                <a:cxn ang="0">
                  <a:pos x="386" y="285"/>
                </a:cxn>
                <a:cxn ang="0">
                  <a:pos x="382" y="329"/>
                </a:cxn>
                <a:cxn ang="0">
                  <a:pos x="373" y="360"/>
                </a:cxn>
                <a:cxn ang="0">
                  <a:pos x="360" y="391"/>
                </a:cxn>
                <a:cxn ang="0">
                  <a:pos x="342" y="421"/>
                </a:cxn>
                <a:cxn ang="0">
                  <a:pos x="316" y="452"/>
                </a:cxn>
                <a:cxn ang="0">
                  <a:pos x="316" y="452"/>
                </a:cxn>
                <a:cxn ang="0">
                  <a:pos x="259" y="513"/>
                </a:cxn>
                <a:cxn ang="0">
                  <a:pos x="241" y="535"/>
                </a:cxn>
                <a:cxn ang="0">
                  <a:pos x="241" y="535"/>
                </a:cxn>
                <a:cxn ang="0">
                  <a:pos x="232" y="540"/>
                </a:cxn>
                <a:cxn ang="0">
                  <a:pos x="215" y="544"/>
                </a:cxn>
                <a:cxn ang="0">
                  <a:pos x="202" y="544"/>
                </a:cxn>
                <a:cxn ang="0">
                  <a:pos x="184" y="544"/>
                </a:cxn>
                <a:cxn ang="0">
                  <a:pos x="167" y="535"/>
                </a:cxn>
                <a:cxn ang="0">
                  <a:pos x="149" y="522"/>
                </a:cxn>
                <a:cxn ang="0">
                  <a:pos x="149" y="522"/>
                </a:cxn>
                <a:cxn ang="0">
                  <a:pos x="109" y="496"/>
                </a:cxn>
                <a:cxn ang="0">
                  <a:pos x="88" y="474"/>
                </a:cxn>
                <a:cxn ang="0">
                  <a:pos x="66" y="448"/>
                </a:cxn>
                <a:cxn ang="0">
                  <a:pos x="39" y="421"/>
                </a:cxn>
                <a:cxn ang="0">
                  <a:pos x="22" y="386"/>
                </a:cxn>
                <a:cxn ang="0">
                  <a:pos x="9" y="347"/>
                </a:cxn>
                <a:cxn ang="0">
                  <a:pos x="0" y="303"/>
                </a:cxn>
                <a:cxn ang="0">
                  <a:pos x="0" y="303"/>
                </a:cxn>
                <a:cxn ang="0">
                  <a:pos x="4" y="281"/>
                </a:cxn>
                <a:cxn ang="0">
                  <a:pos x="13" y="224"/>
                </a:cxn>
                <a:cxn ang="0">
                  <a:pos x="31" y="145"/>
                </a:cxn>
                <a:cxn ang="0">
                  <a:pos x="48" y="110"/>
                </a:cxn>
                <a:cxn ang="0">
                  <a:pos x="61" y="70"/>
                </a:cxn>
                <a:cxn ang="0">
                  <a:pos x="61" y="70"/>
                </a:cxn>
                <a:cxn ang="0">
                  <a:pos x="74" y="57"/>
                </a:cxn>
                <a:cxn ang="0">
                  <a:pos x="88" y="40"/>
                </a:cxn>
                <a:cxn ang="0">
                  <a:pos x="101" y="31"/>
                </a:cxn>
                <a:cxn ang="0">
                  <a:pos x="118" y="18"/>
                </a:cxn>
                <a:cxn ang="0">
                  <a:pos x="158" y="4"/>
                </a:cxn>
                <a:cxn ang="0">
                  <a:pos x="202" y="0"/>
                </a:cxn>
                <a:cxn ang="0">
                  <a:pos x="250" y="0"/>
                </a:cxn>
                <a:cxn ang="0">
                  <a:pos x="294" y="9"/>
                </a:cxn>
                <a:cxn ang="0">
                  <a:pos x="338" y="22"/>
                </a:cxn>
                <a:cxn ang="0">
                  <a:pos x="377" y="44"/>
                </a:cxn>
                <a:cxn ang="0">
                  <a:pos x="377" y="44"/>
                </a:cxn>
              </a:cxnLst>
              <a:rect l="0" t="0" r="r" b="b"/>
              <a:pathLst>
                <a:path w="412" h="544">
                  <a:moveTo>
                    <a:pt x="377" y="44"/>
                  </a:moveTo>
                  <a:lnTo>
                    <a:pt x="377" y="44"/>
                  </a:lnTo>
                  <a:lnTo>
                    <a:pt x="386" y="57"/>
                  </a:lnTo>
                  <a:lnTo>
                    <a:pt x="399" y="75"/>
                  </a:lnTo>
                  <a:lnTo>
                    <a:pt x="404" y="101"/>
                  </a:lnTo>
                  <a:lnTo>
                    <a:pt x="412" y="132"/>
                  </a:lnTo>
                  <a:lnTo>
                    <a:pt x="412" y="171"/>
                  </a:lnTo>
                  <a:lnTo>
                    <a:pt x="404" y="215"/>
                  </a:lnTo>
                  <a:lnTo>
                    <a:pt x="386" y="268"/>
                  </a:lnTo>
                  <a:lnTo>
                    <a:pt x="386" y="268"/>
                  </a:lnTo>
                  <a:lnTo>
                    <a:pt x="386" y="285"/>
                  </a:lnTo>
                  <a:lnTo>
                    <a:pt x="382" y="329"/>
                  </a:lnTo>
                  <a:lnTo>
                    <a:pt x="373" y="360"/>
                  </a:lnTo>
                  <a:lnTo>
                    <a:pt x="360" y="391"/>
                  </a:lnTo>
                  <a:lnTo>
                    <a:pt x="342" y="421"/>
                  </a:lnTo>
                  <a:lnTo>
                    <a:pt x="316" y="452"/>
                  </a:lnTo>
                  <a:lnTo>
                    <a:pt x="316" y="452"/>
                  </a:lnTo>
                  <a:lnTo>
                    <a:pt x="259" y="513"/>
                  </a:lnTo>
                  <a:lnTo>
                    <a:pt x="241" y="535"/>
                  </a:lnTo>
                  <a:lnTo>
                    <a:pt x="241" y="535"/>
                  </a:lnTo>
                  <a:lnTo>
                    <a:pt x="232" y="540"/>
                  </a:lnTo>
                  <a:lnTo>
                    <a:pt x="215" y="544"/>
                  </a:lnTo>
                  <a:lnTo>
                    <a:pt x="202" y="544"/>
                  </a:lnTo>
                  <a:lnTo>
                    <a:pt x="184" y="544"/>
                  </a:lnTo>
                  <a:lnTo>
                    <a:pt x="167" y="535"/>
                  </a:lnTo>
                  <a:lnTo>
                    <a:pt x="149" y="522"/>
                  </a:lnTo>
                  <a:lnTo>
                    <a:pt x="149" y="522"/>
                  </a:lnTo>
                  <a:lnTo>
                    <a:pt x="109" y="496"/>
                  </a:lnTo>
                  <a:lnTo>
                    <a:pt x="88" y="474"/>
                  </a:lnTo>
                  <a:lnTo>
                    <a:pt x="66" y="448"/>
                  </a:lnTo>
                  <a:lnTo>
                    <a:pt x="39" y="421"/>
                  </a:lnTo>
                  <a:lnTo>
                    <a:pt x="22" y="386"/>
                  </a:lnTo>
                  <a:lnTo>
                    <a:pt x="9" y="347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4" y="281"/>
                  </a:lnTo>
                  <a:lnTo>
                    <a:pt x="13" y="224"/>
                  </a:lnTo>
                  <a:lnTo>
                    <a:pt x="31" y="145"/>
                  </a:lnTo>
                  <a:lnTo>
                    <a:pt x="48" y="110"/>
                  </a:lnTo>
                  <a:lnTo>
                    <a:pt x="61" y="70"/>
                  </a:lnTo>
                  <a:lnTo>
                    <a:pt x="61" y="70"/>
                  </a:lnTo>
                  <a:lnTo>
                    <a:pt x="74" y="57"/>
                  </a:lnTo>
                  <a:lnTo>
                    <a:pt x="88" y="40"/>
                  </a:lnTo>
                  <a:lnTo>
                    <a:pt x="101" y="31"/>
                  </a:lnTo>
                  <a:lnTo>
                    <a:pt x="118" y="18"/>
                  </a:lnTo>
                  <a:lnTo>
                    <a:pt x="158" y="4"/>
                  </a:lnTo>
                  <a:lnTo>
                    <a:pt x="202" y="0"/>
                  </a:lnTo>
                  <a:lnTo>
                    <a:pt x="250" y="0"/>
                  </a:lnTo>
                  <a:lnTo>
                    <a:pt x="294" y="9"/>
                  </a:lnTo>
                  <a:lnTo>
                    <a:pt x="338" y="22"/>
                  </a:lnTo>
                  <a:lnTo>
                    <a:pt x="377" y="44"/>
                  </a:lnTo>
                  <a:lnTo>
                    <a:pt x="377" y="44"/>
                  </a:lnTo>
                  <a:close/>
                </a:path>
              </a:pathLst>
            </a:custGeom>
            <a:solidFill>
              <a:srgbClr val="E4AC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" name="Freeform 118"/>
            <p:cNvSpPr>
              <a:spLocks/>
            </p:cNvSpPr>
            <p:nvPr/>
          </p:nvSpPr>
          <p:spPr bwMode="auto">
            <a:xfrm>
              <a:off x="8312543" y="3312701"/>
              <a:ext cx="189371" cy="431476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0" y="180"/>
                </a:cxn>
                <a:cxn ang="0">
                  <a:pos x="18" y="167"/>
                </a:cxn>
                <a:cxn ang="0">
                  <a:pos x="27" y="145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31" y="92"/>
                </a:cxn>
                <a:cxn ang="0">
                  <a:pos x="31" y="53"/>
                </a:cxn>
                <a:cxn ang="0">
                  <a:pos x="40" y="35"/>
                </a:cxn>
                <a:cxn ang="0">
                  <a:pos x="49" y="22"/>
                </a:cxn>
                <a:cxn ang="0">
                  <a:pos x="58" y="9"/>
                </a:cxn>
                <a:cxn ang="0">
                  <a:pos x="79" y="0"/>
                </a:cxn>
                <a:cxn ang="0">
                  <a:pos x="79" y="0"/>
                </a:cxn>
                <a:cxn ang="0">
                  <a:pos x="71" y="5"/>
                </a:cxn>
                <a:cxn ang="0">
                  <a:pos x="58" y="18"/>
                </a:cxn>
                <a:cxn ang="0">
                  <a:pos x="49" y="31"/>
                </a:cxn>
                <a:cxn ang="0">
                  <a:pos x="44" y="49"/>
                </a:cxn>
                <a:cxn ang="0">
                  <a:pos x="40" y="70"/>
                </a:cxn>
                <a:cxn ang="0">
                  <a:pos x="40" y="97"/>
                </a:cxn>
                <a:cxn ang="0">
                  <a:pos x="40" y="97"/>
                </a:cxn>
                <a:cxn ang="0">
                  <a:pos x="44" y="110"/>
                </a:cxn>
                <a:cxn ang="0">
                  <a:pos x="44" y="136"/>
                </a:cxn>
                <a:cxn ang="0">
                  <a:pos x="40" y="149"/>
                </a:cxn>
                <a:cxn ang="0">
                  <a:pos x="31" y="163"/>
                </a:cxn>
                <a:cxn ang="0">
                  <a:pos x="18" y="176"/>
                </a:cxn>
                <a:cxn ang="0">
                  <a:pos x="0" y="180"/>
                </a:cxn>
                <a:cxn ang="0">
                  <a:pos x="0" y="180"/>
                </a:cxn>
              </a:cxnLst>
              <a:rect l="0" t="0" r="r" b="b"/>
              <a:pathLst>
                <a:path w="79" h="180">
                  <a:moveTo>
                    <a:pt x="0" y="180"/>
                  </a:moveTo>
                  <a:lnTo>
                    <a:pt x="0" y="180"/>
                  </a:lnTo>
                  <a:lnTo>
                    <a:pt x="18" y="167"/>
                  </a:lnTo>
                  <a:lnTo>
                    <a:pt x="27" y="145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92"/>
                  </a:lnTo>
                  <a:lnTo>
                    <a:pt x="31" y="53"/>
                  </a:lnTo>
                  <a:lnTo>
                    <a:pt x="40" y="35"/>
                  </a:lnTo>
                  <a:lnTo>
                    <a:pt x="49" y="22"/>
                  </a:lnTo>
                  <a:lnTo>
                    <a:pt x="58" y="9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1" y="5"/>
                  </a:lnTo>
                  <a:lnTo>
                    <a:pt x="58" y="18"/>
                  </a:lnTo>
                  <a:lnTo>
                    <a:pt x="49" y="31"/>
                  </a:lnTo>
                  <a:lnTo>
                    <a:pt x="44" y="49"/>
                  </a:lnTo>
                  <a:lnTo>
                    <a:pt x="40" y="70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44" y="110"/>
                  </a:lnTo>
                  <a:lnTo>
                    <a:pt x="44" y="136"/>
                  </a:lnTo>
                  <a:lnTo>
                    <a:pt x="40" y="149"/>
                  </a:lnTo>
                  <a:lnTo>
                    <a:pt x="31" y="163"/>
                  </a:lnTo>
                  <a:lnTo>
                    <a:pt x="18" y="176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CF78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" name="Freeform 119"/>
            <p:cNvSpPr>
              <a:spLocks/>
            </p:cNvSpPr>
            <p:nvPr/>
          </p:nvSpPr>
          <p:spPr bwMode="auto">
            <a:xfrm>
              <a:off x="8060849" y="3756164"/>
              <a:ext cx="347579" cy="1893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62" y="8"/>
                </a:cxn>
                <a:cxn ang="0">
                  <a:pos x="79" y="13"/>
                </a:cxn>
                <a:cxn ang="0">
                  <a:pos x="97" y="21"/>
                </a:cxn>
                <a:cxn ang="0">
                  <a:pos x="97" y="21"/>
                </a:cxn>
                <a:cxn ang="0">
                  <a:pos x="114" y="17"/>
                </a:cxn>
                <a:cxn ang="0">
                  <a:pos x="132" y="17"/>
                </a:cxn>
                <a:cxn ang="0">
                  <a:pos x="145" y="17"/>
                </a:cxn>
                <a:cxn ang="0">
                  <a:pos x="145" y="17"/>
                </a:cxn>
                <a:cxn ang="0">
                  <a:pos x="141" y="30"/>
                </a:cxn>
                <a:cxn ang="0">
                  <a:pos x="127" y="52"/>
                </a:cxn>
                <a:cxn ang="0">
                  <a:pos x="114" y="61"/>
                </a:cxn>
                <a:cxn ang="0">
                  <a:pos x="101" y="74"/>
                </a:cxn>
                <a:cxn ang="0">
                  <a:pos x="88" y="79"/>
                </a:cxn>
                <a:cxn ang="0">
                  <a:pos x="70" y="79"/>
                </a:cxn>
                <a:cxn ang="0">
                  <a:pos x="70" y="79"/>
                </a:cxn>
                <a:cxn ang="0">
                  <a:pos x="53" y="79"/>
                </a:cxn>
                <a:cxn ang="0">
                  <a:pos x="35" y="70"/>
                </a:cxn>
                <a:cxn ang="0">
                  <a:pos x="26" y="57"/>
                </a:cxn>
                <a:cxn ang="0">
                  <a:pos x="18" y="43"/>
                </a:cxn>
                <a:cxn ang="0">
                  <a:pos x="5" y="2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5" h="79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62" y="8"/>
                  </a:lnTo>
                  <a:lnTo>
                    <a:pt x="79" y="13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114" y="17"/>
                  </a:lnTo>
                  <a:lnTo>
                    <a:pt x="132" y="17"/>
                  </a:lnTo>
                  <a:lnTo>
                    <a:pt x="145" y="17"/>
                  </a:lnTo>
                  <a:lnTo>
                    <a:pt x="145" y="17"/>
                  </a:lnTo>
                  <a:lnTo>
                    <a:pt x="141" y="30"/>
                  </a:lnTo>
                  <a:lnTo>
                    <a:pt x="127" y="52"/>
                  </a:lnTo>
                  <a:lnTo>
                    <a:pt x="114" y="61"/>
                  </a:lnTo>
                  <a:lnTo>
                    <a:pt x="101" y="74"/>
                  </a:lnTo>
                  <a:lnTo>
                    <a:pt x="88" y="79"/>
                  </a:lnTo>
                  <a:lnTo>
                    <a:pt x="70" y="79"/>
                  </a:lnTo>
                  <a:lnTo>
                    <a:pt x="70" y="79"/>
                  </a:lnTo>
                  <a:lnTo>
                    <a:pt x="53" y="79"/>
                  </a:lnTo>
                  <a:lnTo>
                    <a:pt x="35" y="70"/>
                  </a:lnTo>
                  <a:lnTo>
                    <a:pt x="26" y="57"/>
                  </a:lnTo>
                  <a:lnTo>
                    <a:pt x="18" y="43"/>
                  </a:lnTo>
                  <a:lnTo>
                    <a:pt x="5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6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" name="Freeform 120"/>
            <p:cNvSpPr>
              <a:spLocks/>
            </p:cNvSpPr>
            <p:nvPr/>
          </p:nvSpPr>
          <p:spPr bwMode="auto">
            <a:xfrm>
              <a:off x="8092011" y="3787325"/>
              <a:ext cx="285255" cy="1150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22"/>
                </a:cxn>
                <a:cxn ang="0">
                  <a:pos x="35" y="39"/>
                </a:cxn>
                <a:cxn ang="0">
                  <a:pos x="49" y="44"/>
                </a:cxn>
                <a:cxn ang="0">
                  <a:pos x="62" y="48"/>
                </a:cxn>
                <a:cxn ang="0">
                  <a:pos x="62" y="48"/>
                </a:cxn>
                <a:cxn ang="0">
                  <a:pos x="75" y="48"/>
                </a:cxn>
                <a:cxn ang="0">
                  <a:pos x="88" y="44"/>
                </a:cxn>
                <a:cxn ang="0">
                  <a:pos x="106" y="30"/>
                </a:cxn>
                <a:cxn ang="0">
                  <a:pos x="114" y="22"/>
                </a:cxn>
                <a:cxn ang="0">
                  <a:pos x="119" y="13"/>
                </a:cxn>
                <a:cxn ang="0">
                  <a:pos x="119" y="13"/>
                </a:cxn>
                <a:cxn ang="0">
                  <a:pos x="110" y="17"/>
                </a:cxn>
                <a:cxn ang="0">
                  <a:pos x="88" y="17"/>
                </a:cxn>
                <a:cxn ang="0">
                  <a:pos x="49" y="13"/>
                </a:cxn>
                <a:cxn ang="0">
                  <a:pos x="27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9" h="48">
                  <a:moveTo>
                    <a:pt x="0" y="0"/>
                  </a:moveTo>
                  <a:lnTo>
                    <a:pt x="0" y="0"/>
                  </a:lnTo>
                  <a:lnTo>
                    <a:pt x="18" y="22"/>
                  </a:lnTo>
                  <a:lnTo>
                    <a:pt x="35" y="39"/>
                  </a:lnTo>
                  <a:lnTo>
                    <a:pt x="49" y="44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75" y="48"/>
                  </a:lnTo>
                  <a:lnTo>
                    <a:pt x="88" y="44"/>
                  </a:lnTo>
                  <a:lnTo>
                    <a:pt x="106" y="30"/>
                  </a:lnTo>
                  <a:lnTo>
                    <a:pt x="114" y="22"/>
                  </a:lnTo>
                  <a:lnTo>
                    <a:pt x="119" y="13"/>
                  </a:lnTo>
                  <a:lnTo>
                    <a:pt x="119" y="13"/>
                  </a:lnTo>
                  <a:lnTo>
                    <a:pt x="110" y="17"/>
                  </a:lnTo>
                  <a:lnTo>
                    <a:pt x="88" y="17"/>
                  </a:lnTo>
                  <a:lnTo>
                    <a:pt x="49" y="13"/>
                  </a:lnTo>
                  <a:lnTo>
                    <a:pt x="27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4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" name="Freeform 121"/>
            <p:cNvSpPr>
              <a:spLocks/>
            </p:cNvSpPr>
            <p:nvPr/>
          </p:nvSpPr>
          <p:spPr bwMode="auto">
            <a:xfrm>
              <a:off x="7945789" y="3324687"/>
              <a:ext cx="273268" cy="13663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9" y="17"/>
                </a:cxn>
                <a:cxn ang="0">
                  <a:pos x="22" y="30"/>
                </a:cxn>
                <a:cxn ang="0">
                  <a:pos x="48" y="44"/>
                </a:cxn>
                <a:cxn ang="0">
                  <a:pos x="79" y="52"/>
                </a:cxn>
                <a:cxn ang="0">
                  <a:pos x="110" y="57"/>
                </a:cxn>
                <a:cxn ang="0">
                  <a:pos x="110" y="57"/>
                </a:cxn>
                <a:cxn ang="0">
                  <a:pos x="114" y="57"/>
                </a:cxn>
                <a:cxn ang="0">
                  <a:pos x="114" y="52"/>
                </a:cxn>
                <a:cxn ang="0">
                  <a:pos x="114" y="52"/>
                </a:cxn>
                <a:cxn ang="0">
                  <a:pos x="110" y="48"/>
                </a:cxn>
                <a:cxn ang="0">
                  <a:pos x="101" y="44"/>
                </a:cxn>
                <a:cxn ang="0">
                  <a:pos x="101" y="44"/>
                </a:cxn>
                <a:cxn ang="0">
                  <a:pos x="79" y="39"/>
                </a:cxn>
                <a:cxn ang="0">
                  <a:pos x="79" y="39"/>
                </a:cxn>
                <a:cxn ang="0">
                  <a:pos x="57" y="35"/>
                </a:cxn>
                <a:cxn ang="0">
                  <a:pos x="39" y="26"/>
                </a:cxn>
                <a:cxn ang="0">
                  <a:pos x="22" y="1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14" h="57">
                  <a:moveTo>
                    <a:pt x="0" y="4"/>
                  </a:moveTo>
                  <a:lnTo>
                    <a:pt x="0" y="4"/>
                  </a:lnTo>
                  <a:lnTo>
                    <a:pt x="9" y="17"/>
                  </a:lnTo>
                  <a:lnTo>
                    <a:pt x="22" y="30"/>
                  </a:lnTo>
                  <a:lnTo>
                    <a:pt x="48" y="44"/>
                  </a:lnTo>
                  <a:lnTo>
                    <a:pt x="79" y="52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4" y="57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0" y="48"/>
                  </a:lnTo>
                  <a:lnTo>
                    <a:pt x="101" y="44"/>
                  </a:lnTo>
                  <a:lnTo>
                    <a:pt x="101" y="44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57" y="35"/>
                  </a:lnTo>
                  <a:lnTo>
                    <a:pt x="39" y="26"/>
                  </a:lnTo>
                  <a:lnTo>
                    <a:pt x="22" y="13"/>
                  </a:lnTo>
                  <a:lnTo>
                    <a:pt x="9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" name="Freeform 122"/>
            <p:cNvSpPr>
              <a:spLocks/>
            </p:cNvSpPr>
            <p:nvPr/>
          </p:nvSpPr>
          <p:spPr bwMode="auto">
            <a:xfrm>
              <a:off x="8439590" y="3439748"/>
              <a:ext cx="158208" cy="5273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7"/>
                </a:cxn>
                <a:cxn ang="0">
                  <a:pos x="18" y="22"/>
                </a:cxn>
                <a:cxn ang="0">
                  <a:pos x="35" y="22"/>
                </a:cxn>
                <a:cxn ang="0">
                  <a:pos x="53" y="17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35" y="9"/>
                </a:cxn>
                <a:cxn ang="0">
                  <a:pos x="35" y="9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66" h="22">
                  <a:moveTo>
                    <a:pt x="0" y="17"/>
                  </a:moveTo>
                  <a:lnTo>
                    <a:pt x="0" y="17"/>
                  </a:lnTo>
                  <a:lnTo>
                    <a:pt x="18" y="22"/>
                  </a:lnTo>
                  <a:lnTo>
                    <a:pt x="35" y="22"/>
                  </a:lnTo>
                  <a:lnTo>
                    <a:pt x="53" y="17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" name="Freeform 123"/>
            <p:cNvSpPr>
              <a:spLocks/>
            </p:cNvSpPr>
            <p:nvPr/>
          </p:nvSpPr>
          <p:spPr bwMode="auto">
            <a:xfrm>
              <a:off x="7976950" y="2555220"/>
              <a:ext cx="884528" cy="1200943"/>
            </a:xfrm>
            <a:custGeom>
              <a:avLst/>
              <a:gdLst/>
              <a:ahLst/>
              <a:cxnLst>
                <a:cxn ang="0">
                  <a:pos x="83" y="145"/>
                </a:cxn>
                <a:cxn ang="0">
                  <a:pos x="110" y="193"/>
                </a:cxn>
                <a:cxn ang="0">
                  <a:pos x="158" y="264"/>
                </a:cxn>
                <a:cxn ang="0">
                  <a:pos x="184" y="286"/>
                </a:cxn>
                <a:cxn ang="0">
                  <a:pos x="259" y="356"/>
                </a:cxn>
                <a:cxn ang="0">
                  <a:pos x="298" y="408"/>
                </a:cxn>
                <a:cxn ang="0">
                  <a:pos x="303" y="470"/>
                </a:cxn>
                <a:cxn ang="0">
                  <a:pos x="294" y="501"/>
                </a:cxn>
                <a:cxn ang="0">
                  <a:pos x="316" y="474"/>
                </a:cxn>
                <a:cxn ang="0">
                  <a:pos x="320" y="439"/>
                </a:cxn>
                <a:cxn ang="0">
                  <a:pos x="307" y="391"/>
                </a:cxn>
                <a:cxn ang="0">
                  <a:pos x="290" y="365"/>
                </a:cxn>
                <a:cxn ang="0">
                  <a:pos x="233" y="299"/>
                </a:cxn>
                <a:cxn ang="0">
                  <a:pos x="189" y="250"/>
                </a:cxn>
                <a:cxn ang="0">
                  <a:pos x="176" y="237"/>
                </a:cxn>
                <a:cxn ang="0">
                  <a:pos x="250" y="299"/>
                </a:cxn>
                <a:cxn ang="0">
                  <a:pos x="281" y="321"/>
                </a:cxn>
                <a:cxn ang="0">
                  <a:pos x="307" y="343"/>
                </a:cxn>
                <a:cxn ang="0">
                  <a:pos x="338" y="395"/>
                </a:cxn>
                <a:cxn ang="0">
                  <a:pos x="342" y="430"/>
                </a:cxn>
                <a:cxn ang="0">
                  <a:pos x="338" y="448"/>
                </a:cxn>
                <a:cxn ang="0">
                  <a:pos x="360" y="395"/>
                </a:cxn>
                <a:cxn ang="0">
                  <a:pos x="369" y="334"/>
                </a:cxn>
                <a:cxn ang="0">
                  <a:pos x="355" y="255"/>
                </a:cxn>
                <a:cxn ang="0">
                  <a:pos x="334" y="202"/>
                </a:cxn>
                <a:cxn ang="0">
                  <a:pos x="277" y="106"/>
                </a:cxn>
                <a:cxn ang="0">
                  <a:pos x="215" y="49"/>
                </a:cxn>
                <a:cxn ang="0">
                  <a:pos x="162" y="22"/>
                </a:cxn>
                <a:cxn ang="0">
                  <a:pos x="105" y="5"/>
                </a:cxn>
                <a:cxn ang="0">
                  <a:pos x="35" y="0"/>
                </a:cxn>
                <a:cxn ang="0">
                  <a:pos x="0" y="0"/>
                </a:cxn>
                <a:cxn ang="0">
                  <a:pos x="35" y="40"/>
                </a:cxn>
                <a:cxn ang="0">
                  <a:pos x="66" y="84"/>
                </a:cxn>
                <a:cxn ang="0">
                  <a:pos x="83" y="145"/>
                </a:cxn>
              </a:cxnLst>
              <a:rect l="0" t="0" r="r" b="b"/>
              <a:pathLst>
                <a:path w="369" h="501">
                  <a:moveTo>
                    <a:pt x="83" y="145"/>
                  </a:moveTo>
                  <a:lnTo>
                    <a:pt x="83" y="145"/>
                  </a:lnTo>
                  <a:lnTo>
                    <a:pt x="92" y="158"/>
                  </a:lnTo>
                  <a:lnTo>
                    <a:pt x="110" y="193"/>
                  </a:lnTo>
                  <a:lnTo>
                    <a:pt x="140" y="242"/>
                  </a:lnTo>
                  <a:lnTo>
                    <a:pt x="158" y="264"/>
                  </a:lnTo>
                  <a:lnTo>
                    <a:pt x="184" y="286"/>
                  </a:lnTo>
                  <a:lnTo>
                    <a:pt x="184" y="286"/>
                  </a:lnTo>
                  <a:lnTo>
                    <a:pt x="237" y="329"/>
                  </a:lnTo>
                  <a:lnTo>
                    <a:pt x="259" y="356"/>
                  </a:lnTo>
                  <a:lnTo>
                    <a:pt x="281" y="378"/>
                  </a:lnTo>
                  <a:lnTo>
                    <a:pt x="298" y="408"/>
                  </a:lnTo>
                  <a:lnTo>
                    <a:pt x="307" y="435"/>
                  </a:lnTo>
                  <a:lnTo>
                    <a:pt x="303" y="470"/>
                  </a:lnTo>
                  <a:lnTo>
                    <a:pt x="294" y="501"/>
                  </a:lnTo>
                  <a:lnTo>
                    <a:pt x="294" y="501"/>
                  </a:lnTo>
                  <a:lnTo>
                    <a:pt x="303" y="492"/>
                  </a:lnTo>
                  <a:lnTo>
                    <a:pt x="316" y="474"/>
                  </a:lnTo>
                  <a:lnTo>
                    <a:pt x="320" y="457"/>
                  </a:lnTo>
                  <a:lnTo>
                    <a:pt x="320" y="439"/>
                  </a:lnTo>
                  <a:lnTo>
                    <a:pt x="316" y="417"/>
                  </a:lnTo>
                  <a:lnTo>
                    <a:pt x="307" y="391"/>
                  </a:lnTo>
                  <a:lnTo>
                    <a:pt x="307" y="391"/>
                  </a:lnTo>
                  <a:lnTo>
                    <a:pt x="290" y="365"/>
                  </a:lnTo>
                  <a:lnTo>
                    <a:pt x="272" y="338"/>
                  </a:lnTo>
                  <a:lnTo>
                    <a:pt x="233" y="299"/>
                  </a:lnTo>
                  <a:lnTo>
                    <a:pt x="202" y="268"/>
                  </a:lnTo>
                  <a:lnTo>
                    <a:pt x="189" y="250"/>
                  </a:lnTo>
                  <a:lnTo>
                    <a:pt x="176" y="237"/>
                  </a:lnTo>
                  <a:lnTo>
                    <a:pt x="176" y="237"/>
                  </a:lnTo>
                  <a:lnTo>
                    <a:pt x="215" y="272"/>
                  </a:lnTo>
                  <a:lnTo>
                    <a:pt x="250" y="299"/>
                  </a:lnTo>
                  <a:lnTo>
                    <a:pt x="281" y="321"/>
                  </a:lnTo>
                  <a:lnTo>
                    <a:pt x="281" y="321"/>
                  </a:lnTo>
                  <a:lnTo>
                    <a:pt x="294" y="329"/>
                  </a:lnTo>
                  <a:lnTo>
                    <a:pt x="307" y="343"/>
                  </a:lnTo>
                  <a:lnTo>
                    <a:pt x="329" y="378"/>
                  </a:lnTo>
                  <a:lnTo>
                    <a:pt x="338" y="395"/>
                  </a:lnTo>
                  <a:lnTo>
                    <a:pt x="342" y="413"/>
                  </a:lnTo>
                  <a:lnTo>
                    <a:pt x="342" y="430"/>
                  </a:lnTo>
                  <a:lnTo>
                    <a:pt x="338" y="448"/>
                  </a:lnTo>
                  <a:lnTo>
                    <a:pt x="338" y="448"/>
                  </a:lnTo>
                  <a:lnTo>
                    <a:pt x="347" y="435"/>
                  </a:lnTo>
                  <a:lnTo>
                    <a:pt x="360" y="395"/>
                  </a:lnTo>
                  <a:lnTo>
                    <a:pt x="364" y="365"/>
                  </a:lnTo>
                  <a:lnTo>
                    <a:pt x="369" y="334"/>
                  </a:lnTo>
                  <a:lnTo>
                    <a:pt x="364" y="299"/>
                  </a:lnTo>
                  <a:lnTo>
                    <a:pt x="355" y="255"/>
                  </a:lnTo>
                  <a:lnTo>
                    <a:pt x="355" y="255"/>
                  </a:lnTo>
                  <a:lnTo>
                    <a:pt x="334" y="202"/>
                  </a:lnTo>
                  <a:lnTo>
                    <a:pt x="307" y="154"/>
                  </a:lnTo>
                  <a:lnTo>
                    <a:pt x="277" y="106"/>
                  </a:lnTo>
                  <a:lnTo>
                    <a:pt x="237" y="66"/>
                  </a:lnTo>
                  <a:lnTo>
                    <a:pt x="215" y="49"/>
                  </a:lnTo>
                  <a:lnTo>
                    <a:pt x="189" y="35"/>
                  </a:lnTo>
                  <a:lnTo>
                    <a:pt x="162" y="22"/>
                  </a:lnTo>
                  <a:lnTo>
                    <a:pt x="136" y="9"/>
                  </a:lnTo>
                  <a:lnTo>
                    <a:pt x="105" y="5"/>
                  </a:lnTo>
                  <a:lnTo>
                    <a:pt x="70" y="0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13"/>
                  </a:lnTo>
                  <a:lnTo>
                    <a:pt x="35" y="40"/>
                  </a:lnTo>
                  <a:lnTo>
                    <a:pt x="48" y="62"/>
                  </a:lnTo>
                  <a:lnTo>
                    <a:pt x="66" y="84"/>
                  </a:lnTo>
                  <a:lnTo>
                    <a:pt x="75" y="114"/>
                  </a:lnTo>
                  <a:lnTo>
                    <a:pt x="83" y="145"/>
                  </a:lnTo>
                  <a:lnTo>
                    <a:pt x="83" y="145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" name="Freeform 124"/>
            <p:cNvSpPr>
              <a:spLocks/>
            </p:cNvSpPr>
            <p:nvPr/>
          </p:nvSpPr>
          <p:spPr bwMode="auto">
            <a:xfrm>
              <a:off x="7694093" y="2660692"/>
              <a:ext cx="472228" cy="1095471"/>
            </a:xfrm>
            <a:custGeom>
              <a:avLst/>
              <a:gdLst/>
              <a:ahLst/>
              <a:cxnLst>
                <a:cxn ang="0">
                  <a:pos x="193" y="48"/>
                </a:cxn>
                <a:cxn ang="0">
                  <a:pos x="193" y="48"/>
                </a:cxn>
                <a:cxn ang="0">
                  <a:pos x="197" y="66"/>
                </a:cxn>
                <a:cxn ang="0">
                  <a:pos x="193" y="110"/>
                </a:cxn>
                <a:cxn ang="0">
                  <a:pos x="184" y="136"/>
                </a:cxn>
                <a:cxn ang="0">
                  <a:pos x="171" y="167"/>
                </a:cxn>
                <a:cxn ang="0">
                  <a:pos x="153" y="198"/>
                </a:cxn>
                <a:cxn ang="0">
                  <a:pos x="127" y="228"/>
                </a:cxn>
                <a:cxn ang="0">
                  <a:pos x="127" y="228"/>
                </a:cxn>
                <a:cxn ang="0">
                  <a:pos x="70" y="281"/>
                </a:cxn>
                <a:cxn ang="0">
                  <a:pos x="48" y="312"/>
                </a:cxn>
                <a:cxn ang="0">
                  <a:pos x="30" y="338"/>
                </a:cxn>
                <a:cxn ang="0">
                  <a:pos x="17" y="369"/>
                </a:cxn>
                <a:cxn ang="0">
                  <a:pos x="13" y="400"/>
                </a:cxn>
                <a:cxn ang="0">
                  <a:pos x="17" y="426"/>
                </a:cxn>
                <a:cxn ang="0">
                  <a:pos x="30" y="457"/>
                </a:cxn>
                <a:cxn ang="0">
                  <a:pos x="30" y="457"/>
                </a:cxn>
                <a:cxn ang="0">
                  <a:pos x="22" y="452"/>
                </a:cxn>
                <a:cxn ang="0">
                  <a:pos x="17" y="443"/>
                </a:cxn>
                <a:cxn ang="0">
                  <a:pos x="8" y="430"/>
                </a:cxn>
                <a:cxn ang="0">
                  <a:pos x="0" y="413"/>
                </a:cxn>
                <a:cxn ang="0">
                  <a:pos x="0" y="386"/>
                </a:cxn>
                <a:cxn ang="0">
                  <a:pos x="0" y="351"/>
                </a:cxn>
                <a:cxn ang="0">
                  <a:pos x="8" y="307"/>
                </a:cxn>
                <a:cxn ang="0">
                  <a:pos x="8" y="307"/>
                </a:cxn>
                <a:cxn ang="0">
                  <a:pos x="26" y="255"/>
                </a:cxn>
                <a:cxn ang="0">
                  <a:pos x="43" y="206"/>
                </a:cxn>
                <a:cxn ang="0">
                  <a:pos x="87" y="110"/>
                </a:cxn>
                <a:cxn ang="0">
                  <a:pos x="127" y="35"/>
                </a:cxn>
                <a:cxn ang="0">
                  <a:pos x="140" y="1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158" y="0"/>
                </a:cxn>
                <a:cxn ang="0">
                  <a:pos x="166" y="5"/>
                </a:cxn>
                <a:cxn ang="0">
                  <a:pos x="179" y="22"/>
                </a:cxn>
                <a:cxn ang="0">
                  <a:pos x="193" y="48"/>
                </a:cxn>
                <a:cxn ang="0">
                  <a:pos x="193" y="48"/>
                </a:cxn>
              </a:cxnLst>
              <a:rect l="0" t="0" r="r" b="b"/>
              <a:pathLst>
                <a:path w="197" h="457">
                  <a:moveTo>
                    <a:pt x="193" y="48"/>
                  </a:moveTo>
                  <a:lnTo>
                    <a:pt x="193" y="48"/>
                  </a:lnTo>
                  <a:lnTo>
                    <a:pt x="197" y="66"/>
                  </a:lnTo>
                  <a:lnTo>
                    <a:pt x="193" y="110"/>
                  </a:lnTo>
                  <a:lnTo>
                    <a:pt x="184" y="136"/>
                  </a:lnTo>
                  <a:lnTo>
                    <a:pt x="171" y="167"/>
                  </a:lnTo>
                  <a:lnTo>
                    <a:pt x="153" y="198"/>
                  </a:lnTo>
                  <a:lnTo>
                    <a:pt x="127" y="228"/>
                  </a:lnTo>
                  <a:lnTo>
                    <a:pt x="127" y="228"/>
                  </a:lnTo>
                  <a:lnTo>
                    <a:pt x="70" y="281"/>
                  </a:lnTo>
                  <a:lnTo>
                    <a:pt x="48" y="312"/>
                  </a:lnTo>
                  <a:lnTo>
                    <a:pt x="30" y="338"/>
                  </a:lnTo>
                  <a:lnTo>
                    <a:pt x="17" y="369"/>
                  </a:lnTo>
                  <a:lnTo>
                    <a:pt x="13" y="400"/>
                  </a:lnTo>
                  <a:lnTo>
                    <a:pt x="17" y="426"/>
                  </a:lnTo>
                  <a:lnTo>
                    <a:pt x="30" y="457"/>
                  </a:lnTo>
                  <a:lnTo>
                    <a:pt x="30" y="457"/>
                  </a:lnTo>
                  <a:lnTo>
                    <a:pt x="22" y="452"/>
                  </a:lnTo>
                  <a:lnTo>
                    <a:pt x="17" y="443"/>
                  </a:lnTo>
                  <a:lnTo>
                    <a:pt x="8" y="430"/>
                  </a:lnTo>
                  <a:lnTo>
                    <a:pt x="0" y="413"/>
                  </a:lnTo>
                  <a:lnTo>
                    <a:pt x="0" y="386"/>
                  </a:lnTo>
                  <a:lnTo>
                    <a:pt x="0" y="351"/>
                  </a:lnTo>
                  <a:lnTo>
                    <a:pt x="8" y="307"/>
                  </a:lnTo>
                  <a:lnTo>
                    <a:pt x="8" y="307"/>
                  </a:lnTo>
                  <a:lnTo>
                    <a:pt x="26" y="255"/>
                  </a:lnTo>
                  <a:lnTo>
                    <a:pt x="43" y="206"/>
                  </a:lnTo>
                  <a:lnTo>
                    <a:pt x="87" y="110"/>
                  </a:lnTo>
                  <a:lnTo>
                    <a:pt x="127" y="35"/>
                  </a:lnTo>
                  <a:lnTo>
                    <a:pt x="140" y="13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6" y="5"/>
                  </a:lnTo>
                  <a:lnTo>
                    <a:pt x="179" y="22"/>
                  </a:lnTo>
                  <a:lnTo>
                    <a:pt x="193" y="48"/>
                  </a:lnTo>
                  <a:lnTo>
                    <a:pt x="193" y="48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" name="Freeform 125"/>
            <p:cNvSpPr>
              <a:spLocks/>
            </p:cNvSpPr>
            <p:nvPr/>
          </p:nvSpPr>
          <p:spPr bwMode="auto">
            <a:xfrm>
              <a:off x="7113997" y="2555220"/>
              <a:ext cx="1009176" cy="1536536"/>
            </a:xfrm>
            <a:custGeom>
              <a:avLst/>
              <a:gdLst/>
              <a:ahLst/>
              <a:cxnLst>
                <a:cxn ang="0">
                  <a:pos x="400" y="13"/>
                </a:cxn>
                <a:cxn ang="0">
                  <a:pos x="373" y="5"/>
                </a:cxn>
                <a:cxn ang="0">
                  <a:pos x="329" y="5"/>
                </a:cxn>
                <a:cxn ang="0">
                  <a:pos x="268" y="35"/>
                </a:cxn>
                <a:cxn ang="0">
                  <a:pos x="228" y="62"/>
                </a:cxn>
                <a:cxn ang="0">
                  <a:pos x="176" y="114"/>
                </a:cxn>
                <a:cxn ang="0">
                  <a:pos x="145" y="163"/>
                </a:cxn>
                <a:cxn ang="0">
                  <a:pos x="127" y="211"/>
                </a:cxn>
                <a:cxn ang="0">
                  <a:pos x="114" y="299"/>
                </a:cxn>
                <a:cxn ang="0">
                  <a:pos x="114" y="369"/>
                </a:cxn>
                <a:cxn ang="0">
                  <a:pos x="106" y="395"/>
                </a:cxn>
                <a:cxn ang="0">
                  <a:pos x="79" y="430"/>
                </a:cxn>
                <a:cxn ang="0">
                  <a:pos x="44" y="439"/>
                </a:cxn>
                <a:cxn ang="0">
                  <a:pos x="0" y="439"/>
                </a:cxn>
                <a:cxn ang="0">
                  <a:pos x="5" y="444"/>
                </a:cxn>
                <a:cxn ang="0">
                  <a:pos x="44" y="465"/>
                </a:cxn>
                <a:cxn ang="0">
                  <a:pos x="84" y="465"/>
                </a:cxn>
                <a:cxn ang="0">
                  <a:pos x="110" y="457"/>
                </a:cxn>
                <a:cxn ang="0">
                  <a:pos x="84" y="479"/>
                </a:cxn>
                <a:cxn ang="0">
                  <a:pos x="53" y="487"/>
                </a:cxn>
                <a:cxn ang="0">
                  <a:pos x="13" y="487"/>
                </a:cxn>
                <a:cxn ang="0">
                  <a:pos x="31" y="496"/>
                </a:cxn>
                <a:cxn ang="0">
                  <a:pos x="70" y="509"/>
                </a:cxn>
                <a:cxn ang="0">
                  <a:pos x="123" y="509"/>
                </a:cxn>
                <a:cxn ang="0">
                  <a:pos x="167" y="483"/>
                </a:cxn>
                <a:cxn ang="0">
                  <a:pos x="185" y="470"/>
                </a:cxn>
                <a:cxn ang="0">
                  <a:pos x="163" y="505"/>
                </a:cxn>
                <a:cxn ang="0">
                  <a:pos x="127" y="531"/>
                </a:cxn>
                <a:cxn ang="0">
                  <a:pos x="75" y="544"/>
                </a:cxn>
                <a:cxn ang="0">
                  <a:pos x="84" y="549"/>
                </a:cxn>
                <a:cxn ang="0">
                  <a:pos x="127" y="549"/>
                </a:cxn>
                <a:cxn ang="0">
                  <a:pos x="171" y="531"/>
                </a:cxn>
                <a:cxn ang="0">
                  <a:pos x="193" y="514"/>
                </a:cxn>
                <a:cxn ang="0">
                  <a:pos x="202" y="566"/>
                </a:cxn>
                <a:cxn ang="0">
                  <a:pos x="224" y="606"/>
                </a:cxn>
                <a:cxn ang="0">
                  <a:pos x="268" y="641"/>
                </a:cxn>
                <a:cxn ang="0">
                  <a:pos x="259" y="637"/>
                </a:cxn>
                <a:cxn ang="0">
                  <a:pos x="237" y="597"/>
                </a:cxn>
                <a:cxn ang="0">
                  <a:pos x="224" y="544"/>
                </a:cxn>
                <a:cxn ang="0">
                  <a:pos x="220" y="509"/>
                </a:cxn>
                <a:cxn ang="0">
                  <a:pos x="228" y="536"/>
                </a:cxn>
                <a:cxn ang="0">
                  <a:pos x="259" y="562"/>
                </a:cxn>
                <a:cxn ang="0">
                  <a:pos x="277" y="571"/>
                </a:cxn>
                <a:cxn ang="0">
                  <a:pos x="255" y="527"/>
                </a:cxn>
                <a:cxn ang="0">
                  <a:pos x="246" y="479"/>
                </a:cxn>
                <a:cxn ang="0">
                  <a:pos x="246" y="422"/>
                </a:cxn>
                <a:cxn ang="0">
                  <a:pos x="255" y="391"/>
                </a:cxn>
                <a:cxn ang="0">
                  <a:pos x="299" y="290"/>
                </a:cxn>
                <a:cxn ang="0">
                  <a:pos x="369" y="185"/>
                </a:cxn>
                <a:cxn ang="0">
                  <a:pos x="395" y="145"/>
                </a:cxn>
                <a:cxn ang="0">
                  <a:pos x="417" y="97"/>
                </a:cxn>
                <a:cxn ang="0">
                  <a:pos x="421" y="49"/>
                </a:cxn>
                <a:cxn ang="0">
                  <a:pos x="400" y="13"/>
                </a:cxn>
              </a:cxnLst>
              <a:rect l="0" t="0" r="r" b="b"/>
              <a:pathLst>
                <a:path w="421" h="641">
                  <a:moveTo>
                    <a:pt x="400" y="13"/>
                  </a:moveTo>
                  <a:lnTo>
                    <a:pt x="400" y="13"/>
                  </a:lnTo>
                  <a:lnTo>
                    <a:pt x="386" y="9"/>
                  </a:lnTo>
                  <a:lnTo>
                    <a:pt x="373" y="5"/>
                  </a:lnTo>
                  <a:lnTo>
                    <a:pt x="356" y="0"/>
                  </a:lnTo>
                  <a:lnTo>
                    <a:pt x="329" y="5"/>
                  </a:lnTo>
                  <a:lnTo>
                    <a:pt x="303" y="13"/>
                  </a:lnTo>
                  <a:lnTo>
                    <a:pt x="268" y="35"/>
                  </a:lnTo>
                  <a:lnTo>
                    <a:pt x="228" y="62"/>
                  </a:lnTo>
                  <a:lnTo>
                    <a:pt x="228" y="62"/>
                  </a:lnTo>
                  <a:lnTo>
                    <a:pt x="202" y="88"/>
                  </a:lnTo>
                  <a:lnTo>
                    <a:pt x="176" y="114"/>
                  </a:lnTo>
                  <a:lnTo>
                    <a:pt x="158" y="141"/>
                  </a:lnTo>
                  <a:lnTo>
                    <a:pt x="145" y="163"/>
                  </a:lnTo>
                  <a:lnTo>
                    <a:pt x="136" y="189"/>
                  </a:lnTo>
                  <a:lnTo>
                    <a:pt x="127" y="211"/>
                  </a:lnTo>
                  <a:lnTo>
                    <a:pt x="119" y="259"/>
                  </a:lnTo>
                  <a:lnTo>
                    <a:pt x="114" y="299"/>
                  </a:lnTo>
                  <a:lnTo>
                    <a:pt x="114" y="338"/>
                  </a:lnTo>
                  <a:lnTo>
                    <a:pt x="114" y="369"/>
                  </a:lnTo>
                  <a:lnTo>
                    <a:pt x="106" y="395"/>
                  </a:lnTo>
                  <a:lnTo>
                    <a:pt x="106" y="395"/>
                  </a:lnTo>
                  <a:lnTo>
                    <a:pt x="92" y="417"/>
                  </a:lnTo>
                  <a:lnTo>
                    <a:pt x="79" y="430"/>
                  </a:lnTo>
                  <a:lnTo>
                    <a:pt x="62" y="435"/>
                  </a:lnTo>
                  <a:lnTo>
                    <a:pt x="44" y="439"/>
                  </a:lnTo>
                  <a:lnTo>
                    <a:pt x="13" y="439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5" y="444"/>
                  </a:lnTo>
                  <a:lnTo>
                    <a:pt x="27" y="461"/>
                  </a:lnTo>
                  <a:lnTo>
                    <a:pt x="44" y="465"/>
                  </a:lnTo>
                  <a:lnTo>
                    <a:pt x="62" y="465"/>
                  </a:lnTo>
                  <a:lnTo>
                    <a:pt x="84" y="465"/>
                  </a:lnTo>
                  <a:lnTo>
                    <a:pt x="110" y="457"/>
                  </a:lnTo>
                  <a:lnTo>
                    <a:pt x="110" y="457"/>
                  </a:lnTo>
                  <a:lnTo>
                    <a:pt x="106" y="465"/>
                  </a:lnTo>
                  <a:lnTo>
                    <a:pt x="84" y="479"/>
                  </a:lnTo>
                  <a:lnTo>
                    <a:pt x="70" y="483"/>
                  </a:lnTo>
                  <a:lnTo>
                    <a:pt x="53" y="487"/>
                  </a:lnTo>
                  <a:lnTo>
                    <a:pt x="35" y="492"/>
                  </a:lnTo>
                  <a:lnTo>
                    <a:pt x="13" y="487"/>
                  </a:lnTo>
                  <a:lnTo>
                    <a:pt x="13" y="487"/>
                  </a:lnTo>
                  <a:lnTo>
                    <a:pt x="31" y="496"/>
                  </a:lnTo>
                  <a:lnTo>
                    <a:pt x="48" y="505"/>
                  </a:lnTo>
                  <a:lnTo>
                    <a:pt x="70" y="509"/>
                  </a:lnTo>
                  <a:lnTo>
                    <a:pt x="97" y="514"/>
                  </a:lnTo>
                  <a:lnTo>
                    <a:pt x="123" y="509"/>
                  </a:lnTo>
                  <a:lnTo>
                    <a:pt x="154" y="496"/>
                  </a:lnTo>
                  <a:lnTo>
                    <a:pt x="167" y="483"/>
                  </a:lnTo>
                  <a:lnTo>
                    <a:pt x="185" y="470"/>
                  </a:lnTo>
                  <a:lnTo>
                    <a:pt x="185" y="470"/>
                  </a:lnTo>
                  <a:lnTo>
                    <a:pt x="180" y="479"/>
                  </a:lnTo>
                  <a:lnTo>
                    <a:pt x="163" y="505"/>
                  </a:lnTo>
                  <a:lnTo>
                    <a:pt x="149" y="518"/>
                  </a:lnTo>
                  <a:lnTo>
                    <a:pt x="127" y="531"/>
                  </a:lnTo>
                  <a:lnTo>
                    <a:pt x="106" y="540"/>
                  </a:lnTo>
                  <a:lnTo>
                    <a:pt x="75" y="544"/>
                  </a:lnTo>
                  <a:lnTo>
                    <a:pt x="75" y="544"/>
                  </a:lnTo>
                  <a:lnTo>
                    <a:pt x="84" y="549"/>
                  </a:lnTo>
                  <a:lnTo>
                    <a:pt x="110" y="549"/>
                  </a:lnTo>
                  <a:lnTo>
                    <a:pt x="127" y="549"/>
                  </a:lnTo>
                  <a:lnTo>
                    <a:pt x="149" y="544"/>
                  </a:lnTo>
                  <a:lnTo>
                    <a:pt x="171" y="531"/>
                  </a:lnTo>
                  <a:lnTo>
                    <a:pt x="193" y="514"/>
                  </a:lnTo>
                  <a:lnTo>
                    <a:pt x="193" y="514"/>
                  </a:lnTo>
                  <a:lnTo>
                    <a:pt x="193" y="531"/>
                  </a:lnTo>
                  <a:lnTo>
                    <a:pt x="202" y="566"/>
                  </a:lnTo>
                  <a:lnTo>
                    <a:pt x="211" y="584"/>
                  </a:lnTo>
                  <a:lnTo>
                    <a:pt x="224" y="606"/>
                  </a:lnTo>
                  <a:lnTo>
                    <a:pt x="242" y="628"/>
                  </a:lnTo>
                  <a:lnTo>
                    <a:pt x="268" y="641"/>
                  </a:lnTo>
                  <a:lnTo>
                    <a:pt x="268" y="641"/>
                  </a:lnTo>
                  <a:lnTo>
                    <a:pt x="259" y="637"/>
                  </a:lnTo>
                  <a:lnTo>
                    <a:pt x="246" y="615"/>
                  </a:lnTo>
                  <a:lnTo>
                    <a:pt x="237" y="597"/>
                  </a:lnTo>
                  <a:lnTo>
                    <a:pt x="228" y="575"/>
                  </a:lnTo>
                  <a:lnTo>
                    <a:pt x="224" y="544"/>
                  </a:lnTo>
                  <a:lnTo>
                    <a:pt x="220" y="509"/>
                  </a:lnTo>
                  <a:lnTo>
                    <a:pt x="220" y="509"/>
                  </a:lnTo>
                  <a:lnTo>
                    <a:pt x="224" y="518"/>
                  </a:lnTo>
                  <a:lnTo>
                    <a:pt x="228" y="536"/>
                  </a:lnTo>
                  <a:lnTo>
                    <a:pt x="246" y="553"/>
                  </a:lnTo>
                  <a:lnTo>
                    <a:pt x="259" y="562"/>
                  </a:lnTo>
                  <a:lnTo>
                    <a:pt x="277" y="571"/>
                  </a:lnTo>
                  <a:lnTo>
                    <a:pt x="277" y="571"/>
                  </a:lnTo>
                  <a:lnTo>
                    <a:pt x="268" y="558"/>
                  </a:lnTo>
                  <a:lnTo>
                    <a:pt x="255" y="527"/>
                  </a:lnTo>
                  <a:lnTo>
                    <a:pt x="250" y="505"/>
                  </a:lnTo>
                  <a:lnTo>
                    <a:pt x="246" y="479"/>
                  </a:lnTo>
                  <a:lnTo>
                    <a:pt x="246" y="452"/>
                  </a:lnTo>
                  <a:lnTo>
                    <a:pt x="246" y="422"/>
                  </a:lnTo>
                  <a:lnTo>
                    <a:pt x="246" y="422"/>
                  </a:lnTo>
                  <a:lnTo>
                    <a:pt x="255" y="391"/>
                  </a:lnTo>
                  <a:lnTo>
                    <a:pt x="268" y="356"/>
                  </a:lnTo>
                  <a:lnTo>
                    <a:pt x="299" y="290"/>
                  </a:lnTo>
                  <a:lnTo>
                    <a:pt x="338" y="229"/>
                  </a:lnTo>
                  <a:lnTo>
                    <a:pt x="369" y="185"/>
                  </a:lnTo>
                  <a:lnTo>
                    <a:pt x="369" y="185"/>
                  </a:lnTo>
                  <a:lnTo>
                    <a:pt x="395" y="145"/>
                  </a:lnTo>
                  <a:lnTo>
                    <a:pt x="408" y="123"/>
                  </a:lnTo>
                  <a:lnTo>
                    <a:pt x="417" y="97"/>
                  </a:lnTo>
                  <a:lnTo>
                    <a:pt x="421" y="75"/>
                  </a:lnTo>
                  <a:lnTo>
                    <a:pt x="421" y="49"/>
                  </a:lnTo>
                  <a:lnTo>
                    <a:pt x="413" y="31"/>
                  </a:lnTo>
                  <a:lnTo>
                    <a:pt x="400" y="13"/>
                  </a:lnTo>
                  <a:lnTo>
                    <a:pt x="400" y="13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" name="Freeform 126"/>
            <p:cNvSpPr>
              <a:spLocks/>
            </p:cNvSpPr>
            <p:nvPr/>
          </p:nvSpPr>
          <p:spPr bwMode="auto">
            <a:xfrm>
              <a:off x="7492738" y="2766164"/>
              <a:ext cx="546537" cy="558523"/>
            </a:xfrm>
            <a:custGeom>
              <a:avLst/>
              <a:gdLst/>
              <a:ahLst/>
              <a:cxnLst>
                <a:cxn ang="0">
                  <a:pos x="224" y="4"/>
                </a:cxn>
                <a:cxn ang="0">
                  <a:pos x="224" y="4"/>
                </a:cxn>
                <a:cxn ang="0">
                  <a:pos x="215" y="48"/>
                </a:cxn>
                <a:cxn ang="0">
                  <a:pos x="206" y="70"/>
                </a:cxn>
                <a:cxn ang="0">
                  <a:pos x="198" y="92"/>
                </a:cxn>
                <a:cxn ang="0">
                  <a:pos x="198" y="92"/>
                </a:cxn>
                <a:cxn ang="0">
                  <a:pos x="189" y="110"/>
                </a:cxn>
                <a:cxn ang="0">
                  <a:pos x="176" y="123"/>
                </a:cxn>
                <a:cxn ang="0">
                  <a:pos x="145" y="154"/>
                </a:cxn>
                <a:cxn ang="0">
                  <a:pos x="145" y="154"/>
                </a:cxn>
                <a:cxn ang="0">
                  <a:pos x="114" y="176"/>
                </a:cxn>
                <a:cxn ang="0">
                  <a:pos x="79" y="198"/>
                </a:cxn>
                <a:cxn ang="0">
                  <a:pos x="40" y="215"/>
                </a:cxn>
                <a:cxn ang="0">
                  <a:pos x="0" y="228"/>
                </a:cxn>
                <a:cxn ang="0">
                  <a:pos x="0" y="228"/>
                </a:cxn>
                <a:cxn ang="0">
                  <a:pos x="0" y="228"/>
                </a:cxn>
                <a:cxn ang="0">
                  <a:pos x="5" y="233"/>
                </a:cxn>
                <a:cxn ang="0">
                  <a:pos x="5" y="233"/>
                </a:cxn>
                <a:cxn ang="0">
                  <a:pos x="44" y="219"/>
                </a:cxn>
                <a:cxn ang="0">
                  <a:pos x="84" y="206"/>
                </a:cxn>
                <a:cxn ang="0">
                  <a:pos x="123" y="189"/>
                </a:cxn>
                <a:cxn ang="0">
                  <a:pos x="154" y="162"/>
                </a:cxn>
                <a:cxn ang="0">
                  <a:pos x="154" y="162"/>
                </a:cxn>
                <a:cxn ang="0">
                  <a:pos x="184" y="132"/>
                </a:cxn>
                <a:cxn ang="0">
                  <a:pos x="206" y="97"/>
                </a:cxn>
                <a:cxn ang="0">
                  <a:pos x="206" y="97"/>
                </a:cxn>
                <a:cxn ang="0">
                  <a:pos x="215" y="75"/>
                </a:cxn>
                <a:cxn ang="0">
                  <a:pos x="224" y="53"/>
                </a:cxn>
                <a:cxn ang="0">
                  <a:pos x="228" y="4"/>
                </a:cxn>
                <a:cxn ang="0">
                  <a:pos x="228" y="4"/>
                </a:cxn>
                <a:cxn ang="0">
                  <a:pos x="228" y="0"/>
                </a:cxn>
                <a:cxn ang="0">
                  <a:pos x="224" y="4"/>
                </a:cxn>
                <a:cxn ang="0">
                  <a:pos x="224" y="4"/>
                </a:cxn>
              </a:cxnLst>
              <a:rect l="0" t="0" r="r" b="b"/>
              <a:pathLst>
                <a:path w="228" h="233">
                  <a:moveTo>
                    <a:pt x="224" y="4"/>
                  </a:moveTo>
                  <a:lnTo>
                    <a:pt x="224" y="4"/>
                  </a:lnTo>
                  <a:lnTo>
                    <a:pt x="215" y="48"/>
                  </a:lnTo>
                  <a:lnTo>
                    <a:pt x="206" y="70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89" y="110"/>
                  </a:lnTo>
                  <a:lnTo>
                    <a:pt x="176" y="123"/>
                  </a:lnTo>
                  <a:lnTo>
                    <a:pt x="145" y="154"/>
                  </a:lnTo>
                  <a:lnTo>
                    <a:pt x="145" y="154"/>
                  </a:lnTo>
                  <a:lnTo>
                    <a:pt x="114" y="176"/>
                  </a:lnTo>
                  <a:lnTo>
                    <a:pt x="79" y="198"/>
                  </a:lnTo>
                  <a:lnTo>
                    <a:pt x="40" y="215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44" y="219"/>
                  </a:lnTo>
                  <a:lnTo>
                    <a:pt x="84" y="206"/>
                  </a:lnTo>
                  <a:lnTo>
                    <a:pt x="123" y="189"/>
                  </a:lnTo>
                  <a:lnTo>
                    <a:pt x="154" y="162"/>
                  </a:lnTo>
                  <a:lnTo>
                    <a:pt x="154" y="162"/>
                  </a:lnTo>
                  <a:lnTo>
                    <a:pt x="184" y="132"/>
                  </a:lnTo>
                  <a:lnTo>
                    <a:pt x="206" y="97"/>
                  </a:lnTo>
                  <a:lnTo>
                    <a:pt x="206" y="97"/>
                  </a:lnTo>
                  <a:lnTo>
                    <a:pt x="215" y="75"/>
                  </a:lnTo>
                  <a:lnTo>
                    <a:pt x="224" y="53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28" y="0"/>
                  </a:lnTo>
                  <a:lnTo>
                    <a:pt x="224" y="4"/>
                  </a:lnTo>
                  <a:lnTo>
                    <a:pt x="224" y="4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" name="Freeform 127"/>
            <p:cNvSpPr>
              <a:spLocks/>
            </p:cNvSpPr>
            <p:nvPr/>
          </p:nvSpPr>
          <p:spPr bwMode="auto">
            <a:xfrm>
              <a:off x="8123174" y="2713428"/>
              <a:ext cx="642421" cy="8725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26"/>
                </a:cxn>
                <a:cxn ang="0">
                  <a:pos x="9" y="48"/>
                </a:cxn>
                <a:cxn ang="0">
                  <a:pos x="22" y="70"/>
                </a:cxn>
                <a:cxn ang="0">
                  <a:pos x="36" y="84"/>
                </a:cxn>
                <a:cxn ang="0">
                  <a:pos x="58" y="101"/>
                </a:cxn>
                <a:cxn ang="0">
                  <a:pos x="75" y="114"/>
                </a:cxn>
                <a:cxn ang="0">
                  <a:pos x="119" y="136"/>
                </a:cxn>
                <a:cxn ang="0">
                  <a:pos x="119" y="136"/>
                </a:cxn>
                <a:cxn ang="0">
                  <a:pos x="180" y="171"/>
                </a:cxn>
                <a:cxn ang="0">
                  <a:pos x="207" y="193"/>
                </a:cxn>
                <a:cxn ang="0">
                  <a:pos x="233" y="220"/>
                </a:cxn>
                <a:cxn ang="0">
                  <a:pos x="233" y="220"/>
                </a:cxn>
                <a:cxn ang="0">
                  <a:pos x="242" y="237"/>
                </a:cxn>
                <a:cxn ang="0">
                  <a:pos x="251" y="250"/>
                </a:cxn>
                <a:cxn ang="0">
                  <a:pos x="255" y="268"/>
                </a:cxn>
                <a:cxn ang="0">
                  <a:pos x="259" y="285"/>
                </a:cxn>
                <a:cxn ang="0">
                  <a:pos x="259" y="320"/>
                </a:cxn>
                <a:cxn ang="0">
                  <a:pos x="251" y="360"/>
                </a:cxn>
                <a:cxn ang="0">
                  <a:pos x="251" y="360"/>
                </a:cxn>
                <a:cxn ang="0">
                  <a:pos x="255" y="364"/>
                </a:cxn>
                <a:cxn ang="0">
                  <a:pos x="255" y="360"/>
                </a:cxn>
                <a:cxn ang="0">
                  <a:pos x="255" y="360"/>
                </a:cxn>
                <a:cxn ang="0">
                  <a:pos x="264" y="334"/>
                </a:cxn>
                <a:cxn ang="0">
                  <a:pos x="268" y="312"/>
                </a:cxn>
                <a:cxn ang="0">
                  <a:pos x="268" y="285"/>
                </a:cxn>
                <a:cxn ang="0">
                  <a:pos x="264" y="259"/>
                </a:cxn>
                <a:cxn ang="0">
                  <a:pos x="264" y="259"/>
                </a:cxn>
                <a:cxn ang="0">
                  <a:pos x="255" y="233"/>
                </a:cxn>
                <a:cxn ang="0">
                  <a:pos x="242" y="211"/>
                </a:cxn>
                <a:cxn ang="0">
                  <a:pos x="224" y="193"/>
                </a:cxn>
                <a:cxn ang="0">
                  <a:pos x="207" y="176"/>
                </a:cxn>
                <a:cxn ang="0">
                  <a:pos x="207" y="176"/>
                </a:cxn>
                <a:cxn ang="0">
                  <a:pos x="185" y="154"/>
                </a:cxn>
                <a:cxn ang="0">
                  <a:pos x="158" y="141"/>
                </a:cxn>
                <a:cxn ang="0">
                  <a:pos x="106" y="114"/>
                </a:cxn>
                <a:cxn ang="0">
                  <a:pos x="106" y="114"/>
                </a:cxn>
                <a:cxn ang="0">
                  <a:pos x="71" y="92"/>
                </a:cxn>
                <a:cxn ang="0">
                  <a:pos x="40" y="70"/>
                </a:cxn>
                <a:cxn ang="0">
                  <a:pos x="27" y="57"/>
                </a:cxn>
                <a:cxn ang="0">
                  <a:pos x="18" y="40"/>
                </a:cxn>
                <a:cxn ang="0">
                  <a:pos x="9" y="22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8" h="364">
                  <a:moveTo>
                    <a:pt x="0" y="0"/>
                  </a:moveTo>
                  <a:lnTo>
                    <a:pt x="0" y="0"/>
                  </a:lnTo>
                  <a:lnTo>
                    <a:pt x="5" y="26"/>
                  </a:lnTo>
                  <a:lnTo>
                    <a:pt x="9" y="48"/>
                  </a:lnTo>
                  <a:lnTo>
                    <a:pt x="22" y="70"/>
                  </a:lnTo>
                  <a:lnTo>
                    <a:pt x="36" y="84"/>
                  </a:lnTo>
                  <a:lnTo>
                    <a:pt x="58" y="101"/>
                  </a:lnTo>
                  <a:lnTo>
                    <a:pt x="75" y="114"/>
                  </a:lnTo>
                  <a:lnTo>
                    <a:pt x="119" y="136"/>
                  </a:lnTo>
                  <a:lnTo>
                    <a:pt x="119" y="136"/>
                  </a:lnTo>
                  <a:lnTo>
                    <a:pt x="180" y="171"/>
                  </a:lnTo>
                  <a:lnTo>
                    <a:pt x="207" y="193"/>
                  </a:lnTo>
                  <a:lnTo>
                    <a:pt x="233" y="220"/>
                  </a:lnTo>
                  <a:lnTo>
                    <a:pt x="233" y="220"/>
                  </a:lnTo>
                  <a:lnTo>
                    <a:pt x="242" y="237"/>
                  </a:lnTo>
                  <a:lnTo>
                    <a:pt x="251" y="250"/>
                  </a:lnTo>
                  <a:lnTo>
                    <a:pt x="255" y="268"/>
                  </a:lnTo>
                  <a:lnTo>
                    <a:pt x="259" y="285"/>
                  </a:lnTo>
                  <a:lnTo>
                    <a:pt x="259" y="320"/>
                  </a:lnTo>
                  <a:lnTo>
                    <a:pt x="251" y="360"/>
                  </a:lnTo>
                  <a:lnTo>
                    <a:pt x="251" y="360"/>
                  </a:lnTo>
                  <a:lnTo>
                    <a:pt x="255" y="364"/>
                  </a:lnTo>
                  <a:lnTo>
                    <a:pt x="255" y="360"/>
                  </a:lnTo>
                  <a:lnTo>
                    <a:pt x="255" y="360"/>
                  </a:lnTo>
                  <a:lnTo>
                    <a:pt x="264" y="334"/>
                  </a:lnTo>
                  <a:lnTo>
                    <a:pt x="268" y="312"/>
                  </a:lnTo>
                  <a:lnTo>
                    <a:pt x="268" y="285"/>
                  </a:lnTo>
                  <a:lnTo>
                    <a:pt x="264" y="259"/>
                  </a:lnTo>
                  <a:lnTo>
                    <a:pt x="264" y="259"/>
                  </a:lnTo>
                  <a:lnTo>
                    <a:pt x="255" y="233"/>
                  </a:lnTo>
                  <a:lnTo>
                    <a:pt x="242" y="211"/>
                  </a:lnTo>
                  <a:lnTo>
                    <a:pt x="224" y="193"/>
                  </a:lnTo>
                  <a:lnTo>
                    <a:pt x="207" y="176"/>
                  </a:lnTo>
                  <a:lnTo>
                    <a:pt x="207" y="176"/>
                  </a:lnTo>
                  <a:lnTo>
                    <a:pt x="185" y="154"/>
                  </a:lnTo>
                  <a:lnTo>
                    <a:pt x="158" y="141"/>
                  </a:lnTo>
                  <a:lnTo>
                    <a:pt x="106" y="114"/>
                  </a:lnTo>
                  <a:lnTo>
                    <a:pt x="106" y="114"/>
                  </a:lnTo>
                  <a:lnTo>
                    <a:pt x="71" y="92"/>
                  </a:lnTo>
                  <a:lnTo>
                    <a:pt x="40" y="70"/>
                  </a:lnTo>
                  <a:lnTo>
                    <a:pt x="27" y="57"/>
                  </a:lnTo>
                  <a:lnTo>
                    <a:pt x="18" y="40"/>
                  </a:lnTo>
                  <a:lnTo>
                    <a:pt x="9" y="2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" name="Freeform 128"/>
            <p:cNvSpPr>
              <a:spLocks/>
            </p:cNvSpPr>
            <p:nvPr/>
          </p:nvSpPr>
          <p:spPr bwMode="auto">
            <a:xfrm>
              <a:off x="8008113" y="2651104"/>
              <a:ext cx="831791" cy="55612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31" y="4"/>
                </a:cxn>
                <a:cxn ang="0">
                  <a:pos x="57" y="9"/>
                </a:cxn>
                <a:cxn ang="0">
                  <a:pos x="84" y="13"/>
                </a:cxn>
                <a:cxn ang="0">
                  <a:pos x="110" y="22"/>
                </a:cxn>
                <a:cxn ang="0">
                  <a:pos x="158" y="44"/>
                </a:cxn>
                <a:cxn ang="0">
                  <a:pos x="202" y="70"/>
                </a:cxn>
                <a:cxn ang="0">
                  <a:pos x="202" y="70"/>
                </a:cxn>
                <a:cxn ang="0">
                  <a:pos x="246" y="105"/>
                </a:cxn>
                <a:cxn ang="0">
                  <a:pos x="281" y="145"/>
                </a:cxn>
                <a:cxn ang="0">
                  <a:pos x="312" y="184"/>
                </a:cxn>
                <a:cxn ang="0">
                  <a:pos x="342" y="232"/>
                </a:cxn>
                <a:cxn ang="0">
                  <a:pos x="342" y="232"/>
                </a:cxn>
                <a:cxn ang="0">
                  <a:pos x="347" y="232"/>
                </a:cxn>
                <a:cxn ang="0">
                  <a:pos x="347" y="228"/>
                </a:cxn>
                <a:cxn ang="0">
                  <a:pos x="347" y="228"/>
                </a:cxn>
                <a:cxn ang="0">
                  <a:pos x="338" y="206"/>
                </a:cxn>
                <a:cxn ang="0">
                  <a:pos x="325" y="180"/>
                </a:cxn>
                <a:cxn ang="0">
                  <a:pos x="290" y="136"/>
                </a:cxn>
                <a:cxn ang="0">
                  <a:pos x="250" y="96"/>
                </a:cxn>
                <a:cxn ang="0">
                  <a:pos x="211" y="61"/>
                </a:cxn>
                <a:cxn ang="0">
                  <a:pos x="211" y="61"/>
                </a:cxn>
                <a:cxn ang="0">
                  <a:pos x="158" y="31"/>
                </a:cxn>
                <a:cxn ang="0">
                  <a:pos x="132" y="17"/>
                </a:cxn>
                <a:cxn ang="0">
                  <a:pos x="106" y="9"/>
                </a:cxn>
                <a:cxn ang="0">
                  <a:pos x="106" y="9"/>
                </a:cxn>
                <a:cxn ang="0">
                  <a:pos x="79" y="4"/>
                </a:cxn>
                <a:cxn ang="0">
                  <a:pos x="53" y="0"/>
                </a:cxn>
                <a:cxn ang="0">
                  <a:pos x="27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47" h="232">
                  <a:moveTo>
                    <a:pt x="0" y="9"/>
                  </a:moveTo>
                  <a:lnTo>
                    <a:pt x="0" y="9"/>
                  </a:lnTo>
                  <a:lnTo>
                    <a:pt x="31" y="4"/>
                  </a:lnTo>
                  <a:lnTo>
                    <a:pt x="57" y="9"/>
                  </a:lnTo>
                  <a:lnTo>
                    <a:pt x="84" y="13"/>
                  </a:lnTo>
                  <a:lnTo>
                    <a:pt x="110" y="22"/>
                  </a:lnTo>
                  <a:lnTo>
                    <a:pt x="158" y="44"/>
                  </a:lnTo>
                  <a:lnTo>
                    <a:pt x="202" y="70"/>
                  </a:lnTo>
                  <a:lnTo>
                    <a:pt x="202" y="70"/>
                  </a:lnTo>
                  <a:lnTo>
                    <a:pt x="246" y="105"/>
                  </a:lnTo>
                  <a:lnTo>
                    <a:pt x="281" y="145"/>
                  </a:lnTo>
                  <a:lnTo>
                    <a:pt x="312" y="184"/>
                  </a:lnTo>
                  <a:lnTo>
                    <a:pt x="342" y="232"/>
                  </a:lnTo>
                  <a:lnTo>
                    <a:pt x="342" y="232"/>
                  </a:lnTo>
                  <a:lnTo>
                    <a:pt x="347" y="232"/>
                  </a:lnTo>
                  <a:lnTo>
                    <a:pt x="347" y="228"/>
                  </a:lnTo>
                  <a:lnTo>
                    <a:pt x="347" y="228"/>
                  </a:lnTo>
                  <a:lnTo>
                    <a:pt x="338" y="206"/>
                  </a:lnTo>
                  <a:lnTo>
                    <a:pt x="325" y="180"/>
                  </a:lnTo>
                  <a:lnTo>
                    <a:pt x="290" y="136"/>
                  </a:lnTo>
                  <a:lnTo>
                    <a:pt x="250" y="96"/>
                  </a:lnTo>
                  <a:lnTo>
                    <a:pt x="211" y="61"/>
                  </a:lnTo>
                  <a:lnTo>
                    <a:pt x="211" y="61"/>
                  </a:lnTo>
                  <a:lnTo>
                    <a:pt x="158" y="31"/>
                  </a:lnTo>
                  <a:lnTo>
                    <a:pt x="132" y="17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79" y="4"/>
                  </a:lnTo>
                  <a:lnTo>
                    <a:pt x="53" y="0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" name="Freeform 129"/>
            <p:cNvSpPr>
              <a:spLocks/>
            </p:cNvSpPr>
            <p:nvPr/>
          </p:nvSpPr>
          <p:spPr bwMode="auto">
            <a:xfrm>
              <a:off x="7976950" y="3188052"/>
              <a:ext cx="326004" cy="93487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26" y="17"/>
                </a:cxn>
                <a:cxn ang="0">
                  <a:pos x="48" y="17"/>
                </a:cxn>
                <a:cxn ang="0">
                  <a:pos x="75" y="17"/>
                </a:cxn>
                <a:cxn ang="0">
                  <a:pos x="75" y="17"/>
                </a:cxn>
                <a:cxn ang="0">
                  <a:pos x="101" y="22"/>
                </a:cxn>
                <a:cxn ang="0">
                  <a:pos x="119" y="30"/>
                </a:cxn>
                <a:cxn ang="0">
                  <a:pos x="136" y="39"/>
                </a:cxn>
                <a:cxn ang="0">
                  <a:pos x="136" y="39"/>
                </a:cxn>
                <a:cxn ang="0">
                  <a:pos x="132" y="35"/>
                </a:cxn>
                <a:cxn ang="0">
                  <a:pos x="127" y="26"/>
                </a:cxn>
                <a:cxn ang="0">
                  <a:pos x="110" y="13"/>
                </a:cxn>
                <a:cxn ang="0">
                  <a:pos x="83" y="4"/>
                </a:cxn>
                <a:cxn ang="0">
                  <a:pos x="83" y="4"/>
                </a:cxn>
                <a:cxn ang="0">
                  <a:pos x="53" y="0"/>
                </a:cxn>
                <a:cxn ang="0">
                  <a:pos x="26" y="4"/>
                </a:cxn>
                <a:cxn ang="0">
                  <a:pos x="9" y="17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36" h="39">
                  <a:moveTo>
                    <a:pt x="0" y="22"/>
                  </a:moveTo>
                  <a:lnTo>
                    <a:pt x="0" y="22"/>
                  </a:lnTo>
                  <a:lnTo>
                    <a:pt x="26" y="17"/>
                  </a:lnTo>
                  <a:lnTo>
                    <a:pt x="48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101" y="22"/>
                  </a:lnTo>
                  <a:lnTo>
                    <a:pt x="119" y="30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2" y="35"/>
                  </a:lnTo>
                  <a:lnTo>
                    <a:pt x="127" y="26"/>
                  </a:lnTo>
                  <a:lnTo>
                    <a:pt x="110" y="13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53" y="0"/>
                  </a:lnTo>
                  <a:lnTo>
                    <a:pt x="26" y="4"/>
                  </a:lnTo>
                  <a:lnTo>
                    <a:pt x="9" y="17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" name="Freeform 130"/>
            <p:cNvSpPr>
              <a:spLocks/>
            </p:cNvSpPr>
            <p:nvPr/>
          </p:nvSpPr>
          <p:spPr bwMode="auto">
            <a:xfrm>
              <a:off x="8513899" y="3271951"/>
              <a:ext cx="158208" cy="52736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9" y="13"/>
                </a:cxn>
                <a:cxn ang="0">
                  <a:pos x="22" y="13"/>
                </a:cxn>
                <a:cxn ang="0">
                  <a:pos x="35" y="13"/>
                </a:cxn>
                <a:cxn ang="0">
                  <a:pos x="35" y="13"/>
                </a:cxn>
                <a:cxn ang="0">
                  <a:pos x="48" y="13"/>
                </a:cxn>
                <a:cxn ang="0">
                  <a:pos x="53" y="17"/>
                </a:cxn>
                <a:cxn ang="0">
                  <a:pos x="57" y="22"/>
                </a:cxn>
                <a:cxn ang="0">
                  <a:pos x="57" y="22"/>
                </a:cxn>
                <a:cxn ang="0">
                  <a:pos x="66" y="17"/>
                </a:cxn>
                <a:cxn ang="0">
                  <a:pos x="66" y="8"/>
                </a:cxn>
                <a:cxn ang="0">
                  <a:pos x="57" y="4"/>
                </a:cxn>
                <a:cxn ang="0">
                  <a:pos x="57" y="4"/>
                </a:cxn>
                <a:cxn ang="0">
                  <a:pos x="44" y="0"/>
                </a:cxn>
                <a:cxn ang="0">
                  <a:pos x="26" y="4"/>
                </a:cxn>
                <a:cxn ang="0">
                  <a:pos x="13" y="13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66" h="22">
                  <a:moveTo>
                    <a:pt x="0" y="22"/>
                  </a:moveTo>
                  <a:lnTo>
                    <a:pt x="0" y="22"/>
                  </a:lnTo>
                  <a:lnTo>
                    <a:pt x="9" y="13"/>
                  </a:lnTo>
                  <a:lnTo>
                    <a:pt x="22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48" y="13"/>
                  </a:lnTo>
                  <a:lnTo>
                    <a:pt x="53" y="17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66" y="17"/>
                  </a:lnTo>
                  <a:lnTo>
                    <a:pt x="66" y="8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44" y="0"/>
                  </a:lnTo>
                  <a:lnTo>
                    <a:pt x="26" y="4"/>
                  </a:lnTo>
                  <a:lnTo>
                    <a:pt x="13" y="13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" name="Freeform 131"/>
            <p:cNvSpPr>
              <a:spLocks/>
            </p:cNvSpPr>
            <p:nvPr/>
          </p:nvSpPr>
          <p:spPr bwMode="auto">
            <a:xfrm>
              <a:off x="7883464" y="3514057"/>
              <a:ext cx="208548" cy="189371"/>
            </a:xfrm>
            <a:custGeom>
              <a:avLst/>
              <a:gdLst/>
              <a:ahLst/>
              <a:cxnLst>
                <a:cxn ang="0">
                  <a:pos x="87" y="39"/>
                </a:cxn>
                <a:cxn ang="0">
                  <a:pos x="87" y="39"/>
                </a:cxn>
                <a:cxn ang="0">
                  <a:pos x="83" y="57"/>
                </a:cxn>
                <a:cxn ang="0">
                  <a:pos x="74" y="65"/>
                </a:cxn>
                <a:cxn ang="0">
                  <a:pos x="61" y="74"/>
                </a:cxn>
                <a:cxn ang="0">
                  <a:pos x="43" y="79"/>
                </a:cxn>
                <a:cxn ang="0">
                  <a:pos x="43" y="79"/>
                </a:cxn>
                <a:cxn ang="0">
                  <a:pos x="26" y="74"/>
                </a:cxn>
                <a:cxn ang="0">
                  <a:pos x="13" y="65"/>
                </a:cxn>
                <a:cxn ang="0">
                  <a:pos x="0" y="57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22"/>
                </a:cxn>
                <a:cxn ang="0">
                  <a:pos x="13" y="8"/>
                </a:cxn>
                <a:cxn ang="0">
                  <a:pos x="26" y="0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61" y="0"/>
                </a:cxn>
                <a:cxn ang="0">
                  <a:pos x="74" y="8"/>
                </a:cxn>
                <a:cxn ang="0">
                  <a:pos x="83" y="22"/>
                </a:cxn>
                <a:cxn ang="0">
                  <a:pos x="87" y="39"/>
                </a:cxn>
                <a:cxn ang="0">
                  <a:pos x="87" y="39"/>
                </a:cxn>
              </a:cxnLst>
              <a:rect l="0" t="0" r="r" b="b"/>
              <a:pathLst>
                <a:path w="87" h="79">
                  <a:moveTo>
                    <a:pt x="87" y="39"/>
                  </a:moveTo>
                  <a:lnTo>
                    <a:pt x="87" y="39"/>
                  </a:lnTo>
                  <a:lnTo>
                    <a:pt x="83" y="57"/>
                  </a:lnTo>
                  <a:lnTo>
                    <a:pt x="74" y="65"/>
                  </a:lnTo>
                  <a:lnTo>
                    <a:pt x="61" y="74"/>
                  </a:lnTo>
                  <a:lnTo>
                    <a:pt x="43" y="79"/>
                  </a:lnTo>
                  <a:lnTo>
                    <a:pt x="43" y="79"/>
                  </a:lnTo>
                  <a:lnTo>
                    <a:pt x="26" y="74"/>
                  </a:lnTo>
                  <a:lnTo>
                    <a:pt x="13" y="65"/>
                  </a:lnTo>
                  <a:lnTo>
                    <a:pt x="0" y="5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22"/>
                  </a:lnTo>
                  <a:lnTo>
                    <a:pt x="13" y="8"/>
                  </a:lnTo>
                  <a:lnTo>
                    <a:pt x="26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1" y="0"/>
                  </a:lnTo>
                  <a:lnTo>
                    <a:pt x="74" y="8"/>
                  </a:lnTo>
                  <a:lnTo>
                    <a:pt x="83" y="22"/>
                  </a:lnTo>
                  <a:lnTo>
                    <a:pt x="87" y="39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E3A1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" name="Freeform 132"/>
            <p:cNvSpPr>
              <a:spLocks/>
            </p:cNvSpPr>
            <p:nvPr/>
          </p:nvSpPr>
          <p:spPr bwMode="auto">
            <a:xfrm>
              <a:off x="7914626" y="5544394"/>
              <a:ext cx="93487" cy="103076"/>
            </a:xfrm>
            <a:custGeom>
              <a:avLst/>
              <a:gdLst/>
              <a:ahLst/>
              <a:cxnLst>
                <a:cxn ang="0">
                  <a:pos x="35" y="26"/>
                </a:cxn>
                <a:cxn ang="0">
                  <a:pos x="35" y="26"/>
                </a:cxn>
                <a:cxn ang="0">
                  <a:pos x="30" y="35"/>
                </a:cxn>
                <a:cxn ang="0">
                  <a:pos x="26" y="39"/>
                </a:cxn>
                <a:cxn ang="0">
                  <a:pos x="17" y="43"/>
                </a:cxn>
                <a:cxn ang="0">
                  <a:pos x="13" y="43"/>
                </a:cxn>
                <a:cxn ang="0">
                  <a:pos x="13" y="43"/>
                </a:cxn>
                <a:cxn ang="0">
                  <a:pos x="4" y="39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4" y="8"/>
                </a:cxn>
                <a:cxn ang="0">
                  <a:pos x="13" y="4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0" y="4"/>
                </a:cxn>
                <a:cxn ang="0">
                  <a:pos x="35" y="13"/>
                </a:cxn>
                <a:cxn ang="0">
                  <a:pos x="39" y="17"/>
                </a:cxn>
                <a:cxn ang="0">
                  <a:pos x="35" y="26"/>
                </a:cxn>
                <a:cxn ang="0">
                  <a:pos x="35" y="26"/>
                </a:cxn>
              </a:cxnLst>
              <a:rect l="0" t="0" r="r" b="b"/>
              <a:pathLst>
                <a:path w="39" h="43">
                  <a:moveTo>
                    <a:pt x="35" y="26"/>
                  </a:moveTo>
                  <a:lnTo>
                    <a:pt x="35" y="26"/>
                  </a:lnTo>
                  <a:lnTo>
                    <a:pt x="30" y="35"/>
                  </a:lnTo>
                  <a:lnTo>
                    <a:pt x="26" y="39"/>
                  </a:lnTo>
                  <a:lnTo>
                    <a:pt x="17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4" y="39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4" y="8"/>
                  </a:lnTo>
                  <a:lnTo>
                    <a:pt x="13" y="4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5" y="13"/>
                  </a:lnTo>
                  <a:lnTo>
                    <a:pt x="39" y="17"/>
                  </a:lnTo>
                  <a:lnTo>
                    <a:pt x="35" y="26"/>
                  </a:lnTo>
                  <a:lnTo>
                    <a:pt x="35" y="2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" name="Freeform 133"/>
            <p:cNvSpPr>
              <a:spLocks/>
            </p:cNvSpPr>
            <p:nvPr/>
          </p:nvSpPr>
          <p:spPr bwMode="auto">
            <a:xfrm>
              <a:off x="7945789" y="5585144"/>
              <a:ext cx="630436" cy="673583"/>
            </a:xfrm>
            <a:custGeom>
              <a:avLst/>
              <a:gdLst/>
              <a:ahLst/>
              <a:cxnLst>
                <a:cxn ang="0">
                  <a:pos x="13" y="158"/>
                </a:cxn>
                <a:cxn ang="0">
                  <a:pos x="13" y="158"/>
                </a:cxn>
                <a:cxn ang="0">
                  <a:pos x="57" y="158"/>
                </a:cxn>
                <a:cxn ang="0">
                  <a:pos x="88" y="149"/>
                </a:cxn>
                <a:cxn ang="0">
                  <a:pos x="101" y="145"/>
                </a:cxn>
                <a:cxn ang="0">
                  <a:pos x="110" y="140"/>
                </a:cxn>
                <a:cxn ang="0">
                  <a:pos x="110" y="140"/>
                </a:cxn>
                <a:cxn ang="0">
                  <a:pos x="127" y="110"/>
                </a:cxn>
                <a:cxn ang="0">
                  <a:pos x="149" y="61"/>
                </a:cxn>
                <a:cxn ang="0">
                  <a:pos x="171" y="0"/>
                </a:cxn>
                <a:cxn ang="0">
                  <a:pos x="171" y="0"/>
                </a:cxn>
                <a:cxn ang="0">
                  <a:pos x="211" y="13"/>
                </a:cxn>
                <a:cxn ang="0">
                  <a:pos x="259" y="35"/>
                </a:cxn>
                <a:cxn ang="0">
                  <a:pos x="259" y="35"/>
                </a:cxn>
                <a:cxn ang="0">
                  <a:pos x="263" y="44"/>
                </a:cxn>
                <a:cxn ang="0">
                  <a:pos x="263" y="57"/>
                </a:cxn>
                <a:cxn ang="0">
                  <a:pos x="259" y="88"/>
                </a:cxn>
                <a:cxn ang="0">
                  <a:pos x="250" y="132"/>
                </a:cxn>
                <a:cxn ang="0">
                  <a:pos x="197" y="149"/>
                </a:cxn>
                <a:cxn ang="0">
                  <a:pos x="197" y="149"/>
                </a:cxn>
                <a:cxn ang="0">
                  <a:pos x="180" y="180"/>
                </a:cxn>
                <a:cxn ang="0">
                  <a:pos x="167" y="206"/>
                </a:cxn>
                <a:cxn ang="0">
                  <a:pos x="153" y="233"/>
                </a:cxn>
                <a:cxn ang="0">
                  <a:pos x="153" y="233"/>
                </a:cxn>
                <a:cxn ang="0">
                  <a:pos x="145" y="250"/>
                </a:cxn>
                <a:cxn ang="0">
                  <a:pos x="132" y="259"/>
                </a:cxn>
                <a:cxn ang="0">
                  <a:pos x="114" y="259"/>
                </a:cxn>
                <a:cxn ang="0">
                  <a:pos x="96" y="255"/>
                </a:cxn>
                <a:cxn ang="0">
                  <a:pos x="22" y="281"/>
                </a:cxn>
                <a:cxn ang="0">
                  <a:pos x="22" y="281"/>
                </a:cxn>
                <a:cxn ang="0">
                  <a:pos x="13" y="272"/>
                </a:cxn>
                <a:cxn ang="0">
                  <a:pos x="4" y="255"/>
                </a:cxn>
                <a:cxn ang="0">
                  <a:pos x="4" y="237"/>
                </a:cxn>
                <a:cxn ang="0">
                  <a:pos x="0" y="215"/>
                </a:cxn>
                <a:cxn ang="0">
                  <a:pos x="4" y="189"/>
                </a:cxn>
                <a:cxn ang="0">
                  <a:pos x="13" y="158"/>
                </a:cxn>
                <a:cxn ang="0">
                  <a:pos x="13" y="158"/>
                </a:cxn>
              </a:cxnLst>
              <a:rect l="0" t="0" r="r" b="b"/>
              <a:pathLst>
                <a:path w="263" h="281">
                  <a:moveTo>
                    <a:pt x="13" y="158"/>
                  </a:moveTo>
                  <a:lnTo>
                    <a:pt x="13" y="158"/>
                  </a:lnTo>
                  <a:lnTo>
                    <a:pt x="57" y="158"/>
                  </a:lnTo>
                  <a:lnTo>
                    <a:pt x="88" y="149"/>
                  </a:lnTo>
                  <a:lnTo>
                    <a:pt x="101" y="145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7" y="110"/>
                  </a:lnTo>
                  <a:lnTo>
                    <a:pt x="149" y="6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211" y="13"/>
                  </a:lnTo>
                  <a:lnTo>
                    <a:pt x="259" y="35"/>
                  </a:lnTo>
                  <a:lnTo>
                    <a:pt x="259" y="35"/>
                  </a:lnTo>
                  <a:lnTo>
                    <a:pt x="263" y="44"/>
                  </a:lnTo>
                  <a:lnTo>
                    <a:pt x="263" y="57"/>
                  </a:lnTo>
                  <a:lnTo>
                    <a:pt x="259" y="88"/>
                  </a:lnTo>
                  <a:lnTo>
                    <a:pt x="250" y="132"/>
                  </a:lnTo>
                  <a:lnTo>
                    <a:pt x="197" y="149"/>
                  </a:lnTo>
                  <a:lnTo>
                    <a:pt x="197" y="149"/>
                  </a:lnTo>
                  <a:lnTo>
                    <a:pt x="180" y="180"/>
                  </a:lnTo>
                  <a:lnTo>
                    <a:pt x="167" y="206"/>
                  </a:lnTo>
                  <a:lnTo>
                    <a:pt x="153" y="233"/>
                  </a:lnTo>
                  <a:lnTo>
                    <a:pt x="153" y="233"/>
                  </a:lnTo>
                  <a:lnTo>
                    <a:pt x="145" y="250"/>
                  </a:lnTo>
                  <a:lnTo>
                    <a:pt x="132" y="259"/>
                  </a:lnTo>
                  <a:lnTo>
                    <a:pt x="114" y="259"/>
                  </a:lnTo>
                  <a:lnTo>
                    <a:pt x="96" y="255"/>
                  </a:lnTo>
                  <a:lnTo>
                    <a:pt x="22" y="281"/>
                  </a:lnTo>
                  <a:lnTo>
                    <a:pt x="22" y="281"/>
                  </a:lnTo>
                  <a:lnTo>
                    <a:pt x="13" y="272"/>
                  </a:lnTo>
                  <a:lnTo>
                    <a:pt x="4" y="255"/>
                  </a:lnTo>
                  <a:lnTo>
                    <a:pt x="4" y="237"/>
                  </a:lnTo>
                  <a:lnTo>
                    <a:pt x="0" y="215"/>
                  </a:lnTo>
                  <a:lnTo>
                    <a:pt x="4" y="189"/>
                  </a:lnTo>
                  <a:lnTo>
                    <a:pt x="13" y="158"/>
                  </a:lnTo>
                  <a:lnTo>
                    <a:pt x="13" y="158"/>
                  </a:lnTo>
                  <a:close/>
                </a:path>
              </a:pathLst>
            </a:custGeom>
            <a:solidFill>
              <a:srgbClr val="E4AC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" name="Freeform 134"/>
            <p:cNvSpPr>
              <a:spLocks/>
            </p:cNvSpPr>
            <p:nvPr/>
          </p:nvSpPr>
          <p:spPr bwMode="auto">
            <a:xfrm>
              <a:off x="7787581" y="5920737"/>
              <a:ext cx="369152" cy="40031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66" y="5"/>
                </a:cxn>
                <a:cxn ang="0">
                  <a:pos x="101" y="5"/>
                </a:cxn>
                <a:cxn ang="0">
                  <a:pos x="136" y="0"/>
                </a:cxn>
                <a:cxn ang="0">
                  <a:pos x="136" y="0"/>
                </a:cxn>
                <a:cxn ang="0">
                  <a:pos x="132" y="14"/>
                </a:cxn>
                <a:cxn ang="0">
                  <a:pos x="123" y="49"/>
                </a:cxn>
                <a:cxn ang="0">
                  <a:pos x="123" y="71"/>
                </a:cxn>
                <a:cxn ang="0">
                  <a:pos x="127" y="97"/>
                </a:cxn>
                <a:cxn ang="0">
                  <a:pos x="136" y="123"/>
                </a:cxn>
                <a:cxn ang="0">
                  <a:pos x="154" y="150"/>
                </a:cxn>
                <a:cxn ang="0">
                  <a:pos x="154" y="150"/>
                </a:cxn>
                <a:cxn ang="0">
                  <a:pos x="105" y="154"/>
                </a:cxn>
                <a:cxn ang="0">
                  <a:pos x="61" y="158"/>
                </a:cxn>
                <a:cxn ang="0">
                  <a:pos x="22" y="167"/>
                </a:cxn>
                <a:cxn ang="0">
                  <a:pos x="22" y="167"/>
                </a:cxn>
                <a:cxn ang="0">
                  <a:pos x="13" y="154"/>
                </a:cxn>
                <a:cxn ang="0">
                  <a:pos x="9" y="136"/>
                </a:cxn>
                <a:cxn ang="0">
                  <a:pos x="0" y="115"/>
                </a:cxn>
                <a:cxn ang="0">
                  <a:pos x="0" y="93"/>
                </a:cxn>
                <a:cxn ang="0">
                  <a:pos x="4" y="62"/>
                </a:cxn>
                <a:cxn ang="0">
                  <a:pos x="13" y="3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54" h="167">
                  <a:moveTo>
                    <a:pt x="31" y="0"/>
                  </a:moveTo>
                  <a:lnTo>
                    <a:pt x="31" y="0"/>
                  </a:lnTo>
                  <a:lnTo>
                    <a:pt x="66" y="5"/>
                  </a:lnTo>
                  <a:lnTo>
                    <a:pt x="101" y="5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2" y="14"/>
                  </a:lnTo>
                  <a:lnTo>
                    <a:pt x="123" y="49"/>
                  </a:lnTo>
                  <a:lnTo>
                    <a:pt x="123" y="71"/>
                  </a:lnTo>
                  <a:lnTo>
                    <a:pt x="127" y="97"/>
                  </a:lnTo>
                  <a:lnTo>
                    <a:pt x="136" y="123"/>
                  </a:lnTo>
                  <a:lnTo>
                    <a:pt x="154" y="150"/>
                  </a:lnTo>
                  <a:lnTo>
                    <a:pt x="154" y="150"/>
                  </a:lnTo>
                  <a:lnTo>
                    <a:pt x="105" y="154"/>
                  </a:lnTo>
                  <a:lnTo>
                    <a:pt x="61" y="158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3" y="154"/>
                  </a:lnTo>
                  <a:lnTo>
                    <a:pt x="9" y="136"/>
                  </a:lnTo>
                  <a:lnTo>
                    <a:pt x="0" y="115"/>
                  </a:lnTo>
                  <a:lnTo>
                    <a:pt x="0" y="93"/>
                  </a:lnTo>
                  <a:lnTo>
                    <a:pt x="4" y="62"/>
                  </a:lnTo>
                  <a:lnTo>
                    <a:pt x="13" y="3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" name="Freeform 135"/>
            <p:cNvSpPr>
              <a:spLocks/>
            </p:cNvSpPr>
            <p:nvPr/>
          </p:nvSpPr>
          <p:spPr bwMode="auto">
            <a:xfrm>
              <a:off x="6461988" y="4355437"/>
              <a:ext cx="1483800" cy="2030337"/>
            </a:xfrm>
            <a:custGeom>
              <a:avLst/>
              <a:gdLst/>
              <a:ahLst/>
              <a:cxnLst>
                <a:cxn ang="0">
                  <a:pos x="18" y="8"/>
                </a:cxn>
                <a:cxn ang="0">
                  <a:pos x="5" y="70"/>
                </a:cxn>
                <a:cxn ang="0">
                  <a:pos x="0" y="188"/>
                </a:cxn>
                <a:cxn ang="0">
                  <a:pos x="5" y="298"/>
                </a:cxn>
                <a:cxn ang="0">
                  <a:pos x="22" y="425"/>
                </a:cxn>
                <a:cxn ang="0">
                  <a:pos x="66" y="570"/>
                </a:cxn>
                <a:cxn ang="0">
                  <a:pos x="132" y="732"/>
                </a:cxn>
                <a:cxn ang="0">
                  <a:pos x="176" y="816"/>
                </a:cxn>
                <a:cxn ang="0">
                  <a:pos x="255" y="838"/>
                </a:cxn>
                <a:cxn ang="0">
                  <a:pos x="373" y="847"/>
                </a:cxn>
                <a:cxn ang="0">
                  <a:pos x="527" y="838"/>
                </a:cxn>
                <a:cxn ang="0">
                  <a:pos x="614" y="816"/>
                </a:cxn>
                <a:cxn ang="0">
                  <a:pos x="610" y="803"/>
                </a:cxn>
                <a:cxn ang="0">
                  <a:pos x="597" y="732"/>
                </a:cxn>
                <a:cxn ang="0">
                  <a:pos x="606" y="671"/>
                </a:cxn>
                <a:cxn ang="0">
                  <a:pos x="619" y="640"/>
                </a:cxn>
                <a:cxn ang="0">
                  <a:pos x="553" y="632"/>
                </a:cxn>
                <a:cxn ang="0">
                  <a:pos x="465" y="605"/>
                </a:cxn>
                <a:cxn ang="0">
                  <a:pos x="439" y="592"/>
                </a:cxn>
                <a:cxn ang="0">
                  <a:pos x="360" y="557"/>
                </a:cxn>
                <a:cxn ang="0">
                  <a:pos x="334" y="553"/>
                </a:cxn>
                <a:cxn ang="0">
                  <a:pos x="342" y="548"/>
                </a:cxn>
                <a:cxn ang="0">
                  <a:pos x="356" y="535"/>
                </a:cxn>
                <a:cxn ang="0">
                  <a:pos x="347" y="513"/>
                </a:cxn>
                <a:cxn ang="0">
                  <a:pos x="334" y="504"/>
                </a:cxn>
                <a:cxn ang="0">
                  <a:pos x="347" y="434"/>
                </a:cxn>
                <a:cxn ang="0">
                  <a:pos x="347" y="333"/>
                </a:cxn>
                <a:cxn ang="0">
                  <a:pos x="325" y="245"/>
                </a:cxn>
                <a:cxn ang="0">
                  <a:pos x="299" y="184"/>
                </a:cxn>
                <a:cxn ang="0">
                  <a:pos x="281" y="153"/>
                </a:cxn>
                <a:cxn ang="0">
                  <a:pos x="198" y="61"/>
                </a:cxn>
                <a:cxn ang="0">
                  <a:pos x="114" y="13"/>
                </a:cxn>
                <a:cxn ang="0">
                  <a:pos x="53" y="0"/>
                </a:cxn>
                <a:cxn ang="0">
                  <a:pos x="18" y="8"/>
                </a:cxn>
              </a:cxnLst>
              <a:rect l="0" t="0" r="r" b="b"/>
              <a:pathLst>
                <a:path w="619" h="847">
                  <a:moveTo>
                    <a:pt x="18" y="8"/>
                  </a:moveTo>
                  <a:lnTo>
                    <a:pt x="18" y="8"/>
                  </a:lnTo>
                  <a:lnTo>
                    <a:pt x="13" y="26"/>
                  </a:lnTo>
                  <a:lnTo>
                    <a:pt x="5" y="70"/>
                  </a:lnTo>
                  <a:lnTo>
                    <a:pt x="0" y="144"/>
                  </a:lnTo>
                  <a:lnTo>
                    <a:pt x="0" y="188"/>
                  </a:lnTo>
                  <a:lnTo>
                    <a:pt x="0" y="241"/>
                  </a:lnTo>
                  <a:lnTo>
                    <a:pt x="5" y="298"/>
                  </a:lnTo>
                  <a:lnTo>
                    <a:pt x="9" y="359"/>
                  </a:lnTo>
                  <a:lnTo>
                    <a:pt x="22" y="425"/>
                  </a:lnTo>
                  <a:lnTo>
                    <a:pt x="40" y="496"/>
                  </a:lnTo>
                  <a:lnTo>
                    <a:pt x="66" y="570"/>
                  </a:lnTo>
                  <a:lnTo>
                    <a:pt x="92" y="649"/>
                  </a:lnTo>
                  <a:lnTo>
                    <a:pt x="132" y="732"/>
                  </a:lnTo>
                  <a:lnTo>
                    <a:pt x="176" y="816"/>
                  </a:lnTo>
                  <a:lnTo>
                    <a:pt x="176" y="816"/>
                  </a:lnTo>
                  <a:lnTo>
                    <a:pt x="211" y="829"/>
                  </a:lnTo>
                  <a:lnTo>
                    <a:pt x="255" y="838"/>
                  </a:lnTo>
                  <a:lnTo>
                    <a:pt x="307" y="842"/>
                  </a:lnTo>
                  <a:lnTo>
                    <a:pt x="373" y="847"/>
                  </a:lnTo>
                  <a:lnTo>
                    <a:pt x="448" y="847"/>
                  </a:lnTo>
                  <a:lnTo>
                    <a:pt x="527" y="838"/>
                  </a:lnTo>
                  <a:lnTo>
                    <a:pt x="571" y="829"/>
                  </a:lnTo>
                  <a:lnTo>
                    <a:pt x="614" y="816"/>
                  </a:lnTo>
                  <a:lnTo>
                    <a:pt x="614" y="816"/>
                  </a:lnTo>
                  <a:lnTo>
                    <a:pt x="610" y="803"/>
                  </a:lnTo>
                  <a:lnTo>
                    <a:pt x="601" y="759"/>
                  </a:lnTo>
                  <a:lnTo>
                    <a:pt x="597" y="732"/>
                  </a:lnTo>
                  <a:lnTo>
                    <a:pt x="601" y="702"/>
                  </a:lnTo>
                  <a:lnTo>
                    <a:pt x="606" y="671"/>
                  </a:lnTo>
                  <a:lnTo>
                    <a:pt x="619" y="640"/>
                  </a:lnTo>
                  <a:lnTo>
                    <a:pt x="619" y="640"/>
                  </a:lnTo>
                  <a:lnTo>
                    <a:pt x="601" y="640"/>
                  </a:lnTo>
                  <a:lnTo>
                    <a:pt x="553" y="632"/>
                  </a:lnTo>
                  <a:lnTo>
                    <a:pt x="492" y="618"/>
                  </a:lnTo>
                  <a:lnTo>
                    <a:pt x="465" y="605"/>
                  </a:lnTo>
                  <a:lnTo>
                    <a:pt x="439" y="592"/>
                  </a:lnTo>
                  <a:lnTo>
                    <a:pt x="439" y="592"/>
                  </a:lnTo>
                  <a:lnTo>
                    <a:pt x="395" y="566"/>
                  </a:lnTo>
                  <a:lnTo>
                    <a:pt x="360" y="557"/>
                  </a:lnTo>
                  <a:lnTo>
                    <a:pt x="342" y="553"/>
                  </a:lnTo>
                  <a:lnTo>
                    <a:pt x="334" y="553"/>
                  </a:lnTo>
                  <a:lnTo>
                    <a:pt x="334" y="553"/>
                  </a:lnTo>
                  <a:lnTo>
                    <a:pt x="342" y="548"/>
                  </a:lnTo>
                  <a:lnTo>
                    <a:pt x="351" y="539"/>
                  </a:lnTo>
                  <a:lnTo>
                    <a:pt x="356" y="535"/>
                  </a:lnTo>
                  <a:lnTo>
                    <a:pt x="356" y="526"/>
                  </a:lnTo>
                  <a:lnTo>
                    <a:pt x="347" y="513"/>
                  </a:lnTo>
                  <a:lnTo>
                    <a:pt x="334" y="504"/>
                  </a:lnTo>
                  <a:lnTo>
                    <a:pt x="334" y="504"/>
                  </a:lnTo>
                  <a:lnTo>
                    <a:pt x="342" y="469"/>
                  </a:lnTo>
                  <a:lnTo>
                    <a:pt x="347" y="434"/>
                  </a:lnTo>
                  <a:lnTo>
                    <a:pt x="347" y="386"/>
                  </a:lnTo>
                  <a:lnTo>
                    <a:pt x="347" y="333"/>
                  </a:lnTo>
                  <a:lnTo>
                    <a:pt x="334" y="276"/>
                  </a:lnTo>
                  <a:lnTo>
                    <a:pt x="325" y="245"/>
                  </a:lnTo>
                  <a:lnTo>
                    <a:pt x="312" y="215"/>
                  </a:lnTo>
                  <a:lnTo>
                    <a:pt x="299" y="184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37" y="101"/>
                  </a:lnTo>
                  <a:lnTo>
                    <a:pt x="198" y="61"/>
                  </a:lnTo>
                  <a:lnTo>
                    <a:pt x="154" y="30"/>
                  </a:lnTo>
                  <a:lnTo>
                    <a:pt x="114" y="13"/>
                  </a:lnTo>
                  <a:lnTo>
                    <a:pt x="79" y="0"/>
                  </a:lnTo>
                  <a:lnTo>
                    <a:pt x="53" y="0"/>
                  </a:lnTo>
                  <a:lnTo>
                    <a:pt x="31" y="0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4444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" name="Freeform 136"/>
            <p:cNvSpPr>
              <a:spLocks/>
            </p:cNvSpPr>
            <p:nvPr/>
          </p:nvSpPr>
          <p:spPr bwMode="auto">
            <a:xfrm>
              <a:off x="6955789" y="5681027"/>
              <a:ext cx="306828" cy="304431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0" y="127"/>
                </a:cxn>
                <a:cxn ang="0">
                  <a:pos x="0" y="109"/>
                </a:cxn>
                <a:cxn ang="0">
                  <a:pos x="9" y="87"/>
                </a:cxn>
                <a:cxn ang="0">
                  <a:pos x="18" y="65"/>
                </a:cxn>
                <a:cxn ang="0">
                  <a:pos x="31" y="43"/>
                </a:cxn>
                <a:cxn ang="0">
                  <a:pos x="53" y="21"/>
                </a:cxn>
                <a:cxn ang="0">
                  <a:pos x="71" y="13"/>
                </a:cxn>
                <a:cxn ang="0">
                  <a:pos x="88" y="4"/>
                </a:cxn>
                <a:cxn ang="0">
                  <a:pos x="106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10" y="4"/>
                </a:cxn>
                <a:cxn ang="0">
                  <a:pos x="75" y="26"/>
                </a:cxn>
                <a:cxn ang="0">
                  <a:pos x="53" y="43"/>
                </a:cxn>
                <a:cxn ang="0">
                  <a:pos x="31" y="65"/>
                </a:cxn>
                <a:cxn ang="0">
                  <a:pos x="14" y="96"/>
                </a:cxn>
                <a:cxn ang="0">
                  <a:pos x="0" y="127"/>
                </a:cxn>
                <a:cxn ang="0">
                  <a:pos x="0" y="127"/>
                </a:cxn>
              </a:cxnLst>
              <a:rect l="0" t="0" r="r" b="b"/>
              <a:pathLst>
                <a:path w="128" h="127">
                  <a:moveTo>
                    <a:pt x="0" y="127"/>
                  </a:moveTo>
                  <a:lnTo>
                    <a:pt x="0" y="127"/>
                  </a:lnTo>
                  <a:lnTo>
                    <a:pt x="0" y="109"/>
                  </a:lnTo>
                  <a:lnTo>
                    <a:pt x="9" y="87"/>
                  </a:lnTo>
                  <a:lnTo>
                    <a:pt x="18" y="65"/>
                  </a:lnTo>
                  <a:lnTo>
                    <a:pt x="31" y="43"/>
                  </a:lnTo>
                  <a:lnTo>
                    <a:pt x="53" y="21"/>
                  </a:lnTo>
                  <a:lnTo>
                    <a:pt x="71" y="13"/>
                  </a:lnTo>
                  <a:lnTo>
                    <a:pt x="88" y="4"/>
                  </a:lnTo>
                  <a:lnTo>
                    <a:pt x="106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0" y="4"/>
                  </a:lnTo>
                  <a:lnTo>
                    <a:pt x="75" y="26"/>
                  </a:lnTo>
                  <a:lnTo>
                    <a:pt x="53" y="43"/>
                  </a:lnTo>
                  <a:lnTo>
                    <a:pt x="31" y="65"/>
                  </a:lnTo>
                  <a:lnTo>
                    <a:pt x="14" y="96"/>
                  </a:lnTo>
                  <a:lnTo>
                    <a:pt x="0" y="12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3D3D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" name="Freeform 137"/>
            <p:cNvSpPr>
              <a:spLocks/>
            </p:cNvSpPr>
            <p:nvPr/>
          </p:nvSpPr>
          <p:spPr bwMode="auto">
            <a:xfrm>
              <a:off x="8681695" y="4492070"/>
              <a:ext cx="105472" cy="105472"/>
            </a:xfrm>
            <a:custGeom>
              <a:avLst/>
              <a:gdLst/>
              <a:ahLst/>
              <a:cxnLst>
                <a:cxn ang="0">
                  <a:pos x="44" y="35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35" y="39"/>
                </a:cxn>
                <a:cxn ang="0">
                  <a:pos x="31" y="44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9" y="0"/>
                </a:cxn>
                <a:cxn ang="0">
                  <a:pos x="44" y="35"/>
                </a:cxn>
              </a:cxnLst>
              <a:rect l="0" t="0" r="r" b="b"/>
              <a:pathLst>
                <a:path w="44" h="44">
                  <a:moveTo>
                    <a:pt x="44" y="35"/>
                  </a:moveTo>
                  <a:lnTo>
                    <a:pt x="44" y="35"/>
                  </a:lnTo>
                  <a:lnTo>
                    <a:pt x="40" y="35"/>
                  </a:lnTo>
                  <a:lnTo>
                    <a:pt x="35" y="39"/>
                  </a:lnTo>
                  <a:lnTo>
                    <a:pt x="31" y="4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0"/>
                  </a:lnTo>
                  <a:lnTo>
                    <a:pt x="44" y="35"/>
                  </a:lnTo>
                  <a:close/>
                </a:path>
              </a:pathLst>
            </a:custGeom>
            <a:solidFill>
              <a:srgbClr val="8082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7" name="Freeform 138"/>
            <p:cNvSpPr>
              <a:spLocks/>
            </p:cNvSpPr>
            <p:nvPr/>
          </p:nvSpPr>
          <p:spPr bwMode="auto">
            <a:xfrm>
              <a:off x="8175910" y="4492070"/>
              <a:ext cx="2924452" cy="2071087"/>
            </a:xfrm>
            <a:custGeom>
              <a:avLst/>
              <a:gdLst/>
              <a:ahLst/>
              <a:cxnLst>
                <a:cxn ang="0">
                  <a:pos x="1220" y="52"/>
                </a:cxn>
                <a:cxn ang="0">
                  <a:pos x="1190" y="26"/>
                </a:cxn>
                <a:cxn ang="0">
                  <a:pos x="211" y="0"/>
                </a:cxn>
                <a:cxn ang="0">
                  <a:pos x="0" y="820"/>
                </a:cxn>
                <a:cxn ang="0">
                  <a:pos x="27" y="864"/>
                </a:cxn>
                <a:cxn ang="0">
                  <a:pos x="961" y="842"/>
                </a:cxn>
                <a:cxn ang="0">
                  <a:pos x="1220" y="52"/>
                </a:cxn>
              </a:cxnLst>
              <a:rect l="0" t="0" r="r" b="b"/>
              <a:pathLst>
                <a:path w="1220" h="864">
                  <a:moveTo>
                    <a:pt x="1220" y="52"/>
                  </a:moveTo>
                  <a:lnTo>
                    <a:pt x="1190" y="26"/>
                  </a:lnTo>
                  <a:lnTo>
                    <a:pt x="211" y="0"/>
                  </a:lnTo>
                  <a:lnTo>
                    <a:pt x="0" y="820"/>
                  </a:lnTo>
                  <a:lnTo>
                    <a:pt x="27" y="864"/>
                  </a:lnTo>
                  <a:lnTo>
                    <a:pt x="961" y="842"/>
                  </a:lnTo>
                  <a:lnTo>
                    <a:pt x="1220" y="52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8" name="Freeform 139"/>
            <p:cNvSpPr>
              <a:spLocks/>
            </p:cNvSpPr>
            <p:nvPr/>
          </p:nvSpPr>
          <p:spPr bwMode="auto">
            <a:xfrm>
              <a:off x="8228646" y="4585557"/>
              <a:ext cx="2871716" cy="1977601"/>
            </a:xfrm>
            <a:custGeom>
              <a:avLst/>
              <a:gdLst/>
              <a:ahLst/>
              <a:cxnLst>
                <a:cxn ang="0">
                  <a:pos x="1198" y="13"/>
                </a:cxn>
                <a:cxn ang="0">
                  <a:pos x="224" y="0"/>
                </a:cxn>
                <a:cxn ang="0">
                  <a:pos x="0" y="825"/>
                </a:cxn>
                <a:cxn ang="0">
                  <a:pos x="957" y="808"/>
                </a:cxn>
                <a:cxn ang="0">
                  <a:pos x="1198" y="13"/>
                </a:cxn>
              </a:cxnLst>
              <a:rect l="0" t="0" r="r" b="b"/>
              <a:pathLst>
                <a:path w="1198" h="825">
                  <a:moveTo>
                    <a:pt x="1198" y="13"/>
                  </a:moveTo>
                  <a:lnTo>
                    <a:pt x="224" y="0"/>
                  </a:lnTo>
                  <a:lnTo>
                    <a:pt x="0" y="825"/>
                  </a:lnTo>
                  <a:lnTo>
                    <a:pt x="957" y="808"/>
                  </a:lnTo>
                  <a:lnTo>
                    <a:pt x="1198" y="13"/>
                  </a:lnTo>
                  <a:close/>
                </a:path>
              </a:pathLst>
            </a:custGeom>
            <a:solidFill>
              <a:srgbClr val="B6AD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" name="Freeform 140"/>
            <p:cNvSpPr>
              <a:spLocks/>
            </p:cNvSpPr>
            <p:nvPr/>
          </p:nvSpPr>
          <p:spPr bwMode="auto">
            <a:xfrm>
              <a:off x="7020511" y="4355437"/>
              <a:ext cx="335593" cy="978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2" y="30"/>
                </a:cxn>
                <a:cxn ang="0">
                  <a:pos x="44" y="70"/>
                </a:cxn>
                <a:cxn ang="0">
                  <a:pos x="70" y="123"/>
                </a:cxn>
                <a:cxn ang="0">
                  <a:pos x="96" y="184"/>
                </a:cxn>
                <a:cxn ang="0">
                  <a:pos x="114" y="254"/>
                </a:cxn>
                <a:cxn ang="0">
                  <a:pos x="118" y="289"/>
                </a:cxn>
                <a:cxn ang="0">
                  <a:pos x="123" y="329"/>
                </a:cxn>
                <a:cxn ang="0">
                  <a:pos x="123" y="368"/>
                </a:cxn>
                <a:cxn ang="0">
                  <a:pos x="118" y="408"/>
                </a:cxn>
                <a:cxn ang="0">
                  <a:pos x="118" y="408"/>
                </a:cxn>
                <a:cxn ang="0">
                  <a:pos x="123" y="403"/>
                </a:cxn>
                <a:cxn ang="0">
                  <a:pos x="131" y="381"/>
                </a:cxn>
                <a:cxn ang="0">
                  <a:pos x="140" y="342"/>
                </a:cxn>
                <a:cxn ang="0">
                  <a:pos x="140" y="294"/>
                </a:cxn>
                <a:cxn ang="0">
                  <a:pos x="140" y="267"/>
                </a:cxn>
                <a:cxn ang="0">
                  <a:pos x="131" y="237"/>
                </a:cxn>
                <a:cxn ang="0">
                  <a:pos x="123" y="202"/>
                </a:cxn>
                <a:cxn ang="0">
                  <a:pos x="109" y="166"/>
                </a:cxn>
                <a:cxn ang="0">
                  <a:pos x="92" y="127"/>
                </a:cxn>
                <a:cxn ang="0">
                  <a:pos x="66" y="87"/>
                </a:cxn>
                <a:cxn ang="0">
                  <a:pos x="35" y="4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0" h="408">
                  <a:moveTo>
                    <a:pt x="0" y="0"/>
                  </a:moveTo>
                  <a:lnTo>
                    <a:pt x="0" y="0"/>
                  </a:lnTo>
                  <a:lnTo>
                    <a:pt x="22" y="30"/>
                  </a:lnTo>
                  <a:lnTo>
                    <a:pt x="44" y="70"/>
                  </a:lnTo>
                  <a:lnTo>
                    <a:pt x="70" y="123"/>
                  </a:lnTo>
                  <a:lnTo>
                    <a:pt x="96" y="184"/>
                  </a:lnTo>
                  <a:lnTo>
                    <a:pt x="114" y="254"/>
                  </a:lnTo>
                  <a:lnTo>
                    <a:pt x="118" y="289"/>
                  </a:lnTo>
                  <a:lnTo>
                    <a:pt x="123" y="329"/>
                  </a:lnTo>
                  <a:lnTo>
                    <a:pt x="123" y="368"/>
                  </a:lnTo>
                  <a:lnTo>
                    <a:pt x="118" y="408"/>
                  </a:lnTo>
                  <a:lnTo>
                    <a:pt x="118" y="408"/>
                  </a:lnTo>
                  <a:lnTo>
                    <a:pt x="123" y="403"/>
                  </a:lnTo>
                  <a:lnTo>
                    <a:pt x="131" y="381"/>
                  </a:lnTo>
                  <a:lnTo>
                    <a:pt x="140" y="342"/>
                  </a:lnTo>
                  <a:lnTo>
                    <a:pt x="140" y="294"/>
                  </a:lnTo>
                  <a:lnTo>
                    <a:pt x="140" y="267"/>
                  </a:lnTo>
                  <a:lnTo>
                    <a:pt x="131" y="237"/>
                  </a:lnTo>
                  <a:lnTo>
                    <a:pt x="123" y="202"/>
                  </a:lnTo>
                  <a:lnTo>
                    <a:pt x="109" y="166"/>
                  </a:lnTo>
                  <a:lnTo>
                    <a:pt x="92" y="127"/>
                  </a:lnTo>
                  <a:lnTo>
                    <a:pt x="66" y="87"/>
                  </a:lnTo>
                  <a:lnTo>
                    <a:pt x="35" y="4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D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</p:spTree>
    <p:custDataLst>
      <p:tags r:id="rId1"/>
    </p:custDataLst>
  </p:cSld>
  <p:clrMapOvr>
    <a:masterClrMapping/>
  </p:clrMapOvr>
  <p:transition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ectangle 178">
            <a:extLst>
              <a:ext uri="{FF2B5EF4-FFF2-40B4-BE49-F238E27FC236}">
                <a16:creationId xmlns:a16="http://schemas.microsoft.com/office/drawing/2014/main" id="{45BBD183-F571-4F3D-9956-6D2262561FEF}"/>
              </a:ext>
            </a:extLst>
          </p:cNvPr>
          <p:cNvSpPr/>
          <p:nvPr/>
        </p:nvSpPr>
        <p:spPr>
          <a:xfrm>
            <a:off x="395535" y="548680"/>
            <a:ext cx="8261333" cy="57193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6" name="Rectangle 575">
            <a:extLst>
              <a:ext uri="{FF2B5EF4-FFF2-40B4-BE49-F238E27FC236}">
                <a16:creationId xmlns:a16="http://schemas.microsoft.com/office/drawing/2014/main" id="{3D645173-0005-4768-81F8-D992D32A9461}"/>
              </a:ext>
            </a:extLst>
          </p:cNvPr>
          <p:cNvSpPr/>
          <p:nvPr/>
        </p:nvSpPr>
        <p:spPr>
          <a:xfrm>
            <a:off x="391040" y="555766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9" name="Rectangle 578">
            <a:extLst>
              <a:ext uri="{FF2B5EF4-FFF2-40B4-BE49-F238E27FC236}">
                <a16:creationId xmlns:a16="http://schemas.microsoft.com/office/drawing/2014/main" id="{159557A0-CD03-4EE9-A652-C90B35C6B047}"/>
              </a:ext>
            </a:extLst>
          </p:cNvPr>
          <p:cNvSpPr/>
          <p:nvPr/>
        </p:nvSpPr>
        <p:spPr>
          <a:xfrm>
            <a:off x="5892657" y="555766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2" name="Rectangle 581">
            <a:extLst>
              <a:ext uri="{FF2B5EF4-FFF2-40B4-BE49-F238E27FC236}">
                <a16:creationId xmlns:a16="http://schemas.microsoft.com/office/drawing/2014/main" id="{CBCDEAF3-1333-4134-8CEF-47CDB4B7107E}"/>
              </a:ext>
            </a:extLst>
          </p:cNvPr>
          <p:cNvSpPr/>
          <p:nvPr/>
        </p:nvSpPr>
        <p:spPr>
          <a:xfrm>
            <a:off x="3141848" y="555766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Rectangle 591">
            <a:extLst>
              <a:ext uri="{FF2B5EF4-FFF2-40B4-BE49-F238E27FC236}">
                <a16:creationId xmlns:a16="http://schemas.microsoft.com/office/drawing/2014/main" id="{F064FB4A-06A3-4D5C-839E-21B41D7EBA1A}"/>
              </a:ext>
            </a:extLst>
          </p:cNvPr>
          <p:cNvSpPr/>
          <p:nvPr/>
        </p:nvSpPr>
        <p:spPr>
          <a:xfrm>
            <a:off x="5892657" y="4357930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Rectangle 592">
            <a:extLst>
              <a:ext uri="{FF2B5EF4-FFF2-40B4-BE49-F238E27FC236}">
                <a16:creationId xmlns:a16="http://schemas.microsoft.com/office/drawing/2014/main" id="{816605F0-FCD4-479D-A2D2-463506B5FF85}"/>
              </a:ext>
            </a:extLst>
          </p:cNvPr>
          <p:cNvSpPr/>
          <p:nvPr/>
        </p:nvSpPr>
        <p:spPr>
          <a:xfrm>
            <a:off x="3141848" y="4357930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4" name="Group 6">
            <a:extLst>
              <a:ext uri="{FF2B5EF4-FFF2-40B4-BE49-F238E27FC236}">
                <a16:creationId xmlns:a16="http://schemas.microsoft.com/office/drawing/2014/main" id="{772BF558-1452-4F0E-9E09-75FED4668341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6571843" y="4653233"/>
            <a:ext cx="2076933" cy="1593451"/>
            <a:chOff x="922" y="777"/>
            <a:chExt cx="4081" cy="3131"/>
          </a:xfrm>
          <a:effectLst/>
        </p:grpSpPr>
        <p:sp>
          <p:nvSpPr>
            <p:cNvPr id="595" name="Freeform 9">
              <a:extLst>
                <a:ext uri="{FF2B5EF4-FFF2-40B4-BE49-F238E27FC236}">
                  <a16:creationId xmlns:a16="http://schemas.microsoft.com/office/drawing/2014/main" id="{9F4907CD-C585-4038-9B36-1B0924209948}"/>
                </a:ext>
              </a:extLst>
            </p:cNvPr>
            <p:cNvSpPr>
              <a:spLocks noEditPoints="1"/>
            </p:cNvSpPr>
            <p:nvPr/>
          </p:nvSpPr>
          <p:spPr bwMode="auto">
            <a:xfrm rot="20836668">
              <a:off x="1787" y="2081"/>
              <a:ext cx="1264" cy="1110"/>
            </a:xfrm>
            <a:custGeom>
              <a:avLst/>
              <a:gdLst/>
              <a:ahLst/>
              <a:cxnLst>
                <a:cxn ang="0">
                  <a:pos x="1172" y="93"/>
                </a:cxn>
                <a:cxn ang="0">
                  <a:pos x="1122" y="143"/>
                </a:cxn>
                <a:cxn ang="0">
                  <a:pos x="1079" y="207"/>
                </a:cxn>
                <a:cxn ang="0">
                  <a:pos x="1015" y="286"/>
                </a:cxn>
                <a:cxn ang="0">
                  <a:pos x="915" y="386"/>
                </a:cxn>
                <a:cxn ang="0">
                  <a:pos x="872" y="443"/>
                </a:cxn>
                <a:cxn ang="0">
                  <a:pos x="807" y="471"/>
                </a:cxn>
                <a:cxn ang="0">
                  <a:pos x="729" y="571"/>
                </a:cxn>
                <a:cxn ang="0">
                  <a:pos x="729" y="571"/>
                </a:cxn>
                <a:cxn ang="0">
                  <a:pos x="600" y="607"/>
                </a:cxn>
                <a:cxn ang="0">
                  <a:pos x="550" y="671"/>
                </a:cxn>
                <a:cxn ang="0">
                  <a:pos x="557" y="671"/>
                </a:cxn>
                <a:cxn ang="0">
                  <a:pos x="500" y="693"/>
                </a:cxn>
                <a:cxn ang="0">
                  <a:pos x="429" y="700"/>
                </a:cxn>
                <a:cxn ang="0">
                  <a:pos x="286" y="729"/>
                </a:cxn>
                <a:cxn ang="0">
                  <a:pos x="1179" y="93"/>
                </a:cxn>
                <a:cxn ang="0">
                  <a:pos x="1143" y="100"/>
                </a:cxn>
                <a:cxn ang="0">
                  <a:pos x="1108" y="121"/>
                </a:cxn>
                <a:cxn ang="0">
                  <a:pos x="1115" y="200"/>
                </a:cxn>
                <a:cxn ang="0">
                  <a:pos x="1058" y="214"/>
                </a:cxn>
                <a:cxn ang="0">
                  <a:pos x="1022" y="264"/>
                </a:cxn>
                <a:cxn ang="0">
                  <a:pos x="1036" y="328"/>
                </a:cxn>
                <a:cxn ang="0">
                  <a:pos x="943" y="328"/>
                </a:cxn>
                <a:cxn ang="0">
                  <a:pos x="922" y="378"/>
                </a:cxn>
                <a:cxn ang="0">
                  <a:pos x="893" y="464"/>
                </a:cxn>
                <a:cxn ang="0">
                  <a:pos x="843" y="450"/>
                </a:cxn>
                <a:cxn ang="0">
                  <a:pos x="829" y="500"/>
                </a:cxn>
                <a:cxn ang="0">
                  <a:pos x="822" y="507"/>
                </a:cxn>
                <a:cxn ang="0">
                  <a:pos x="765" y="500"/>
                </a:cxn>
                <a:cxn ang="0">
                  <a:pos x="736" y="571"/>
                </a:cxn>
                <a:cxn ang="0">
                  <a:pos x="707" y="571"/>
                </a:cxn>
                <a:cxn ang="0">
                  <a:pos x="672" y="579"/>
                </a:cxn>
                <a:cxn ang="0">
                  <a:pos x="650" y="643"/>
                </a:cxn>
                <a:cxn ang="0">
                  <a:pos x="593" y="600"/>
                </a:cxn>
                <a:cxn ang="0">
                  <a:pos x="565" y="664"/>
                </a:cxn>
                <a:cxn ang="0">
                  <a:pos x="550" y="679"/>
                </a:cxn>
                <a:cxn ang="0">
                  <a:pos x="500" y="650"/>
                </a:cxn>
                <a:cxn ang="0">
                  <a:pos x="493" y="707"/>
                </a:cxn>
                <a:cxn ang="0">
                  <a:pos x="422" y="679"/>
                </a:cxn>
                <a:cxn ang="0">
                  <a:pos x="400" y="750"/>
                </a:cxn>
                <a:cxn ang="0">
                  <a:pos x="350" y="714"/>
                </a:cxn>
                <a:cxn ang="0">
                  <a:pos x="286" y="714"/>
                </a:cxn>
                <a:cxn ang="0">
                  <a:pos x="229" y="779"/>
                </a:cxn>
                <a:cxn ang="0">
                  <a:pos x="221" y="786"/>
                </a:cxn>
                <a:cxn ang="0">
                  <a:pos x="150" y="779"/>
                </a:cxn>
                <a:cxn ang="0">
                  <a:pos x="136" y="764"/>
                </a:cxn>
                <a:cxn ang="0">
                  <a:pos x="79" y="822"/>
                </a:cxn>
                <a:cxn ang="0">
                  <a:pos x="36" y="843"/>
                </a:cxn>
                <a:cxn ang="0">
                  <a:pos x="50" y="850"/>
                </a:cxn>
                <a:cxn ang="0">
                  <a:pos x="157" y="814"/>
                </a:cxn>
                <a:cxn ang="0">
                  <a:pos x="286" y="772"/>
                </a:cxn>
                <a:cxn ang="0">
                  <a:pos x="422" y="750"/>
                </a:cxn>
                <a:cxn ang="0">
                  <a:pos x="522" y="707"/>
                </a:cxn>
                <a:cxn ang="0">
                  <a:pos x="650" y="657"/>
                </a:cxn>
                <a:cxn ang="0">
                  <a:pos x="736" y="586"/>
                </a:cxn>
                <a:cxn ang="0">
                  <a:pos x="836" y="507"/>
                </a:cxn>
                <a:cxn ang="0">
                  <a:pos x="922" y="464"/>
                </a:cxn>
                <a:cxn ang="0">
                  <a:pos x="986" y="357"/>
                </a:cxn>
                <a:cxn ang="0">
                  <a:pos x="1093" y="250"/>
                </a:cxn>
                <a:cxn ang="0">
                  <a:pos x="1179" y="107"/>
                </a:cxn>
              </a:cxnLst>
              <a:rect l="0" t="0" r="r" b="b"/>
              <a:pathLst>
                <a:path w="1208" h="850">
                  <a:moveTo>
                    <a:pt x="1143" y="93"/>
                  </a:moveTo>
                  <a:lnTo>
                    <a:pt x="1143" y="93"/>
                  </a:lnTo>
                  <a:lnTo>
                    <a:pt x="1136" y="85"/>
                  </a:lnTo>
                  <a:lnTo>
                    <a:pt x="1136" y="85"/>
                  </a:lnTo>
                  <a:lnTo>
                    <a:pt x="1136" y="71"/>
                  </a:lnTo>
                  <a:lnTo>
                    <a:pt x="1136" y="71"/>
                  </a:lnTo>
                  <a:lnTo>
                    <a:pt x="1143" y="71"/>
                  </a:lnTo>
                  <a:lnTo>
                    <a:pt x="1150" y="71"/>
                  </a:lnTo>
                  <a:lnTo>
                    <a:pt x="1150" y="71"/>
                  </a:lnTo>
                  <a:lnTo>
                    <a:pt x="1165" y="85"/>
                  </a:lnTo>
                  <a:lnTo>
                    <a:pt x="1172" y="93"/>
                  </a:lnTo>
                  <a:lnTo>
                    <a:pt x="1172" y="93"/>
                  </a:lnTo>
                  <a:lnTo>
                    <a:pt x="1158" y="93"/>
                  </a:lnTo>
                  <a:lnTo>
                    <a:pt x="1143" y="93"/>
                  </a:lnTo>
                  <a:close/>
                  <a:moveTo>
                    <a:pt x="1108" y="135"/>
                  </a:moveTo>
                  <a:lnTo>
                    <a:pt x="1108" y="135"/>
                  </a:lnTo>
                  <a:lnTo>
                    <a:pt x="1108" y="128"/>
                  </a:lnTo>
                  <a:lnTo>
                    <a:pt x="1108" y="128"/>
                  </a:lnTo>
                  <a:lnTo>
                    <a:pt x="1115" y="128"/>
                  </a:lnTo>
                  <a:lnTo>
                    <a:pt x="1115" y="128"/>
                  </a:lnTo>
                  <a:lnTo>
                    <a:pt x="1122" y="135"/>
                  </a:lnTo>
                  <a:lnTo>
                    <a:pt x="1136" y="143"/>
                  </a:lnTo>
                  <a:lnTo>
                    <a:pt x="1136" y="143"/>
                  </a:lnTo>
                  <a:lnTo>
                    <a:pt x="1122" y="143"/>
                  </a:lnTo>
                  <a:lnTo>
                    <a:pt x="1108" y="135"/>
                  </a:lnTo>
                  <a:close/>
                  <a:moveTo>
                    <a:pt x="1065" y="207"/>
                  </a:moveTo>
                  <a:lnTo>
                    <a:pt x="1065" y="207"/>
                  </a:lnTo>
                  <a:lnTo>
                    <a:pt x="1058" y="200"/>
                  </a:lnTo>
                  <a:lnTo>
                    <a:pt x="1050" y="193"/>
                  </a:lnTo>
                  <a:lnTo>
                    <a:pt x="1050" y="193"/>
                  </a:lnTo>
                  <a:lnTo>
                    <a:pt x="1058" y="193"/>
                  </a:lnTo>
                  <a:lnTo>
                    <a:pt x="1058" y="193"/>
                  </a:lnTo>
                  <a:lnTo>
                    <a:pt x="1072" y="193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65" y="207"/>
                  </a:lnTo>
                  <a:close/>
                  <a:moveTo>
                    <a:pt x="1015" y="286"/>
                  </a:moveTo>
                  <a:lnTo>
                    <a:pt x="1015" y="286"/>
                  </a:lnTo>
                  <a:lnTo>
                    <a:pt x="1015" y="278"/>
                  </a:lnTo>
                  <a:lnTo>
                    <a:pt x="1008" y="271"/>
                  </a:lnTo>
                  <a:lnTo>
                    <a:pt x="1008" y="271"/>
                  </a:lnTo>
                  <a:lnTo>
                    <a:pt x="1015" y="271"/>
                  </a:lnTo>
                  <a:lnTo>
                    <a:pt x="1015" y="271"/>
                  </a:lnTo>
                  <a:lnTo>
                    <a:pt x="1029" y="286"/>
                  </a:lnTo>
                  <a:lnTo>
                    <a:pt x="1029" y="286"/>
                  </a:lnTo>
                  <a:lnTo>
                    <a:pt x="1015" y="286"/>
                  </a:lnTo>
                  <a:close/>
                  <a:moveTo>
                    <a:pt x="958" y="328"/>
                  </a:moveTo>
                  <a:lnTo>
                    <a:pt x="958" y="328"/>
                  </a:lnTo>
                  <a:lnTo>
                    <a:pt x="965" y="328"/>
                  </a:lnTo>
                  <a:lnTo>
                    <a:pt x="965" y="328"/>
                  </a:lnTo>
                  <a:lnTo>
                    <a:pt x="979" y="350"/>
                  </a:lnTo>
                  <a:lnTo>
                    <a:pt x="979" y="350"/>
                  </a:lnTo>
                  <a:lnTo>
                    <a:pt x="965" y="343"/>
                  </a:lnTo>
                  <a:lnTo>
                    <a:pt x="958" y="328"/>
                  </a:lnTo>
                  <a:close/>
                  <a:moveTo>
                    <a:pt x="915" y="386"/>
                  </a:moveTo>
                  <a:lnTo>
                    <a:pt x="915" y="386"/>
                  </a:lnTo>
                  <a:lnTo>
                    <a:pt x="915" y="386"/>
                  </a:lnTo>
                  <a:lnTo>
                    <a:pt x="915" y="386"/>
                  </a:lnTo>
                  <a:lnTo>
                    <a:pt x="922" y="393"/>
                  </a:lnTo>
                  <a:lnTo>
                    <a:pt x="922" y="393"/>
                  </a:lnTo>
                  <a:lnTo>
                    <a:pt x="915" y="386"/>
                  </a:lnTo>
                  <a:close/>
                  <a:moveTo>
                    <a:pt x="857" y="450"/>
                  </a:moveTo>
                  <a:lnTo>
                    <a:pt x="857" y="450"/>
                  </a:lnTo>
                  <a:lnTo>
                    <a:pt x="850" y="436"/>
                  </a:lnTo>
                  <a:lnTo>
                    <a:pt x="850" y="436"/>
                  </a:lnTo>
                  <a:lnTo>
                    <a:pt x="857" y="428"/>
                  </a:lnTo>
                  <a:lnTo>
                    <a:pt x="857" y="428"/>
                  </a:lnTo>
                  <a:lnTo>
                    <a:pt x="865" y="436"/>
                  </a:lnTo>
                  <a:lnTo>
                    <a:pt x="865" y="436"/>
                  </a:lnTo>
                  <a:lnTo>
                    <a:pt x="872" y="443"/>
                  </a:lnTo>
                  <a:lnTo>
                    <a:pt x="879" y="464"/>
                  </a:lnTo>
                  <a:lnTo>
                    <a:pt x="879" y="464"/>
                  </a:lnTo>
                  <a:lnTo>
                    <a:pt x="857" y="450"/>
                  </a:lnTo>
                  <a:close/>
                  <a:moveTo>
                    <a:pt x="807" y="471"/>
                  </a:moveTo>
                  <a:lnTo>
                    <a:pt x="807" y="471"/>
                  </a:lnTo>
                  <a:lnTo>
                    <a:pt x="807" y="471"/>
                  </a:lnTo>
                  <a:lnTo>
                    <a:pt x="807" y="471"/>
                  </a:lnTo>
                  <a:lnTo>
                    <a:pt x="815" y="479"/>
                  </a:lnTo>
                  <a:lnTo>
                    <a:pt x="822" y="493"/>
                  </a:lnTo>
                  <a:lnTo>
                    <a:pt x="822" y="493"/>
                  </a:lnTo>
                  <a:lnTo>
                    <a:pt x="807" y="486"/>
                  </a:lnTo>
                  <a:lnTo>
                    <a:pt x="807" y="471"/>
                  </a:lnTo>
                  <a:close/>
                  <a:moveTo>
                    <a:pt x="765" y="507"/>
                  </a:moveTo>
                  <a:lnTo>
                    <a:pt x="765" y="507"/>
                  </a:lnTo>
                  <a:lnTo>
                    <a:pt x="765" y="507"/>
                  </a:lnTo>
                  <a:lnTo>
                    <a:pt x="765" y="507"/>
                  </a:lnTo>
                  <a:lnTo>
                    <a:pt x="772" y="507"/>
                  </a:lnTo>
                  <a:lnTo>
                    <a:pt x="779" y="514"/>
                  </a:lnTo>
                  <a:lnTo>
                    <a:pt x="779" y="514"/>
                  </a:lnTo>
                  <a:lnTo>
                    <a:pt x="779" y="536"/>
                  </a:lnTo>
                  <a:lnTo>
                    <a:pt x="779" y="536"/>
                  </a:lnTo>
                  <a:lnTo>
                    <a:pt x="765" y="521"/>
                  </a:lnTo>
                  <a:lnTo>
                    <a:pt x="765" y="507"/>
                  </a:lnTo>
                  <a:close/>
                  <a:moveTo>
                    <a:pt x="729" y="571"/>
                  </a:moveTo>
                  <a:lnTo>
                    <a:pt x="729" y="571"/>
                  </a:lnTo>
                  <a:lnTo>
                    <a:pt x="715" y="571"/>
                  </a:lnTo>
                  <a:lnTo>
                    <a:pt x="707" y="557"/>
                  </a:lnTo>
                  <a:lnTo>
                    <a:pt x="707" y="557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22" y="550"/>
                  </a:lnTo>
                  <a:lnTo>
                    <a:pt x="729" y="557"/>
                  </a:lnTo>
                  <a:lnTo>
                    <a:pt x="729" y="557"/>
                  </a:lnTo>
                  <a:lnTo>
                    <a:pt x="729" y="571"/>
                  </a:lnTo>
                  <a:lnTo>
                    <a:pt x="729" y="571"/>
                  </a:lnTo>
                  <a:lnTo>
                    <a:pt x="729" y="571"/>
                  </a:lnTo>
                  <a:close/>
                  <a:moveTo>
                    <a:pt x="657" y="579"/>
                  </a:moveTo>
                  <a:lnTo>
                    <a:pt x="657" y="579"/>
                  </a:lnTo>
                  <a:lnTo>
                    <a:pt x="665" y="593"/>
                  </a:lnTo>
                  <a:lnTo>
                    <a:pt x="665" y="593"/>
                  </a:lnTo>
                  <a:lnTo>
                    <a:pt x="657" y="579"/>
                  </a:lnTo>
                  <a:lnTo>
                    <a:pt x="657" y="579"/>
                  </a:lnTo>
                  <a:lnTo>
                    <a:pt x="657" y="579"/>
                  </a:lnTo>
                  <a:close/>
                  <a:moveTo>
                    <a:pt x="600" y="614"/>
                  </a:moveTo>
                  <a:lnTo>
                    <a:pt x="600" y="614"/>
                  </a:lnTo>
                  <a:lnTo>
                    <a:pt x="600" y="607"/>
                  </a:lnTo>
                  <a:lnTo>
                    <a:pt x="600" y="607"/>
                  </a:lnTo>
                  <a:lnTo>
                    <a:pt x="607" y="607"/>
                  </a:lnTo>
                  <a:lnTo>
                    <a:pt x="607" y="607"/>
                  </a:lnTo>
                  <a:lnTo>
                    <a:pt x="615" y="614"/>
                  </a:lnTo>
                  <a:lnTo>
                    <a:pt x="615" y="629"/>
                  </a:lnTo>
                  <a:lnTo>
                    <a:pt x="615" y="629"/>
                  </a:lnTo>
                  <a:lnTo>
                    <a:pt x="615" y="636"/>
                  </a:lnTo>
                  <a:lnTo>
                    <a:pt x="615" y="636"/>
                  </a:lnTo>
                  <a:lnTo>
                    <a:pt x="607" y="629"/>
                  </a:lnTo>
                  <a:lnTo>
                    <a:pt x="600" y="614"/>
                  </a:lnTo>
                  <a:close/>
                  <a:moveTo>
                    <a:pt x="550" y="671"/>
                  </a:moveTo>
                  <a:lnTo>
                    <a:pt x="550" y="671"/>
                  </a:lnTo>
                  <a:lnTo>
                    <a:pt x="543" y="657"/>
                  </a:lnTo>
                  <a:lnTo>
                    <a:pt x="536" y="636"/>
                  </a:lnTo>
                  <a:lnTo>
                    <a:pt x="536" y="636"/>
                  </a:lnTo>
                  <a:lnTo>
                    <a:pt x="536" y="629"/>
                  </a:lnTo>
                  <a:lnTo>
                    <a:pt x="536" y="629"/>
                  </a:lnTo>
                  <a:lnTo>
                    <a:pt x="550" y="629"/>
                  </a:lnTo>
                  <a:lnTo>
                    <a:pt x="550" y="629"/>
                  </a:lnTo>
                  <a:lnTo>
                    <a:pt x="557" y="643"/>
                  </a:lnTo>
                  <a:lnTo>
                    <a:pt x="557" y="664"/>
                  </a:lnTo>
                  <a:lnTo>
                    <a:pt x="557" y="664"/>
                  </a:lnTo>
                  <a:lnTo>
                    <a:pt x="557" y="671"/>
                  </a:lnTo>
                  <a:lnTo>
                    <a:pt x="557" y="671"/>
                  </a:lnTo>
                  <a:lnTo>
                    <a:pt x="550" y="671"/>
                  </a:lnTo>
                  <a:close/>
                  <a:moveTo>
                    <a:pt x="486" y="671"/>
                  </a:moveTo>
                  <a:lnTo>
                    <a:pt x="486" y="671"/>
                  </a:lnTo>
                  <a:lnTo>
                    <a:pt x="486" y="664"/>
                  </a:lnTo>
                  <a:lnTo>
                    <a:pt x="486" y="657"/>
                  </a:lnTo>
                  <a:lnTo>
                    <a:pt x="486" y="657"/>
                  </a:lnTo>
                  <a:lnTo>
                    <a:pt x="493" y="657"/>
                  </a:lnTo>
                  <a:lnTo>
                    <a:pt x="493" y="657"/>
                  </a:lnTo>
                  <a:lnTo>
                    <a:pt x="500" y="664"/>
                  </a:lnTo>
                  <a:lnTo>
                    <a:pt x="500" y="664"/>
                  </a:lnTo>
                  <a:lnTo>
                    <a:pt x="500" y="693"/>
                  </a:lnTo>
                  <a:lnTo>
                    <a:pt x="500" y="693"/>
                  </a:lnTo>
                  <a:lnTo>
                    <a:pt x="493" y="686"/>
                  </a:lnTo>
                  <a:lnTo>
                    <a:pt x="486" y="671"/>
                  </a:lnTo>
                  <a:close/>
                  <a:moveTo>
                    <a:pt x="422" y="686"/>
                  </a:moveTo>
                  <a:lnTo>
                    <a:pt x="422" y="686"/>
                  </a:lnTo>
                  <a:lnTo>
                    <a:pt x="429" y="679"/>
                  </a:lnTo>
                  <a:lnTo>
                    <a:pt x="429" y="679"/>
                  </a:lnTo>
                  <a:lnTo>
                    <a:pt x="436" y="686"/>
                  </a:lnTo>
                  <a:lnTo>
                    <a:pt x="436" y="686"/>
                  </a:lnTo>
                  <a:lnTo>
                    <a:pt x="436" y="693"/>
                  </a:lnTo>
                  <a:lnTo>
                    <a:pt x="436" y="707"/>
                  </a:lnTo>
                  <a:lnTo>
                    <a:pt x="436" y="707"/>
                  </a:lnTo>
                  <a:lnTo>
                    <a:pt x="429" y="700"/>
                  </a:lnTo>
                  <a:lnTo>
                    <a:pt x="422" y="686"/>
                  </a:lnTo>
                  <a:close/>
                  <a:moveTo>
                    <a:pt x="357" y="700"/>
                  </a:moveTo>
                  <a:lnTo>
                    <a:pt x="357" y="700"/>
                  </a:lnTo>
                  <a:lnTo>
                    <a:pt x="364" y="714"/>
                  </a:lnTo>
                  <a:lnTo>
                    <a:pt x="364" y="729"/>
                  </a:lnTo>
                  <a:lnTo>
                    <a:pt x="364" y="729"/>
                  </a:lnTo>
                  <a:lnTo>
                    <a:pt x="357" y="714"/>
                  </a:lnTo>
                  <a:lnTo>
                    <a:pt x="357" y="714"/>
                  </a:lnTo>
                  <a:lnTo>
                    <a:pt x="357" y="707"/>
                  </a:lnTo>
                  <a:lnTo>
                    <a:pt x="357" y="700"/>
                  </a:lnTo>
                  <a:close/>
                  <a:moveTo>
                    <a:pt x="286" y="729"/>
                  </a:moveTo>
                  <a:lnTo>
                    <a:pt x="286" y="729"/>
                  </a:lnTo>
                  <a:lnTo>
                    <a:pt x="286" y="750"/>
                  </a:lnTo>
                  <a:lnTo>
                    <a:pt x="286" y="750"/>
                  </a:lnTo>
                  <a:lnTo>
                    <a:pt x="279" y="743"/>
                  </a:lnTo>
                  <a:lnTo>
                    <a:pt x="286" y="729"/>
                  </a:lnTo>
                  <a:close/>
                  <a:moveTo>
                    <a:pt x="1172" y="0"/>
                  </a:moveTo>
                  <a:lnTo>
                    <a:pt x="1172" y="7"/>
                  </a:lnTo>
                  <a:lnTo>
                    <a:pt x="1172" y="7"/>
                  </a:lnTo>
                  <a:lnTo>
                    <a:pt x="1193" y="28"/>
                  </a:lnTo>
                  <a:lnTo>
                    <a:pt x="1201" y="50"/>
                  </a:lnTo>
                  <a:lnTo>
                    <a:pt x="1201" y="50"/>
                  </a:lnTo>
                  <a:lnTo>
                    <a:pt x="1193" y="78"/>
                  </a:lnTo>
                  <a:lnTo>
                    <a:pt x="1179" y="93"/>
                  </a:lnTo>
                  <a:lnTo>
                    <a:pt x="1179" y="93"/>
                  </a:lnTo>
                  <a:lnTo>
                    <a:pt x="1172" y="78"/>
                  </a:lnTo>
                  <a:lnTo>
                    <a:pt x="1158" y="64"/>
                  </a:lnTo>
                  <a:lnTo>
                    <a:pt x="1158" y="64"/>
                  </a:lnTo>
                  <a:lnTo>
                    <a:pt x="1143" y="64"/>
                  </a:lnTo>
                  <a:lnTo>
                    <a:pt x="1129" y="64"/>
                  </a:lnTo>
                  <a:lnTo>
                    <a:pt x="1129" y="64"/>
                  </a:lnTo>
                  <a:lnTo>
                    <a:pt x="1122" y="71"/>
                  </a:lnTo>
                  <a:lnTo>
                    <a:pt x="1129" y="85"/>
                  </a:lnTo>
                  <a:lnTo>
                    <a:pt x="1129" y="85"/>
                  </a:lnTo>
                  <a:lnTo>
                    <a:pt x="1129" y="93"/>
                  </a:lnTo>
                  <a:lnTo>
                    <a:pt x="1143" y="100"/>
                  </a:lnTo>
                  <a:lnTo>
                    <a:pt x="1143" y="100"/>
                  </a:lnTo>
                  <a:lnTo>
                    <a:pt x="1158" y="107"/>
                  </a:lnTo>
                  <a:lnTo>
                    <a:pt x="1172" y="100"/>
                  </a:lnTo>
                  <a:lnTo>
                    <a:pt x="1172" y="100"/>
                  </a:lnTo>
                  <a:lnTo>
                    <a:pt x="1172" y="100"/>
                  </a:lnTo>
                  <a:lnTo>
                    <a:pt x="1165" y="128"/>
                  </a:lnTo>
                  <a:lnTo>
                    <a:pt x="1143" y="143"/>
                  </a:lnTo>
                  <a:lnTo>
                    <a:pt x="1143" y="143"/>
                  </a:lnTo>
                  <a:lnTo>
                    <a:pt x="1129" y="128"/>
                  </a:lnTo>
                  <a:lnTo>
                    <a:pt x="1115" y="114"/>
                  </a:lnTo>
                  <a:lnTo>
                    <a:pt x="1115" y="114"/>
                  </a:lnTo>
                  <a:lnTo>
                    <a:pt x="1108" y="121"/>
                  </a:lnTo>
                  <a:lnTo>
                    <a:pt x="1100" y="121"/>
                  </a:lnTo>
                  <a:lnTo>
                    <a:pt x="1100" y="121"/>
                  </a:lnTo>
                  <a:lnTo>
                    <a:pt x="1100" y="135"/>
                  </a:lnTo>
                  <a:lnTo>
                    <a:pt x="1100" y="143"/>
                  </a:lnTo>
                  <a:lnTo>
                    <a:pt x="1100" y="143"/>
                  </a:lnTo>
                  <a:lnTo>
                    <a:pt x="1115" y="150"/>
                  </a:lnTo>
                  <a:lnTo>
                    <a:pt x="1136" y="157"/>
                  </a:lnTo>
                  <a:lnTo>
                    <a:pt x="1136" y="157"/>
                  </a:lnTo>
                  <a:lnTo>
                    <a:pt x="1136" y="171"/>
                  </a:lnTo>
                  <a:lnTo>
                    <a:pt x="1136" y="178"/>
                  </a:lnTo>
                  <a:lnTo>
                    <a:pt x="1115" y="200"/>
                  </a:lnTo>
                  <a:lnTo>
                    <a:pt x="1115" y="200"/>
                  </a:lnTo>
                  <a:lnTo>
                    <a:pt x="1093" y="207"/>
                  </a:lnTo>
                  <a:lnTo>
                    <a:pt x="1093" y="207"/>
                  </a:lnTo>
                  <a:lnTo>
                    <a:pt x="1086" y="200"/>
                  </a:lnTo>
                  <a:lnTo>
                    <a:pt x="1086" y="200"/>
                  </a:lnTo>
                  <a:lnTo>
                    <a:pt x="1079" y="185"/>
                  </a:lnTo>
                  <a:lnTo>
                    <a:pt x="1065" y="185"/>
                  </a:lnTo>
                  <a:lnTo>
                    <a:pt x="1065" y="185"/>
                  </a:lnTo>
                  <a:lnTo>
                    <a:pt x="1050" y="185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43" y="207"/>
                  </a:lnTo>
                  <a:lnTo>
                    <a:pt x="1058" y="214"/>
                  </a:lnTo>
                  <a:lnTo>
                    <a:pt x="1058" y="214"/>
                  </a:lnTo>
                  <a:lnTo>
                    <a:pt x="1072" y="221"/>
                  </a:lnTo>
                  <a:lnTo>
                    <a:pt x="1086" y="221"/>
                  </a:lnTo>
                  <a:lnTo>
                    <a:pt x="1086" y="221"/>
                  </a:lnTo>
                  <a:lnTo>
                    <a:pt x="1086" y="243"/>
                  </a:lnTo>
                  <a:lnTo>
                    <a:pt x="1072" y="264"/>
                  </a:lnTo>
                  <a:lnTo>
                    <a:pt x="1072" y="264"/>
                  </a:lnTo>
                  <a:lnTo>
                    <a:pt x="1058" y="278"/>
                  </a:lnTo>
                  <a:lnTo>
                    <a:pt x="1036" y="286"/>
                  </a:lnTo>
                  <a:lnTo>
                    <a:pt x="1036" y="286"/>
                  </a:lnTo>
                  <a:lnTo>
                    <a:pt x="1022" y="264"/>
                  </a:lnTo>
                  <a:lnTo>
                    <a:pt x="1022" y="264"/>
                  </a:lnTo>
                  <a:lnTo>
                    <a:pt x="1015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78"/>
                  </a:lnTo>
                  <a:lnTo>
                    <a:pt x="1015" y="293"/>
                  </a:lnTo>
                  <a:lnTo>
                    <a:pt x="1015" y="293"/>
                  </a:lnTo>
                  <a:lnTo>
                    <a:pt x="1029" y="293"/>
                  </a:lnTo>
                  <a:lnTo>
                    <a:pt x="1029" y="293"/>
                  </a:lnTo>
                  <a:lnTo>
                    <a:pt x="1036" y="328"/>
                  </a:lnTo>
                  <a:lnTo>
                    <a:pt x="1036" y="328"/>
                  </a:lnTo>
                  <a:lnTo>
                    <a:pt x="1029" y="336"/>
                  </a:lnTo>
                  <a:lnTo>
                    <a:pt x="1015" y="343"/>
                  </a:lnTo>
                  <a:lnTo>
                    <a:pt x="986" y="350"/>
                  </a:lnTo>
                  <a:lnTo>
                    <a:pt x="986" y="350"/>
                  </a:lnTo>
                  <a:lnTo>
                    <a:pt x="979" y="336"/>
                  </a:lnTo>
                  <a:lnTo>
                    <a:pt x="972" y="321"/>
                  </a:lnTo>
                  <a:lnTo>
                    <a:pt x="972" y="321"/>
                  </a:lnTo>
                  <a:lnTo>
                    <a:pt x="958" y="321"/>
                  </a:lnTo>
                  <a:lnTo>
                    <a:pt x="950" y="328"/>
                  </a:lnTo>
                  <a:lnTo>
                    <a:pt x="943" y="328"/>
                  </a:lnTo>
                  <a:lnTo>
                    <a:pt x="943" y="328"/>
                  </a:lnTo>
                  <a:lnTo>
                    <a:pt x="943" y="328"/>
                  </a:lnTo>
                  <a:lnTo>
                    <a:pt x="958" y="350"/>
                  </a:lnTo>
                  <a:lnTo>
                    <a:pt x="979" y="357"/>
                  </a:lnTo>
                  <a:lnTo>
                    <a:pt x="979" y="357"/>
                  </a:lnTo>
                  <a:lnTo>
                    <a:pt x="986" y="378"/>
                  </a:lnTo>
                  <a:lnTo>
                    <a:pt x="986" y="378"/>
                  </a:lnTo>
                  <a:lnTo>
                    <a:pt x="972" y="400"/>
                  </a:lnTo>
                  <a:lnTo>
                    <a:pt x="950" y="400"/>
                  </a:lnTo>
                  <a:lnTo>
                    <a:pt x="950" y="400"/>
                  </a:lnTo>
                  <a:lnTo>
                    <a:pt x="936" y="400"/>
                  </a:lnTo>
                  <a:lnTo>
                    <a:pt x="936" y="400"/>
                  </a:lnTo>
                  <a:lnTo>
                    <a:pt x="922" y="378"/>
                  </a:lnTo>
                  <a:lnTo>
                    <a:pt x="922" y="378"/>
                  </a:lnTo>
                  <a:lnTo>
                    <a:pt x="915" y="371"/>
                  </a:lnTo>
                  <a:lnTo>
                    <a:pt x="900" y="371"/>
                  </a:lnTo>
                  <a:lnTo>
                    <a:pt x="900" y="378"/>
                  </a:lnTo>
                  <a:lnTo>
                    <a:pt x="900" y="378"/>
                  </a:lnTo>
                  <a:lnTo>
                    <a:pt x="900" y="378"/>
                  </a:lnTo>
                  <a:lnTo>
                    <a:pt x="915" y="400"/>
                  </a:lnTo>
                  <a:lnTo>
                    <a:pt x="929" y="407"/>
                  </a:lnTo>
                  <a:lnTo>
                    <a:pt x="929" y="407"/>
                  </a:lnTo>
                  <a:lnTo>
                    <a:pt x="929" y="436"/>
                  </a:lnTo>
                  <a:lnTo>
                    <a:pt x="929" y="436"/>
                  </a:lnTo>
                  <a:lnTo>
                    <a:pt x="922" y="457"/>
                  </a:lnTo>
                  <a:lnTo>
                    <a:pt x="893" y="464"/>
                  </a:lnTo>
                  <a:lnTo>
                    <a:pt x="893" y="464"/>
                  </a:lnTo>
                  <a:lnTo>
                    <a:pt x="886" y="464"/>
                  </a:lnTo>
                  <a:lnTo>
                    <a:pt x="886" y="464"/>
                  </a:lnTo>
                  <a:lnTo>
                    <a:pt x="879" y="443"/>
                  </a:lnTo>
                  <a:lnTo>
                    <a:pt x="865" y="428"/>
                  </a:lnTo>
                  <a:lnTo>
                    <a:pt x="865" y="428"/>
                  </a:lnTo>
                  <a:lnTo>
                    <a:pt x="857" y="421"/>
                  </a:lnTo>
                  <a:lnTo>
                    <a:pt x="850" y="421"/>
                  </a:lnTo>
                  <a:lnTo>
                    <a:pt x="850" y="421"/>
                  </a:lnTo>
                  <a:lnTo>
                    <a:pt x="843" y="436"/>
                  </a:lnTo>
                  <a:lnTo>
                    <a:pt x="843" y="436"/>
                  </a:lnTo>
                  <a:lnTo>
                    <a:pt x="843" y="450"/>
                  </a:lnTo>
                  <a:lnTo>
                    <a:pt x="850" y="457"/>
                  </a:lnTo>
                  <a:lnTo>
                    <a:pt x="850" y="457"/>
                  </a:lnTo>
                  <a:lnTo>
                    <a:pt x="879" y="471"/>
                  </a:lnTo>
                  <a:lnTo>
                    <a:pt x="879" y="471"/>
                  </a:lnTo>
                  <a:lnTo>
                    <a:pt x="879" y="486"/>
                  </a:lnTo>
                  <a:lnTo>
                    <a:pt x="879" y="486"/>
                  </a:lnTo>
                  <a:lnTo>
                    <a:pt x="872" y="493"/>
                  </a:lnTo>
                  <a:lnTo>
                    <a:pt x="865" y="500"/>
                  </a:lnTo>
                  <a:lnTo>
                    <a:pt x="843" y="500"/>
                  </a:lnTo>
                  <a:lnTo>
                    <a:pt x="843" y="500"/>
                  </a:lnTo>
                  <a:lnTo>
                    <a:pt x="829" y="500"/>
                  </a:lnTo>
                  <a:lnTo>
                    <a:pt x="829" y="500"/>
                  </a:lnTo>
                  <a:lnTo>
                    <a:pt x="822" y="479"/>
                  </a:lnTo>
                  <a:lnTo>
                    <a:pt x="815" y="464"/>
                  </a:lnTo>
                  <a:lnTo>
                    <a:pt x="815" y="464"/>
                  </a:lnTo>
                  <a:lnTo>
                    <a:pt x="807" y="464"/>
                  </a:lnTo>
                  <a:lnTo>
                    <a:pt x="793" y="464"/>
                  </a:lnTo>
                  <a:lnTo>
                    <a:pt x="793" y="471"/>
                  </a:lnTo>
                  <a:lnTo>
                    <a:pt x="793" y="471"/>
                  </a:lnTo>
                  <a:lnTo>
                    <a:pt x="793" y="471"/>
                  </a:lnTo>
                  <a:lnTo>
                    <a:pt x="800" y="493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29"/>
                  </a:lnTo>
                  <a:lnTo>
                    <a:pt x="815" y="543"/>
                  </a:lnTo>
                  <a:lnTo>
                    <a:pt x="815" y="543"/>
                  </a:lnTo>
                  <a:lnTo>
                    <a:pt x="800" y="543"/>
                  </a:lnTo>
                  <a:lnTo>
                    <a:pt x="786" y="543"/>
                  </a:lnTo>
                  <a:lnTo>
                    <a:pt x="786" y="543"/>
                  </a:lnTo>
                  <a:lnTo>
                    <a:pt x="786" y="521"/>
                  </a:lnTo>
                  <a:lnTo>
                    <a:pt x="786" y="507"/>
                  </a:lnTo>
                  <a:lnTo>
                    <a:pt x="786" y="507"/>
                  </a:lnTo>
                  <a:lnTo>
                    <a:pt x="779" y="500"/>
                  </a:lnTo>
                  <a:lnTo>
                    <a:pt x="765" y="500"/>
                  </a:lnTo>
                  <a:lnTo>
                    <a:pt x="765" y="500"/>
                  </a:lnTo>
                  <a:lnTo>
                    <a:pt x="757" y="500"/>
                  </a:lnTo>
                  <a:lnTo>
                    <a:pt x="750" y="507"/>
                  </a:lnTo>
                  <a:lnTo>
                    <a:pt x="750" y="507"/>
                  </a:lnTo>
                  <a:lnTo>
                    <a:pt x="757" y="514"/>
                  </a:lnTo>
                  <a:lnTo>
                    <a:pt x="757" y="529"/>
                  </a:lnTo>
                  <a:lnTo>
                    <a:pt x="779" y="543"/>
                  </a:lnTo>
                  <a:lnTo>
                    <a:pt x="779" y="543"/>
                  </a:lnTo>
                  <a:lnTo>
                    <a:pt x="765" y="564"/>
                  </a:lnTo>
                  <a:lnTo>
                    <a:pt x="765" y="564"/>
                  </a:lnTo>
                  <a:lnTo>
                    <a:pt x="757" y="571"/>
                  </a:lnTo>
                  <a:lnTo>
                    <a:pt x="736" y="571"/>
                  </a:lnTo>
                  <a:lnTo>
                    <a:pt x="736" y="571"/>
                  </a:lnTo>
                  <a:lnTo>
                    <a:pt x="736" y="557"/>
                  </a:lnTo>
                  <a:lnTo>
                    <a:pt x="736" y="557"/>
                  </a:lnTo>
                  <a:lnTo>
                    <a:pt x="729" y="54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00" y="536"/>
                  </a:lnTo>
                  <a:lnTo>
                    <a:pt x="700" y="536"/>
                  </a:lnTo>
                  <a:lnTo>
                    <a:pt x="693" y="543"/>
                  </a:lnTo>
                  <a:lnTo>
                    <a:pt x="700" y="557"/>
                  </a:lnTo>
                  <a:lnTo>
                    <a:pt x="700" y="557"/>
                  </a:lnTo>
                  <a:lnTo>
                    <a:pt x="707" y="571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2" y="600"/>
                  </a:lnTo>
                  <a:lnTo>
                    <a:pt x="722" y="600"/>
                  </a:lnTo>
                  <a:lnTo>
                    <a:pt x="707" y="607"/>
                  </a:lnTo>
                  <a:lnTo>
                    <a:pt x="693" y="614"/>
                  </a:lnTo>
                  <a:lnTo>
                    <a:pt x="693" y="614"/>
                  </a:lnTo>
                  <a:lnTo>
                    <a:pt x="679" y="607"/>
                  </a:lnTo>
                  <a:lnTo>
                    <a:pt x="679" y="607"/>
                  </a:lnTo>
                  <a:lnTo>
                    <a:pt x="672" y="579"/>
                  </a:lnTo>
                  <a:lnTo>
                    <a:pt x="657" y="564"/>
                  </a:lnTo>
                  <a:lnTo>
                    <a:pt x="657" y="564"/>
                  </a:lnTo>
                  <a:lnTo>
                    <a:pt x="650" y="564"/>
                  </a:lnTo>
                  <a:lnTo>
                    <a:pt x="650" y="564"/>
                  </a:lnTo>
                  <a:lnTo>
                    <a:pt x="643" y="571"/>
                  </a:lnTo>
                  <a:lnTo>
                    <a:pt x="650" y="586"/>
                  </a:lnTo>
                  <a:lnTo>
                    <a:pt x="650" y="586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29"/>
                  </a:lnTo>
                  <a:lnTo>
                    <a:pt x="665" y="629"/>
                  </a:lnTo>
                  <a:lnTo>
                    <a:pt x="650" y="643"/>
                  </a:lnTo>
                  <a:lnTo>
                    <a:pt x="636" y="650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9" y="629"/>
                  </a:lnTo>
                  <a:lnTo>
                    <a:pt x="629" y="629"/>
                  </a:lnTo>
                  <a:lnTo>
                    <a:pt x="622" y="614"/>
                  </a:lnTo>
                  <a:lnTo>
                    <a:pt x="607" y="600"/>
                  </a:lnTo>
                  <a:lnTo>
                    <a:pt x="607" y="600"/>
                  </a:lnTo>
                  <a:lnTo>
                    <a:pt x="600" y="600"/>
                  </a:lnTo>
                  <a:lnTo>
                    <a:pt x="593" y="600"/>
                  </a:lnTo>
                  <a:lnTo>
                    <a:pt x="593" y="600"/>
                  </a:lnTo>
                  <a:lnTo>
                    <a:pt x="593" y="614"/>
                  </a:lnTo>
                  <a:lnTo>
                    <a:pt x="593" y="614"/>
                  </a:lnTo>
                  <a:lnTo>
                    <a:pt x="600" y="636"/>
                  </a:lnTo>
                  <a:lnTo>
                    <a:pt x="615" y="650"/>
                  </a:lnTo>
                  <a:lnTo>
                    <a:pt x="615" y="650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586" y="671"/>
                  </a:lnTo>
                  <a:lnTo>
                    <a:pt x="565" y="671"/>
                  </a:lnTo>
                  <a:lnTo>
                    <a:pt x="565" y="671"/>
                  </a:lnTo>
                  <a:lnTo>
                    <a:pt x="565" y="664"/>
                  </a:lnTo>
                  <a:lnTo>
                    <a:pt x="565" y="664"/>
                  </a:lnTo>
                  <a:lnTo>
                    <a:pt x="565" y="643"/>
                  </a:lnTo>
                  <a:lnTo>
                    <a:pt x="557" y="621"/>
                  </a:lnTo>
                  <a:lnTo>
                    <a:pt x="557" y="621"/>
                  </a:lnTo>
                  <a:lnTo>
                    <a:pt x="543" y="614"/>
                  </a:lnTo>
                  <a:lnTo>
                    <a:pt x="529" y="621"/>
                  </a:lnTo>
                  <a:lnTo>
                    <a:pt x="529" y="621"/>
                  </a:lnTo>
                  <a:lnTo>
                    <a:pt x="529" y="629"/>
                  </a:lnTo>
                  <a:lnTo>
                    <a:pt x="522" y="643"/>
                  </a:lnTo>
                  <a:lnTo>
                    <a:pt x="522" y="643"/>
                  </a:lnTo>
                  <a:lnTo>
                    <a:pt x="529" y="664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43" y="686"/>
                  </a:lnTo>
                  <a:lnTo>
                    <a:pt x="536" y="693"/>
                  </a:lnTo>
                  <a:lnTo>
                    <a:pt x="536" y="693"/>
                  </a:lnTo>
                  <a:lnTo>
                    <a:pt x="507" y="693"/>
                  </a:lnTo>
                  <a:lnTo>
                    <a:pt x="507" y="693"/>
                  </a:lnTo>
                  <a:lnTo>
                    <a:pt x="514" y="664"/>
                  </a:lnTo>
                  <a:lnTo>
                    <a:pt x="514" y="664"/>
                  </a:lnTo>
                  <a:lnTo>
                    <a:pt x="507" y="650"/>
                  </a:lnTo>
                  <a:lnTo>
                    <a:pt x="500" y="650"/>
                  </a:lnTo>
                  <a:lnTo>
                    <a:pt x="500" y="650"/>
                  </a:lnTo>
                  <a:lnTo>
                    <a:pt x="486" y="643"/>
                  </a:lnTo>
                  <a:lnTo>
                    <a:pt x="479" y="650"/>
                  </a:lnTo>
                  <a:lnTo>
                    <a:pt x="479" y="650"/>
                  </a:lnTo>
                  <a:lnTo>
                    <a:pt x="472" y="664"/>
                  </a:lnTo>
                  <a:lnTo>
                    <a:pt x="479" y="679"/>
                  </a:lnTo>
                  <a:lnTo>
                    <a:pt x="479" y="679"/>
                  </a:lnTo>
                  <a:lnTo>
                    <a:pt x="486" y="686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493" y="707"/>
                  </a:lnTo>
                  <a:lnTo>
                    <a:pt x="493" y="707"/>
                  </a:lnTo>
                  <a:lnTo>
                    <a:pt x="486" y="721"/>
                  </a:lnTo>
                  <a:lnTo>
                    <a:pt x="472" y="721"/>
                  </a:lnTo>
                  <a:lnTo>
                    <a:pt x="472" y="721"/>
                  </a:lnTo>
                  <a:lnTo>
                    <a:pt x="457" y="721"/>
                  </a:lnTo>
                  <a:lnTo>
                    <a:pt x="443" y="714"/>
                  </a:lnTo>
                  <a:lnTo>
                    <a:pt x="443" y="714"/>
                  </a:lnTo>
                  <a:lnTo>
                    <a:pt x="450" y="700"/>
                  </a:lnTo>
                  <a:lnTo>
                    <a:pt x="443" y="679"/>
                  </a:lnTo>
                  <a:lnTo>
                    <a:pt x="443" y="679"/>
                  </a:lnTo>
                  <a:lnTo>
                    <a:pt x="429" y="671"/>
                  </a:lnTo>
                  <a:lnTo>
                    <a:pt x="429" y="671"/>
                  </a:lnTo>
                  <a:lnTo>
                    <a:pt x="422" y="679"/>
                  </a:lnTo>
                  <a:lnTo>
                    <a:pt x="414" y="679"/>
                  </a:lnTo>
                  <a:lnTo>
                    <a:pt x="414" y="679"/>
                  </a:lnTo>
                  <a:lnTo>
                    <a:pt x="414" y="693"/>
                  </a:lnTo>
                  <a:lnTo>
                    <a:pt x="422" y="707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22" y="743"/>
                  </a:lnTo>
                  <a:lnTo>
                    <a:pt x="400" y="750"/>
                  </a:lnTo>
                  <a:lnTo>
                    <a:pt x="400" y="750"/>
                  </a:lnTo>
                  <a:lnTo>
                    <a:pt x="386" y="743"/>
                  </a:lnTo>
                  <a:lnTo>
                    <a:pt x="372" y="736"/>
                  </a:lnTo>
                  <a:lnTo>
                    <a:pt x="372" y="736"/>
                  </a:lnTo>
                  <a:lnTo>
                    <a:pt x="372" y="729"/>
                  </a:lnTo>
                  <a:lnTo>
                    <a:pt x="372" y="729"/>
                  </a:lnTo>
                  <a:lnTo>
                    <a:pt x="372" y="707"/>
                  </a:lnTo>
                  <a:lnTo>
                    <a:pt x="364" y="686"/>
                  </a:lnTo>
                  <a:lnTo>
                    <a:pt x="357" y="686"/>
                  </a:lnTo>
                  <a:lnTo>
                    <a:pt x="357" y="686"/>
                  </a:lnTo>
                  <a:lnTo>
                    <a:pt x="357" y="686"/>
                  </a:lnTo>
                  <a:lnTo>
                    <a:pt x="350" y="700"/>
                  </a:lnTo>
                  <a:lnTo>
                    <a:pt x="350" y="714"/>
                  </a:lnTo>
                  <a:lnTo>
                    <a:pt x="350" y="714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50" y="757"/>
                  </a:lnTo>
                  <a:lnTo>
                    <a:pt x="336" y="772"/>
                  </a:lnTo>
                  <a:lnTo>
                    <a:pt x="336" y="772"/>
                  </a:lnTo>
                  <a:lnTo>
                    <a:pt x="329" y="779"/>
                  </a:lnTo>
                  <a:lnTo>
                    <a:pt x="314" y="772"/>
                  </a:lnTo>
                  <a:lnTo>
                    <a:pt x="293" y="757"/>
                  </a:lnTo>
                  <a:lnTo>
                    <a:pt x="293" y="757"/>
                  </a:lnTo>
                  <a:lnTo>
                    <a:pt x="293" y="721"/>
                  </a:lnTo>
                  <a:lnTo>
                    <a:pt x="286" y="714"/>
                  </a:lnTo>
                  <a:lnTo>
                    <a:pt x="286" y="721"/>
                  </a:lnTo>
                  <a:lnTo>
                    <a:pt x="286" y="721"/>
                  </a:lnTo>
                  <a:lnTo>
                    <a:pt x="272" y="736"/>
                  </a:lnTo>
                  <a:lnTo>
                    <a:pt x="279" y="757"/>
                  </a:lnTo>
                  <a:lnTo>
                    <a:pt x="279" y="757"/>
                  </a:lnTo>
                  <a:lnTo>
                    <a:pt x="279" y="764"/>
                  </a:lnTo>
                  <a:lnTo>
                    <a:pt x="279" y="764"/>
                  </a:lnTo>
                  <a:lnTo>
                    <a:pt x="272" y="779"/>
                  </a:lnTo>
                  <a:lnTo>
                    <a:pt x="264" y="793"/>
                  </a:lnTo>
                  <a:lnTo>
                    <a:pt x="264" y="793"/>
                  </a:lnTo>
                  <a:lnTo>
                    <a:pt x="243" y="793"/>
                  </a:lnTo>
                  <a:lnTo>
                    <a:pt x="229" y="779"/>
                  </a:lnTo>
                  <a:lnTo>
                    <a:pt x="229" y="779"/>
                  </a:lnTo>
                  <a:lnTo>
                    <a:pt x="229" y="764"/>
                  </a:lnTo>
                  <a:lnTo>
                    <a:pt x="221" y="757"/>
                  </a:lnTo>
                  <a:lnTo>
                    <a:pt x="221" y="750"/>
                  </a:lnTo>
                  <a:lnTo>
                    <a:pt x="214" y="757"/>
                  </a:lnTo>
                  <a:lnTo>
                    <a:pt x="214" y="757"/>
                  </a:lnTo>
                  <a:lnTo>
                    <a:pt x="214" y="772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07" y="800"/>
                  </a:lnTo>
                  <a:lnTo>
                    <a:pt x="200" y="814"/>
                  </a:lnTo>
                  <a:lnTo>
                    <a:pt x="200" y="814"/>
                  </a:lnTo>
                  <a:lnTo>
                    <a:pt x="179" y="814"/>
                  </a:lnTo>
                  <a:lnTo>
                    <a:pt x="164" y="807"/>
                  </a:lnTo>
                  <a:lnTo>
                    <a:pt x="164" y="807"/>
                  </a:lnTo>
                  <a:lnTo>
                    <a:pt x="150" y="800"/>
                  </a:lnTo>
                  <a:lnTo>
                    <a:pt x="150" y="800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43" y="772"/>
                  </a:lnTo>
                  <a:lnTo>
                    <a:pt x="136" y="764"/>
                  </a:lnTo>
                  <a:lnTo>
                    <a:pt x="136" y="764"/>
                  </a:lnTo>
                  <a:lnTo>
                    <a:pt x="136" y="772"/>
                  </a:lnTo>
                  <a:lnTo>
                    <a:pt x="136" y="772"/>
                  </a:lnTo>
                  <a:lnTo>
                    <a:pt x="136" y="786"/>
                  </a:lnTo>
                  <a:lnTo>
                    <a:pt x="143" y="800"/>
                  </a:lnTo>
                  <a:lnTo>
                    <a:pt x="143" y="800"/>
                  </a:lnTo>
                  <a:lnTo>
                    <a:pt x="136" y="814"/>
                  </a:lnTo>
                  <a:lnTo>
                    <a:pt x="121" y="829"/>
                  </a:lnTo>
                  <a:lnTo>
                    <a:pt x="121" y="829"/>
                  </a:lnTo>
                  <a:lnTo>
                    <a:pt x="107" y="836"/>
                  </a:lnTo>
                  <a:lnTo>
                    <a:pt x="93" y="829"/>
                  </a:lnTo>
                  <a:lnTo>
                    <a:pt x="93" y="829"/>
                  </a:lnTo>
                  <a:lnTo>
                    <a:pt x="79" y="822"/>
                  </a:lnTo>
                  <a:lnTo>
                    <a:pt x="71" y="807"/>
                  </a:lnTo>
                  <a:lnTo>
                    <a:pt x="71" y="807"/>
                  </a:lnTo>
                  <a:lnTo>
                    <a:pt x="71" y="786"/>
                  </a:lnTo>
                  <a:lnTo>
                    <a:pt x="64" y="772"/>
                  </a:lnTo>
                  <a:lnTo>
                    <a:pt x="64" y="786"/>
                  </a:lnTo>
                  <a:lnTo>
                    <a:pt x="64" y="786"/>
                  </a:lnTo>
                  <a:lnTo>
                    <a:pt x="64" y="807"/>
                  </a:lnTo>
                  <a:lnTo>
                    <a:pt x="64" y="807"/>
                  </a:lnTo>
                  <a:lnTo>
                    <a:pt x="57" y="829"/>
                  </a:lnTo>
                  <a:lnTo>
                    <a:pt x="50" y="843"/>
                  </a:lnTo>
                  <a:lnTo>
                    <a:pt x="50" y="843"/>
                  </a:lnTo>
                  <a:lnTo>
                    <a:pt x="36" y="843"/>
                  </a:lnTo>
                  <a:lnTo>
                    <a:pt x="29" y="836"/>
                  </a:lnTo>
                  <a:lnTo>
                    <a:pt x="7" y="814"/>
                  </a:lnTo>
                  <a:lnTo>
                    <a:pt x="7" y="814"/>
                  </a:lnTo>
                  <a:lnTo>
                    <a:pt x="7" y="807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21" y="843"/>
                  </a:lnTo>
                  <a:lnTo>
                    <a:pt x="36" y="850"/>
                  </a:lnTo>
                  <a:lnTo>
                    <a:pt x="50" y="850"/>
                  </a:lnTo>
                  <a:lnTo>
                    <a:pt x="50" y="850"/>
                  </a:lnTo>
                  <a:lnTo>
                    <a:pt x="64" y="836"/>
                  </a:lnTo>
                  <a:lnTo>
                    <a:pt x="71" y="822"/>
                  </a:lnTo>
                  <a:lnTo>
                    <a:pt x="71" y="822"/>
                  </a:lnTo>
                  <a:lnTo>
                    <a:pt x="86" y="836"/>
                  </a:lnTo>
                  <a:lnTo>
                    <a:pt x="86" y="836"/>
                  </a:lnTo>
                  <a:lnTo>
                    <a:pt x="107" y="843"/>
                  </a:lnTo>
                  <a:lnTo>
                    <a:pt x="129" y="836"/>
                  </a:lnTo>
                  <a:lnTo>
                    <a:pt x="129" y="836"/>
                  </a:lnTo>
                  <a:lnTo>
                    <a:pt x="136" y="829"/>
                  </a:lnTo>
                  <a:lnTo>
                    <a:pt x="150" y="807"/>
                  </a:lnTo>
                  <a:lnTo>
                    <a:pt x="150" y="807"/>
                  </a:lnTo>
                  <a:lnTo>
                    <a:pt x="157" y="814"/>
                  </a:lnTo>
                  <a:lnTo>
                    <a:pt x="157" y="814"/>
                  </a:lnTo>
                  <a:lnTo>
                    <a:pt x="179" y="829"/>
                  </a:lnTo>
                  <a:lnTo>
                    <a:pt x="200" y="822"/>
                  </a:lnTo>
                  <a:lnTo>
                    <a:pt x="200" y="822"/>
                  </a:lnTo>
                  <a:lnTo>
                    <a:pt x="214" y="807"/>
                  </a:lnTo>
                  <a:lnTo>
                    <a:pt x="229" y="793"/>
                  </a:lnTo>
                  <a:lnTo>
                    <a:pt x="229" y="793"/>
                  </a:lnTo>
                  <a:lnTo>
                    <a:pt x="243" y="800"/>
                  </a:lnTo>
                  <a:lnTo>
                    <a:pt x="264" y="800"/>
                  </a:lnTo>
                  <a:lnTo>
                    <a:pt x="264" y="800"/>
                  </a:lnTo>
                  <a:lnTo>
                    <a:pt x="279" y="786"/>
                  </a:lnTo>
                  <a:lnTo>
                    <a:pt x="286" y="772"/>
                  </a:lnTo>
                  <a:lnTo>
                    <a:pt x="286" y="772"/>
                  </a:lnTo>
                  <a:lnTo>
                    <a:pt x="314" y="786"/>
                  </a:lnTo>
                  <a:lnTo>
                    <a:pt x="329" y="786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57" y="764"/>
                  </a:lnTo>
                  <a:lnTo>
                    <a:pt x="372" y="743"/>
                  </a:lnTo>
                  <a:lnTo>
                    <a:pt x="372" y="743"/>
                  </a:lnTo>
                  <a:lnTo>
                    <a:pt x="386" y="750"/>
                  </a:lnTo>
                  <a:lnTo>
                    <a:pt x="400" y="757"/>
                  </a:lnTo>
                  <a:lnTo>
                    <a:pt x="400" y="757"/>
                  </a:lnTo>
                  <a:lnTo>
                    <a:pt x="422" y="750"/>
                  </a:lnTo>
                  <a:lnTo>
                    <a:pt x="436" y="743"/>
                  </a:lnTo>
                  <a:lnTo>
                    <a:pt x="443" y="729"/>
                  </a:lnTo>
                  <a:lnTo>
                    <a:pt x="443" y="729"/>
                  </a:lnTo>
                  <a:lnTo>
                    <a:pt x="457" y="729"/>
                  </a:lnTo>
                  <a:lnTo>
                    <a:pt x="472" y="729"/>
                  </a:lnTo>
                  <a:lnTo>
                    <a:pt x="472" y="729"/>
                  </a:lnTo>
                  <a:lnTo>
                    <a:pt x="486" y="729"/>
                  </a:lnTo>
                  <a:lnTo>
                    <a:pt x="500" y="714"/>
                  </a:lnTo>
                  <a:lnTo>
                    <a:pt x="500" y="714"/>
                  </a:lnTo>
                  <a:lnTo>
                    <a:pt x="507" y="700"/>
                  </a:lnTo>
                  <a:lnTo>
                    <a:pt x="507" y="700"/>
                  </a:lnTo>
                  <a:lnTo>
                    <a:pt x="522" y="707"/>
                  </a:lnTo>
                  <a:lnTo>
                    <a:pt x="536" y="700"/>
                  </a:lnTo>
                  <a:lnTo>
                    <a:pt x="536" y="700"/>
                  </a:lnTo>
                  <a:lnTo>
                    <a:pt x="550" y="693"/>
                  </a:lnTo>
                  <a:lnTo>
                    <a:pt x="565" y="679"/>
                  </a:lnTo>
                  <a:lnTo>
                    <a:pt x="565" y="679"/>
                  </a:lnTo>
                  <a:lnTo>
                    <a:pt x="586" y="679"/>
                  </a:lnTo>
                  <a:lnTo>
                    <a:pt x="607" y="671"/>
                  </a:lnTo>
                  <a:lnTo>
                    <a:pt x="607" y="671"/>
                  </a:lnTo>
                  <a:lnTo>
                    <a:pt x="622" y="657"/>
                  </a:lnTo>
                  <a:lnTo>
                    <a:pt x="622" y="657"/>
                  </a:lnTo>
                  <a:lnTo>
                    <a:pt x="636" y="657"/>
                  </a:lnTo>
                  <a:lnTo>
                    <a:pt x="650" y="657"/>
                  </a:lnTo>
                  <a:lnTo>
                    <a:pt x="657" y="650"/>
                  </a:lnTo>
                  <a:lnTo>
                    <a:pt x="672" y="636"/>
                  </a:lnTo>
                  <a:lnTo>
                    <a:pt x="672" y="636"/>
                  </a:lnTo>
                  <a:lnTo>
                    <a:pt x="679" y="614"/>
                  </a:lnTo>
                  <a:lnTo>
                    <a:pt x="679" y="614"/>
                  </a:lnTo>
                  <a:lnTo>
                    <a:pt x="693" y="621"/>
                  </a:lnTo>
                  <a:lnTo>
                    <a:pt x="693" y="621"/>
                  </a:lnTo>
                  <a:lnTo>
                    <a:pt x="715" y="621"/>
                  </a:lnTo>
                  <a:lnTo>
                    <a:pt x="729" y="607"/>
                  </a:lnTo>
                  <a:lnTo>
                    <a:pt x="729" y="607"/>
                  </a:lnTo>
                  <a:lnTo>
                    <a:pt x="736" y="586"/>
                  </a:lnTo>
                  <a:lnTo>
                    <a:pt x="736" y="586"/>
                  </a:lnTo>
                  <a:lnTo>
                    <a:pt x="757" y="579"/>
                  </a:lnTo>
                  <a:lnTo>
                    <a:pt x="772" y="571"/>
                  </a:lnTo>
                  <a:lnTo>
                    <a:pt x="772" y="571"/>
                  </a:lnTo>
                  <a:lnTo>
                    <a:pt x="786" y="550"/>
                  </a:lnTo>
                  <a:lnTo>
                    <a:pt x="786" y="550"/>
                  </a:lnTo>
                  <a:lnTo>
                    <a:pt x="800" y="550"/>
                  </a:lnTo>
                  <a:lnTo>
                    <a:pt x="815" y="550"/>
                  </a:lnTo>
                  <a:lnTo>
                    <a:pt x="815" y="550"/>
                  </a:lnTo>
                  <a:lnTo>
                    <a:pt x="829" y="529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57" y="507"/>
                  </a:lnTo>
                  <a:lnTo>
                    <a:pt x="872" y="507"/>
                  </a:lnTo>
                  <a:lnTo>
                    <a:pt x="879" y="500"/>
                  </a:lnTo>
                  <a:lnTo>
                    <a:pt x="886" y="486"/>
                  </a:lnTo>
                  <a:lnTo>
                    <a:pt x="886" y="486"/>
                  </a:lnTo>
                  <a:lnTo>
                    <a:pt x="886" y="471"/>
                  </a:lnTo>
                  <a:lnTo>
                    <a:pt x="886" y="471"/>
                  </a:lnTo>
                  <a:lnTo>
                    <a:pt x="900" y="479"/>
                  </a:lnTo>
                  <a:lnTo>
                    <a:pt x="900" y="479"/>
                  </a:lnTo>
                  <a:lnTo>
                    <a:pt x="915" y="471"/>
                  </a:lnTo>
                  <a:lnTo>
                    <a:pt x="922" y="464"/>
                  </a:lnTo>
                  <a:lnTo>
                    <a:pt x="936" y="450"/>
                  </a:lnTo>
                  <a:lnTo>
                    <a:pt x="943" y="436"/>
                  </a:lnTo>
                  <a:lnTo>
                    <a:pt x="943" y="436"/>
                  </a:lnTo>
                  <a:lnTo>
                    <a:pt x="936" y="414"/>
                  </a:lnTo>
                  <a:lnTo>
                    <a:pt x="936" y="414"/>
                  </a:lnTo>
                  <a:lnTo>
                    <a:pt x="950" y="414"/>
                  </a:lnTo>
                  <a:lnTo>
                    <a:pt x="950" y="414"/>
                  </a:lnTo>
                  <a:lnTo>
                    <a:pt x="979" y="407"/>
                  </a:lnTo>
                  <a:lnTo>
                    <a:pt x="986" y="393"/>
                  </a:lnTo>
                  <a:lnTo>
                    <a:pt x="993" y="386"/>
                  </a:lnTo>
                  <a:lnTo>
                    <a:pt x="993" y="386"/>
                  </a:lnTo>
                  <a:lnTo>
                    <a:pt x="986" y="357"/>
                  </a:lnTo>
                  <a:lnTo>
                    <a:pt x="986" y="357"/>
                  </a:lnTo>
                  <a:lnTo>
                    <a:pt x="1022" y="350"/>
                  </a:lnTo>
                  <a:lnTo>
                    <a:pt x="1036" y="343"/>
                  </a:lnTo>
                  <a:lnTo>
                    <a:pt x="1043" y="328"/>
                  </a:lnTo>
                  <a:lnTo>
                    <a:pt x="1043" y="328"/>
                  </a:lnTo>
                  <a:lnTo>
                    <a:pt x="1043" y="314"/>
                  </a:lnTo>
                  <a:lnTo>
                    <a:pt x="1036" y="293"/>
                  </a:lnTo>
                  <a:lnTo>
                    <a:pt x="1036" y="293"/>
                  </a:lnTo>
                  <a:lnTo>
                    <a:pt x="1065" y="286"/>
                  </a:lnTo>
                  <a:lnTo>
                    <a:pt x="1079" y="271"/>
                  </a:lnTo>
                  <a:lnTo>
                    <a:pt x="1079" y="271"/>
                  </a:lnTo>
                  <a:lnTo>
                    <a:pt x="1093" y="250"/>
                  </a:lnTo>
                  <a:lnTo>
                    <a:pt x="1093" y="214"/>
                  </a:lnTo>
                  <a:lnTo>
                    <a:pt x="1093" y="214"/>
                  </a:lnTo>
                  <a:lnTo>
                    <a:pt x="1122" y="207"/>
                  </a:lnTo>
                  <a:lnTo>
                    <a:pt x="1122" y="207"/>
                  </a:lnTo>
                  <a:lnTo>
                    <a:pt x="1143" y="185"/>
                  </a:lnTo>
                  <a:lnTo>
                    <a:pt x="1143" y="171"/>
                  </a:lnTo>
                  <a:lnTo>
                    <a:pt x="1143" y="150"/>
                  </a:lnTo>
                  <a:lnTo>
                    <a:pt x="1143" y="150"/>
                  </a:lnTo>
                  <a:lnTo>
                    <a:pt x="1158" y="143"/>
                  </a:lnTo>
                  <a:lnTo>
                    <a:pt x="1172" y="135"/>
                  </a:lnTo>
                  <a:lnTo>
                    <a:pt x="1179" y="121"/>
                  </a:lnTo>
                  <a:lnTo>
                    <a:pt x="1179" y="107"/>
                  </a:lnTo>
                  <a:lnTo>
                    <a:pt x="1179" y="107"/>
                  </a:lnTo>
                  <a:lnTo>
                    <a:pt x="1179" y="100"/>
                  </a:lnTo>
                  <a:lnTo>
                    <a:pt x="1179" y="100"/>
                  </a:lnTo>
                  <a:lnTo>
                    <a:pt x="1201" y="78"/>
                  </a:lnTo>
                  <a:lnTo>
                    <a:pt x="1208" y="50"/>
                  </a:lnTo>
                  <a:lnTo>
                    <a:pt x="1208" y="50"/>
                  </a:lnTo>
                  <a:lnTo>
                    <a:pt x="1208" y="35"/>
                  </a:lnTo>
                  <a:lnTo>
                    <a:pt x="1201" y="21"/>
                  </a:lnTo>
                  <a:lnTo>
                    <a:pt x="1186" y="7"/>
                  </a:lnTo>
                  <a:lnTo>
                    <a:pt x="1172" y="0"/>
                  </a:lnTo>
                  <a:close/>
                </a:path>
              </a:pathLst>
            </a:custGeom>
            <a:solidFill>
              <a:srgbClr val="BBC7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6" name="Freeform 10">
              <a:extLst>
                <a:ext uri="{FF2B5EF4-FFF2-40B4-BE49-F238E27FC236}">
                  <a16:creationId xmlns:a16="http://schemas.microsoft.com/office/drawing/2014/main" id="{0AABD9FC-A74B-4AF5-9CB5-1F277E4E7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" y="2035"/>
              <a:ext cx="36" cy="22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1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22" y="22"/>
                </a:cxn>
                <a:cxn ang="0">
                  <a:pos x="7" y="22"/>
                </a:cxn>
              </a:cxnLst>
              <a:rect l="0" t="0" r="r" b="b"/>
              <a:pathLst>
                <a:path w="36" h="22">
                  <a:moveTo>
                    <a:pt x="7" y="22"/>
                  </a:move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1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22" y="22"/>
                  </a:lnTo>
                  <a:lnTo>
                    <a:pt x="7" y="2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7" name="Freeform 11">
              <a:extLst>
                <a:ext uri="{FF2B5EF4-FFF2-40B4-BE49-F238E27FC236}">
                  <a16:creationId xmlns:a16="http://schemas.microsoft.com/office/drawing/2014/main" id="{7EB638E8-0B18-4068-8EA2-5E9A627B9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" y="2092"/>
              <a:ext cx="28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28" y="15"/>
                </a:cxn>
                <a:cxn ang="0">
                  <a:pos x="28" y="15"/>
                </a:cxn>
                <a:cxn ang="0">
                  <a:pos x="14" y="15"/>
                </a:cxn>
                <a:cxn ang="0">
                  <a:pos x="0" y="7"/>
                </a:cxn>
              </a:cxnLst>
              <a:rect l="0" t="0" r="r" b="b"/>
              <a:pathLst>
                <a:path w="28" h="15">
                  <a:moveTo>
                    <a:pt x="0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14" y="15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8" name="Freeform 12">
              <a:extLst>
                <a:ext uri="{FF2B5EF4-FFF2-40B4-BE49-F238E27FC236}">
                  <a16:creationId xmlns:a16="http://schemas.microsoft.com/office/drawing/2014/main" id="{0C0813DC-A289-4061-8A9E-6CF1541F6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2157"/>
              <a:ext cx="29" cy="14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5" y="14"/>
                </a:cxn>
                <a:cxn ang="0">
                  <a:pos x="8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2" y="0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15" y="14"/>
                </a:cxn>
              </a:cxnLst>
              <a:rect l="0" t="0" r="r" b="b"/>
              <a:pathLst>
                <a:path w="29" h="14">
                  <a:moveTo>
                    <a:pt x="15" y="14"/>
                  </a:moveTo>
                  <a:lnTo>
                    <a:pt x="15" y="14"/>
                  </a:lnTo>
                  <a:lnTo>
                    <a:pt x="8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2" y="0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15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9" name="Freeform 13">
              <a:extLst>
                <a:ext uri="{FF2B5EF4-FFF2-40B4-BE49-F238E27FC236}">
                  <a16:creationId xmlns:a16="http://schemas.microsoft.com/office/drawing/2014/main" id="{8F0A27AB-F197-4C3E-8763-F49D54A89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5" y="2235"/>
              <a:ext cx="21" cy="15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7" y="15"/>
                </a:cxn>
                <a:cxn ang="0">
                  <a:pos x="7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1" y="15"/>
                </a:cxn>
                <a:cxn ang="0">
                  <a:pos x="21" y="15"/>
                </a:cxn>
                <a:cxn ang="0">
                  <a:pos x="7" y="15"/>
                </a:cxn>
              </a:cxnLst>
              <a:rect l="0" t="0" r="r" b="b"/>
              <a:pathLst>
                <a:path w="21" h="15">
                  <a:moveTo>
                    <a:pt x="7" y="15"/>
                  </a:moveTo>
                  <a:lnTo>
                    <a:pt x="7" y="15"/>
                  </a:lnTo>
                  <a:lnTo>
                    <a:pt x="7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7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0" name="Freeform 14">
              <a:extLst>
                <a:ext uri="{FF2B5EF4-FFF2-40B4-BE49-F238E27FC236}">
                  <a16:creationId xmlns:a16="http://schemas.microsoft.com/office/drawing/2014/main" id="{BBF2A642-B033-49C7-8D16-B31F00412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" y="2292"/>
              <a:ext cx="21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1" y="22"/>
                </a:cxn>
                <a:cxn ang="0">
                  <a:pos x="21" y="22"/>
                </a:cxn>
                <a:cxn ang="0">
                  <a:pos x="7" y="15"/>
                </a:cxn>
                <a:cxn ang="0">
                  <a:pos x="0" y="0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7" y="15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1" name="Freeform 15">
              <a:extLst>
                <a:ext uri="{FF2B5EF4-FFF2-40B4-BE49-F238E27FC236}">
                  <a16:creationId xmlns:a16="http://schemas.microsoft.com/office/drawing/2014/main" id="{67300D21-E85B-4192-BC0A-727D5FDDC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" y="2350"/>
              <a:ext cx="7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7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2" name="Freeform 16">
              <a:extLst>
                <a:ext uri="{FF2B5EF4-FFF2-40B4-BE49-F238E27FC236}">
                  <a16:creationId xmlns:a16="http://schemas.microsoft.com/office/drawing/2014/main" id="{91665D89-AEA7-4E63-9E1C-82A432519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2392"/>
              <a:ext cx="29" cy="36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22" y="15"/>
                </a:cxn>
                <a:cxn ang="0">
                  <a:pos x="29" y="36"/>
                </a:cxn>
                <a:cxn ang="0">
                  <a:pos x="29" y="36"/>
                </a:cxn>
                <a:cxn ang="0">
                  <a:pos x="7" y="22"/>
                </a:cxn>
              </a:cxnLst>
              <a:rect l="0" t="0" r="r" b="b"/>
              <a:pathLst>
                <a:path w="29" h="36">
                  <a:moveTo>
                    <a:pt x="7" y="22"/>
                  </a:moveTo>
                  <a:lnTo>
                    <a:pt x="7" y="22"/>
                  </a:lnTo>
                  <a:lnTo>
                    <a:pt x="0" y="8"/>
                  </a:lnTo>
                  <a:lnTo>
                    <a:pt x="0" y="8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22" y="15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7" y="2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3" name="Freeform 17">
              <a:extLst>
                <a:ext uri="{FF2B5EF4-FFF2-40B4-BE49-F238E27FC236}">
                  <a16:creationId xmlns:a16="http://schemas.microsoft.com/office/drawing/2014/main" id="{A7A2AAFB-8EED-4162-89B9-E3FDF28B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2435"/>
              <a:ext cx="15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8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0" y="15"/>
                </a:cxn>
                <a:cxn ang="0">
                  <a:pos x="0" y="0"/>
                </a:cxn>
              </a:cxnLst>
              <a:rect l="0" t="0" r="r" b="b"/>
              <a:pathLst>
                <a:path w="15" h="2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0" y="15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4" name="Freeform 18">
              <a:extLst>
                <a:ext uri="{FF2B5EF4-FFF2-40B4-BE49-F238E27FC236}">
                  <a16:creationId xmlns:a16="http://schemas.microsoft.com/office/drawing/2014/main" id="{254CC107-8370-4544-9B56-5EE37E289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2" y="2471"/>
              <a:ext cx="1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w="14" h="2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5" name="Freeform 19">
              <a:extLst>
                <a:ext uri="{FF2B5EF4-FFF2-40B4-BE49-F238E27FC236}">
                  <a16:creationId xmlns:a16="http://schemas.microsoft.com/office/drawing/2014/main" id="{3E0EF854-3495-4FC8-AC24-4C709FAB5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07"/>
              <a:ext cx="22" cy="28"/>
            </a:xfrm>
            <a:custGeom>
              <a:avLst/>
              <a:gdLst/>
              <a:ahLst/>
              <a:cxnLst>
                <a:cxn ang="0">
                  <a:pos x="22" y="28"/>
                </a:cxn>
                <a:cxn ang="0">
                  <a:pos x="22" y="28"/>
                </a:cxn>
                <a:cxn ang="0">
                  <a:pos x="8" y="2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5" y="7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2" y="28"/>
                </a:cxn>
              </a:cxnLst>
              <a:rect l="0" t="0" r="r" b="b"/>
              <a:pathLst>
                <a:path w="22" h="28">
                  <a:moveTo>
                    <a:pt x="22" y="28"/>
                  </a:moveTo>
                  <a:lnTo>
                    <a:pt x="22" y="28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5" y="7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6" name="Freeform 20">
              <a:extLst>
                <a:ext uri="{FF2B5EF4-FFF2-40B4-BE49-F238E27FC236}">
                  <a16:creationId xmlns:a16="http://schemas.microsoft.com/office/drawing/2014/main" id="{B9DAAD82-3190-4309-A593-A74A8B205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2543"/>
              <a:ext cx="8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14">
                  <a:moveTo>
                    <a:pt x="0" y="0"/>
                  </a:moveTo>
                  <a:lnTo>
                    <a:pt x="0" y="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7" name="Freeform 21">
              <a:extLst>
                <a:ext uri="{FF2B5EF4-FFF2-40B4-BE49-F238E27FC236}">
                  <a16:creationId xmlns:a16="http://schemas.microsoft.com/office/drawing/2014/main" id="{FC45C4B8-5C26-447F-8DA6-7D12BDB75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7" y="2571"/>
              <a:ext cx="15" cy="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7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7" y="22"/>
                </a:cxn>
                <a:cxn ang="0">
                  <a:pos x="0" y="7"/>
                </a:cxn>
              </a:cxnLst>
              <a:rect l="0" t="0" r="r" b="b"/>
              <a:pathLst>
                <a:path w="15" h="29">
                  <a:moveTo>
                    <a:pt x="0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7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7" y="22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8" name="Freeform 22">
              <a:extLst>
                <a:ext uri="{FF2B5EF4-FFF2-40B4-BE49-F238E27FC236}">
                  <a16:creationId xmlns:a16="http://schemas.microsoft.com/office/drawing/2014/main" id="{7DE9F57E-A6C4-499E-AE07-AFF9D4C33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" y="2593"/>
              <a:ext cx="21" cy="42"/>
            </a:xfrm>
            <a:custGeom>
              <a:avLst/>
              <a:gdLst/>
              <a:ahLst/>
              <a:cxnLst>
                <a:cxn ang="0">
                  <a:pos x="14" y="42"/>
                </a:cxn>
                <a:cxn ang="0">
                  <a:pos x="14" y="42"/>
                </a:cxn>
                <a:cxn ang="0">
                  <a:pos x="7" y="28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14"/>
                </a:cxn>
                <a:cxn ang="0">
                  <a:pos x="21" y="35"/>
                </a:cxn>
                <a:cxn ang="0">
                  <a:pos x="21" y="35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14" y="42"/>
                </a:cxn>
              </a:cxnLst>
              <a:rect l="0" t="0" r="r" b="b"/>
              <a:pathLst>
                <a:path w="21" h="42">
                  <a:moveTo>
                    <a:pt x="14" y="42"/>
                  </a:moveTo>
                  <a:lnTo>
                    <a:pt x="14" y="42"/>
                  </a:lnTo>
                  <a:lnTo>
                    <a:pt x="7" y="2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14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4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9" name="Freeform 23">
              <a:extLst>
                <a:ext uri="{FF2B5EF4-FFF2-40B4-BE49-F238E27FC236}">
                  <a16:creationId xmlns:a16="http://schemas.microsoft.com/office/drawing/2014/main" id="{A665B6A9-8E4B-4889-8234-555434021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3" y="2621"/>
              <a:ext cx="14" cy="3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36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0" y="14"/>
                </a:cxn>
              </a:cxnLst>
              <a:rect l="0" t="0" r="r" b="b"/>
              <a:pathLst>
                <a:path w="14" h="36">
                  <a:moveTo>
                    <a:pt x="0" y="14"/>
                  </a:moveTo>
                  <a:lnTo>
                    <a:pt x="0" y="14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7" y="29"/>
                  </a:lnTo>
                  <a:lnTo>
                    <a:pt x="0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0" name="Freeform 24">
              <a:extLst>
                <a:ext uri="{FF2B5EF4-FFF2-40B4-BE49-F238E27FC236}">
                  <a16:creationId xmlns:a16="http://schemas.microsoft.com/office/drawing/2014/main" id="{98BB2519-4660-4C27-A10E-920DD7611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" y="2643"/>
              <a:ext cx="14" cy="2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14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7" y="21"/>
                </a:cxn>
                <a:cxn ang="0">
                  <a:pos x="0" y="7"/>
                </a:cxn>
              </a:cxnLst>
              <a:rect l="0" t="0" r="r" b="b"/>
              <a:pathLst>
                <a:path w="14" h="28">
                  <a:moveTo>
                    <a:pt x="0" y="7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14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7" y="21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1" name="Freeform 25">
              <a:extLst>
                <a:ext uri="{FF2B5EF4-FFF2-40B4-BE49-F238E27FC236}">
                  <a16:creationId xmlns:a16="http://schemas.microsoft.com/office/drawing/2014/main" id="{7E15BEAD-B7D8-4613-AAD9-CCCC74F95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4" y="2664"/>
              <a:ext cx="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14"/>
                </a:cxn>
                <a:cxn ang="0">
                  <a:pos x="7" y="29"/>
                </a:cxn>
                <a:cxn ang="0">
                  <a:pos x="7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7" h="29">
                  <a:moveTo>
                    <a:pt x="0" y="0"/>
                  </a:moveTo>
                  <a:lnTo>
                    <a:pt x="0" y="0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2" name="Freeform 26">
              <a:extLst>
                <a:ext uri="{FF2B5EF4-FFF2-40B4-BE49-F238E27FC236}">
                  <a16:creationId xmlns:a16="http://schemas.microsoft.com/office/drawing/2014/main" id="{809D613F-D856-4625-A2D3-19116502A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2693"/>
              <a:ext cx="7" cy="2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7" y="21"/>
                </a:cxn>
                <a:cxn ang="0">
                  <a:pos x="7" y="21"/>
                </a:cxn>
                <a:cxn ang="0">
                  <a:pos x="0" y="14"/>
                </a:cxn>
                <a:cxn ang="0">
                  <a:pos x="7" y="0"/>
                </a:cxn>
              </a:cxnLst>
              <a:rect l="0" t="0" r="r" b="b"/>
              <a:pathLst>
                <a:path w="7" h="21">
                  <a:moveTo>
                    <a:pt x="7" y="0"/>
                  </a:moveTo>
                  <a:lnTo>
                    <a:pt x="7" y="0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3" name="Freeform 28">
              <a:extLst>
                <a:ext uri="{FF2B5EF4-FFF2-40B4-BE49-F238E27FC236}">
                  <a16:creationId xmlns:a16="http://schemas.microsoft.com/office/drawing/2014/main" id="{45F73C41-3DC7-4A19-B44B-AAA0DB5E7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1399"/>
              <a:ext cx="207" cy="457"/>
            </a:xfrm>
            <a:custGeom>
              <a:avLst/>
              <a:gdLst/>
              <a:ahLst/>
              <a:cxnLst>
                <a:cxn ang="0">
                  <a:pos x="78" y="457"/>
                </a:cxn>
                <a:cxn ang="0">
                  <a:pos x="78" y="457"/>
                </a:cxn>
                <a:cxn ang="0">
                  <a:pos x="92" y="450"/>
                </a:cxn>
                <a:cxn ang="0">
                  <a:pos x="114" y="443"/>
                </a:cxn>
                <a:cxn ang="0">
                  <a:pos x="128" y="429"/>
                </a:cxn>
                <a:cxn ang="0">
                  <a:pos x="142" y="415"/>
                </a:cxn>
                <a:cxn ang="0">
                  <a:pos x="150" y="393"/>
                </a:cxn>
                <a:cxn ang="0">
                  <a:pos x="150" y="365"/>
                </a:cxn>
                <a:cxn ang="0">
                  <a:pos x="150" y="365"/>
                </a:cxn>
                <a:cxn ang="0">
                  <a:pos x="171" y="250"/>
                </a:cxn>
                <a:cxn ang="0">
                  <a:pos x="178" y="207"/>
                </a:cxn>
                <a:cxn ang="0">
                  <a:pos x="192" y="179"/>
                </a:cxn>
                <a:cxn ang="0">
                  <a:pos x="192" y="179"/>
                </a:cxn>
                <a:cxn ang="0">
                  <a:pos x="200" y="172"/>
                </a:cxn>
                <a:cxn ang="0">
                  <a:pos x="207" y="157"/>
                </a:cxn>
                <a:cxn ang="0">
                  <a:pos x="200" y="143"/>
                </a:cxn>
                <a:cxn ang="0">
                  <a:pos x="185" y="136"/>
                </a:cxn>
                <a:cxn ang="0">
                  <a:pos x="178" y="136"/>
                </a:cxn>
                <a:cxn ang="0">
                  <a:pos x="171" y="150"/>
                </a:cxn>
                <a:cxn ang="0">
                  <a:pos x="171" y="150"/>
                </a:cxn>
                <a:cxn ang="0">
                  <a:pos x="142" y="222"/>
                </a:cxn>
                <a:cxn ang="0">
                  <a:pos x="128" y="272"/>
                </a:cxn>
                <a:cxn ang="0">
                  <a:pos x="128" y="272"/>
                </a:cxn>
                <a:cxn ang="0">
                  <a:pos x="121" y="257"/>
                </a:cxn>
                <a:cxn ang="0">
                  <a:pos x="107" y="236"/>
                </a:cxn>
                <a:cxn ang="0">
                  <a:pos x="92" y="200"/>
                </a:cxn>
                <a:cxn ang="0">
                  <a:pos x="92" y="179"/>
                </a:cxn>
                <a:cxn ang="0">
                  <a:pos x="100" y="150"/>
                </a:cxn>
                <a:cxn ang="0">
                  <a:pos x="100" y="150"/>
                </a:cxn>
                <a:cxn ang="0">
                  <a:pos x="135" y="0"/>
                </a:cxn>
                <a:cxn ang="0">
                  <a:pos x="135" y="0"/>
                </a:cxn>
                <a:cxn ang="0">
                  <a:pos x="100" y="22"/>
                </a:cxn>
                <a:cxn ang="0">
                  <a:pos x="64" y="50"/>
                </a:cxn>
                <a:cxn ang="0">
                  <a:pos x="42" y="72"/>
                </a:cxn>
                <a:cxn ang="0">
                  <a:pos x="42" y="72"/>
                </a:cxn>
                <a:cxn ang="0">
                  <a:pos x="21" y="100"/>
                </a:cxn>
                <a:cxn ang="0">
                  <a:pos x="7" y="136"/>
                </a:cxn>
                <a:cxn ang="0">
                  <a:pos x="0" y="17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78" y="457"/>
                </a:cxn>
              </a:cxnLst>
              <a:rect l="0" t="0" r="r" b="b"/>
              <a:pathLst>
                <a:path w="207" h="457">
                  <a:moveTo>
                    <a:pt x="78" y="457"/>
                  </a:moveTo>
                  <a:lnTo>
                    <a:pt x="78" y="457"/>
                  </a:lnTo>
                  <a:lnTo>
                    <a:pt x="92" y="450"/>
                  </a:lnTo>
                  <a:lnTo>
                    <a:pt x="114" y="443"/>
                  </a:lnTo>
                  <a:lnTo>
                    <a:pt x="128" y="429"/>
                  </a:lnTo>
                  <a:lnTo>
                    <a:pt x="142" y="415"/>
                  </a:lnTo>
                  <a:lnTo>
                    <a:pt x="150" y="393"/>
                  </a:lnTo>
                  <a:lnTo>
                    <a:pt x="150" y="365"/>
                  </a:lnTo>
                  <a:lnTo>
                    <a:pt x="150" y="365"/>
                  </a:lnTo>
                  <a:lnTo>
                    <a:pt x="171" y="250"/>
                  </a:lnTo>
                  <a:lnTo>
                    <a:pt x="178" y="207"/>
                  </a:lnTo>
                  <a:lnTo>
                    <a:pt x="192" y="179"/>
                  </a:lnTo>
                  <a:lnTo>
                    <a:pt x="192" y="179"/>
                  </a:lnTo>
                  <a:lnTo>
                    <a:pt x="200" y="172"/>
                  </a:lnTo>
                  <a:lnTo>
                    <a:pt x="207" y="157"/>
                  </a:lnTo>
                  <a:lnTo>
                    <a:pt x="200" y="143"/>
                  </a:lnTo>
                  <a:lnTo>
                    <a:pt x="185" y="136"/>
                  </a:lnTo>
                  <a:lnTo>
                    <a:pt x="178" y="136"/>
                  </a:lnTo>
                  <a:lnTo>
                    <a:pt x="171" y="150"/>
                  </a:lnTo>
                  <a:lnTo>
                    <a:pt x="171" y="150"/>
                  </a:lnTo>
                  <a:lnTo>
                    <a:pt x="142" y="222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21" y="257"/>
                  </a:lnTo>
                  <a:lnTo>
                    <a:pt x="107" y="236"/>
                  </a:lnTo>
                  <a:lnTo>
                    <a:pt x="92" y="200"/>
                  </a:lnTo>
                  <a:lnTo>
                    <a:pt x="92" y="17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00" y="22"/>
                  </a:lnTo>
                  <a:lnTo>
                    <a:pt x="64" y="5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21" y="100"/>
                  </a:lnTo>
                  <a:lnTo>
                    <a:pt x="7" y="136"/>
                  </a:lnTo>
                  <a:lnTo>
                    <a:pt x="0" y="17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78" y="457"/>
                  </a:lnTo>
                  <a:close/>
                </a:path>
              </a:pathLst>
            </a:custGeom>
            <a:solidFill>
              <a:srgbClr val="E99A6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4" name="Freeform 29">
              <a:extLst>
                <a:ext uri="{FF2B5EF4-FFF2-40B4-BE49-F238E27FC236}">
                  <a16:creationId xmlns:a16="http://schemas.microsoft.com/office/drawing/2014/main" id="{9739E541-CD96-48E9-B200-5E384EBF6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1399"/>
              <a:ext cx="207" cy="457"/>
            </a:xfrm>
            <a:custGeom>
              <a:avLst/>
              <a:gdLst/>
              <a:ahLst/>
              <a:cxnLst>
                <a:cxn ang="0">
                  <a:pos x="78" y="457"/>
                </a:cxn>
                <a:cxn ang="0">
                  <a:pos x="78" y="457"/>
                </a:cxn>
                <a:cxn ang="0">
                  <a:pos x="92" y="450"/>
                </a:cxn>
                <a:cxn ang="0">
                  <a:pos x="114" y="443"/>
                </a:cxn>
                <a:cxn ang="0">
                  <a:pos x="128" y="429"/>
                </a:cxn>
                <a:cxn ang="0">
                  <a:pos x="142" y="415"/>
                </a:cxn>
                <a:cxn ang="0">
                  <a:pos x="150" y="393"/>
                </a:cxn>
                <a:cxn ang="0">
                  <a:pos x="150" y="365"/>
                </a:cxn>
                <a:cxn ang="0">
                  <a:pos x="150" y="365"/>
                </a:cxn>
                <a:cxn ang="0">
                  <a:pos x="171" y="250"/>
                </a:cxn>
                <a:cxn ang="0">
                  <a:pos x="178" y="207"/>
                </a:cxn>
                <a:cxn ang="0">
                  <a:pos x="192" y="179"/>
                </a:cxn>
                <a:cxn ang="0">
                  <a:pos x="192" y="179"/>
                </a:cxn>
                <a:cxn ang="0">
                  <a:pos x="200" y="172"/>
                </a:cxn>
                <a:cxn ang="0">
                  <a:pos x="207" y="157"/>
                </a:cxn>
                <a:cxn ang="0">
                  <a:pos x="200" y="143"/>
                </a:cxn>
                <a:cxn ang="0">
                  <a:pos x="185" y="136"/>
                </a:cxn>
                <a:cxn ang="0">
                  <a:pos x="178" y="136"/>
                </a:cxn>
                <a:cxn ang="0">
                  <a:pos x="171" y="150"/>
                </a:cxn>
                <a:cxn ang="0">
                  <a:pos x="171" y="150"/>
                </a:cxn>
                <a:cxn ang="0">
                  <a:pos x="142" y="222"/>
                </a:cxn>
                <a:cxn ang="0">
                  <a:pos x="128" y="272"/>
                </a:cxn>
                <a:cxn ang="0">
                  <a:pos x="128" y="272"/>
                </a:cxn>
                <a:cxn ang="0">
                  <a:pos x="121" y="257"/>
                </a:cxn>
                <a:cxn ang="0">
                  <a:pos x="107" y="236"/>
                </a:cxn>
                <a:cxn ang="0">
                  <a:pos x="92" y="200"/>
                </a:cxn>
                <a:cxn ang="0">
                  <a:pos x="92" y="179"/>
                </a:cxn>
                <a:cxn ang="0">
                  <a:pos x="100" y="150"/>
                </a:cxn>
                <a:cxn ang="0">
                  <a:pos x="100" y="150"/>
                </a:cxn>
                <a:cxn ang="0">
                  <a:pos x="135" y="0"/>
                </a:cxn>
                <a:cxn ang="0">
                  <a:pos x="135" y="0"/>
                </a:cxn>
                <a:cxn ang="0">
                  <a:pos x="100" y="22"/>
                </a:cxn>
                <a:cxn ang="0">
                  <a:pos x="64" y="50"/>
                </a:cxn>
                <a:cxn ang="0">
                  <a:pos x="42" y="72"/>
                </a:cxn>
                <a:cxn ang="0">
                  <a:pos x="42" y="72"/>
                </a:cxn>
                <a:cxn ang="0">
                  <a:pos x="21" y="100"/>
                </a:cxn>
                <a:cxn ang="0">
                  <a:pos x="7" y="136"/>
                </a:cxn>
                <a:cxn ang="0">
                  <a:pos x="0" y="17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78" y="457"/>
                </a:cxn>
              </a:cxnLst>
              <a:rect l="0" t="0" r="r" b="b"/>
              <a:pathLst>
                <a:path w="207" h="457">
                  <a:moveTo>
                    <a:pt x="78" y="457"/>
                  </a:moveTo>
                  <a:lnTo>
                    <a:pt x="78" y="457"/>
                  </a:lnTo>
                  <a:lnTo>
                    <a:pt x="92" y="450"/>
                  </a:lnTo>
                  <a:lnTo>
                    <a:pt x="114" y="443"/>
                  </a:lnTo>
                  <a:lnTo>
                    <a:pt x="128" y="429"/>
                  </a:lnTo>
                  <a:lnTo>
                    <a:pt x="142" y="415"/>
                  </a:lnTo>
                  <a:lnTo>
                    <a:pt x="150" y="393"/>
                  </a:lnTo>
                  <a:lnTo>
                    <a:pt x="150" y="365"/>
                  </a:lnTo>
                  <a:lnTo>
                    <a:pt x="150" y="365"/>
                  </a:lnTo>
                  <a:lnTo>
                    <a:pt x="171" y="250"/>
                  </a:lnTo>
                  <a:lnTo>
                    <a:pt x="178" y="207"/>
                  </a:lnTo>
                  <a:lnTo>
                    <a:pt x="192" y="179"/>
                  </a:lnTo>
                  <a:lnTo>
                    <a:pt x="192" y="179"/>
                  </a:lnTo>
                  <a:lnTo>
                    <a:pt x="200" y="172"/>
                  </a:lnTo>
                  <a:lnTo>
                    <a:pt x="207" y="157"/>
                  </a:lnTo>
                  <a:lnTo>
                    <a:pt x="200" y="143"/>
                  </a:lnTo>
                  <a:lnTo>
                    <a:pt x="185" y="136"/>
                  </a:lnTo>
                  <a:lnTo>
                    <a:pt x="178" y="136"/>
                  </a:lnTo>
                  <a:lnTo>
                    <a:pt x="171" y="150"/>
                  </a:lnTo>
                  <a:lnTo>
                    <a:pt x="171" y="150"/>
                  </a:lnTo>
                  <a:lnTo>
                    <a:pt x="142" y="222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21" y="257"/>
                  </a:lnTo>
                  <a:lnTo>
                    <a:pt x="107" y="236"/>
                  </a:lnTo>
                  <a:lnTo>
                    <a:pt x="92" y="200"/>
                  </a:lnTo>
                  <a:lnTo>
                    <a:pt x="92" y="17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00" y="22"/>
                  </a:lnTo>
                  <a:lnTo>
                    <a:pt x="64" y="5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21" y="100"/>
                  </a:lnTo>
                  <a:lnTo>
                    <a:pt x="7" y="136"/>
                  </a:lnTo>
                  <a:lnTo>
                    <a:pt x="0" y="17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78" y="4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" name="Freeform 30">
              <a:extLst>
                <a:ext uri="{FF2B5EF4-FFF2-40B4-BE49-F238E27FC236}">
                  <a16:creationId xmlns:a16="http://schemas.microsoft.com/office/drawing/2014/main" id="{40523923-1B9C-4D90-8F39-F36DD6176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" y="1999"/>
              <a:ext cx="378" cy="965"/>
            </a:xfrm>
            <a:custGeom>
              <a:avLst/>
              <a:gdLst/>
              <a:ahLst/>
              <a:cxnLst>
                <a:cxn ang="0">
                  <a:pos x="135" y="258"/>
                </a:cxn>
                <a:cxn ang="0">
                  <a:pos x="135" y="258"/>
                </a:cxn>
                <a:cxn ang="0">
                  <a:pos x="157" y="179"/>
                </a:cxn>
                <a:cxn ang="0">
                  <a:pos x="171" y="108"/>
                </a:cxn>
                <a:cxn ang="0">
                  <a:pos x="185" y="50"/>
                </a:cxn>
                <a:cxn ang="0">
                  <a:pos x="200" y="22"/>
                </a:cxn>
                <a:cxn ang="0">
                  <a:pos x="200" y="22"/>
                </a:cxn>
                <a:cxn ang="0">
                  <a:pos x="228" y="15"/>
                </a:cxn>
                <a:cxn ang="0">
                  <a:pos x="278" y="8"/>
                </a:cxn>
                <a:cxn ang="0">
                  <a:pos x="343" y="0"/>
                </a:cxn>
                <a:cxn ang="0">
                  <a:pos x="378" y="286"/>
                </a:cxn>
                <a:cxn ang="0">
                  <a:pos x="378" y="286"/>
                </a:cxn>
                <a:cxn ang="0">
                  <a:pos x="328" y="501"/>
                </a:cxn>
                <a:cxn ang="0">
                  <a:pos x="271" y="679"/>
                </a:cxn>
                <a:cxn ang="0">
                  <a:pos x="214" y="844"/>
                </a:cxn>
                <a:cxn ang="0">
                  <a:pos x="214" y="844"/>
                </a:cxn>
                <a:cxn ang="0">
                  <a:pos x="185" y="901"/>
                </a:cxn>
                <a:cxn ang="0">
                  <a:pos x="150" y="965"/>
                </a:cxn>
                <a:cxn ang="0">
                  <a:pos x="150" y="965"/>
                </a:cxn>
                <a:cxn ang="0">
                  <a:pos x="121" y="887"/>
                </a:cxn>
                <a:cxn ang="0">
                  <a:pos x="93" y="808"/>
                </a:cxn>
                <a:cxn ang="0">
                  <a:pos x="50" y="729"/>
                </a:cxn>
                <a:cxn ang="0">
                  <a:pos x="0" y="665"/>
                </a:cxn>
                <a:cxn ang="0">
                  <a:pos x="0" y="665"/>
                </a:cxn>
                <a:cxn ang="0">
                  <a:pos x="78" y="436"/>
                </a:cxn>
                <a:cxn ang="0">
                  <a:pos x="135" y="258"/>
                </a:cxn>
              </a:cxnLst>
              <a:rect l="0" t="0" r="r" b="b"/>
              <a:pathLst>
                <a:path w="378" h="965">
                  <a:moveTo>
                    <a:pt x="135" y="258"/>
                  </a:moveTo>
                  <a:lnTo>
                    <a:pt x="135" y="258"/>
                  </a:lnTo>
                  <a:lnTo>
                    <a:pt x="157" y="179"/>
                  </a:lnTo>
                  <a:lnTo>
                    <a:pt x="171" y="108"/>
                  </a:lnTo>
                  <a:lnTo>
                    <a:pt x="185" y="50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28" y="15"/>
                  </a:lnTo>
                  <a:lnTo>
                    <a:pt x="278" y="8"/>
                  </a:lnTo>
                  <a:lnTo>
                    <a:pt x="343" y="0"/>
                  </a:lnTo>
                  <a:lnTo>
                    <a:pt x="378" y="286"/>
                  </a:lnTo>
                  <a:lnTo>
                    <a:pt x="378" y="286"/>
                  </a:lnTo>
                  <a:lnTo>
                    <a:pt x="328" y="501"/>
                  </a:lnTo>
                  <a:lnTo>
                    <a:pt x="271" y="679"/>
                  </a:lnTo>
                  <a:lnTo>
                    <a:pt x="214" y="844"/>
                  </a:lnTo>
                  <a:lnTo>
                    <a:pt x="214" y="844"/>
                  </a:lnTo>
                  <a:lnTo>
                    <a:pt x="185" y="901"/>
                  </a:lnTo>
                  <a:lnTo>
                    <a:pt x="150" y="965"/>
                  </a:lnTo>
                  <a:lnTo>
                    <a:pt x="150" y="965"/>
                  </a:lnTo>
                  <a:lnTo>
                    <a:pt x="121" y="887"/>
                  </a:lnTo>
                  <a:lnTo>
                    <a:pt x="93" y="808"/>
                  </a:lnTo>
                  <a:lnTo>
                    <a:pt x="50" y="729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78" y="436"/>
                  </a:lnTo>
                  <a:lnTo>
                    <a:pt x="135" y="258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" name="Freeform 31">
              <a:extLst>
                <a:ext uri="{FF2B5EF4-FFF2-40B4-BE49-F238E27FC236}">
                  <a16:creationId xmlns:a16="http://schemas.microsoft.com/office/drawing/2014/main" id="{0717A90A-84C2-4B0E-B004-8F9273FD7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" y="1999"/>
              <a:ext cx="378" cy="965"/>
            </a:xfrm>
            <a:custGeom>
              <a:avLst/>
              <a:gdLst/>
              <a:ahLst/>
              <a:cxnLst>
                <a:cxn ang="0">
                  <a:pos x="135" y="258"/>
                </a:cxn>
                <a:cxn ang="0">
                  <a:pos x="135" y="258"/>
                </a:cxn>
                <a:cxn ang="0">
                  <a:pos x="157" y="179"/>
                </a:cxn>
                <a:cxn ang="0">
                  <a:pos x="171" y="108"/>
                </a:cxn>
                <a:cxn ang="0">
                  <a:pos x="185" y="50"/>
                </a:cxn>
                <a:cxn ang="0">
                  <a:pos x="200" y="22"/>
                </a:cxn>
                <a:cxn ang="0">
                  <a:pos x="200" y="22"/>
                </a:cxn>
                <a:cxn ang="0">
                  <a:pos x="228" y="15"/>
                </a:cxn>
                <a:cxn ang="0">
                  <a:pos x="278" y="8"/>
                </a:cxn>
                <a:cxn ang="0">
                  <a:pos x="343" y="0"/>
                </a:cxn>
                <a:cxn ang="0">
                  <a:pos x="378" y="286"/>
                </a:cxn>
                <a:cxn ang="0">
                  <a:pos x="378" y="286"/>
                </a:cxn>
                <a:cxn ang="0">
                  <a:pos x="328" y="501"/>
                </a:cxn>
                <a:cxn ang="0">
                  <a:pos x="271" y="679"/>
                </a:cxn>
                <a:cxn ang="0">
                  <a:pos x="214" y="844"/>
                </a:cxn>
                <a:cxn ang="0">
                  <a:pos x="214" y="844"/>
                </a:cxn>
                <a:cxn ang="0">
                  <a:pos x="185" y="901"/>
                </a:cxn>
                <a:cxn ang="0">
                  <a:pos x="150" y="965"/>
                </a:cxn>
                <a:cxn ang="0">
                  <a:pos x="150" y="965"/>
                </a:cxn>
                <a:cxn ang="0">
                  <a:pos x="121" y="887"/>
                </a:cxn>
                <a:cxn ang="0">
                  <a:pos x="93" y="808"/>
                </a:cxn>
                <a:cxn ang="0">
                  <a:pos x="50" y="729"/>
                </a:cxn>
                <a:cxn ang="0">
                  <a:pos x="0" y="665"/>
                </a:cxn>
                <a:cxn ang="0">
                  <a:pos x="0" y="665"/>
                </a:cxn>
                <a:cxn ang="0">
                  <a:pos x="78" y="436"/>
                </a:cxn>
                <a:cxn ang="0">
                  <a:pos x="135" y="258"/>
                </a:cxn>
              </a:cxnLst>
              <a:rect l="0" t="0" r="r" b="b"/>
              <a:pathLst>
                <a:path w="378" h="965">
                  <a:moveTo>
                    <a:pt x="135" y="258"/>
                  </a:moveTo>
                  <a:lnTo>
                    <a:pt x="135" y="258"/>
                  </a:lnTo>
                  <a:lnTo>
                    <a:pt x="157" y="179"/>
                  </a:lnTo>
                  <a:lnTo>
                    <a:pt x="171" y="108"/>
                  </a:lnTo>
                  <a:lnTo>
                    <a:pt x="185" y="50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28" y="15"/>
                  </a:lnTo>
                  <a:lnTo>
                    <a:pt x="278" y="8"/>
                  </a:lnTo>
                  <a:lnTo>
                    <a:pt x="343" y="0"/>
                  </a:lnTo>
                  <a:lnTo>
                    <a:pt x="378" y="286"/>
                  </a:lnTo>
                  <a:lnTo>
                    <a:pt x="378" y="286"/>
                  </a:lnTo>
                  <a:lnTo>
                    <a:pt x="328" y="501"/>
                  </a:lnTo>
                  <a:lnTo>
                    <a:pt x="271" y="679"/>
                  </a:lnTo>
                  <a:lnTo>
                    <a:pt x="214" y="844"/>
                  </a:lnTo>
                  <a:lnTo>
                    <a:pt x="214" y="844"/>
                  </a:lnTo>
                  <a:lnTo>
                    <a:pt x="185" y="901"/>
                  </a:lnTo>
                  <a:lnTo>
                    <a:pt x="150" y="965"/>
                  </a:lnTo>
                  <a:lnTo>
                    <a:pt x="150" y="965"/>
                  </a:lnTo>
                  <a:lnTo>
                    <a:pt x="121" y="887"/>
                  </a:lnTo>
                  <a:lnTo>
                    <a:pt x="93" y="808"/>
                  </a:lnTo>
                  <a:lnTo>
                    <a:pt x="50" y="729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78" y="436"/>
                  </a:lnTo>
                  <a:lnTo>
                    <a:pt x="135" y="2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" name="Freeform 32">
              <a:extLst>
                <a:ext uri="{FF2B5EF4-FFF2-40B4-BE49-F238E27FC236}">
                  <a16:creationId xmlns:a16="http://schemas.microsoft.com/office/drawing/2014/main" id="{62A9ADB0-A1A2-4B5B-AD8A-E1DE82D1B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6" y="1792"/>
              <a:ext cx="329" cy="120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4" y="0"/>
                </a:cxn>
                <a:cxn ang="0">
                  <a:pos x="179" y="279"/>
                </a:cxn>
                <a:cxn ang="0">
                  <a:pos x="43" y="743"/>
                </a:cxn>
                <a:cxn ang="0">
                  <a:pos x="43" y="743"/>
                </a:cxn>
                <a:cxn ang="0">
                  <a:pos x="21" y="815"/>
                </a:cxn>
                <a:cxn ang="0">
                  <a:pos x="14" y="886"/>
                </a:cxn>
                <a:cxn ang="0">
                  <a:pos x="0" y="1008"/>
                </a:cxn>
                <a:cxn ang="0">
                  <a:pos x="0" y="1108"/>
                </a:cxn>
                <a:cxn ang="0">
                  <a:pos x="7" y="1165"/>
                </a:cxn>
                <a:cxn ang="0">
                  <a:pos x="7" y="1165"/>
                </a:cxn>
                <a:cxn ang="0">
                  <a:pos x="14" y="1187"/>
                </a:cxn>
                <a:cxn ang="0">
                  <a:pos x="29" y="1194"/>
                </a:cxn>
                <a:cxn ang="0">
                  <a:pos x="43" y="1208"/>
                </a:cxn>
                <a:cxn ang="0">
                  <a:pos x="64" y="1208"/>
                </a:cxn>
                <a:cxn ang="0">
                  <a:pos x="86" y="1208"/>
                </a:cxn>
                <a:cxn ang="0">
                  <a:pos x="107" y="1208"/>
                </a:cxn>
                <a:cxn ang="0">
                  <a:pos x="121" y="1201"/>
                </a:cxn>
                <a:cxn ang="0">
                  <a:pos x="136" y="1187"/>
                </a:cxn>
                <a:cxn ang="0">
                  <a:pos x="136" y="1187"/>
                </a:cxn>
                <a:cxn ang="0">
                  <a:pos x="164" y="1151"/>
                </a:cxn>
                <a:cxn ang="0">
                  <a:pos x="193" y="1079"/>
                </a:cxn>
                <a:cxn ang="0">
                  <a:pos x="222" y="994"/>
                </a:cxn>
                <a:cxn ang="0">
                  <a:pos x="236" y="886"/>
                </a:cxn>
                <a:cxn ang="0">
                  <a:pos x="236" y="886"/>
                </a:cxn>
                <a:cxn ang="0">
                  <a:pos x="279" y="479"/>
                </a:cxn>
                <a:cxn ang="0">
                  <a:pos x="314" y="143"/>
                </a:cxn>
                <a:cxn ang="0">
                  <a:pos x="314" y="143"/>
                </a:cxn>
                <a:cxn ang="0">
                  <a:pos x="329" y="29"/>
                </a:cxn>
                <a:cxn ang="0">
                  <a:pos x="264" y="0"/>
                </a:cxn>
              </a:cxnLst>
              <a:rect l="0" t="0" r="r" b="b"/>
              <a:pathLst>
                <a:path w="329" h="1208">
                  <a:moveTo>
                    <a:pt x="264" y="0"/>
                  </a:moveTo>
                  <a:lnTo>
                    <a:pt x="264" y="0"/>
                  </a:lnTo>
                  <a:lnTo>
                    <a:pt x="179" y="279"/>
                  </a:lnTo>
                  <a:lnTo>
                    <a:pt x="43" y="743"/>
                  </a:lnTo>
                  <a:lnTo>
                    <a:pt x="43" y="743"/>
                  </a:lnTo>
                  <a:lnTo>
                    <a:pt x="21" y="815"/>
                  </a:lnTo>
                  <a:lnTo>
                    <a:pt x="14" y="886"/>
                  </a:lnTo>
                  <a:lnTo>
                    <a:pt x="0" y="1008"/>
                  </a:lnTo>
                  <a:lnTo>
                    <a:pt x="0" y="1108"/>
                  </a:lnTo>
                  <a:lnTo>
                    <a:pt x="7" y="1165"/>
                  </a:lnTo>
                  <a:lnTo>
                    <a:pt x="7" y="1165"/>
                  </a:lnTo>
                  <a:lnTo>
                    <a:pt x="14" y="1187"/>
                  </a:lnTo>
                  <a:lnTo>
                    <a:pt x="29" y="1194"/>
                  </a:lnTo>
                  <a:lnTo>
                    <a:pt x="43" y="1208"/>
                  </a:lnTo>
                  <a:lnTo>
                    <a:pt x="64" y="1208"/>
                  </a:lnTo>
                  <a:lnTo>
                    <a:pt x="86" y="1208"/>
                  </a:lnTo>
                  <a:lnTo>
                    <a:pt x="107" y="1208"/>
                  </a:lnTo>
                  <a:lnTo>
                    <a:pt x="121" y="1201"/>
                  </a:lnTo>
                  <a:lnTo>
                    <a:pt x="136" y="1187"/>
                  </a:lnTo>
                  <a:lnTo>
                    <a:pt x="136" y="1187"/>
                  </a:lnTo>
                  <a:lnTo>
                    <a:pt x="164" y="1151"/>
                  </a:lnTo>
                  <a:lnTo>
                    <a:pt x="193" y="1079"/>
                  </a:lnTo>
                  <a:lnTo>
                    <a:pt x="222" y="994"/>
                  </a:lnTo>
                  <a:lnTo>
                    <a:pt x="236" y="886"/>
                  </a:lnTo>
                  <a:lnTo>
                    <a:pt x="236" y="886"/>
                  </a:lnTo>
                  <a:lnTo>
                    <a:pt x="279" y="479"/>
                  </a:lnTo>
                  <a:lnTo>
                    <a:pt x="314" y="143"/>
                  </a:lnTo>
                  <a:lnTo>
                    <a:pt x="314" y="143"/>
                  </a:lnTo>
                  <a:lnTo>
                    <a:pt x="329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" name="Freeform 33">
              <a:extLst>
                <a:ext uri="{FF2B5EF4-FFF2-40B4-BE49-F238E27FC236}">
                  <a16:creationId xmlns:a16="http://schemas.microsoft.com/office/drawing/2014/main" id="{7D0DEB7D-74EF-499C-BFC0-A1B426055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" y="1449"/>
              <a:ext cx="143" cy="400"/>
            </a:xfrm>
            <a:custGeom>
              <a:avLst/>
              <a:gdLst/>
              <a:ahLst/>
              <a:cxnLst>
                <a:cxn ang="0">
                  <a:pos x="93" y="393"/>
                </a:cxn>
                <a:cxn ang="0">
                  <a:pos x="93" y="393"/>
                </a:cxn>
                <a:cxn ang="0">
                  <a:pos x="107" y="393"/>
                </a:cxn>
                <a:cxn ang="0">
                  <a:pos x="114" y="400"/>
                </a:cxn>
                <a:cxn ang="0">
                  <a:pos x="129" y="393"/>
                </a:cxn>
                <a:cxn ang="0">
                  <a:pos x="143" y="386"/>
                </a:cxn>
                <a:cxn ang="0">
                  <a:pos x="143" y="372"/>
                </a:cxn>
                <a:cxn ang="0">
                  <a:pos x="143" y="336"/>
                </a:cxn>
                <a:cxn ang="0">
                  <a:pos x="136" y="293"/>
                </a:cxn>
                <a:cxn ang="0">
                  <a:pos x="136" y="293"/>
                </a:cxn>
                <a:cxn ang="0">
                  <a:pos x="107" y="229"/>
                </a:cxn>
                <a:cxn ang="0">
                  <a:pos x="79" y="157"/>
                </a:cxn>
                <a:cxn ang="0">
                  <a:pos x="43" y="86"/>
                </a:cxn>
                <a:cxn ang="0">
                  <a:pos x="79" y="50"/>
                </a:cxn>
                <a:cxn ang="0">
                  <a:pos x="143" y="86"/>
                </a:cxn>
                <a:cxn ang="0">
                  <a:pos x="143" y="86"/>
                </a:cxn>
                <a:cxn ang="0">
                  <a:pos x="143" y="64"/>
                </a:cxn>
                <a:cxn ang="0">
                  <a:pos x="136" y="50"/>
                </a:cxn>
                <a:cxn ang="0">
                  <a:pos x="121" y="36"/>
                </a:cxn>
                <a:cxn ang="0">
                  <a:pos x="121" y="36"/>
                </a:cxn>
                <a:cxn ang="0">
                  <a:pos x="79" y="0"/>
                </a:cxn>
                <a:cxn ang="0">
                  <a:pos x="0" y="93"/>
                </a:cxn>
                <a:cxn ang="0">
                  <a:pos x="71" y="400"/>
                </a:cxn>
                <a:cxn ang="0">
                  <a:pos x="93" y="393"/>
                </a:cxn>
              </a:cxnLst>
              <a:rect l="0" t="0" r="r" b="b"/>
              <a:pathLst>
                <a:path w="143" h="400">
                  <a:moveTo>
                    <a:pt x="93" y="393"/>
                  </a:moveTo>
                  <a:lnTo>
                    <a:pt x="93" y="393"/>
                  </a:lnTo>
                  <a:lnTo>
                    <a:pt x="107" y="393"/>
                  </a:lnTo>
                  <a:lnTo>
                    <a:pt x="114" y="400"/>
                  </a:lnTo>
                  <a:lnTo>
                    <a:pt x="129" y="393"/>
                  </a:lnTo>
                  <a:lnTo>
                    <a:pt x="143" y="386"/>
                  </a:lnTo>
                  <a:lnTo>
                    <a:pt x="143" y="372"/>
                  </a:lnTo>
                  <a:lnTo>
                    <a:pt x="143" y="336"/>
                  </a:lnTo>
                  <a:lnTo>
                    <a:pt x="136" y="293"/>
                  </a:lnTo>
                  <a:lnTo>
                    <a:pt x="136" y="293"/>
                  </a:lnTo>
                  <a:lnTo>
                    <a:pt x="107" y="229"/>
                  </a:lnTo>
                  <a:lnTo>
                    <a:pt x="79" y="157"/>
                  </a:lnTo>
                  <a:lnTo>
                    <a:pt x="43" y="86"/>
                  </a:lnTo>
                  <a:lnTo>
                    <a:pt x="79" y="50"/>
                  </a:lnTo>
                  <a:lnTo>
                    <a:pt x="143" y="86"/>
                  </a:lnTo>
                  <a:lnTo>
                    <a:pt x="143" y="86"/>
                  </a:lnTo>
                  <a:lnTo>
                    <a:pt x="143" y="64"/>
                  </a:lnTo>
                  <a:lnTo>
                    <a:pt x="136" y="50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79" y="0"/>
                  </a:lnTo>
                  <a:lnTo>
                    <a:pt x="0" y="93"/>
                  </a:lnTo>
                  <a:lnTo>
                    <a:pt x="71" y="400"/>
                  </a:lnTo>
                  <a:lnTo>
                    <a:pt x="93" y="393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" name="Freeform 34">
              <a:extLst>
                <a:ext uri="{FF2B5EF4-FFF2-40B4-BE49-F238E27FC236}">
                  <a16:creationId xmlns:a16="http://schemas.microsoft.com/office/drawing/2014/main" id="{7EC26332-72B9-49E9-8E88-C6273D2E4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" y="1499"/>
              <a:ext cx="300" cy="55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22" y="0"/>
                </a:cxn>
                <a:cxn ang="0">
                  <a:pos x="115" y="200"/>
                </a:cxn>
                <a:cxn ang="0">
                  <a:pos x="43" y="350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7" y="450"/>
                </a:cxn>
                <a:cxn ang="0">
                  <a:pos x="22" y="472"/>
                </a:cxn>
                <a:cxn ang="0">
                  <a:pos x="72" y="508"/>
                </a:cxn>
                <a:cxn ang="0">
                  <a:pos x="150" y="550"/>
                </a:cxn>
                <a:cxn ang="0">
                  <a:pos x="150" y="550"/>
                </a:cxn>
                <a:cxn ang="0">
                  <a:pos x="150" y="543"/>
                </a:cxn>
                <a:cxn ang="0">
                  <a:pos x="165" y="529"/>
                </a:cxn>
                <a:cxn ang="0">
                  <a:pos x="193" y="472"/>
                </a:cxn>
                <a:cxn ang="0">
                  <a:pos x="229" y="386"/>
                </a:cxn>
                <a:cxn ang="0">
                  <a:pos x="229" y="386"/>
                </a:cxn>
                <a:cxn ang="0">
                  <a:pos x="222" y="343"/>
                </a:cxn>
                <a:cxn ang="0">
                  <a:pos x="222" y="343"/>
                </a:cxn>
                <a:cxn ang="0">
                  <a:pos x="229" y="307"/>
                </a:cxn>
                <a:cxn ang="0">
                  <a:pos x="250" y="243"/>
                </a:cxn>
                <a:cxn ang="0">
                  <a:pos x="279" y="179"/>
                </a:cxn>
                <a:cxn ang="0">
                  <a:pos x="300" y="129"/>
                </a:cxn>
                <a:cxn ang="0">
                  <a:pos x="300" y="129"/>
                </a:cxn>
                <a:cxn ang="0">
                  <a:pos x="300" y="114"/>
                </a:cxn>
                <a:cxn ang="0">
                  <a:pos x="293" y="93"/>
                </a:cxn>
                <a:cxn ang="0">
                  <a:pos x="272" y="50"/>
                </a:cxn>
                <a:cxn ang="0">
                  <a:pos x="222" y="0"/>
                </a:cxn>
              </a:cxnLst>
              <a:rect l="0" t="0" r="r" b="b"/>
              <a:pathLst>
                <a:path w="300" h="550">
                  <a:moveTo>
                    <a:pt x="222" y="0"/>
                  </a:moveTo>
                  <a:lnTo>
                    <a:pt x="222" y="0"/>
                  </a:lnTo>
                  <a:lnTo>
                    <a:pt x="115" y="200"/>
                  </a:lnTo>
                  <a:lnTo>
                    <a:pt x="43" y="350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7" y="450"/>
                  </a:lnTo>
                  <a:lnTo>
                    <a:pt x="22" y="472"/>
                  </a:lnTo>
                  <a:lnTo>
                    <a:pt x="72" y="508"/>
                  </a:lnTo>
                  <a:lnTo>
                    <a:pt x="150" y="550"/>
                  </a:lnTo>
                  <a:lnTo>
                    <a:pt x="150" y="550"/>
                  </a:lnTo>
                  <a:lnTo>
                    <a:pt x="150" y="543"/>
                  </a:lnTo>
                  <a:lnTo>
                    <a:pt x="165" y="529"/>
                  </a:lnTo>
                  <a:lnTo>
                    <a:pt x="193" y="472"/>
                  </a:lnTo>
                  <a:lnTo>
                    <a:pt x="229" y="386"/>
                  </a:lnTo>
                  <a:lnTo>
                    <a:pt x="229" y="386"/>
                  </a:lnTo>
                  <a:lnTo>
                    <a:pt x="222" y="343"/>
                  </a:lnTo>
                  <a:lnTo>
                    <a:pt x="222" y="343"/>
                  </a:lnTo>
                  <a:lnTo>
                    <a:pt x="229" y="307"/>
                  </a:lnTo>
                  <a:lnTo>
                    <a:pt x="250" y="243"/>
                  </a:lnTo>
                  <a:lnTo>
                    <a:pt x="279" y="179"/>
                  </a:lnTo>
                  <a:lnTo>
                    <a:pt x="300" y="129"/>
                  </a:lnTo>
                  <a:lnTo>
                    <a:pt x="300" y="129"/>
                  </a:lnTo>
                  <a:lnTo>
                    <a:pt x="300" y="114"/>
                  </a:lnTo>
                  <a:lnTo>
                    <a:pt x="293" y="93"/>
                  </a:lnTo>
                  <a:lnTo>
                    <a:pt x="272" y="50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DF5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" name="Freeform 35">
              <a:extLst>
                <a:ext uri="{FF2B5EF4-FFF2-40B4-BE49-F238E27FC236}">
                  <a16:creationId xmlns:a16="http://schemas.microsoft.com/office/drawing/2014/main" id="{689FDA4E-440A-4C06-858E-E75ADFC05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" y="1499"/>
              <a:ext cx="300" cy="55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22" y="0"/>
                </a:cxn>
                <a:cxn ang="0">
                  <a:pos x="115" y="200"/>
                </a:cxn>
                <a:cxn ang="0">
                  <a:pos x="43" y="350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7" y="450"/>
                </a:cxn>
                <a:cxn ang="0">
                  <a:pos x="22" y="472"/>
                </a:cxn>
                <a:cxn ang="0">
                  <a:pos x="72" y="508"/>
                </a:cxn>
                <a:cxn ang="0">
                  <a:pos x="150" y="550"/>
                </a:cxn>
                <a:cxn ang="0">
                  <a:pos x="150" y="550"/>
                </a:cxn>
                <a:cxn ang="0">
                  <a:pos x="150" y="543"/>
                </a:cxn>
                <a:cxn ang="0">
                  <a:pos x="165" y="529"/>
                </a:cxn>
                <a:cxn ang="0">
                  <a:pos x="193" y="472"/>
                </a:cxn>
                <a:cxn ang="0">
                  <a:pos x="229" y="386"/>
                </a:cxn>
                <a:cxn ang="0">
                  <a:pos x="229" y="386"/>
                </a:cxn>
                <a:cxn ang="0">
                  <a:pos x="222" y="343"/>
                </a:cxn>
                <a:cxn ang="0">
                  <a:pos x="222" y="343"/>
                </a:cxn>
                <a:cxn ang="0">
                  <a:pos x="229" y="307"/>
                </a:cxn>
                <a:cxn ang="0">
                  <a:pos x="250" y="243"/>
                </a:cxn>
                <a:cxn ang="0">
                  <a:pos x="279" y="179"/>
                </a:cxn>
                <a:cxn ang="0">
                  <a:pos x="300" y="129"/>
                </a:cxn>
                <a:cxn ang="0">
                  <a:pos x="300" y="129"/>
                </a:cxn>
                <a:cxn ang="0">
                  <a:pos x="300" y="114"/>
                </a:cxn>
                <a:cxn ang="0">
                  <a:pos x="293" y="93"/>
                </a:cxn>
                <a:cxn ang="0">
                  <a:pos x="272" y="50"/>
                </a:cxn>
                <a:cxn ang="0">
                  <a:pos x="222" y="0"/>
                </a:cxn>
              </a:cxnLst>
              <a:rect l="0" t="0" r="r" b="b"/>
              <a:pathLst>
                <a:path w="300" h="550">
                  <a:moveTo>
                    <a:pt x="222" y="0"/>
                  </a:moveTo>
                  <a:lnTo>
                    <a:pt x="222" y="0"/>
                  </a:lnTo>
                  <a:lnTo>
                    <a:pt x="115" y="200"/>
                  </a:lnTo>
                  <a:lnTo>
                    <a:pt x="43" y="350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7" y="450"/>
                  </a:lnTo>
                  <a:lnTo>
                    <a:pt x="22" y="472"/>
                  </a:lnTo>
                  <a:lnTo>
                    <a:pt x="72" y="508"/>
                  </a:lnTo>
                  <a:lnTo>
                    <a:pt x="150" y="550"/>
                  </a:lnTo>
                  <a:lnTo>
                    <a:pt x="150" y="550"/>
                  </a:lnTo>
                  <a:lnTo>
                    <a:pt x="150" y="543"/>
                  </a:lnTo>
                  <a:lnTo>
                    <a:pt x="165" y="529"/>
                  </a:lnTo>
                  <a:lnTo>
                    <a:pt x="193" y="472"/>
                  </a:lnTo>
                  <a:lnTo>
                    <a:pt x="229" y="386"/>
                  </a:lnTo>
                  <a:lnTo>
                    <a:pt x="229" y="386"/>
                  </a:lnTo>
                  <a:lnTo>
                    <a:pt x="222" y="343"/>
                  </a:lnTo>
                  <a:lnTo>
                    <a:pt x="222" y="343"/>
                  </a:lnTo>
                  <a:lnTo>
                    <a:pt x="229" y="307"/>
                  </a:lnTo>
                  <a:lnTo>
                    <a:pt x="250" y="243"/>
                  </a:lnTo>
                  <a:lnTo>
                    <a:pt x="279" y="179"/>
                  </a:lnTo>
                  <a:lnTo>
                    <a:pt x="300" y="129"/>
                  </a:lnTo>
                  <a:lnTo>
                    <a:pt x="300" y="129"/>
                  </a:lnTo>
                  <a:lnTo>
                    <a:pt x="300" y="114"/>
                  </a:lnTo>
                  <a:lnTo>
                    <a:pt x="293" y="93"/>
                  </a:lnTo>
                  <a:lnTo>
                    <a:pt x="272" y="50"/>
                  </a:lnTo>
                  <a:lnTo>
                    <a:pt x="22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1" name="Freeform 41">
              <a:extLst>
                <a:ext uri="{FF2B5EF4-FFF2-40B4-BE49-F238E27FC236}">
                  <a16:creationId xmlns:a16="http://schemas.microsoft.com/office/drawing/2014/main" id="{E4FDF0DD-9FE2-4880-B4D7-E4DBD5C22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" y="3300"/>
              <a:ext cx="486" cy="600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236" y="36"/>
                </a:cxn>
                <a:cxn ang="0">
                  <a:pos x="286" y="79"/>
                </a:cxn>
                <a:cxn ang="0">
                  <a:pos x="350" y="143"/>
                </a:cxn>
                <a:cxn ang="0">
                  <a:pos x="379" y="179"/>
                </a:cxn>
                <a:cxn ang="0">
                  <a:pos x="400" y="222"/>
                </a:cxn>
                <a:cxn ang="0">
                  <a:pos x="429" y="272"/>
                </a:cxn>
                <a:cxn ang="0">
                  <a:pos x="450" y="329"/>
                </a:cxn>
                <a:cxn ang="0">
                  <a:pos x="465" y="386"/>
                </a:cxn>
                <a:cxn ang="0">
                  <a:pos x="479" y="450"/>
                </a:cxn>
                <a:cxn ang="0">
                  <a:pos x="486" y="522"/>
                </a:cxn>
                <a:cxn ang="0">
                  <a:pos x="479" y="600"/>
                </a:cxn>
                <a:cxn ang="0">
                  <a:pos x="0" y="600"/>
                </a:cxn>
                <a:cxn ang="0">
                  <a:pos x="186" y="0"/>
                </a:cxn>
              </a:cxnLst>
              <a:rect l="0" t="0" r="r" b="b"/>
              <a:pathLst>
                <a:path w="486" h="600">
                  <a:moveTo>
                    <a:pt x="186" y="0"/>
                  </a:moveTo>
                  <a:lnTo>
                    <a:pt x="186" y="0"/>
                  </a:lnTo>
                  <a:lnTo>
                    <a:pt x="236" y="36"/>
                  </a:lnTo>
                  <a:lnTo>
                    <a:pt x="286" y="79"/>
                  </a:lnTo>
                  <a:lnTo>
                    <a:pt x="350" y="143"/>
                  </a:lnTo>
                  <a:lnTo>
                    <a:pt x="379" y="179"/>
                  </a:lnTo>
                  <a:lnTo>
                    <a:pt x="400" y="222"/>
                  </a:lnTo>
                  <a:lnTo>
                    <a:pt x="429" y="272"/>
                  </a:lnTo>
                  <a:lnTo>
                    <a:pt x="450" y="329"/>
                  </a:lnTo>
                  <a:lnTo>
                    <a:pt x="465" y="386"/>
                  </a:lnTo>
                  <a:lnTo>
                    <a:pt x="479" y="450"/>
                  </a:lnTo>
                  <a:lnTo>
                    <a:pt x="486" y="522"/>
                  </a:lnTo>
                  <a:lnTo>
                    <a:pt x="479" y="600"/>
                  </a:lnTo>
                  <a:lnTo>
                    <a:pt x="0" y="60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101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2" name="Freeform 42">
              <a:extLst>
                <a:ext uri="{FF2B5EF4-FFF2-40B4-BE49-F238E27FC236}">
                  <a16:creationId xmlns:a16="http://schemas.microsoft.com/office/drawing/2014/main" id="{4052002A-3AB1-4E94-8DD9-4E9E7DCC7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" y="1821"/>
              <a:ext cx="136" cy="314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0" y="57"/>
                </a:cxn>
                <a:cxn ang="0">
                  <a:pos x="7" y="43"/>
                </a:cxn>
                <a:cxn ang="0">
                  <a:pos x="22" y="21"/>
                </a:cxn>
                <a:cxn ang="0">
                  <a:pos x="22" y="21"/>
                </a:cxn>
                <a:cxn ang="0">
                  <a:pos x="36" y="14"/>
                </a:cxn>
                <a:cxn ang="0">
                  <a:pos x="64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07" y="21"/>
                </a:cxn>
                <a:cxn ang="0">
                  <a:pos x="122" y="64"/>
                </a:cxn>
                <a:cxn ang="0">
                  <a:pos x="136" y="121"/>
                </a:cxn>
                <a:cxn ang="0">
                  <a:pos x="136" y="143"/>
                </a:cxn>
                <a:cxn ang="0">
                  <a:pos x="129" y="157"/>
                </a:cxn>
                <a:cxn ang="0">
                  <a:pos x="129" y="157"/>
                </a:cxn>
                <a:cxn ang="0">
                  <a:pos x="86" y="243"/>
                </a:cxn>
                <a:cxn ang="0">
                  <a:pos x="43" y="314"/>
                </a:cxn>
                <a:cxn ang="0">
                  <a:pos x="43" y="314"/>
                </a:cxn>
                <a:cxn ang="0">
                  <a:pos x="29" y="286"/>
                </a:cxn>
                <a:cxn ang="0">
                  <a:pos x="14" y="207"/>
                </a:cxn>
                <a:cxn ang="0">
                  <a:pos x="0" y="128"/>
                </a:cxn>
                <a:cxn ang="0">
                  <a:pos x="0" y="86"/>
                </a:cxn>
              </a:cxnLst>
              <a:rect l="0" t="0" r="r" b="b"/>
              <a:pathLst>
                <a:path w="136" h="314">
                  <a:moveTo>
                    <a:pt x="0" y="86"/>
                  </a:moveTo>
                  <a:lnTo>
                    <a:pt x="0" y="86"/>
                  </a:lnTo>
                  <a:lnTo>
                    <a:pt x="0" y="57"/>
                  </a:lnTo>
                  <a:lnTo>
                    <a:pt x="7" y="4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36" y="14"/>
                  </a:lnTo>
                  <a:lnTo>
                    <a:pt x="64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7" y="21"/>
                  </a:lnTo>
                  <a:lnTo>
                    <a:pt x="122" y="64"/>
                  </a:lnTo>
                  <a:lnTo>
                    <a:pt x="136" y="121"/>
                  </a:lnTo>
                  <a:lnTo>
                    <a:pt x="136" y="143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86" y="243"/>
                  </a:lnTo>
                  <a:lnTo>
                    <a:pt x="43" y="314"/>
                  </a:lnTo>
                  <a:lnTo>
                    <a:pt x="43" y="314"/>
                  </a:lnTo>
                  <a:lnTo>
                    <a:pt x="29" y="286"/>
                  </a:lnTo>
                  <a:lnTo>
                    <a:pt x="14" y="207"/>
                  </a:lnTo>
                  <a:lnTo>
                    <a:pt x="0" y="128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C1DA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3" name="Freeform 43">
              <a:extLst>
                <a:ext uri="{FF2B5EF4-FFF2-40B4-BE49-F238E27FC236}">
                  <a16:creationId xmlns:a16="http://schemas.microsoft.com/office/drawing/2014/main" id="{8771E3EF-7DAA-48D5-BCE8-688669965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" y="1821"/>
              <a:ext cx="136" cy="314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0" y="57"/>
                </a:cxn>
                <a:cxn ang="0">
                  <a:pos x="7" y="43"/>
                </a:cxn>
                <a:cxn ang="0">
                  <a:pos x="22" y="21"/>
                </a:cxn>
                <a:cxn ang="0">
                  <a:pos x="22" y="21"/>
                </a:cxn>
                <a:cxn ang="0">
                  <a:pos x="36" y="14"/>
                </a:cxn>
                <a:cxn ang="0">
                  <a:pos x="64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07" y="21"/>
                </a:cxn>
                <a:cxn ang="0">
                  <a:pos x="122" y="64"/>
                </a:cxn>
                <a:cxn ang="0">
                  <a:pos x="136" y="121"/>
                </a:cxn>
                <a:cxn ang="0">
                  <a:pos x="136" y="143"/>
                </a:cxn>
                <a:cxn ang="0">
                  <a:pos x="129" y="157"/>
                </a:cxn>
                <a:cxn ang="0">
                  <a:pos x="129" y="157"/>
                </a:cxn>
                <a:cxn ang="0">
                  <a:pos x="86" y="243"/>
                </a:cxn>
                <a:cxn ang="0">
                  <a:pos x="43" y="314"/>
                </a:cxn>
                <a:cxn ang="0">
                  <a:pos x="43" y="314"/>
                </a:cxn>
                <a:cxn ang="0">
                  <a:pos x="29" y="286"/>
                </a:cxn>
                <a:cxn ang="0">
                  <a:pos x="14" y="207"/>
                </a:cxn>
                <a:cxn ang="0">
                  <a:pos x="0" y="128"/>
                </a:cxn>
                <a:cxn ang="0">
                  <a:pos x="0" y="86"/>
                </a:cxn>
              </a:cxnLst>
              <a:rect l="0" t="0" r="r" b="b"/>
              <a:pathLst>
                <a:path w="136" h="314">
                  <a:moveTo>
                    <a:pt x="0" y="86"/>
                  </a:moveTo>
                  <a:lnTo>
                    <a:pt x="0" y="86"/>
                  </a:lnTo>
                  <a:lnTo>
                    <a:pt x="0" y="57"/>
                  </a:lnTo>
                  <a:lnTo>
                    <a:pt x="7" y="4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36" y="14"/>
                  </a:lnTo>
                  <a:lnTo>
                    <a:pt x="64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7" y="21"/>
                  </a:lnTo>
                  <a:lnTo>
                    <a:pt x="122" y="64"/>
                  </a:lnTo>
                  <a:lnTo>
                    <a:pt x="136" y="121"/>
                  </a:lnTo>
                  <a:lnTo>
                    <a:pt x="136" y="143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86" y="243"/>
                  </a:lnTo>
                  <a:lnTo>
                    <a:pt x="43" y="314"/>
                  </a:lnTo>
                  <a:lnTo>
                    <a:pt x="43" y="314"/>
                  </a:lnTo>
                  <a:lnTo>
                    <a:pt x="29" y="286"/>
                  </a:lnTo>
                  <a:lnTo>
                    <a:pt x="14" y="207"/>
                  </a:lnTo>
                  <a:lnTo>
                    <a:pt x="0" y="128"/>
                  </a:lnTo>
                  <a:lnTo>
                    <a:pt x="0" y="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4" name="Freeform 44">
              <a:extLst>
                <a:ext uri="{FF2B5EF4-FFF2-40B4-BE49-F238E27FC236}">
                  <a16:creationId xmlns:a16="http://schemas.microsoft.com/office/drawing/2014/main" id="{25311285-9CA8-458C-9AB9-5403BED58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" y="1170"/>
              <a:ext cx="358" cy="451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0"/>
                </a:cxn>
                <a:cxn ang="0">
                  <a:pos x="257" y="8"/>
                </a:cxn>
                <a:cxn ang="0">
                  <a:pos x="279" y="22"/>
                </a:cxn>
                <a:cxn ang="0">
                  <a:pos x="307" y="43"/>
                </a:cxn>
                <a:cxn ang="0">
                  <a:pos x="336" y="79"/>
                </a:cxn>
                <a:cxn ang="0">
                  <a:pos x="350" y="115"/>
                </a:cxn>
                <a:cxn ang="0">
                  <a:pos x="358" y="172"/>
                </a:cxn>
                <a:cxn ang="0">
                  <a:pos x="350" y="201"/>
                </a:cxn>
                <a:cxn ang="0">
                  <a:pos x="343" y="236"/>
                </a:cxn>
                <a:cxn ang="0">
                  <a:pos x="343" y="236"/>
                </a:cxn>
                <a:cxn ang="0">
                  <a:pos x="315" y="308"/>
                </a:cxn>
                <a:cxn ang="0">
                  <a:pos x="286" y="365"/>
                </a:cxn>
                <a:cxn ang="0">
                  <a:pos x="250" y="401"/>
                </a:cxn>
                <a:cxn ang="0">
                  <a:pos x="207" y="429"/>
                </a:cxn>
                <a:cxn ang="0">
                  <a:pos x="165" y="451"/>
                </a:cxn>
                <a:cxn ang="0">
                  <a:pos x="115" y="451"/>
                </a:cxn>
                <a:cxn ang="0">
                  <a:pos x="72" y="436"/>
                </a:cxn>
                <a:cxn ang="0">
                  <a:pos x="36" y="415"/>
                </a:cxn>
                <a:cxn ang="0">
                  <a:pos x="36" y="415"/>
                </a:cxn>
                <a:cxn ang="0">
                  <a:pos x="15" y="393"/>
                </a:cxn>
                <a:cxn ang="0">
                  <a:pos x="7" y="372"/>
                </a:cxn>
                <a:cxn ang="0">
                  <a:pos x="0" y="343"/>
                </a:cxn>
                <a:cxn ang="0">
                  <a:pos x="0" y="308"/>
                </a:cxn>
                <a:cxn ang="0">
                  <a:pos x="15" y="236"/>
                </a:cxn>
                <a:cxn ang="0">
                  <a:pos x="43" y="158"/>
                </a:cxn>
                <a:cxn ang="0">
                  <a:pos x="79" y="93"/>
                </a:cxn>
                <a:cxn ang="0">
                  <a:pos x="129" y="36"/>
                </a:cxn>
                <a:cxn ang="0">
                  <a:pos x="150" y="15"/>
                </a:cxn>
                <a:cxn ang="0">
                  <a:pos x="179" y="0"/>
                </a:cxn>
                <a:cxn ang="0">
                  <a:pos x="200" y="0"/>
                </a:cxn>
                <a:cxn ang="0">
                  <a:pos x="229" y="0"/>
                </a:cxn>
              </a:cxnLst>
              <a:rect l="0" t="0" r="r" b="b"/>
              <a:pathLst>
                <a:path w="358" h="451">
                  <a:moveTo>
                    <a:pt x="229" y="0"/>
                  </a:moveTo>
                  <a:lnTo>
                    <a:pt x="229" y="0"/>
                  </a:lnTo>
                  <a:lnTo>
                    <a:pt x="257" y="8"/>
                  </a:lnTo>
                  <a:lnTo>
                    <a:pt x="279" y="22"/>
                  </a:lnTo>
                  <a:lnTo>
                    <a:pt x="307" y="43"/>
                  </a:lnTo>
                  <a:lnTo>
                    <a:pt x="336" y="79"/>
                  </a:lnTo>
                  <a:lnTo>
                    <a:pt x="350" y="115"/>
                  </a:lnTo>
                  <a:lnTo>
                    <a:pt x="358" y="172"/>
                  </a:lnTo>
                  <a:lnTo>
                    <a:pt x="350" y="201"/>
                  </a:lnTo>
                  <a:lnTo>
                    <a:pt x="343" y="236"/>
                  </a:lnTo>
                  <a:lnTo>
                    <a:pt x="343" y="236"/>
                  </a:lnTo>
                  <a:lnTo>
                    <a:pt x="315" y="308"/>
                  </a:lnTo>
                  <a:lnTo>
                    <a:pt x="286" y="365"/>
                  </a:lnTo>
                  <a:lnTo>
                    <a:pt x="250" y="401"/>
                  </a:lnTo>
                  <a:lnTo>
                    <a:pt x="207" y="429"/>
                  </a:lnTo>
                  <a:lnTo>
                    <a:pt x="165" y="451"/>
                  </a:lnTo>
                  <a:lnTo>
                    <a:pt x="115" y="451"/>
                  </a:lnTo>
                  <a:lnTo>
                    <a:pt x="72" y="436"/>
                  </a:lnTo>
                  <a:lnTo>
                    <a:pt x="36" y="415"/>
                  </a:lnTo>
                  <a:lnTo>
                    <a:pt x="36" y="415"/>
                  </a:lnTo>
                  <a:lnTo>
                    <a:pt x="15" y="393"/>
                  </a:lnTo>
                  <a:lnTo>
                    <a:pt x="7" y="372"/>
                  </a:lnTo>
                  <a:lnTo>
                    <a:pt x="0" y="343"/>
                  </a:lnTo>
                  <a:lnTo>
                    <a:pt x="0" y="308"/>
                  </a:lnTo>
                  <a:lnTo>
                    <a:pt x="15" y="236"/>
                  </a:lnTo>
                  <a:lnTo>
                    <a:pt x="43" y="158"/>
                  </a:lnTo>
                  <a:lnTo>
                    <a:pt x="79" y="93"/>
                  </a:lnTo>
                  <a:lnTo>
                    <a:pt x="129" y="36"/>
                  </a:lnTo>
                  <a:lnTo>
                    <a:pt x="150" y="15"/>
                  </a:lnTo>
                  <a:lnTo>
                    <a:pt x="179" y="0"/>
                  </a:lnTo>
                  <a:lnTo>
                    <a:pt x="200" y="0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5" name="Freeform 45">
              <a:extLst>
                <a:ext uri="{FF2B5EF4-FFF2-40B4-BE49-F238E27FC236}">
                  <a16:creationId xmlns:a16="http://schemas.microsoft.com/office/drawing/2014/main" id="{97DE507C-00D2-46CA-8C3E-75FC934E0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" y="1170"/>
              <a:ext cx="358" cy="451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0"/>
                </a:cxn>
                <a:cxn ang="0">
                  <a:pos x="257" y="8"/>
                </a:cxn>
                <a:cxn ang="0">
                  <a:pos x="279" y="22"/>
                </a:cxn>
                <a:cxn ang="0">
                  <a:pos x="307" y="43"/>
                </a:cxn>
                <a:cxn ang="0">
                  <a:pos x="336" y="79"/>
                </a:cxn>
                <a:cxn ang="0">
                  <a:pos x="350" y="115"/>
                </a:cxn>
                <a:cxn ang="0">
                  <a:pos x="358" y="172"/>
                </a:cxn>
                <a:cxn ang="0">
                  <a:pos x="350" y="201"/>
                </a:cxn>
                <a:cxn ang="0">
                  <a:pos x="343" y="236"/>
                </a:cxn>
                <a:cxn ang="0">
                  <a:pos x="343" y="236"/>
                </a:cxn>
                <a:cxn ang="0">
                  <a:pos x="315" y="308"/>
                </a:cxn>
                <a:cxn ang="0">
                  <a:pos x="286" y="365"/>
                </a:cxn>
                <a:cxn ang="0">
                  <a:pos x="250" y="401"/>
                </a:cxn>
                <a:cxn ang="0">
                  <a:pos x="207" y="429"/>
                </a:cxn>
                <a:cxn ang="0">
                  <a:pos x="165" y="451"/>
                </a:cxn>
                <a:cxn ang="0">
                  <a:pos x="115" y="451"/>
                </a:cxn>
                <a:cxn ang="0">
                  <a:pos x="72" y="436"/>
                </a:cxn>
                <a:cxn ang="0">
                  <a:pos x="36" y="415"/>
                </a:cxn>
                <a:cxn ang="0">
                  <a:pos x="36" y="415"/>
                </a:cxn>
                <a:cxn ang="0">
                  <a:pos x="15" y="393"/>
                </a:cxn>
                <a:cxn ang="0">
                  <a:pos x="7" y="372"/>
                </a:cxn>
                <a:cxn ang="0">
                  <a:pos x="0" y="343"/>
                </a:cxn>
                <a:cxn ang="0">
                  <a:pos x="0" y="308"/>
                </a:cxn>
                <a:cxn ang="0">
                  <a:pos x="15" y="236"/>
                </a:cxn>
                <a:cxn ang="0">
                  <a:pos x="43" y="158"/>
                </a:cxn>
                <a:cxn ang="0">
                  <a:pos x="79" y="93"/>
                </a:cxn>
                <a:cxn ang="0">
                  <a:pos x="129" y="36"/>
                </a:cxn>
                <a:cxn ang="0">
                  <a:pos x="150" y="15"/>
                </a:cxn>
                <a:cxn ang="0">
                  <a:pos x="179" y="0"/>
                </a:cxn>
                <a:cxn ang="0">
                  <a:pos x="200" y="0"/>
                </a:cxn>
                <a:cxn ang="0">
                  <a:pos x="229" y="0"/>
                </a:cxn>
              </a:cxnLst>
              <a:rect l="0" t="0" r="r" b="b"/>
              <a:pathLst>
                <a:path w="358" h="451">
                  <a:moveTo>
                    <a:pt x="229" y="0"/>
                  </a:moveTo>
                  <a:lnTo>
                    <a:pt x="229" y="0"/>
                  </a:lnTo>
                  <a:lnTo>
                    <a:pt x="257" y="8"/>
                  </a:lnTo>
                  <a:lnTo>
                    <a:pt x="279" y="22"/>
                  </a:lnTo>
                  <a:lnTo>
                    <a:pt x="307" y="43"/>
                  </a:lnTo>
                  <a:lnTo>
                    <a:pt x="336" y="79"/>
                  </a:lnTo>
                  <a:lnTo>
                    <a:pt x="350" y="115"/>
                  </a:lnTo>
                  <a:lnTo>
                    <a:pt x="358" y="172"/>
                  </a:lnTo>
                  <a:lnTo>
                    <a:pt x="350" y="201"/>
                  </a:lnTo>
                  <a:lnTo>
                    <a:pt x="343" y="236"/>
                  </a:lnTo>
                  <a:lnTo>
                    <a:pt x="343" y="236"/>
                  </a:lnTo>
                  <a:lnTo>
                    <a:pt x="315" y="308"/>
                  </a:lnTo>
                  <a:lnTo>
                    <a:pt x="286" y="365"/>
                  </a:lnTo>
                  <a:lnTo>
                    <a:pt x="250" y="401"/>
                  </a:lnTo>
                  <a:lnTo>
                    <a:pt x="207" y="429"/>
                  </a:lnTo>
                  <a:lnTo>
                    <a:pt x="165" y="451"/>
                  </a:lnTo>
                  <a:lnTo>
                    <a:pt x="115" y="451"/>
                  </a:lnTo>
                  <a:lnTo>
                    <a:pt x="72" y="436"/>
                  </a:lnTo>
                  <a:lnTo>
                    <a:pt x="36" y="415"/>
                  </a:lnTo>
                  <a:lnTo>
                    <a:pt x="36" y="415"/>
                  </a:lnTo>
                  <a:lnTo>
                    <a:pt x="15" y="393"/>
                  </a:lnTo>
                  <a:lnTo>
                    <a:pt x="7" y="372"/>
                  </a:lnTo>
                  <a:lnTo>
                    <a:pt x="0" y="343"/>
                  </a:lnTo>
                  <a:lnTo>
                    <a:pt x="0" y="308"/>
                  </a:lnTo>
                  <a:lnTo>
                    <a:pt x="15" y="236"/>
                  </a:lnTo>
                  <a:lnTo>
                    <a:pt x="43" y="158"/>
                  </a:lnTo>
                  <a:lnTo>
                    <a:pt x="79" y="93"/>
                  </a:lnTo>
                  <a:lnTo>
                    <a:pt x="129" y="36"/>
                  </a:lnTo>
                  <a:lnTo>
                    <a:pt x="150" y="15"/>
                  </a:lnTo>
                  <a:lnTo>
                    <a:pt x="179" y="0"/>
                  </a:lnTo>
                  <a:lnTo>
                    <a:pt x="200" y="0"/>
                  </a:lnTo>
                  <a:lnTo>
                    <a:pt x="22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6" name="Freeform 46">
              <a:extLst>
                <a:ext uri="{FF2B5EF4-FFF2-40B4-BE49-F238E27FC236}">
                  <a16:creationId xmlns:a16="http://schemas.microsoft.com/office/drawing/2014/main" id="{900F828F-82A5-4C83-A79F-36F1B768F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" y="777"/>
              <a:ext cx="829" cy="822"/>
            </a:xfrm>
            <a:custGeom>
              <a:avLst/>
              <a:gdLst/>
              <a:ahLst/>
              <a:cxnLst>
                <a:cxn ang="0">
                  <a:pos x="700" y="815"/>
                </a:cxn>
                <a:cxn ang="0">
                  <a:pos x="700" y="815"/>
                </a:cxn>
                <a:cxn ang="0">
                  <a:pos x="707" y="736"/>
                </a:cxn>
                <a:cxn ang="0">
                  <a:pos x="729" y="651"/>
                </a:cxn>
                <a:cxn ang="0">
                  <a:pos x="764" y="543"/>
                </a:cxn>
                <a:cxn ang="0">
                  <a:pos x="764" y="543"/>
                </a:cxn>
                <a:cxn ang="0">
                  <a:pos x="807" y="436"/>
                </a:cxn>
                <a:cxn ang="0">
                  <a:pos x="821" y="386"/>
                </a:cxn>
                <a:cxn ang="0">
                  <a:pos x="829" y="343"/>
                </a:cxn>
                <a:cxn ang="0">
                  <a:pos x="829" y="286"/>
                </a:cxn>
                <a:cxn ang="0">
                  <a:pos x="814" y="229"/>
                </a:cxn>
                <a:cxn ang="0">
                  <a:pos x="779" y="172"/>
                </a:cxn>
                <a:cxn ang="0">
                  <a:pos x="729" y="100"/>
                </a:cxn>
                <a:cxn ang="0">
                  <a:pos x="729" y="100"/>
                </a:cxn>
                <a:cxn ang="0">
                  <a:pos x="686" y="65"/>
                </a:cxn>
                <a:cxn ang="0">
                  <a:pos x="636" y="36"/>
                </a:cxn>
                <a:cxn ang="0">
                  <a:pos x="579" y="15"/>
                </a:cxn>
                <a:cxn ang="0">
                  <a:pos x="514" y="7"/>
                </a:cxn>
                <a:cxn ang="0">
                  <a:pos x="450" y="0"/>
                </a:cxn>
                <a:cxn ang="0">
                  <a:pos x="378" y="7"/>
                </a:cxn>
                <a:cxn ang="0">
                  <a:pos x="314" y="22"/>
                </a:cxn>
                <a:cxn ang="0">
                  <a:pos x="250" y="43"/>
                </a:cxn>
                <a:cxn ang="0">
                  <a:pos x="185" y="79"/>
                </a:cxn>
                <a:cxn ang="0">
                  <a:pos x="128" y="115"/>
                </a:cxn>
                <a:cxn ang="0">
                  <a:pos x="78" y="158"/>
                </a:cxn>
                <a:cxn ang="0">
                  <a:pos x="43" y="208"/>
                </a:cxn>
                <a:cxn ang="0">
                  <a:pos x="14" y="265"/>
                </a:cxn>
                <a:cxn ang="0">
                  <a:pos x="0" y="329"/>
                </a:cxn>
                <a:cxn ang="0">
                  <a:pos x="7" y="401"/>
                </a:cxn>
                <a:cxn ang="0">
                  <a:pos x="21" y="479"/>
                </a:cxn>
                <a:cxn ang="0">
                  <a:pos x="21" y="479"/>
                </a:cxn>
                <a:cxn ang="0">
                  <a:pos x="57" y="551"/>
                </a:cxn>
                <a:cxn ang="0">
                  <a:pos x="93" y="615"/>
                </a:cxn>
                <a:cxn ang="0">
                  <a:pos x="143" y="665"/>
                </a:cxn>
                <a:cxn ang="0">
                  <a:pos x="193" y="708"/>
                </a:cxn>
                <a:cxn ang="0">
                  <a:pos x="243" y="744"/>
                </a:cxn>
                <a:cxn ang="0">
                  <a:pos x="300" y="772"/>
                </a:cxn>
                <a:cxn ang="0">
                  <a:pos x="357" y="794"/>
                </a:cxn>
                <a:cxn ang="0">
                  <a:pos x="414" y="808"/>
                </a:cxn>
                <a:cxn ang="0">
                  <a:pos x="521" y="815"/>
                </a:cxn>
                <a:cxn ang="0">
                  <a:pos x="614" y="822"/>
                </a:cxn>
                <a:cxn ang="0">
                  <a:pos x="700" y="815"/>
                </a:cxn>
              </a:cxnLst>
              <a:rect l="0" t="0" r="r" b="b"/>
              <a:pathLst>
                <a:path w="829" h="822">
                  <a:moveTo>
                    <a:pt x="700" y="815"/>
                  </a:moveTo>
                  <a:lnTo>
                    <a:pt x="700" y="815"/>
                  </a:lnTo>
                  <a:lnTo>
                    <a:pt x="707" y="736"/>
                  </a:lnTo>
                  <a:lnTo>
                    <a:pt x="729" y="651"/>
                  </a:lnTo>
                  <a:lnTo>
                    <a:pt x="764" y="543"/>
                  </a:lnTo>
                  <a:lnTo>
                    <a:pt x="764" y="543"/>
                  </a:lnTo>
                  <a:lnTo>
                    <a:pt x="807" y="436"/>
                  </a:lnTo>
                  <a:lnTo>
                    <a:pt x="821" y="386"/>
                  </a:lnTo>
                  <a:lnTo>
                    <a:pt x="829" y="343"/>
                  </a:lnTo>
                  <a:lnTo>
                    <a:pt x="829" y="286"/>
                  </a:lnTo>
                  <a:lnTo>
                    <a:pt x="814" y="229"/>
                  </a:lnTo>
                  <a:lnTo>
                    <a:pt x="779" y="172"/>
                  </a:lnTo>
                  <a:lnTo>
                    <a:pt x="729" y="100"/>
                  </a:lnTo>
                  <a:lnTo>
                    <a:pt x="729" y="100"/>
                  </a:lnTo>
                  <a:lnTo>
                    <a:pt x="686" y="65"/>
                  </a:lnTo>
                  <a:lnTo>
                    <a:pt x="636" y="36"/>
                  </a:lnTo>
                  <a:lnTo>
                    <a:pt x="579" y="15"/>
                  </a:lnTo>
                  <a:lnTo>
                    <a:pt x="514" y="7"/>
                  </a:lnTo>
                  <a:lnTo>
                    <a:pt x="450" y="0"/>
                  </a:lnTo>
                  <a:lnTo>
                    <a:pt x="378" y="7"/>
                  </a:lnTo>
                  <a:lnTo>
                    <a:pt x="314" y="22"/>
                  </a:lnTo>
                  <a:lnTo>
                    <a:pt x="250" y="43"/>
                  </a:lnTo>
                  <a:lnTo>
                    <a:pt x="185" y="79"/>
                  </a:lnTo>
                  <a:lnTo>
                    <a:pt x="128" y="115"/>
                  </a:lnTo>
                  <a:lnTo>
                    <a:pt x="78" y="158"/>
                  </a:lnTo>
                  <a:lnTo>
                    <a:pt x="43" y="208"/>
                  </a:lnTo>
                  <a:lnTo>
                    <a:pt x="14" y="265"/>
                  </a:lnTo>
                  <a:lnTo>
                    <a:pt x="0" y="329"/>
                  </a:lnTo>
                  <a:lnTo>
                    <a:pt x="7" y="401"/>
                  </a:lnTo>
                  <a:lnTo>
                    <a:pt x="21" y="479"/>
                  </a:lnTo>
                  <a:lnTo>
                    <a:pt x="21" y="479"/>
                  </a:lnTo>
                  <a:lnTo>
                    <a:pt x="57" y="551"/>
                  </a:lnTo>
                  <a:lnTo>
                    <a:pt x="93" y="615"/>
                  </a:lnTo>
                  <a:lnTo>
                    <a:pt x="143" y="665"/>
                  </a:lnTo>
                  <a:lnTo>
                    <a:pt x="193" y="708"/>
                  </a:lnTo>
                  <a:lnTo>
                    <a:pt x="243" y="744"/>
                  </a:lnTo>
                  <a:lnTo>
                    <a:pt x="300" y="772"/>
                  </a:lnTo>
                  <a:lnTo>
                    <a:pt x="357" y="794"/>
                  </a:lnTo>
                  <a:lnTo>
                    <a:pt x="414" y="808"/>
                  </a:lnTo>
                  <a:lnTo>
                    <a:pt x="521" y="815"/>
                  </a:lnTo>
                  <a:lnTo>
                    <a:pt x="614" y="822"/>
                  </a:lnTo>
                  <a:lnTo>
                    <a:pt x="700" y="815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7" name="Freeform 47">
              <a:extLst>
                <a:ext uri="{FF2B5EF4-FFF2-40B4-BE49-F238E27FC236}">
                  <a16:creationId xmlns:a16="http://schemas.microsoft.com/office/drawing/2014/main" id="{671DE235-EAD7-42F2-8881-E2AE5C85E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" y="777"/>
              <a:ext cx="829" cy="822"/>
            </a:xfrm>
            <a:custGeom>
              <a:avLst/>
              <a:gdLst/>
              <a:ahLst/>
              <a:cxnLst>
                <a:cxn ang="0">
                  <a:pos x="700" y="815"/>
                </a:cxn>
                <a:cxn ang="0">
                  <a:pos x="700" y="815"/>
                </a:cxn>
                <a:cxn ang="0">
                  <a:pos x="707" y="736"/>
                </a:cxn>
                <a:cxn ang="0">
                  <a:pos x="729" y="651"/>
                </a:cxn>
                <a:cxn ang="0">
                  <a:pos x="764" y="543"/>
                </a:cxn>
                <a:cxn ang="0">
                  <a:pos x="764" y="543"/>
                </a:cxn>
                <a:cxn ang="0">
                  <a:pos x="807" y="436"/>
                </a:cxn>
                <a:cxn ang="0">
                  <a:pos x="821" y="386"/>
                </a:cxn>
                <a:cxn ang="0">
                  <a:pos x="829" y="343"/>
                </a:cxn>
                <a:cxn ang="0">
                  <a:pos x="829" y="286"/>
                </a:cxn>
                <a:cxn ang="0">
                  <a:pos x="814" y="229"/>
                </a:cxn>
                <a:cxn ang="0">
                  <a:pos x="779" y="172"/>
                </a:cxn>
                <a:cxn ang="0">
                  <a:pos x="729" y="100"/>
                </a:cxn>
                <a:cxn ang="0">
                  <a:pos x="729" y="100"/>
                </a:cxn>
                <a:cxn ang="0">
                  <a:pos x="686" y="65"/>
                </a:cxn>
                <a:cxn ang="0">
                  <a:pos x="636" y="36"/>
                </a:cxn>
                <a:cxn ang="0">
                  <a:pos x="579" y="15"/>
                </a:cxn>
                <a:cxn ang="0">
                  <a:pos x="514" y="7"/>
                </a:cxn>
                <a:cxn ang="0">
                  <a:pos x="450" y="0"/>
                </a:cxn>
                <a:cxn ang="0">
                  <a:pos x="378" y="7"/>
                </a:cxn>
                <a:cxn ang="0">
                  <a:pos x="314" y="22"/>
                </a:cxn>
                <a:cxn ang="0">
                  <a:pos x="250" y="43"/>
                </a:cxn>
                <a:cxn ang="0">
                  <a:pos x="185" y="79"/>
                </a:cxn>
                <a:cxn ang="0">
                  <a:pos x="128" y="115"/>
                </a:cxn>
                <a:cxn ang="0">
                  <a:pos x="78" y="158"/>
                </a:cxn>
                <a:cxn ang="0">
                  <a:pos x="43" y="208"/>
                </a:cxn>
                <a:cxn ang="0">
                  <a:pos x="14" y="265"/>
                </a:cxn>
                <a:cxn ang="0">
                  <a:pos x="0" y="329"/>
                </a:cxn>
                <a:cxn ang="0">
                  <a:pos x="7" y="401"/>
                </a:cxn>
                <a:cxn ang="0">
                  <a:pos x="21" y="479"/>
                </a:cxn>
                <a:cxn ang="0">
                  <a:pos x="21" y="479"/>
                </a:cxn>
                <a:cxn ang="0">
                  <a:pos x="57" y="551"/>
                </a:cxn>
                <a:cxn ang="0">
                  <a:pos x="93" y="615"/>
                </a:cxn>
                <a:cxn ang="0">
                  <a:pos x="143" y="665"/>
                </a:cxn>
                <a:cxn ang="0">
                  <a:pos x="193" y="708"/>
                </a:cxn>
                <a:cxn ang="0">
                  <a:pos x="243" y="744"/>
                </a:cxn>
                <a:cxn ang="0">
                  <a:pos x="300" y="772"/>
                </a:cxn>
                <a:cxn ang="0">
                  <a:pos x="357" y="794"/>
                </a:cxn>
                <a:cxn ang="0">
                  <a:pos x="414" y="808"/>
                </a:cxn>
                <a:cxn ang="0">
                  <a:pos x="521" y="815"/>
                </a:cxn>
                <a:cxn ang="0">
                  <a:pos x="614" y="822"/>
                </a:cxn>
                <a:cxn ang="0">
                  <a:pos x="700" y="815"/>
                </a:cxn>
              </a:cxnLst>
              <a:rect l="0" t="0" r="r" b="b"/>
              <a:pathLst>
                <a:path w="829" h="822">
                  <a:moveTo>
                    <a:pt x="700" y="815"/>
                  </a:moveTo>
                  <a:lnTo>
                    <a:pt x="700" y="815"/>
                  </a:lnTo>
                  <a:lnTo>
                    <a:pt x="707" y="736"/>
                  </a:lnTo>
                  <a:lnTo>
                    <a:pt x="729" y="651"/>
                  </a:lnTo>
                  <a:lnTo>
                    <a:pt x="764" y="543"/>
                  </a:lnTo>
                  <a:lnTo>
                    <a:pt x="764" y="543"/>
                  </a:lnTo>
                  <a:lnTo>
                    <a:pt x="807" y="436"/>
                  </a:lnTo>
                  <a:lnTo>
                    <a:pt x="821" y="386"/>
                  </a:lnTo>
                  <a:lnTo>
                    <a:pt x="829" y="343"/>
                  </a:lnTo>
                  <a:lnTo>
                    <a:pt x="829" y="286"/>
                  </a:lnTo>
                  <a:lnTo>
                    <a:pt x="814" y="229"/>
                  </a:lnTo>
                  <a:lnTo>
                    <a:pt x="779" y="172"/>
                  </a:lnTo>
                  <a:lnTo>
                    <a:pt x="729" y="100"/>
                  </a:lnTo>
                  <a:lnTo>
                    <a:pt x="729" y="100"/>
                  </a:lnTo>
                  <a:lnTo>
                    <a:pt x="686" y="65"/>
                  </a:lnTo>
                  <a:lnTo>
                    <a:pt x="636" y="36"/>
                  </a:lnTo>
                  <a:lnTo>
                    <a:pt x="579" y="15"/>
                  </a:lnTo>
                  <a:lnTo>
                    <a:pt x="514" y="7"/>
                  </a:lnTo>
                  <a:lnTo>
                    <a:pt x="450" y="0"/>
                  </a:lnTo>
                  <a:lnTo>
                    <a:pt x="378" y="7"/>
                  </a:lnTo>
                  <a:lnTo>
                    <a:pt x="314" y="22"/>
                  </a:lnTo>
                  <a:lnTo>
                    <a:pt x="250" y="43"/>
                  </a:lnTo>
                  <a:lnTo>
                    <a:pt x="185" y="79"/>
                  </a:lnTo>
                  <a:lnTo>
                    <a:pt x="128" y="115"/>
                  </a:lnTo>
                  <a:lnTo>
                    <a:pt x="78" y="158"/>
                  </a:lnTo>
                  <a:lnTo>
                    <a:pt x="43" y="208"/>
                  </a:lnTo>
                  <a:lnTo>
                    <a:pt x="14" y="265"/>
                  </a:lnTo>
                  <a:lnTo>
                    <a:pt x="0" y="329"/>
                  </a:lnTo>
                  <a:lnTo>
                    <a:pt x="7" y="401"/>
                  </a:lnTo>
                  <a:lnTo>
                    <a:pt x="21" y="479"/>
                  </a:lnTo>
                  <a:lnTo>
                    <a:pt x="21" y="479"/>
                  </a:lnTo>
                  <a:lnTo>
                    <a:pt x="57" y="551"/>
                  </a:lnTo>
                  <a:lnTo>
                    <a:pt x="93" y="615"/>
                  </a:lnTo>
                  <a:lnTo>
                    <a:pt x="143" y="665"/>
                  </a:lnTo>
                  <a:lnTo>
                    <a:pt x="193" y="708"/>
                  </a:lnTo>
                  <a:lnTo>
                    <a:pt x="243" y="744"/>
                  </a:lnTo>
                  <a:lnTo>
                    <a:pt x="300" y="772"/>
                  </a:lnTo>
                  <a:lnTo>
                    <a:pt x="357" y="794"/>
                  </a:lnTo>
                  <a:lnTo>
                    <a:pt x="414" y="808"/>
                  </a:lnTo>
                  <a:lnTo>
                    <a:pt x="521" y="815"/>
                  </a:lnTo>
                  <a:lnTo>
                    <a:pt x="614" y="822"/>
                  </a:lnTo>
                  <a:lnTo>
                    <a:pt x="700" y="8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8" name="Freeform 48">
              <a:extLst>
                <a:ext uri="{FF2B5EF4-FFF2-40B4-BE49-F238E27FC236}">
                  <a16:creationId xmlns:a16="http://schemas.microsoft.com/office/drawing/2014/main" id="{2EFABCE0-E2FF-4C3D-9E1A-C0A692BA2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1378"/>
              <a:ext cx="929" cy="1200"/>
            </a:xfrm>
            <a:custGeom>
              <a:avLst/>
              <a:gdLst/>
              <a:ahLst/>
              <a:cxnLst>
                <a:cxn ang="0">
                  <a:pos x="164" y="214"/>
                </a:cxn>
                <a:cxn ang="0">
                  <a:pos x="164" y="214"/>
                </a:cxn>
                <a:cxn ang="0">
                  <a:pos x="185" y="257"/>
                </a:cxn>
                <a:cxn ang="0">
                  <a:pos x="228" y="350"/>
                </a:cxn>
                <a:cxn ang="0">
                  <a:pos x="243" y="400"/>
                </a:cxn>
                <a:cxn ang="0">
                  <a:pos x="257" y="457"/>
                </a:cxn>
                <a:cxn ang="0">
                  <a:pos x="250" y="500"/>
                </a:cxn>
                <a:cxn ang="0">
                  <a:pos x="243" y="521"/>
                </a:cxn>
                <a:cxn ang="0">
                  <a:pos x="228" y="543"/>
                </a:cxn>
                <a:cxn ang="0">
                  <a:pos x="228" y="543"/>
                </a:cxn>
                <a:cxn ang="0">
                  <a:pos x="193" y="564"/>
                </a:cxn>
                <a:cxn ang="0">
                  <a:pos x="157" y="586"/>
                </a:cxn>
                <a:cxn ang="0">
                  <a:pos x="85" y="614"/>
                </a:cxn>
                <a:cxn ang="0">
                  <a:pos x="28" y="636"/>
                </a:cxn>
                <a:cxn ang="0">
                  <a:pos x="0" y="643"/>
                </a:cxn>
                <a:cxn ang="0">
                  <a:pos x="0" y="643"/>
                </a:cxn>
                <a:cxn ang="0">
                  <a:pos x="14" y="693"/>
                </a:cxn>
                <a:cxn ang="0">
                  <a:pos x="42" y="822"/>
                </a:cxn>
                <a:cxn ang="0">
                  <a:pos x="71" y="900"/>
                </a:cxn>
                <a:cxn ang="0">
                  <a:pos x="100" y="979"/>
                </a:cxn>
                <a:cxn ang="0">
                  <a:pos x="143" y="1050"/>
                </a:cxn>
                <a:cxn ang="0">
                  <a:pos x="185" y="1115"/>
                </a:cxn>
                <a:cxn ang="0">
                  <a:pos x="214" y="1143"/>
                </a:cxn>
                <a:cxn ang="0">
                  <a:pos x="243" y="1165"/>
                </a:cxn>
                <a:cxn ang="0">
                  <a:pos x="278" y="1186"/>
                </a:cxn>
                <a:cxn ang="0">
                  <a:pos x="314" y="1193"/>
                </a:cxn>
                <a:cxn ang="0">
                  <a:pos x="350" y="1200"/>
                </a:cxn>
                <a:cxn ang="0">
                  <a:pos x="386" y="1193"/>
                </a:cxn>
                <a:cxn ang="0">
                  <a:pos x="428" y="1186"/>
                </a:cxn>
                <a:cxn ang="0">
                  <a:pos x="471" y="1165"/>
                </a:cxn>
                <a:cxn ang="0">
                  <a:pos x="521" y="1136"/>
                </a:cxn>
                <a:cxn ang="0">
                  <a:pos x="571" y="1093"/>
                </a:cxn>
                <a:cxn ang="0">
                  <a:pos x="621" y="1043"/>
                </a:cxn>
                <a:cxn ang="0">
                  <a:pos x="678" y="986"/>
                </a:cxn>
                <a:cxn ang="0">
                  <a:pos x="736" y="907"/>
                </a:cxn>
                <a:cxn ang="0">
                  <a:pos x="800" y="822"/>
                </a:cxn>
                <a:cxn ang="0">
                  <a:pos x="864" y="714"/>
                </a:cxn>
                <a:cxn ang="0">
                  <a:pos x="929" y="600"/>
                </a:cxn>
                <a:cxn ang="0">
                  <a:pos x="929" y="600"/>
                </a:cxn>
                <a:cxn ang="0">
                  <a:pos x="893" y="593"/>
                </a:cxn>
                <a:cxn ang="0">
                  <a:pos x="793" y="557"/>
                </a:cxn>
                <a:cxn ang="0">
                  <a:pos x="743" y="529"/>
                </a:cxn>
                <a:cxn ang="0">
                  <a:pos x="693" y="500"/>
                </a:cxn>
                <a:cxn ang="0">
                  <a:pos x="643" y="471"/>
                </a:cxn>
                <a:cxn ang="0">
                  <a:pos x="614" y="436"/>
                </a:cxn>
                <a:cxn ang="0">
                  <a:pos x="614" y="436"/>
                </a:cxn>
                <a:cxn ang="0">
                  <a:pos x="571" y="350"/>
                </a:cxn>
                <a:cxn ang="0">
                  <a:pos x="543" y="271"/>
                </a:cxn>
                <a:cxn ang="0">
                  <a:pos x="521" y="200"/>
                </a:cxn>
                <a:cxn ang="0">
                  <a:pos x="514" y="135"/>
                </a:cxn>
                <a:cxn ang="0">
                  <a:pos x="514" y="78"/>
                </a:cxn>
                <a:cxn ang="0">
                  <a:pos x="521" y="35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364" y="107"/>
                </a:cxn>
                <a:cxn ang="0">
                  <a:pos x="243" y="178"/>
                </a:cxn>
                <a:cxn ang="0">
                  <a:pos x="200" y="207"/>
                </a:cxn>
                <a:cxn ang="0">
                  <a:pos x="164" y="214"/>
                </a:cxn>
              </a:cxnLst>
              <a:rect l="0" t="0" r="r" b="b"/>
              <a:pathLst>
                <a:path w="929" h="1200">
                  <a:moveTo>
                    <a:pt x="164" y="214"/>
                  </a:moveTo>
                  <a:lnTo>
                    <a:pt x="164" y="214"/>
                  </a:lnTo>
                  <a:lnTo>
                    <a:pt x="185" y="257"/>
                  </a:lnTo>
                  <a:lnTo>
                    <a:pt x="228" y="350"/>
                  </a:lnTo>
                  <a:lnTo>
                    <a:pt x="243" y="400"/>
                  </a:lnTo>
                  <a:lnTo>
                    <a:pt x="257" y="457"/>
                  </a:lnTo>
                  <a:lnTo>
                    <a:pt x="250" y="500"/>
                  </a:lnTo>
                  <a:lnTo>
                    <a:pt x="243" y="521"/>
                  </a:lnTo>
                  <a:lnTo>
                    <a:pt x="228" y="543"/>
                  </a:lnTo>
                  <a:lnTo>
                    <a:pt x="228" y="543"/>
                  </a:lnTo>
                  <a:lnTo>
                    <a:pt x="193" y="564"/>
                  </a:lnTo>
                  <a:lnTo>
                    <a:pt x="157" y="586"/>
                  </a:lnTo>
                  <a:lnTo>
                    <a:pt x="85" y="614"/>
                  </a:lnTo>
                  <a:lnTo>
                    <a:pt x="28" y="636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14" y="693"/>
                  </a:lnTo>
                  <a:lnTo>
                    <a:pt x="42" y="822"/>
                  </a:lnTo>
                  <a:lnTo>
                    <a:pt x="71" y="900"/>
                  </a:lnTo>
                  <a:lnTo>
                    <a:pt x="100" y="979"/>
                  </a:lnTo>
                  <a:lnTo>
                    <a:pt x="143" y="1050"/>
                  </a:lnTo>
                  <a:lnTo>
                    <a:pt x="185" y="1115"/>
                  </a:lnTo>
                  <a:lnTo>
                    <a:pt x="214" y="1143"/>
                  </a:lnTo>
                  <a:lnTo>
                    <a:pt x="243" y="1165"/>
                  </a:lnTo>
                  <a:lnTo>
                    <a:pt x="278" y="1186"/>
                  </a:lnTo>
                  <a:lnTo>
                    <a:pt x="314" y="1193"/>
                  </a:lnTo>
                  <a:lnTo>
                    <a:pt x="350" y="1200"/>
                  </a:lnTo>
                  <a:lnTo>
                    <a:pt x="386" y="1193"/>
                  </a:lnTo>
                  <a:lnTo>
                    <a:pt x="428" y="1186"/>
                  </a:lnTo>
                  <a:lnTo>
                    <a:pt x="471" y="1165"/>
                  </a:lnTo>
                  <a:lnTo>
                    <a:pt x="521" y="1136"/>
                  </a:lnTo>
                  <a:lnTo>
                    <a:pt x="571" y="1093"/>
                  </a:lnTo>
                  <a:lnTo>
                    <a:pt x="621" y="1043"/>
                  </a:lnTo>
                  <a:lnTo>
                    <a:pt x="678" y="986"/>
                  </a:lnTo>
                  <a:lnTo>
                    <a:pt x="736" y="907"/>
                  </a:lnTo>
                  <a:lnTo>
                    <a:pt x="800" y="822"/>
                  </a:lnTo>
                  <a:lnTo>
                    <a:pt x="864" y="714"/>
                  </a:lnTo>
                  <a:lnTo>
                    <a:pt x="929" y="600"/>
                  </a:lnTo>
                  <a:lnTo>
                    <a:pt x="929" y="600"/>
                  </a:lnTo>
                  <a:lnTo>
                    <a:pt x="893" y="593"/>
                  </a:lnTo>
                  <a:lnTo>
                    <a:pt x="793" y="557"/>
                  </a:lnTo>
                  <a:lnTo>
                    <a:pt x="743" y="529"/>
                  </a:lnTo>
                  <a:lnTo>
                    <a:pt x="693" y="500"/>
                  </a:lnTo>
                  <a:lnTo>
                    <a:pt x="643" y="471"/>
                  </a:lnTo>
                  <a:lnTo>
                    <a:pt x="614" y="436"/>
                  </a:lnTo>
                  <a:lnTo>
                    <a:pt x="614" y="436"/>
                  </a:lnTo>
                  <a:lnTo>
                    <a:pt x="571" y="350"/>
                  </a:lnTo>
                  <a:lnTo>
                    <a:pt x="543" y="271"/>
                  </a:lnTo>
                  <a:lnTo>
                    <a:pt x="521" y="200"/>
                  </a:lnTo>
                  <a:lnTo>
                    <a:pt x="514" y="135"/>
                  </a:lnTo>
                  <a:lnTo>
                    <a:pt x="514" y="78"/>
                  </a:lnTo>
                  <a:lnTo>
                    <a:pt x="521" y="35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364" y="107"/>
                  </a:lnTo>
                  <a:lnTo>
                    <a:pt x="243" y="178"/>
                  </a:lnTo>
                  <a:lnTo>
                    <a:pt x="200" y="207"/>
                  </a:lnTo>
                  <a:lnTo>
                    <a:pt x="164" y="214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9" name="Freeform 49">
              <a:extLst>
                <a:ext uri="{FF2B5EF4-FFF2-40B4-BE49-F238E27FC236}">
                  <a16:creationId xmlns:a16="http://schemas.microsoft.com/office/drawing/2014/main" id="{3FFFE7CB-E2AD-4AD3-9E73-45B9E1006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1378"/>
              <a:ext cx="929" cy="1200"/>
            </a:xfrm>
            <a:custGeom>
              <a:avLst/>
              <a:gdLst/>
              <a:ahLst/>
              <a:cxnLst>
                <a:cxn ang="0">
                  <a:pos x="164" y="214"/>
                </a:cxn>
                <a:cxn ang="0">
                  <a:pos x="164" y="214"/>
                </a:cxn>
                <a:cxn ang="0">
                  <a:pos x="185" y="257"/>
                </a:cxn>
                <a:cxn ang="0">
                  <a:pos x="228" y="350"/>
                </a:cxn>
                <a:cxn ang="0">
                  <a:pos x="243" y="400"/>
                </a:cxn>
                <a:cxn ang="0">
                  <a:pos x="257" y="457"/>
                </a:cxn>
                <a:cxn ang="0">
                  <a:pos x="250" y="500"/>
                </a:cxn>
                <a:cxn ang="0">
                  <a:pos x="243" y="521"/>
                </a:cxn>
                <a:cxn ang="0">
                  <a:pos x="228" y="543"/>
                </a:cxn>
                <a:cxn ang="0">
                  <a:pos x="228" y="543"/>
                </a:cxn>
                <a:cxn ang="0">
                  <a:pos x="193" y="564"/>
                </a:cxn>
                <a:cxn ang="0">
                  <a:pos x="157" y="586"/>
                </a:cxn>
                <a:cxn ang="0">
                  <a:pos x="85" y="614"/>
                </a:cxn>
                <a:cxn ang="0">
                  <a:pos x="28" y="636"/>
                </a:cxn>
                <a:cxn ang="0">
                  <a:pos x="0" y="643"/>
                </a:cxn>
                <a:cxn ang="0">
                  <a:pos x="0" y="643"/>
                </a:cxn>
                <a:cxn ang="0">
                  <a:pos x="14" y="693"/>
                </a:cxn>
                <a:cxn ang="0">
                  <a:pos x="42" y="822"/>
                </a:cxn>
                <a:cxn ang="0">
                  <a:pos x="71" y="900"/>
                </a:cxn>
                <a:cxn ang="0">
                  <a:pos x="100" y="979"/>
                </a:cxn>
                <a:cxn ang="0">
                  <a:pos x="143" y="1050"/>
                </a:cxn>
                <a:cxn ang="0">
                  <a:pos x="185" y="1115"/>
                </a:cxn>
                <a:cxn ang="0">
                  <a:pos x="214" y="1143"/>
                </a:cxn>
                <a:cxn ang="0">
                  <a:pos x="243" y="1165"/>
                </a:cxn>
                <a:cxn ang="0">
                  <a:pos x="278" y="1186"/>
                </a:cxn>
                <a:cxn ang="0">
                  <a:pos x="314" y="1193"/>
                </a:cxn>
                <a:cxn ang="0">
                  <a:pos x="350" y="1200"/>
                </a:cxn>
                <a:cxn ang="0">
                  <a:pos x="386" y="1193"/>
                </a:cxn>
                <a:cxn ang="0">
                  <a:pos x="428" y="1186"/>
                </a:cxn>
                <a:cxn ang="0">
                  <a:pos x="471" y="1165"/>
                </a:cxn>
                <a:cxn ang="0">
                  <a:pos x="521" y="1136"/>
                </a:cxn>
                <a:cxn ang="0">
                  <a:pos x="571" y="1093"/>
                </a:cxn>
                <a:cxn ang="0">
                  <a:pos x="621" y="1043"/>
                </a:cxn>
                <a:cxn ang="0">
                  <a:pos x="678" y="986"/>
                </a:cxn>
                <a:cxn ang="0">
                  <a:pos x="736" y="907"/>
                </a:cxn>
                <a:cxn ang="0">
                  <a:pos x="800" y="822"/>
                </a:cxn>
                <a:cxn ang="0">
                  <a:pos x="864" y="714"/>
                </a:cxn>
                <a:cxn ang="0">
                  <a:pos x="929" y="600"/>
                </a:cxn>
                <a:cxn ang="0">
                  <a:pos x="929" y="600"/>
                </a:cxn>
                <a:cxn ang="0">
                  <a:pos x="893" y="593"/>
                </a:cxn>
                <a:cxn ang="0">
                  <a:pos x="793" y="557"/>
                </a:cxn>
                <a:cxn ang="0">
                  <a:pos x="743" y="529"/>
                </a:cxn>
                <a:cxn ang="0">
                  <a:pos x="693" y="500"/>
                </a:cxn>
                <a:cxn ang="0">
                  <a:pos x="643" y="471"/>
                </a:cxn>
                <a:cxn ang="0">
                  <a:pos x="614" y="436"/>
                </a:cxn>
                <a:cxn ang="0">
                  <a:pos x="614" y="436"/>
                </a:cxn>
                <a:cxn ang="0">
                  <a:pos x="571" y="350"/>
                </a:cxn>
                <a:cxn ang="0">
                  <a:pos x="543" y="271"/>
                </a:cxn>
                <a:cxn ang="0">
                  <a:pos x="521" y="200"/>
                </a:cxn>
                <a:cxn ang="0">
                  <a:pos x="514" y="135"/>
                </a:cxn>
                <a:cxn ang="0">
                  <a:pos x="514" y="78"/>
                </a:cxn>
                <a:cxn ang="0">
                  <a:pos x="521" y="35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364" y="107"/>
                </a:cxn>
                <a:cxn ang="0">
                  <a:pos x="243" y="178"/>
                </a:cxn>
                <a:cxn ang="0">
                  <a:pos x="200" y="207"/>
                </a:cxn>
                <a:cxn ang="0">
                  <a:pos x="164" y="214"/>
                </a:cxn>
              </a:cxnLst>
              <a:rect l="0" t="0" r="r" b="b"/>
              <a:pathLst>
                <a:path w="929" h="1200">
                  <a:moveTo>
                    <a:pt x="164" y="214"/>
                  </a:moveTo>
                  <a:lnTo>
                    <a:pt x="164" y="214"/>
                  </a:lnTo>
                  <a:lnTo>
                    <a:pt x="185" y="257"/>
                  </a:lnTo>
                  <a:lnTo>
                    <a:pt x="228" y="350"/>
                  </a:lnTo>
                  <a:lnTo>
                    <a:pt x="243" y="400"/>
                  </a:lnTo>
                  <a:lnTo>
                    <a:pt x="257" y="457"/>
                  </a:lnTo>
                  <a:lnTo>
                    <a:pt x="250" y="500"/>
                  </a:lnTo>
                  <a:lnTo>
                    <a:pt x="243" y="521"/>
                  </a:lnTo>
                  <a:lnTo>
                    <a:pt x="228" y="543"/>
                  </a:lnTo>
                  <a:lnTo>
                    <a:pt x="228" y="543"/>
                  </a:lnTo>
                  <a:lnTo>
                    <a:pt x="193" y="564"/>
                  </a:lnTo>
                  <a:lnTo>
                    <a:pt x="157" y="586"/>
                  </a:lnTo>
                  <a:lnTo>
                    <a:pt x="85" y="614"/>
                  </a:lnTo>
                  <a:lnTo>
                    <a:pt x="28" y="636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14" y="693"/>
                  </a:lnTo>
                  <a:lnTo>
                    <a:pt x="42" y="822"/>
                  </a:lnTo>
                  <a:lnTo>
                    <a:pt x="71" y="900"/>
                  </a:lnTo>
                  <a:lnTo>
                    <a:pt x="100" y="979"/>
                  </a:lnTo>
                  <a:lnTo>
                    <a:pt x="143" y="1050"/>
                  </a:lnTo>
                  <a:lnTo>
                    <a:pt x="185" y="1115"/>
                  </a:lnTo>
                  <a:lnTo>
                    <a:pt x="214" y="1143"/>
                  </a:lnTo>
                  <a:lnTo>
                    <a:pt x="243" y="1165"/>
                  </a:lnTo>
                  <a:lnTo>
                    <a:pt x="278" y="1186"/>
                  </a:lnTo>
                  <a:lnTo>
                    <a:pt x="314" y="1193"/>
                  </a:lnTo>
                  <a:lnTo>
                    <a:pt x="350" y="1200"/>
                  </a:lnTo>
                  <a:lnTo>
                    <a:pt x="386" y="1193"/>
                  </a:lnTo>
                  <a:lnTo>
                    <a:pt x="428" y="1186"/>
                  </a:lnTo>
                  <a:lnTo>
                    <a:pt x="471" y="1165"/>
                  </a:lnTo>
                  <a:lnTo>
                    <a:pt x="521" y="1136"/>
                  </a:lnTo>
                  <a:lnTo>
                    <a:pt x="571" y="1093"/>
                  </a:lnTo>
                  <a:lnTo>
                    <a:pt x="621" y="1043"/>
                  </a:lnTo>
                  <a:lnTo>
                    <a:pt x="678" y="986"/>
                  </a:lnTo>
                  <a:lnTo>
                    <a:pt x="736" y="907"/>
                  </a:lnTo>
                  <a:lnTo>
                    <a:pt x="800" y="822"/>
                  </a:lnTo>
                  <a:lnTo>
                    <a:pt x="864" y="714"/>
                  </a:lnTo>
                  <a:lnTo>
                    <a:pt x="929" y="600"/>
                  </a:lnTo>
                  <a:lnTo>
                    <a:pt x="929" y="600"/>
                  </a:lnTo>
                  <a:lnTo>
                    <a:pt x="893" y="593"/>
                  </a:lnTo>
                  <a:lnTo>
                    <a:pt x="793" y="557"/>
                  </a:lnTo>
                  <a:lnTo>
                    <a:pt x="743" y="529"/>
                  </a:lnTo>
                  <a:lnTo>
                    <a:pt x="693" y="500"/>
                  </a:lnTo>
                  <a:lnTo>
                    <a:pt x="643" y="471"/>
                  </a:lnTo>
                  <a:lnTo>
                    <a:pt x="614" y="436"/>
                  </a:lnTo>
                  <a:lnTo>
                    <a:pt x="614" y="436"/>
                  </a:lnTo>
                  <a:lnTo>
                    <a:pt x="571" y="350"/>
                  </a:lnTo>
                  <a:lnTo>
                    <a:pt x="543" y="271"/>
                  </a:lnTo>
                  <a:lnTo>
                    <a:pt x="521" y="200"/>
                  </a:lnTo>
                  <a:lnTo>
                    <a:pt x="514" y="135"/>
                  </a:lnTo>
                  <a:lnTo>
                    <a:pt x="514" y="78"/>
                  </a:lnTo>
                  <a:lnTo>
                    <a:pt x="521" y="35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364" y="107"/>
                  </a:lnTo>
                  <a:lnTo>
                    <a:pt x="243" y="178"/>
                  </a:lnTo>
                  <a:lnTo>
                    <a:pt x="200" y="207"/>
                  </a:lnTo>
                  <a:lnTo>
                    <a:pt x="164" y="2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0" name="Freeform 50">
              <a:extLst>
                <a:ext uri="{FF2B5EF4-FFF2-40B4-BE49-F238E27FC236}">
                  <a16:creationId xmlns:a16="http://schemas.microsoft.com/office/drawing/2014/main" id="{EB31737F-B629-46EB-8A85-B2FD1F351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1892"/>
              <a:ext cx="1307" cy="176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71" y="279"/>
                </a:cxn>
                <a:cxn ang="0">
                  <a:pos x="85" y="343"/>
                </a:cxn>
                <a:cxn ang="0">
                  <a:pos x="78" y="458"/>
                </a:cxn>
                <a:cxn ang="0">
                  <a:pos x="42" y="636"/>
                </a:cxn>
                <a:cxn ang="0">
                  <a:pos x="42" y="672"/>
                </a:cxn>
                <a:cxn ang="0">
                  <a:pos x="57" y="758"/>
                </a:cxn>
                <a:cxn ang="0">
                  <a:pos x="114" y="851"/>
                </a:cxn>
                <a:cxn ang="0">
                  <a:pos x="178" y="915"/>
                </a:cxn>
                <a:cxn ang="0">
                  <a:pos x="214" y="936"/>
                </a:cxn>
                <a:cxn ang="0">
                  <a:pos x="335" y="1179"/>
                </a:cxn>
                <a:cxn ang="0">
                  <a:pos x="364" y="1258"/>
                </a:cxn>
                <a:cxn ang="0">
                  <a:pos x="371" y="1380"/>
                </a:cxn>
                <a:cxn ang="0">
                  <a:pos x="393" y="1694"/>
                </a:cxn>
                <a:cxn ang="0">
                  <a:pos x="450" y="1723"/>
                </a:cxn>
                <a:cxn ang="0">
                  <a:pos x="578" y="1758"/>
                </a:cxn>
                <a:cxn ang="0">
                  <a:pos x="728" y="1758"/>
                </a:cxn>
                <a:cxn ang="0">
                  <a:pos x="957" y="1730"/>
                </a:cxn>
                <a:cxn ang="0">
                  <a:pos x="1207" y="1665"/>
                </a:cxn>
                <a:cxn ang="0">
                  <a:pos x="1307" y="1630"/>
                </a:cxn>
                <a:cxn ang="0">
                  <a:pos x="1157" y="1472"/>
                </a:cxn>
                <a:cxn ang="0">
                  <a:pos x="1064" y="1344"/>
                </a:cxn>
                <a:cxn ang="0">
                  <a:pos x="1021" y="1229"/>
                </a:cxn>
                <a:cxn ang="0">
                  <a:pos x="1000" y="1137"/>
                </a:cxn>
                <a:cxn ang="0">
                  <a:pos x="1000" y="1087"/>
                </a:cxn>
                <a:cxn ang="0">
                  <a:pos x="1029" y="836"/>
                </a:cxn>
                <a:cxn ang="0">
                  <a:pos x="1107" y="472"/>
                </a:cxn>
                <a:cxn ang="0">
                  <a:pos x="1122" y="400"/>
                </a:cxn>
                <a:cxn ang="0">
                  <a:pos x="1129" y="265"/>
                </a:cxn>
                <a:cxn ang="0">
                  <a:pos x="1114" y="157"/>
                </a:cxn>
                <a:cxn ang="0">
                  <a:pos x="1064" y="86"/>
                </a:cxn>
                <a:cxn ang="0">
                  <a:pos x="1036" y="72"/>
                </a:cxn>
                <a:cxn ang="0">
                  <a:pos x="764" y="0"/>
                </a:cxn>
                <a:cxn ang="0">
                  <a:pos x="728" y="43"/>
                </a:cxn>
                <a:cxn ang="0">
                  <a:pos x="578" y="207"/>
                </a:cxn>
                <a:cxn ang="0">
                  <a:pos x="450" y="315"/>
                </a:cxn>
                <a:cxn ang="0">
                  <a:pos x="385" y="350"/>
                </a:cxn>
                <a:cxn ang="0">
                  <a:pos x="300" y="257"/>
                </a:cxn>
                <a:cxn ang="0">
                  <a:pos x="243" y="157"/>
                </a:cxn>
                <a:cxn ang="0">
                  <a:pos x="228" y="43"/>
                </a:cxn>
                <a:cxn ang="0">
                  <a:pos x="128" y="79"/>
                </a:cxn>
              </a:cxnLst>
              <a:rect l="0" t="0" r="r" b="b"/>
              <a:pathLst>
                <a:path w="1307" h="1765">
                  <a:moveTo>
                    <a:pt x="0" y="122"/>
                  </a:moveTo>
                  <a:lnTo>
                    <a:pt x="0" y="122"/>
                  </a:lnTo>
                  <a:lnTo>
                    <a:pt x="42" y="207"/>
                  </a:lnTo>
                  <a:lnTo>
                    <a:pt x="71" y="279"/>
                  </a:lnTo>
                  <a:lnTo>
                    <a:pt x="78" y="315"/>
                  </a:lnTo>
                  <a:lnTo>
                    <a:pt x="85" y="343"/>
                  </a:lnTo>
                  <a:lnTo>
                    <a:pt x="85" y="343"/>
                  </a:lnTo>
                  <a:lnTo>
                    <a:pt x="78" y="458"/>
                  </a:lnTo>
                  <a:lnTo>
                    <a:pt x="71" y="536"/>
                  </a:lnTo>
                  <a:lnTo>
                    <a:pt x="42" y="636"/>
                  </a:lnTo>
                  <a:lnTo>
                    <a:pt x="42" y="636"/>
                  </a:lnTo>
                  <a:lnTo>
                    <a:pt x="42" y="672"/>
                  </a:lnTo>
                  <a:lnTo>
                    <a:pt x="42" y="701"/>
                  </a:lnTo>
                  <a:lnTo>
                    <a:pt x="57" y="758"/>
                  </a:lnTo>
                  <a:lnTo>
                    <a:pt x="78" y="808"/>
                  </a:lnTo>
                  <a:lnTo>
                    <a:pt x="114" y="851"/>
                  </a:lnTo>
                  <a:lnTo>
                    <a:pt x="150" y="886"/>
                  </a:lnTo>
                  <a:lnTo>
                    <a:pt x="178" y="915"/>
                  </a:lnTo>
                  <a:lnTo>
                    <a:pt x="214" y="936"/>
                  </a:lnTo>
                  <a:lnTo>
                    <a:pt x="214" y="936"/>
                  </a:lnTo>
                  <a:lnTo>
                    <a:pt x="300" y="1094"/>
                  </a:lnTo>
                  <a:lnTo>
                    <a:pt x="335" y="1179"/>
                  </a:lnTo>
                  <a:lnTo>
                    <a:pt x="350" y="1222"/>
                  </a:lnTo>
                  <a:lnTo>
                    <a:pt x="364" y="1258"/>
                  </a:lnTo>
                  <a:lnTo>
                    <a:pt x="364" y="1258"/>
                  </a:lnTo>
                  <a:lnTo>
                    <a:pt x="371" y="1380"/>
                  </a:lnTo>
                  <a:lnTo>
                    <a:pt x="378" y="1522"/>
                  </a:lnTo>
                  <a:lnTo>
                    <a:pt x="393" y="1694"/>
                  </a:lnTo>
                  <a:lnTo>
                    <a:pt x="393" y="1694"/>
                  </a:lnTo>
                  <a:lnTo>
                    <a:pt x="450" y="1723"/>
                  </a:lnTo>
                  <a:lnTo>
                    <a:pt x="507" y="1744"/>
                  </a:lnTo>
                  <a:lnTo>
                    <a:pt x="578" y="1758"/>
                  </a:lnTo>
                  <a:lnTo>
                    <a:pt x="650" y="1765"/>
                  </a:lnTo>
                  <a:lnTo>
                    <a:pt x="728" y="1758"/>
                  </a:lnTo>
                  <a:lnTo>
                    <a:pt x="807" y="1758"/>
                  </a:lnTo>
                  <a:lnTo>
                    <a:pt x="957" y="1730"/>
                  </a:lnTo>
                  <a:lnTo>
                    <a:pt x="1093" y="1701"/>
                  </a:lnTo>
                  <a:lnTo>
                    <a:pt x="1207" y="1665"/>
                  </a:lnTo>
                  <a:lnTo>
                    <a:pt x="1307" y="1630"/>
                  </a:lnTo>
                  <a:lnTo>
                    <a:pt x="1307" y="1630"/>
                  </a:lnTo>
                  <a:lnTo>
                    <a:pt x="1207" y="1522"/>
                  </a:lnTo>
                  <a:lnTo>
                    <a:pt x="1157" y="1472"/>
                  </a:lnTo>
                  <a:lnTo>
                    <a:pt x="1107" y="1408"/>
                  </a:lnTo>
                  <a:lnTo>
                    <a:pt x="1064" y="1344"/>
                  </a:lnTo>
                  <a:lnTo>
                    <a:pt x="1029" y="1272"/>
                  </a:lnTo>
                  <a:lnTo>
                    <a:pt x="1021" y="1229"/>
                  </a:lnTo>
                  <a:lnTo>
                    <a:pt x="1007" y="1187"/>
                  </a:lnTo>
                  <a:lnTo>
                    <a:pt x="1000" y="1137"/>
                  </a:lnTo>
                  <a:lnTo>
                    <a:pt x="1000" y="1087"/>
                  </a:lnTo>
                  <a:lnTo>
                    <a:pt x="1000" y="1087"/>
                  </a:lnTo>
                  <a:lnTo>
                    <a:pt x="1007" y="958"/>
                  </a:lnTo>
                  <a:lnTo>
                    <a:pt x="1029" y="836"/>
                  </a:lnTo>
                  <a:lnTo>
                    <a:pt x="1057" y="686"/>
                  </a:lnTo>
                  <a:lnTo>
                    <a:pt x="1107" y="472"/>
                  </a:lnTo>
                  <a:lnTo>
                    <a:pt x="1107" y="472"/>
                  </a:lnTo>
                  <a:lnTo>
                    <a:pt x="1122" y="400"/>
                  </a:lnTo>
                  <a:lnTo>
                    <a:pt x="1129" y="329"/>
                  </a:lnTo>
                  <a:lnTo>
                    <a:pt x="1129" y="265"/>
                  </a:lnTo>
                  <a:lnTo>
                    <a:pt x="1129" y="207"/>
                  </a:lnTo>
                  <a:lnTo>
                    <a:pt x="1114" y="157"/>
                  </a:lnTo>
                  <a:lnTo>
                    <a:pt x="1093" y="122"/>
                  </a:lnTo>
                  <a:lnTo>
                    <a:pt x="1064" y="86"/>
                  </a:lnTo>
                  <a:lnTo>
                    <a:pt x="1036" y="72"/>
                  </a:lnTo>
                  <a:lnTo>
                    <a:pt x="1036" y="72"/>
                  </a:lnTo>
                  <a:lnTo>
                    <a:pt x="871" y="22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28" y="43"/>
                  </a:lnTo>
                  <a:lnTo>
                    <a:pt x="636" y="150"/>
                  </a:lnTo>
                  <a:lnTo>
                    <a:pt x="578" y="207"/>
                  </a:lnTo>
                  <a:lnTo>
                    <a:pt x="514" y="265"/>
                  </a:lnTo>
                  <a:lnTo>
                    <a:pt x="450" y="315"/>
                  </a:lnTo>
                  <a:lnTo>
                    <a:pt x="385" y="350"/>
                  </a:lnTo>
                  <a:lnTo>
                    <a:pt x="385" y="350"/>
                  </a:lnTo>
                  <a:lnTo>
                    <a:pt x="357" y="322"/>
                  </a:lnTo>
                  <a:lnTo>
                    <a:pt x="300" y="257"/>
                  </a:lnTo>
                  <a:lnTo>
                    <a:pt x="271" y="207"/>
                  </a:lnTo>
                  <a:lnTo>
                    <a:pt x="243" y="157"/>
                  </a:lnTo>
                  <a:lnTo>
                    <a:pt x="228" y="100"/>
                  </a:lnTo>
                  <a:lnTo>
                    <a:pt x="228" y="43"/>
                  </a:lnTo>
                  <a:lnTo>
                    <a:pt x="228" y="43"/>
                  </a:lnTo>
                  <a:lnTo>
                    <a:pt x="128" y="7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CEAE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1" name="Freeform 51">
              <a:extLst>
                <a:ext uri="{FF2B5EF4-FFF2-40B4-BE49-F238E27FC236}">
                  <a16:creationId xmlns:a16="http://schemas.microsoft.com/office/drawing/2014/main" id="{8AB25BF3-6379-4119-8D81-D3FEC1C1D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1892"/>
              <a:ext cx="1307" cy="176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71" y="279"/>
                </a:cxn>
                <a:cxn ang="0">
                  <a:pos x="85" y="343"/>
                </a:cxn>
                <a:cxn ang="0">
                  <a:pos x="78" y="458"/>
                </a:cxn>
                <a:cxn ang="0">
                  <a:pos x="42" y="636"/>
                </a:cxn>
                <a:cxn ang="0">
                  <a:pos x="42" y="672"/>
                </a:cxn>
                <a:cxn ang="0">
                  <a:pos x="57" y="758"/>
                </a:cxn>
                <a:cxn ang="0">
                  <a:pos x="114" y="851"/>
                </a:cxn>
                <a:cxn ang="0">
                  <a:pos x="178" y="915"/>
                </a:cxn>
                <a:cxn ang="0">
                  <a:pos x="214" y="936"/>
                </a:cxn>
                <a:cxn ang="0">
                  <a:pos x="335" y="1179"/>
                </a:cxn>
                <a:cxn ang="0">
                  <a:pos x="364" y="1258"/>
                </a:cxn>
                <a:cxn ang="0">
                  <a:pos x="371" y="1380"/>
                </a:cxn>
                <a:cxn ang="0">
                  <a:pos x="393" y="1694"/>
                </a:cxn>
                <a:cxn ang="0">
                  <a:pos x="450" y="1723"/>
                </a:cxn>
                <a:cxn ang="0">
                  <a:pos x="578" y="1758"/>
                </a:cxn>
                <a:cxn ang="0">
                  <a:pos x="728" y="1758"/>
                </a:cxn>
                <a:cxn ang="0">
                  <a:pos x="957" y="1730"/>
                </a:cxn>
                <a:cxn ang="0">
                  <a:pos x="1207" y="1665"/>
                </a:cxn>
                <a:cxn ang="0">
                  <a:pos x="1307" y="1630"/>
                </a:cxn>
                <a:cxn ang="0">
                  <a:pos x="1157" y="1472"/>
                </a:cxn>
                <a:cxn ang="0">
                  <a:pos x="1064" y="1344"/>
                </a:cxn>
                <a:cxn ang="0">
                  <a:pos x="1021" y="1229"/>
                </a:cxn>
                <a:cxn ang="0">
                  <a:pos x="1000" y="1137"/>
                </a:cxn>
                <a:cxn ang="0">
                  <a:pos x="1000" y="1087"/>
                </a:cxn>
                <a:cxn ang="0">
                  <a:pos x="1029" y="836"/>
                </a:cxn>
                <a:cxn ang="0">
                  <a:pos x="1107" y="472"/>
                </a:cxn>
                <a:cxn ang="0">
                  <a:pos x="1122" y="400"/>
                </a:cxn>
                <a:cxn ang="0">
                  <a:pos x="1129" y="265"/>
                </a:cxn>
                <a:cxn ang="0">
                  <a:pos x="1114" y="157"/>
                </a:cxn>
                <a:cxn ang="0">
                  <a:pos x="1064" y="86"/>
                </a:cxn>
                <a:cxn ang="0">
                  <a:pos x="1036" y="72"/>
                </a:cxn>
                <a:cxn ang="0">
                  <a:pos x="764" y="0"/>
                </a:cxn>
                <a:cxn ang="0">
                  <a:pos x="728" y="43"/>
                </a:cxn>
                <a:cxn ang="0">
                  <a:pos x="578" y="207"/>
                </a:cxn>
                <a:cxn ang="0">
                  <a:pos x="450" y="315"/>
                </a:cxn>
                <a:cxn ang="0">
                  <a:pos x="385" y="350"/>
                </a:cxn>
                <a:cxn ang="0">
                  <a:pos x="300" y="257"/>
                </a:cxn>
                <a:cxn ang="0">
                  <a:pos x="243" y="157"/>
                </a:cxn>
                <a:cxn ang="0">
                  <a:pos x="228" y="43"/>
                </a:cxn>
                <a:cxn ang="0">
                  <a:pos x="128" y="79"/>
                </a:cxn>
              </a:cxnLst>
              <a:rect l="0" t="0" r="r" b="b"/>
              <a:pathLst>
                <a:path w="1307" h="1765">
                  <a:moveTo>
                    <a:pt x="0" y="122"/>
                  </a:moveTo>
                  <a:lnTo>
                    <a:pt x="0" y="122"/>
                  </a:lnTo>
                  <a:lnTo>
                    <a:pt x="42" y="207"/>
                  </a:lnTo>
                  <a:lnTo>
                    <a:pt x="71" y="279"/>
                  </a:lnTo>
                  <a:lnTo>
                    <a:pt x="78" y="315"/>
                  </a:lnTo>
                  <a:lnTo>
                    <a:pt x="85" y="343"/>
                  </a:lnTo>
                  <a:lnTo>
                    <a:pt x="85" y="343"/>
                  </a:lnTo>
                  <a:lnTo>
                    <a:pt x="78" y="458"/>
                  </a:lnTo>
                  <a:lnTo>
                    <a:pt x="71" y="536"/>
                  </a:lnTo>
                  <a:lnTo>
                    <a:pt x="42" y="636"/>
                  </a:lnTo>
                  <a:lnTo>
                    <a:pt x="42" y="636"/>
                  </a:lnTo>
                  <a:lnTo>
                    <a:pt x="42" y="672"/>
                  </a:lnTo>
                  <a:lnTo>
                    <a:pt x="42" y="701"/>
                  </a:lnTo>
                  <a:lnTo>
                    <a:pt x="57" y="758"/>
                  </a:lnTo>
                  <a:lnTo>
                    <a:pt x="78" y="808"/>
                  </a:lnTo>
                  <a:lnTo>
                    <a:pt x="114" y="851"/>
                  </a:lnTo>
                  <a:lnTo>
                    <a:pt x="150" y="886"/>
                  </a:lnTo>
                  <a:lnTo>
                    <a:pt x="178" y="915"/>
                  </a:lnTo>
                  <a:lnTo>
                    <a:pt x="214" y="936"/>
                  </a:lnTo>
                  <a:lnTo>
                    <a:pt x="214" y="936"/>
                  </a:lnTo>
                  <a:lnTo>
                    <a:pt x="300" y="1094"/>
                  </a:lnTo>
                  <a:lnTo>
                    <a:pt x="335" y="1179"/>
                  </a:lnTo>
                  <a:lnTo>
                    <a:pt x="350" y="1222"/>
                  </a:lnTo>
                  <a:lnTo>
                    <a:pt x="364" y="1258"/>
                  </a:lnTo>
                  <a:lnTo>
                    <a:pt x="364" y="1258"/>
                  </a:lnTo>
                  <a:lnTo>
                    <a:pt x="371" y="1380"/>
                  </a:lnTo>
                  <a:lnTo>
                    <a:pt x="378" y="1522"/>
                  </a:lnTo>
                  <a:lnTo>
                    <a:pt x="393" y="1694"/>
                  </a:lnTo>
                  <a:lnTo>
                    <a:pt x="393" y="1694"/>
                  </a:lnTo>
                  <a:lnTo>
                    <a:pt x="450" y="1723"/>
                  </a:lnTo>
                  <a:lnTo>
                    <a:pt x="507" y="1744"/>
                  </a:lnTo>
                  <a:lnTo>
                    <a:pt x="578" y="1758"/>
                  </a:lnTo>
                  <a:lnTo>
                    <a:pt x="650" y="1765"/>
                  </a:lnTo>
                  <a:lnTo>
                    <a:pt x="728" y="1758"/>
                  </a:lnTo>
                  <a:lnTo>
                    <a:pt x="807" y="1758"/>
                  </a:lnTo>
                  <a:lnTo>
                    <a:pt x="957" y="1730"/>
                  </a:lnTo>
                  <a:lnTo>
                    <a:pt x="1093" y="1701"/>
                  </a:lnTo>
                  <a:lnTo>
                    <a:pt x="1207" y="1665"/>
                  </a:lnTo>
                  <a:lnTo>
                    <a:pt x="1307" y="1630"/>
                  </a:lnTo>
                  <a:lnTo>
                    <a:pt x="1307" y="1630"/>
                  </a:lnTo>
                  <a:lnTo>
                    <a:pt x="1207" y="1522"/>
                  </a:lnTo>
                  <a:lnTo>
                    <a:pt x="1157" y="1472"/>
                  </a:lnTo>
                  <a:lnTo>
                    <a:pt x="1107" y="1408"/>
                  </a:lnTo>
                  <a:lnTo>
                    <a:pt x="1064" y="1344"/>
                  </a:lnTo>
                  <a:lnTo>
                    <a:pt x="1029" y="1272"/>
                  </a:lnTo>
                  <a:lnTo>
                    <a:pt x="1021" y="1229"/>
                  </a:lnTo>
                  <a:lnTo>
                    <a:pt x="1007" y="1187"/>
                  </a:lnTo>
                  <a:lnTo>
                    <a:pt x="1000" y="1137"/>
                  </a:lnTo>
                  <a:lnTo>
                    <a:pt x="1000" y="1087"/>
                  </a:lnTo>
                  <a:lnTo>
                    <a:pt x="1000" y="1087"/>
                  </a:lnTo>
                  <a:lnTo>
                    <a:pt x="1007" y="958"/>
                  </a:lnTo>
                  <a:lnTo>
                    <a:pt x="1029" y="836"/>
                  </a:lnTo>
                  <a:lnTo>
                    <a:pt x="1057" y="686"/>
                  </a:lnTo>
                  <a:lnTo>
                    <a:pt x="1107" y="472"/>
                  </a:lnTo>
                  <a:lnTo>
                    <a:pt x="1107" y="472"/>
                  </a:lnTo>
                  <a:lnTo>
                    <a:pt x="1122" y="400"/>
                  </a:lnTo>
                  <a:lnTo>
                    <a:pt x="1129" y="329"/>
                  </a:lnTo>
                  <a:lnTo>
                    <a:pt x="1129" y="265"/>
                  </a:lnTo>
                  <a:lnTo>
                    <a:pt x="1129" y="207"/>
                  </a:lnTo>
                  <a:lnTo>
                    <a:pt x="1114" y="157"/>
                  </a:lnTo>
                  <a:lnTo>
                    <a:pt x="1093" y="122"/>
                  </a:lnTo>
                  <a:lnTo>
                    <a:pt x="1064" y="86"/>
                  </a:lnTo>
                  <a:lnTo>
                    <a:pt x="1036" y="72"/>
                  </a:lnTo>
                  <a:lnTo>
                    <a:pt x="1036" y="72"/>
                  </a:lnTo>
                  <a:lnTo>
                    <a:pt x="871" y="22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28" y="43"/>
                  </a:lnTo>
                  <a:lnTo>
                    <a:pt x="636" y="150"/>
                  </a:lnTo>
                  <a:lnTo>
                    <a:pt x="578" y="207"/>
                  </a:lnTo>
                  <a:lnTo>
                    <a:pt x="514" y="265"/>
                  </a:lnTo>
                  <a:lnTo>
                    <a:pt x="450" y="315"/>
                  </a:lnTo>
                  <a:lnTo>
                    <a:pt x="385" y="350"/>
                  </a:lnTo>
                  <a:lnTo>
                    <a:pt x="385" y="350"/>
                  </a:lnTo>
                  <a:lnTo>
                    <a:pt x="357" y="322"/>
                  </a:lnTo>
                  <a:lnTo>
                    <a:pt x="300" y="257"/>
                  </a:lnTo>
                  <a:lnTo>
                    <a:pt x="271" y="207"/>
                  </a:lnTo>
                  <a:lnTo>
                    <a:pt x="243" y="157"/>
                  </a:lnTo>
                  <a:lnTo>
                    <a:pt x="228" y="100"/>
                  </a:lnTo>
                  <a:lnTo>
                    <a:pt x="228" y="43"/>
                  </a:lnTo>
                  <a:lnTo>
                    <a:pt x="228" y="43"/>
                  </a:lnTo>
                  <a:lnTo>
                    <a:pt x="128" y="79"/>
                  </a:lnTo>
                  <a:lnTo>
                    <a:pt x="0" y="122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2" name="Freeform 52">
              <a:extLst>
                <a:ext uri="{FF2B5EF4-FFF2-40B4-BE49-F238E27FC236}">
                  <a16:creationId xmlns:a16="http://schemas.microsoft.com/office/drawing/2014/main" id="{DFCA133A-0D3A-46AF-8B32-6EE5C9E1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" y="1506"/>
              <a:ext cx="171" cy="3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171" y="0"/>
                </a:cxn>
                <a:cxn ang="0">
                  <a:pos x="171" y="72"/>
                </a:cxn>
                <a:cxn ang="0">
                  <a:pos x="164" y="143"/>
                </a:cxn>
                <a:cxn ang="0">
                  <a:pos x="157" y="186"/>
                </a:cxn>
                <a:cxn ang="0">
                  <a:pos x="143" y="222"/>
                </a:cxn>
                <a:cxn ang="0">
                  <a:pos x="143" y="222"/>
                </a:cxn>
                <a:cxn ang="0">
                  <a:pos x="121" y="250"/>
                </a:cxn>
                <a:cxn ang="0">
                  <a:pos x="107" y="279"/>
                </a:cxn>
                <a:cxn ang="0">
                  <a:pos x="92" y="293"/>
                </a:cxn>
                <a:cxn ang="0">
                  <a:pos x="71" y="300"/>
                </a:cxn>
                <a:cxn ang="0">
                  <a:pos x="57" y="300"/>
                </a:cxn>
                <a:cxn ang="0">
                  <a:pos x="35" y="293"/>
                </a:cxn>
                <a:cxn ang="0">
                  <a:pos x="21" y="279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78" y="150"/>
                </a:cxn>
                <a:cxn ang="0">
                  <a:pos x="135" y="65"/>
                </a:cxn>
                <a:cxn ang="0">
                  <a:pos x="171" y="0"/>
                </a:cxn>
              </a:cxnLst>
              <a:rect l="0" t="0" r="r" b="b"/>
              <a:pathLst>
                <a:path w="171" h="300">
                  <a:moveTo>
                    <a:pt x="171" y="0"/>
                  </a:moveTo>
                  <a:lnTo>
                    <a:pt x="171" y="0"/>
                  </a:lnTo>
                  <a:lnTo>
                    <a:pt x="171" y="72"/>
                  </a:lnTo>
                  <a:lnTo>
                    <a:pt x="164" y="143"/>
                  </a:lnTo>
                  <a:lnTo>
                    <a:pt x="157" y="186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21" y="250"/>
                  </a:lnTo>
                  <a:lnTo>
                    <a:pt x="107" y="279"/>
                  </a:lnTo>
                  <a:lnTo>
                    <a:pt x="92" y="293"/>
                  </a:lnTo>
                  <a:lnTo>
                    <a:pt x="71" y="300"/>
                  </a:lnTo>
                  <a:lnTo>
                    <a:pt x="57" y="300"/>
                  </a:lnTo>
                  <a:lnTo>
                    <a:pt x="35" y="293"/>
                  </a:lnTo>
                  <a:lnTo>
                    <a:pt x="21" y="279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78" y="150"/>
                  </a:lnTo>
                  <a:lnTo>
                    <a:pt x="135" y="6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383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3" name="Freeform 53">
              <a:extLst>
                <a:ext uri="{FF2B5EF4-FFF2-40B4-BE49-F238E27FC236}">
                  <a16:creationId xmlns:a16="http://schemas.microsoft.com/office/drawing/2014/main" id="{9A1C07E6-D7E5-408A-A168-8CFF6ACF5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" y="1506"/>
              <a:ext cx="171" cy="3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171" y="0"/>
                </a:cxn>
                <a:cxn ang="0">
                  <a:pos x="171" y="72"/>
                </a:cxn>
                <a:cxn ang="0">
                  <a:pos x="164" y="143"/>
                </a:cxn>
                <a:cxn ang="0">
                  <a:pos x="157" y="186"/>
                </a:cxn>
                <a:cxn ang="0">
                  <a:pos x="143" y="222"/>
                </a:cxn>
                <a:cxn ang="0">
                  <a:pos x="143" y="222"/>
                </a:cxn>
                <a:cxn ang="0">
                  <a:pos x="121" y="250"/>
                </a:cxn>
                <a:cxn ang="0">
                  <a:pos x="107" y="279"/>
                </a:cxn>
                <a:cxn ang="0">
                  <a:pos x="92" y="293"/>
                </a:cxn>
                <a:cxn ang="0">
                  <a:pos x="71" y="300"/>
                </a:cxn>
                <a:cxn ang="0">
                  <a:pos x="57" y="300"/>
                </a:cxn>
                <a:cxn ang="0">
                  <a:pos x="35" y="293"/>
                </a:cxn>
                <a:cxn ang="0">
                  <a:pos x="21" y="279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78" y="150"/>
                </a:cxn>
                <a:cxn ang="0">
                  <a:pos x="135" y="65"/>
                </a:cxn>
                <a:cxn ang="0">
                  <a:pos x="171" y="0"/>
                </a:cxn>
              </a:cxnLst>
              <a:rect l="0" t="0" r="r" b="b"/>
              <a:pathLst>
                <a:path w="171" h="300">
                  <a:moveTo>
                    <a:pt x="171" y="0"/>
                  </a:moveTo>
                  <a:lnTo>
                    <a:pt x="171" y="0"/>
                  </a:lnTo>
                  <a:lnTo>
                    <a:pt x="171" y="72"/>
                  </a:lnTo>
                  <a:lnTo>
                    <a:pt x="164" y="143"/>
                  </a:lnTo>
                  <a:lnTo>
                    <a:pt x="157" y="186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21" y="250"/>
                  </a:lnTo>
                  <a:lnTo>
                    <a:pt x="107" y="279"/>
                  </a:lnTo>
                  <a:lnTo>
                    <a:pt x="92" y="293"/>
                  </a:lnTo>
                  <a:lnTo>
                    <a:pt x="71" y="300"/>
                  </a:lnTo>
                  <a:lnTo>
                    <a:pt x="57" y="300"/>
                  </a:lnTo>
                  <a:lnTo>
                    <a:pt x="35" y="293"/>
                  </a:lnTo>
                  <a:lnTo>
                    <a:pt x="21" y="279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78" y="150"/>
                  </a:lnTo>
                  <a:lnTo>
                    <a:pt x="135" y="65"/>
                  </a:lnTo>
                  <a:lnTo>
                    <a:pt x="17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4" name="Freeform 54">
              <a:extLst>
                <a:ext uri="{FF2B5EF4-FFF2-40B4-BE49-F238E27FC236}">
                  <a16:creationId xmlns:a16="http://schemas.microsoft.com/office/drawing/2014/main" id="{56A96626-0D93-4E8A-9CE2-DE2541521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927"/>
              <a:ext cx="679" cy="858"/>
            </a:xfrm>
            <a:custGeom>
              <a:avLst/>
              <a:gdLst/>
              <a:ahLst/>
              <a:cxnLst>
                <a:cxn ang="0">
                  <a:pos x="15" y="386"/>
                </a:cxn>
                <a:cxn ang="0">
                  <a:pos x="15" y="386"/>
                </a:cxn>
                <a:cxn ang="0">
                  <a:pos x="36" y="429"/>
                </a:cxn>
                <a:cxn ang="0">
                  <a:pos x="50" y="479"/>
                </a:cxn>
                <a:cxn ang="0">
                  <a:pos x="50" y="479"/>
                </a:cxn>
                <a:cxn ang="0">
                  <a:pos x="72" y="565"/>
                </a:cxn>
                <a:cxn ang="0">
                  <a:pos x="108" y="651"/>
                </a:cxn>
                <a:cxn ang="0">
                  <a:pos x="165" y="722"/>
                </a:cxn>
                <a:cxn ang="0">
                  <a:pos x="229" y="794"/>
                </a:cxn>
                <a:cxn ang="0">
                  <a:pos x="229" y="794"/>
                </a:cxn>
                <a:cxn ang="0">
                  <a:pos x="272" y="829"/>
                </a:cxn>
                <a:cxn ang="0">
                  <a:pos x="308" y="851"/>
                </a:cxn>
                <a:cxn ang="0">
                  <a:pos x="329" y="858"/>
                </a:cxn>
                <a:cxn ang="0">
                  <a:pos x="351" y="858"/>
                </a:cxn>
                <a:cxn ang="0">
                  <a:pos x="393" y="844"/>
                </a:cxn>
                <a:cxn ang="0">
                  <a:pos x="393" y="844"/>
                </a:cxn>
                <a:cxn ang="0">
                  <a:pos x="451" y="815"/>
                </a:cxn>
                <a:cxn ang="0">
                  <a:pos x="508" y="787"/>
                </a:cxn>
                <a:cxn ang="0">
                  <a:pos x="551" y="751"/>
                </a:cxn>
                <a:cxn ang="0">
                  <a:pos x="586" y="715"/>
                </a:cxn>
                <a:cxn ang="0">
                  <a:pos x="586" y="715"/>
                </a:cxn>
                <a:cxn ang="0">
                  <a:pos x="615" y="658"/>
                </a:cxn>
                <a:cxn ang="0">
                  <a:pos x="644" y="586"/>
                </a:cxn>
                <a:cxn ang="0">
                  <a:pos x="665" y="508"/>
                </a:cxn>
                <a:cxn ang="0">
                  <a:pos x="679" y="408"/>
                </a:cxn>
                <a:cxn ang="0">
                  <a:pos x="679" y="315"/>
                </a:cxn>
                <a:cxn ang="0">
                  <a:pos x="679" y="265"/>
                </a:cxn>
                <a:cxn ang="0">
                  <a:pos x="665" y="215"/>
                </a:cxn>
                <a:cxn ang="0">
                  <a:pos x="651" y="172"/>
                </a:cxn>
                <a:cxn ang="0">
                  <a:pos x="636" y="129"/>
                </a:cxn>
                <a:cxn ang="0">
                  <a:pos x="608" y="93"/>
                </a:cxn>
                <a:cxn ang="0">
                  <a:pos x="579" y="58"/>
                </a:cxn>
                <a:cxn ang="0">
                  <a:pos x="579" y="58"/>
                </a:cxn>
                <a:cxn ang="0">
                  <a:pos x="544" y="29"/>
                </a:cxn>
                <a:cxn ang="0">
                  <a:pos x="508" y="15"/>
                </a:cxn>
                <a:cxn ang="0">
                  <a:pos x="465" y="0"/>
                </a:cxn>
                <a:cxn ang="0">
                  <a:pos x="415" y="0"/>
                </a:cxn>
                <a:cxn ang="0">
                  <a:pos x="372" y="8"/>
                </a:cxn>
                <a:cxn ang="0">
                  <a:pos x="322" y="15"/>
                </a:cxn>
                <a:cxn ang="0">
                  <a:pos x="229" y="43"/>
                </a:cxn>
                <a:cxn ang="0">
                  <a:pos x="143" y="86"/>
                </a:cxn>
                <a:cxn ang="0">
                  <a:pos x="72" y="122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0" y="243"/>
                </a:cxn>
                <a:cxn ang="0">
                  <a:pos x="0" y="315"/>
                </a:cxn>
                <a:cxn ang="0">
                  <a:pos x="8" y="351"/>
                </a:cxn>
                <a:cxn ang="0">
                  <a:pos x="15" y="386"/>
                </a:cxn>
              </a:cxnLst>
              <a:rect l="0" t="0" r="r" b="b"/>
              <a:pathLst>
                <a:path w="679" h="858">
                  <a:moveTo>
                    <a:pt x="15" y="386"/>
                  </a:moveTo>
                  <a:lnTo>
                    <a:pt x="15" y="386"/>
                  </a:lnTo>
                  <a:lnTo>
                    <a:pt x="36" y="429"/>
                  </a:lnTo>
                  <a:lnTo>
                    <a:pt x="50" y="479"/>
                  </a:lnTo>
                  <a:lnTo>
                    <a:pt x="50" y="479"/>
                  </a:lnTo>
                  <a:lnTo>
                    <a:pt x="72" y="565"/>
                  </a:lnTo>
                  <a:lnTo>
                    <a:pt x="108" y="651"/>
                  </a:lnTo>
                  <a:lnTo>
                    <a:pt x="165" y="722"/>
                  </a:lnTo>
                  <a:lnTo>
                    <a:pt x="229" y="794"/>
                  </a:lnTo>
                  <a:lnTo>
                    <a:pt x="229" y="794"/>
                  </a:lnTo>
                  <a:lnTo>
                    <a:pt x="272" y="829"/>
                  </a:lnTo>
                  <a:lnTo>
                    <a:pt x="308" y="851"/>
                  </a:lnTo>
                  <a:lnTo>
                    <a:pt x="329" y="858"/>
                  </a:lnTo>
                  <a:lnTo>
                    <a:pt x="351" y="858"/>
                  </a:lnTo>
                  <a:lnTo>
                    <a:pt x="393" y="844"/>
                  </a:lnTo>
                  <a:lnTo>
                    <a:pt x="393" y="844"/>
                  </a:lnTo>
                  <a:lnTo>
                    <a:pt x="451" y="815"/>
                  </a:lnTo>
                  <a:lnTo>
                    <a:pt x="508" y="787"/>
                  </a:lnTo>
                  <a:lnTo>
                    <a:pt x="551" y="751"/>
                  </a:lnTo>
                  <a:lnTo>
                    <a:pt x="586" y="715"/>
                  </a:lnTo>
                  <a:lnTo>
                    <a:pt x="586" y="715"/>
                  </a:lnTo>
                  <a:lnTo>
                    <a:pt x="615" y="658"/>
                  </a:lnTo>
                  <a:lnTo>
                    <a:pt x="644" y="586"/>
                  </a:lnTo>
                  <a:lnTo>
                    <a:pt x="665" y="508"/>
                  </a:lnTo>
                  <a:lnTo>
                    <a:pt x="679" y="408"/>
                  </a:lnTo>
                  <a:lnTo>
                    <a:pt x="679" y="315"/>
                  </a:lnTo>
                  <a:lnTo>
                    <a:pt x="679" y="265"/>
                  </a:lnTo>
                  <a:lnTo>
                    <a:pt x="665" y="215"/>
                  </a:lnTo>
                  <a:lnTo>
                    <a:pt x="651" y="172"/>
                  </a:lnTo>
                  <a:lnTo>
                    <a:pt x="636" y="129"/>
                  </a:lnTo>
                  <a:lnTo>
                    <a:pt x="608" y="93"/>
                  </a:lnTo>
                  <a:lnTo>
                    <a:pt x="579" y="58"/>
                  </a:lnTo>
                  <a:lnTo>
                    <a:pt x="579" y="58"/>
                  </a:lnTo>
                  <a:lnTo>
                    <a:pt x="544" y="29"/>
                  </a:lnTo>
                  <a:lnTo>
                    <a:pt x="508" y="15"/>
                  </a:lnTo>
                  <a:lnTo>
                    <a:pt x="465" y="0"/>
                  </a:lnTo>
                  <a:lnTo>
                    <a:pt x="415" y="0"/>
                  </a:lnTo>
                  <a:lnTo>
                    <a:pt x="372" y="8"/>
                  </a:lnTo>
                  <a:lnTo>
                    <a:pt x="322" y="15"/>
                  </a:lnTo>
                  <a:lnTo>
                    <a:pt x="229" y="43"/>
                  </a:lnTo>
                  <a:lnTo>
                    <a:pt x="143" y="86"/>
                  </a:lnTo>
                  <a:lnTo>
                    <a:pt x="72" y="122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0" y="243"/>
                  </a:lnTo>
                  <a:lnTo>
                    <a:pt x="0" y="315"/>
                  </a:lnTo>
                  <a:lnTo>
                    <a:pt x="8" y="351"/>
                  </a:lnTo>
                  <a:lnTo>
                    <a:pt x="15" y="386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5" name="Freeform 55">
              <a:extLst>
                <a:ext uri="{FF2B5EF4-FFF2-40B4-BE49-F238E27FC236}">
                  <a16:creationId xmlns:a16="http://schemas.microsoft.com/office/drawing/2014/main" id="{0309AAA3-7C7A-40C8-A9E8-60A79AC8F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927"/>
              <a:ext cx="679" cy="858"/>
            </a:xfrm>
            <a:custGeom>
              <a:avLst/>
              <a:gdLst/>
              <a:ahLst/>
              <a:cxnLst>
                <a:cxn ang="0">
                  <a:pos x="15" y="386"/>
                </a:cxn>
                <a:cxn ang="0">
                  <a:pos x="15" y="386"/>
                </a:cxn>
                <a:cxn ang="0">
                  <a:pos x="36" y="429"/>
                </a:cxn>
                <a:cxn ang="0">
                  <a:pos x="50" y="479"/>
                </a:cxn>
                <a:cxn ang="0">
                  <a:pos x="50" y="479"/>
                </a:cxn>
                <a:cxn ang="0">
                  <a:pos x="72" y="565"/>
                </a:cxn>
                <a:cxn ang="0">
                  <a:pos x="108" y="651"/>
                </a:cxn>
                <a:cxn ang="0">
                  <a:pos x="165" y="722"/>
                </a:cxn>
                <a:cxn ang="0">
                  <a:pos x="229" y="794"/>
                </a:cxn>
                <a:cxn ang="0">
                  <a:pos x="229" y="794"/>
                </a:cxn>
                <a:cxn ang="0">
                  <a:pos x="272" y="829"/>
                </a:cxn>
                <a:cxn ang="0">
                  <a:pos x="308" y="851"/>
                </a:cxn>
                <a:cxn ang="0">
                  <a:pos x="329" y="858"/>
                </a:cxn>
                <a:cxn ang="0">
                  <a:pos x="351" y="858"/>
                </a:cxn>
                <a:cxn ang="0">
                  <a:pos x="393" y="844"/>
                </a:cxn>
                <a:cxn ang="0">
                  <a:pos x="393" y="844"/>
                </a:cxn>
                <a:cxn ang="0">
                  <a:pos x="451" y="815"/>
                </a:cxn>
                <a:cxn ang="0">
                  <a:pos x="508" y="787"/>
                </a:cxn>
                <a:cxn ang="0">
                  <a:pos x="551" y="751"/>
                </a:cxn>
                <a:cxn ang="0">
                  <a:pos x="586" y="715"/>
                </a:cxn>
                <a:cxn ang="0">
                  <a:pos x="586" y="715"/>
                </a:cxn>
                <a:cxn ang="0">
                  <a:pos x="615" y="658"/>
                </a:cxn>
                <a:cxn ang="0">
                  <a:pos x="644" y="586"/>
                </a:cxn>
                <a:cxn ang="0">
                  <a:pos x="665" y="508"/>
                </a:cxn>
                <a:cxn ang="0">
                  <a:pos x="679" y="408"/>
                </a:cxn>
                <a:cxn ang="0">
                  <a:pos x="679" y="315"/>
                </a:cxn>
                <a:cxn ang="0">
                  <a:pos x="679" y="265"/>
                </a:cxn>
                <a:cxn ang="0">
                  <a:pos x="665" y="215"/>
                </a:cxn>
                <a:cxn ang="0">
                  <a:pos x="651" y="172"/>
                </a:cxn>
                <a:cxn ang="0">
                  <a:pos x="636" y="129"/>
                </a:cxn>
                <a:cxn ang="0">
                  <a:pos x="608" y="93"/>
                </a:cxn>
                <a:cxn ang="0">
                  <a:pos x="579" y="58"/>
                </a:cxn>
                <a:cxn ang="0">
                  <a:pos x="579" y="58"/>
                </a:cxn>
                <a:cxn ang="0">
                  <a:pos x="544" y="29"/>
                </a:cxn>
                <a:cxn ang="0">
                  <a:pos x="508" y="15"/>
                </a:cxn>
                <a:cxn ang="0">
                  <a:pos x="465" y="0"/>
                </a:cxn>
                <a:cxn ang="0">
                  <a:pos x="415" y="0"/>
                </a:cxn>
                <a:cxn ang="0">
                  <a:pos x="372" y="8"/>
                </a:cxn>
                <a:cxn ang="0">
                  <a:pos x="322" y="15"/>
                </a:cxn>
                <a:cxn ang="0">
                  <a:pos x="229" y="43"/>
                </a:cxn>
                <a:cxn ang="0">
                  <a:pos x="143" y="86"/>
                </a:cxn>
                <a:cxn ang="0">
                  <a:pos x="72" y="122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0" y="243"/>
                </a:cxn>
                <a:cxn ang="0">
                  <a:pos x="0" y="315"/>
                </a:cxn>
                <a:cxn ang="0">
                  <a:pos x="8" y="351"/>
                </a:cxn>
                <a:cxn ang="0">
                  <a:pos x="15" y="386"/>
                </a:cxn>
              </a:cxnLst>
              <a:rect l="0" t="0" r="r" b="b"/>
              <a:pathLst>
                <a:path w="679" h="858">
                  <a:moveTo>
                    <a:pt x="15" y="386"/>
                  </a:moveTo>
                  <a:lnTo>
                    <a:pt x="15" y="386"/>
                  </a:lnTo>
                  <a:lnTo>
                    <a:pt x="36" y="429"/>
                  </a:lnTo>
                  <a:lnTo>
                    <a:pt x="50" y="479"/>
                  </a:lnTo>
                  <a:lnTo>
                    <a:pt x="50" y="479"/>
                  </a:lnTo>
                  <a:lnTo>
                    <a:pt x="72" y="565"/>
                  </a:lnTo>
                  <a:lnTo>
                    <a:pt x="108" y="651"/>
                  </a:lnTo>
                  <a:lnTo>
                    <a:pt x="165" y="722"/>
                  </a:lnTo>
                  <a:lnTo>
                    <a:pt x="229" y="794"/>
                  </a:lnTo>
                  <a:lnTo>
                    <a:pt x="229" y="794"/>
                  </a:lnTo>
                  <a:lnTo>
                    <a:pt x="272" y="829"/>
                  </a:lnTo>
                  <a:lnTo>
                    <a:pt x="308" y="851"/>
                  </a:lnTo>
                  <a:lnTo>
                    <a:pt x="329" y="858"/>
                  </a:lnTo>
                  <a:lnTo>
                    <a:pt x="351" y="858"/>
                  </a:lnTo>
                  <a:lnTo>
                    <a:pt x="393" y="844"/>
                  </a:lnTo>
                  <a:lnTo>
                    <a:pt x="393" y="844"/>
                  </a:lnTo>
                  <a:lnTo>
                    <a:pt x="451" y="815"/>
                  </a:lnTo>
                  <a:lnTo>
                    <a:pt x="508" y="787"/>
                  </a:lnTo>
                  <a:lnTo>
                    <a:pt x="551" y="751"/>
                  </a:lnTo>
                  <a:lnTo>
                    <a:pt x="586" y="715"/>
                  </a:lnTo>
                  <a:lnTo>
                    <a:pt x="586" y="715"/>
                  </a:lnTo>
                  <a:lnTo>
                    <a:pt x="615" y="658"/>
                  </a:lnTo>
                  <a:lnTo>
                    <a:pt x="644" y="586"/>
                  </a:lnTo>
                  <a:lnTo>
                    <a:pt x="665" y="508"/>
                  </a:lnTo>
                  <a:lnTo>
                    <a:pt x="679" y="408"/>
                  </a:lnTo>
                  <a:lnTo>
                    <a:pt x="679" y="315"/>
                  </a:lnTo>
                  <a:lnTo>
                    <a:pt x="679" y="265"/>
                  </a:lnTo>
                  <a:lnTo>
                    <a:pt x="665" y="215"/>
                  </a:lnTo>
                  <a:lnTo>
                    <a:pt x="651" y="172"/>
                  </a:lnTo>
                  <a:lnTo>
                    <a:pt x="636" y="129"/>
                  </a:lnTo>
                  <a:lnTo>
                    <a:pt x="608" y="93"/>
                  </a:lnTo>
                  <a:lnTo>
                    <a:pt x="579" y="58"/>
                  </a:lnTo>
                  <a:lnTo>
                    <a:pt x="579" y="58"/>
                  </a:lnTo>
                  <a:lnTo>
                    <a:pt x="544" y="29"/>
                  </a:lnTo>
                  <a:lnTo>
                    <a:pt x="508" y="15"/>
                  </a:lnTo>
                  <a:lnTo>
                    <a:pt x="465" y="0"/>
                  </a:lnTo>
                  <a:lnTo>
                    <a:pt x="415" y="0"/>
                  </a:lnTo>
                  <a:lnTo>
                    <a:pt x="372" y="8"/>
                  </a:lnTo>
                  <a:lnTo>
                    <a:pt x="322" y="15"/>
                  </a:lnTo>
                  <a:lnTo>
                    <a:pt x="229" y="43"/>
                  </a:lnTo>
                  <a:lnTo>
                    <a:pt x="143" y="86"/>
                  </a:lnTo>
                  <a:lnTo>
                    <a:pt x="72" y="122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0" y="243"/>
                  </a:lnTo>
                  <a:lnTo>
                    <a:pt x="0" y="315"/>
                  </a:lnTo>
                  <a:lnTo>
                    <a:pt x="8" y="351"/>
                  </a:lnTo>
                  <a:lnTo>
                    <a:pt x="15" y="3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6" name="Freeform 56">
              <a:extLst>
                <a:ext uri="{FF2B5EF4-FFF2-40B4-BE49-F238E27FC236}">
                  <a16:creationId xmlns:a16="http://schemas.microsoft.com/office/drawing/2014/main" id="{54095E46-2AB7-4CF6-928B-AB18AF63B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" y="1235"/>
              <a:ext cx="143" cy="264"/>
            </a:xfrm>
            <a:custGeom>
              <a:avLst/>
              <a:gdLst/>
              <a:ahLst/>
              <a:cxnLst>
                <a:cxn ang="0">
                  <a:pos x="14" y="114"/>
                </a:cxn>
                <a:cxn ang="0">
                  <a:pos x="14" y="114"/>
                </a:cxn>
                <a:cxn ang="0">
                  <a:pos x="14" y="93"/>
                </a:cxn>
                <a:cxn ang="0">
                  <a:pos x="29" y="57"/>
                </a:cxn>
                <a:cxn ang="0">
                  <a:pos x="36" y="35"/>
                </a:cxn>
                <a:cxn ang="0">
                  <a:pos x="50" y="14"/>
                </a:cxn>
                <a:cxn ang="0">
                  <a:pos x="71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14" y="7"/>
                </a:cxn>
                <a:cxn ang="0">
                  <a:pos x="121" y="14"/>
                </a:cxn>
                <a:cxn ang="0">
                  <a:pos x="136" y="43"/>
                </a:cxn>
                <a:cxn ang="0">
                  <a:pos x="143" y="78"/>
                </a:cxn>
                <a:cxn ang="0">
                  <a:pos x="143" y="121"/>
                </a:cxn>
                <a:cxn ang="0">
                  <a:pos x="129" y="164"/>
                </a:cxn>
                <a:cxn ang="0">
                  <a:pos x="114" y="200"/>
                </a:cxn>
                <a:cxn ang="0">
                  <a:pos x="86" y="236"/>
                </a:cxn>
                <a:cxn ang="0">
                  <a:pos x="57" y="257"/>
                </a:cxn>
                <a:cxn ang="0">
                  <a:pos x="57" y="257"/>
                </a:cxn>
                <a:cxn ang="0">
                  <a:pos x="29" y="264"/>
                </a:cxn>
                <a:cxn ang="0">
                  <a:pos x="21" y="257"/>
                </a:cxn>
                <a:cxn ang="0">
                  <a:pos x="14" y="250"/>
                </a:cxn>
                <a:cxn ang="0">
                  <a:pos x="0" y="228"/>
                </a:cxn>
                <a:cxn ang="0">
                  <a:pos x="0" y="200"/>
                </a:cxn>
                <a:cxn ang="0">
                  <a:pos x="7" y="143"/>
                </a:cxn>
                <a:cxn ang="0">
                  <a:pos x="14" y="114"/>
                </a:cxn>
              </a:cxnLst>
              <a:rect l="0" t="0" r="r" b="b"/>
              <a:pathLst>
                <a:path w="143" h="264">
                  <a:moveTo>
                    <a:pt x="14" y="114"/>
                  </a:moveTo>
                  <a:lnTo>
                    <a:pt x="14" y="114"/>
                  </a:lnTo>
                  <a:lnTo>
                    <a:pt x="14" y="93"/>
                  </a:lnTo>
                  <a:lnTo>
                    <a:pt x="29" y="57"/>
                  </a:lnTo>
                  <a:lnTo>
                    <a:pt x="36" y="35"/>
                  </a:lnTo>
                  <a:lnTo>
                    <a:pt x="50" y="14"/>
                  </a:lnTo>
                  <a:lnTo>
                    <a:pt x="71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14" y="7"/>
                  </a:lnTo>
                  <a:lnTo>
                    <a:pt x="121" y="14"/>
                  </a:lnTo>
                  <a:lnTo>
                    <a:pt x="136" y="43"/>
                  </a:lnTo>
                  <a:lnTo>
                    <a:pt x="143" y="78"/>
                  </a:lnTo>
                  <a:lnTo>
                    <a:pt x="143" y="121"/>
                  </a:lnTo>
                  <a:lnTo>
                    <a:pt x="129" y="164"/>
                  </a:lnTo>
                  <a:lnTo>
                    <a:pt x="114" y="200"/>
                  </a:lnTo>
                  <a:lnTo>
                    <a:pt x="86" y="236"/>
                  </a:lnTo>
                  <a:lnTo>
                    <a:pt x="57" y="257"/>
                  </a:lnTo>
                  <a:lnTo>
                    <a:pt x="57" y="257"/>
                  </a:lnTo>
                  <a:lnTo>
                    <a:pt x="29" y="264"/>
                  </a:lnTo>
                  <a:lnTo>
                    <a:pt x="21" y="257"/>
                  </a:lnTo>
                  <a:lnTo>
                    <a:pt x="14" y="250"/>
                  </a:lnTo>
                  <a:lnTo>
                    <a:pt x="0" y="228"/>
                  </a:lnTo>
                  <a:lnTo>
                    <a:pt x="0" y="200"/>
                  </a:lnTo>
                  <a:lnTo>
                    <a:pt x="7" y="143"/>
                  </a:lnTo>
                  <a:lnTo>
                    <a:pt x="14" y="114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7" name="Freeform 57">
              <a:extLst>
                <a:ext uri="{FF2B5EF4-FFF2-40B4-BE49-F238E27FC236}">
                  <a16:creationId xmlns:a16="http://schemas.microsoft.com/office/drawing/2014/main" id="{3F9E6BFE-24BB-4FE9-B3B7-C95F78779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" y="1235"/>
              <a:ext cx="143" cy="264"/>
            </a:xfrm>
            <a:custGeom>
              <a:avLst/>
              <a:gdLst/>
              <a:ahLst/>
              <a:cxnLst>
                <a:cxn ang="0">
                  <a:pos x="14" y="114"/>
                </a:cxn>
                <a:cxn ang="0">
                  <a:pos x="14" y="114"/>
                </a:cxn>
                <a:cxn ang="0">
                  <a:pos x="14" y="93"/>
                </a:cxn>
                <a:cxn ang="0">
                  <a:pos x="29" y="57"/>
                </a:cxn>
                <a:cxn ang="0">
                  <a:pos x="36" y="35"/>
                </a:cxn>
                <a:cxn ang="0">
                  <a:pos x="50" y="14"/>
                </a:cxn>
                <a:cxn ang="0">
                  <a:pos x="71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14" y="7"/>
                </a:cxn>
                <a:cxn ang="0">
                  <a:pos x="121" y="14"/>
                </a:cxn>
                <a:cxn ang="0">
                  <a:pos x="136" y="43"/>
                </a:cxn>
                <a:cxn ang="0">
                  <a:pos x="143" y="78"/>
                </a:cxn>
                <a:cxn ang="0">
                  <a:pos x="143" y="121"/>
                </a:cxn>
                <a:cxn ang="0">
                  <a:pos x="129" y="164"/>
                </a:cxn>
                <a:cxn ang="0">
                  <a:pos x="114" y="200"/>
                </a:cxn>
                <a:cxn ang="0">
                  <a:pos x="86" y="236"/>
                </a:cxn>
                <a:cxn ang="0">
                  <a:pos x="57" y="257"/>
                </a:cxn>
                <a:cxn ang="0">
                  <a:pos x="57" y="257"/>
                </a:cxn>
                <a:cxn ang="0">
                  <a:pos x="29" y="264"/>
                </a:cxn>
                <a:cxn ang="0">
                  <a:pos x="21" y="257"/>
                </a:cxn>
                <a:cxn ang="0">
                  <a:pos x="14" y="250"/>
                </a:cxn>
                <a:cxn ang="0">
                  <a:pos x="0" y="228"/>
                </a:cxn>
                <a:cxn ang="0">
                  <a:pos x="0" y="200"/>
                </a:cxn>
                <a:cxn ang="0">
                  <a:pos x="7" y="143"/>
                </a:cxn>
                <a:cxn ang="0">
                  <a:pos x="14" y="114"/>
                </a:cxn>
              </a:cxnLst>
              <a:rect l="0" t="0" r="r" b="b"/>
              <a:pathLst>
                <a:path w="143" h="264">
                  <a:moveTo>
                    <a:pt x="14" y="114"/>
                  </a:moveTo>
                  <a:lnTo>
                    <a:pt x="14" y="114"/>
                  </a:lnTo>
                  <a:lnTo>
                    <a:pt x="14" y="93"/>
                  </a:lnTo>
                  <a:lnTo>
                    <a:pt x="29" y="57"/>
                  </a:lnTo>
                  <a:lnTo>
                    <a:pt x="36" y="35"/>
                  </a:lnTo>
                  <a:lnTo>
                    <a:pt x="50" y="14"/>
                  </a:lnTo>
                  <a:lnTo>
                    <a:pt x="71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14" y="7"/>
                  </a:lnTo>
                  <a:lnTo>
                    <a:pt x="121" y="14"/>
                  </a:lnTo>
                  <a:lnTo>
                    <a:pt x="136" y="43"/>
                  </a:lnTo>
                  <a:lnTo>
                    <a:pt x="143" y="78"/>
                  </a:lnTo>
                  <a:lnTo>
                    <a:pt x="143" y="121"/>
                  </a:lnTo>
                  <a:lnTo>
                    <a:pt x="129" y="164"/>
                  </a:lnTo>
                  <a:lnTo>
                    <a:pt x="114" y="200"/>
                  </a:lnTo>
                  <a:lnTo>
                    <a:pt x="86" y="236"/>
                  </a:lnTo>
                  <a:lnTo>
                    <a:pt x="57" y="257"/>
                  </a:lnTo>
                  <a:lnTo>
                    <a:pt x="57" y="257"/>
                  </a:lnTo>
                  <a:lnTo>
                    <a:pt x="29" y="264"/>
                  </a:lnTo>
                  <a:lnTo>
                    <a:pt x="21" y="257"/>
                  </a:lnTo>
                  <a:lnTo>
                    <a:pt x="14" y="250"/>
                  </a:lnTo>
                  <a:lnTo>
                    <a:pt x="0" y="228"/>
                  </a:lnTo>
                  <a:lnTo>
                    <a:pt x="0" y="200"/>
                  </a:lnTo>
                  <a:lnTo>
                    <a:pt x="7" y="143"/>
                  </a:lnTo>
                  <a:lnTo>
                    <a:pt x="14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8" name="Freeform 58">
              <a:extLst>
                <a:ext uri="{FF2B5EF4-FFF2-40B4-BE49-F238E27FC236}">
                  <a16:creationId xmlns:a16="http://schemas.microsoft.com/office/drawing/2014/main" id="{CC379D95-5F8E-44D7-9D92-E7B66CF87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1356"/>
              <a:ext cx="107" cy="4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107" y="43"/>
                </a:cxn>
                <a:cxn ang="0">
                  <a:pos x="107" y="43"/>
                </a:cxn>
                <a:cxn ang="0">
                  <a:pos x="100" y="22"/>
                </a:cxn>
                <a:cxn ang="0">
                  <a:pos x="92" y="7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28" y="0"/>
                </a:cxn>
                <a:cxn ang="0">
                  <a:pos x="7" y="0"/>
                </a:cxn>
                <a:cxn ang="0">
                  <a:pos x="0" y="15"/>
                </a:cxn>
                <a:cxn ang="0">
                  <a:pos x="0" y="36"/>
                </a:cxn>
              </a:cxnLst>
              <a:rect l="0" t="0" r="r" b="b"/>
              <a:pathLst>
                <a:path w="107" h="43">
                  <a:moveTo>
                    <a:pt x="0" y="36"/>
                  </a:moveTo>
                  <a:lnTo>
                    <a:pt x="0" y="36"/>
                  </a:lnTo>
                  <a:lnTo>
                    <a:pt x="28" y="36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0" y="22"/>
                  </a:lnTo>
                  <a:lnTo>
                    <a:pt x="92" y="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9" name="Freeform 59">
              <a:extLst>
                <a:ext uri="{FF2B5EF4-FFF2-40B4-BE49-F238E27FC236}">
                  <a16:creationId xmlns:a16="http://schemas.microsoft.com/office/drawing/2014/main" id="{1A552546-9F5B-497B-8E7D-8F587A299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1356"/>
              <a:ext cx="107" cy="4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107" y="43"/>
                </a:cxn>
                <a:cxn ang="0">
                  <a:pos x="107" y="43"/>
                </a:cxn>
                <a:cxn ang="0">
                  <a:pos x="100" y="22"/>
                </a:cxn>
                <a:cxn ang="0">
                  <a:pos x="92" y="7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28" y="0"/>
                </a:cxn>
                <a:cxn ang="0">
                  <a:pos x="7" y="0"/>
                </a:cxn>
                <a:cxn ang="0">
                  <a:pos x="0" y="15"/>
                </a:cxn>
                <a:cxn ang="0">
                  <a:pos x="0" y="36"/>
                </a:cxn>
              </a:cxnLst>
              <a:rect l="0" t="0" r="r" b="b"/>
              <a:pathLst>
                <a:path w="107" h="43">
                  <a:moveTo>
                    <a:pt x="0" y="36"/>
                  </a:moveTo>
                  <a:lnTo>
                    <a:pt x="0" y="36"/>
                  </a:lnTo>
                  <a:lnTo>
                    <a:pt x="28" y="36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0" y="22"/>
                  </a:lnTo>
                  <a:lnTo>
                    <a:pt x="92" y="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0" name="Freeform 60">
              <a:extLst>
                <a:ext uri="{FF2B5EF4-FFF2-40B4-BE49-F238E27FC236}">
                  <a16:creationId xmlns:a16="http://schemas.microsoft.com/office/drawing/2014/main" id="{7EAE9FB2-6267-43D9-9FF1-49AF708AC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278"/>
              <a:ext cx="207" cy="93"/>
            </a:xfrm>
            <a:custGeom>
              <a:avLst/>
              <a:gdLst/>
              <a:ahLst/>
              <a:cxnLst>
                <a:cxn ang="0">
                  <a:pos x="22" y="93"/>
                </a:cxn>
                <a:cxn ang="0">
                  <a:pos x="22" y="93"/>
                </a:cxn>
                <a:cxn ang="0">
                  <a:pos x="36" y="85"/>
                </a:cxn>
                <a:cxn ang="0">
                  <a:pos x="65" y="64"/>
                </a:cxn>
                <a:cxn ang="0">
                  <a:pos x="122" y="42"/>
                </a:cxn>
                <a:cxn ang="0">
                  <a:pos x="200" y="28"/>
                </a:cxn>
                <a:cxn ang="0">
                  <a:pos x="207" y="0"/>
                </a:cxn>
                <a:cxn ang="0">
                  <a:pos x="207" y="0"/>
                </a:cxn>
                <a:cxn ang="0">
                  <a:pos x="193" y="0"/>
                </a:cxn>
                <a:cxn ang="0">
                  <a:pos x="157" y="0"/>
                </a:cxn>
                <a:cxn ang="0">
                  <a:pos x="100" y="21"/>
                </a:cxn>
                <a:cxn ang="0">
                  <a:pos x="22" y="50"/>
                </a:cxn>
                <a:cxn ang="0">
                  <a:pos x="0" y="71"/>
                </a:cxn>
                <a:cxn ang="0">
                  <a:pos x="22" y="93"/>
                </a:cxn>
              </a:cxnLst>
              <a:rect l="0" t="0" r="r" b="b"/>
              <a:pathLst>
                <a:path w="207" h="93">
                  <a:moveTo>
                    <a:pt x="22" y="93"/>
                  </a:moveTo>
                  <a:lnTo>
                    <a:pt x="22" y="93"/>
                  </a:lnTo>
                  <a:lnTo>
                    <a:pt x="36" y="85"/>
                  </a:lnTo>
                  <a:lnTo>
                    <a:pt x="65" y="64"/>
                  </a:lnTo>
                  <a:lnTo>
                    <a:pt x="122" y="42"/>
                  </a:lnTo>
                  <a:lnTo>
                    <a:pt x="200" y="28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3" y="0"/>
                  </a:lnTo>
                  <a:lnTo>
                    <a:pt x="157" y="0"/>
                  </a:lnTo>
                  <a:lnTo>
                    <a:pt x="100" y="21"/>
                  </a:lnTo>
                  <a:lnTo>
                    <a:pt x="22" y="50"/>
                  </a:lnTo>
                  <a:lnTo>
                    <a:pt x="0" y="71"/>
                  </a:lnTo>
                  <a:lnTo>
                    <a:pt x="22" y="93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1" name="Freeform 61">
              <a:extLst>
                <a:ext uri="{FF2B5EF4-FFF2-40B4-BE49-F238E27FC236}">
                  <a16:creationId xmlns:a16="http://schemas.microsoft.com/office/drawing/2014/main" id="{C08216FA-6F78-4CA0-8420-8CC737C13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313"/>
              <a:ext cx="229" cy="7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5" y="58"/>
                </a:cxn>
                <a:cxn ang="0">
                  <a:pos x="50" y="58"/>
                </a:cxn>
                <a:cxn ang="0">
                  <a:pos x="79" y="58"/>
                </a:cxn>
                <a:cxn ang="0">
                  <a:pos x="115" y="58"/>
                </a:cxn>
                <a:cxn ang="0">
                  <a:pos x="143" y="43"/>
                </a:cxn>
                <a:cxn ang="0">
                  <a:pos x="179" y="22"/>
                </a:cxn>
                <a:cxn ang="0">
                  <a:pos x="179" y="22"/>
                </a:cxn>
                <a:cxn ang="0">
                  <a:pos x="200" y="22"/>
                </a:cxn>
                <a:cxn ang="0">
                  <a:pos x="215" y="15"/>
                </a:cxn>
                <a:cxn ang="0">
                  <a:pos x="229" y="0"/>
                </a:cxn>
                <a:cxn ang="0">
                  <a:pos x="229" y="0"/>
                </a:cxn>
                <a:cxn ang="0">
                  <a:pos x="215" y="22"/>
                </a:cxn>
                <a:cxn ang="0">
                  <a:pos x="193" y="36"/>
                </a:cxn>
                <a:cxn ang="0">
                  <a:pos x="165" y="58"/>
                </a:cxn>
                <a:cxn ang="0">
                  <a:pos x="136" y="72"/>
                </a:cxn>
                <a:cxn ang="0">
                  <a:pos x="93" y="79"/>
                </a:cxn>
                <a:cxn ang="0">
                  <a:pos x="50" y="72"/>
                </a:cxn>
                <a:cxn ang="0">
                  <a:pos x="0" y="50"/>
                </a:cxn>
              </a:cxnLst>
              <a:rect l="0" t="0" r="r" b="b"/>
              <a:pathLst>
                <a:path w="229" h="79">
                  <a:moveTo>
                    <a:pt x="0" y="50"/>
                  </a:moveTo>
                  <a:lnTo>
                    <a:pt x="0" y="50"/>
                  </a:lnTo>
                  <a:lnTo>
                    <a:pt x="15" y="58"/>
                  </a:lnTo>
                  <a:lnTo>
                    <a:pt x="50" y="58"/>
                  </a:lnTo>
                  <a:lnTo>
                    <a:pt x="79" y="58"/>
                  </a:lnTo>
                  <a:lnTo>
                    <a:pt x="115" y="58"/>
                  </a:lnTo>
                  <a:lnTo>
                    <a:pt x="143" y="43"/>
                  </a:lnTo>
                  <a:lnTo>
                    <a:pt x="179" y="22"/>
                  </a:lnTo>
                  <a:lnTo>
                    <a:pt x="179" y="22"/>
                  </a:lnTo>
                  <a:lnTo>
                    <a:pt x="200" y="22"/>
                  </a:lnTo>
                  <a:lnTo>
                    <a:pt x="215" y="15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15" y="22"/>
                  </a:lnTo>
                  <a:lnTo>
                    <a:pt x="193" y="36"/>
                  </a:lnTo>
                  <a:lnTo>
                    <a:pt x="165" y="58"/>
                  </a:lnTo>
                  <a:lnTo>
                    <a:pt x="136" y="72"/>
                  </a:lnTo>
                  <a:lnTo>
                    <a:pt x="93" y="79"/>
                  </a:lnTo>
                  <a:lnTo>
                    <a:pt x="50" y="72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2" name="Freeform 62">
              <a:extLst>
                <a:ext uri="{FF2B5EF4-FFF2-40B4-BE49-F238E27FC236}">
                  <a16:creationId xmlns:a16="http://schemas.microsoft.com/office/drawing/2014/main" id="{361902FE-43BD-466A-8805-2DA3CE9BD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313"/>
              <a:ext cx="229" cy="7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5" y="58"/>
                </a:cxn>
                <a:cxn ang="0">
                  <a:pos x="50" y="58"/>
                </a:cxn>
                <a:cxn ang="0">
                  <a:pos x="79" y="58"/>
                </a:cxn>
                <a:cxn ang="0">
                  <a:pos x="115" y="58"/>
                </a:cxn>
                <a:cxn ang="0">
                  <a:pos x="143" y="43"/>
                </a:cxn>
                <a:cxn ang="0">
                  <a:pos x="179" y="22"/>
                </a:cxn>
                <a:cxn ang="0">
                  <a:pos x="179" y="22"/>
                </a:cxn>
                <a:cxn ang="0">
                  <a:pos x="200" y="22"/>
                </a:cxn>
                <a:cxn ang="0">
                  <a:pos x="215" y="15"/>
                </a:cxn>
                <a:cxn ang="0">
                  <a:pos x="229" y="0"/>
                </a:cxn>
                <a:cxn ang="0">
                  <a:pos x="229" y="0"/>
                </a:cxn>
                <a:cxn ang="0">
                  <a:pos x="215" y="22"/>
                </a:cxn>
                <a:cxn ang="0">
                  <a:pos x="193" y="36"/>
                </a:cxn>
                <a:cxn ang="0">
                  <a:pos x="165" y="58"/>
                </a:cxn>
                <a:cxn ang="0">
                  <a:pos x="136" y="72"/>
                </a:cxn>
                <a:cxn ang="0">
                  <a:pos x="93" y="79"/>
                </a:cxn>
                <a:cxn ang="0">
                  <a:pos x="50" y="72"/>
                </a:cxn>
                <a:cxn ang="0">
                  <a:pos x="0" y="50"/>
                </a:cxn>
              </a:cxnLst>
              <a:rect l="0" t="0" r="r" b="b"/>
              <a:pathLst>
                <a:path w="229" h="79">
                  <a:moveTo>
                    <a:pt x="0" y="50"/>
                  </a:moveTo>
                  <a:lnTo>
                    <a:pt x="0" y="50"/>
                  </a:lnTo>
                  <a:lnTo>
                    <a:pt x="15" y="58"/>
                  </a:lnTo>
                  <a:lnTo>
                    <a:pt x="50" y="58"/>
                  </a:lnTo>
                  <a:lnTo>
                    <a:pt x="79" y="58"/>
                  </a:lnTo>
                  <a:lnTo>
                    <a:pt x="115" y="58"/>
                  </a:lnTo>
                  <a:lnTo>
                    <a:pt x="143" y="43"/>
                  </a:lnTo>
                  <a:lnTo>
                    <a:pt x="179" y="22"/>
                  </a:lnTo>
                  <a:lnTo>
                    <a:pt x="179" y="22"/>
                  </a:lnTo>
                  <a:lnTo>
                    <a:pt x="200" y="22"/>
                  </a:lnTo>
                  <a:lnTo>
                    <a:pt x="215" y="15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15" y="22"/>
                  </a:lnTo>
                  <a:lnTo>
                    <a:pt x="193" y="36"/>
                  </a:lnTo>
                  <a:lnTo>
                    <a:pt x="165" y="58"/>
                  </a:lnTo>
                  <a:lnTo>
                    <a:pt x="136" y="72"/>
                  </a:lnTo>
                  <a:lnTo>
                    <a:pt x="93" y="79"/>
                  </a:lnTo>
                  <a:lnTo>
                    <a:pt x="50" y="72"/>
                  </a:lnTo>
                  <a:lnTo>
                    <a:pt x="0" y="5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3" name="Freeform 63">
              <a:extLst>
                <a:ext uri="{FF2B5EF4-FFF2-40B4-BE49-F238E27FC236}">
                  <a16:creationId xmlns:a16="http://schemas.microsoft.com/office/drawing/2014/main" id="{5618F412-A117-4A36-AEA9-647A14C24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1385"/>
              <a:ext cx="157" cy="5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0"/>
                </a:cxn>
                <a:cxn ang="0">
                  <a:pos x="150" y="7"/>
                </a:cxn>
                <a:cxn ang="0">
                  <a:pos x="121" y="21"/>
                </a:cxn>
                <a:cxn ang="0">
                  <a:pos x="86" y="28"/>
                </a:cxn>
                <a:cxn ang="0">
                  <a:pos x="64" y="28"/>
                </a:cxn>
                <a:cxn ang="0">
                  <a:pos x="43" y="21"/>
                </a:cxn>
                <a:cxn ang="0">
                  <a:pos x="43" y="21"/>
                </a:cxn>
                <a:cxn ang="0">
                  <a:pos x="28" y="28"/>
                </a:cxn>
                <a:cxn ang="0">
                  <a:pos x="21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14" y="36"/>
                </a:cxn>
                <a:cxn ang="0">
                  <a:pos x="57" y="50"/>
                </a:cxn>
                <a:cxn ang="0">
                  <a:pos x="78" y="50"/>
                </a:cxn>
                <a:cxn ang="0">
                  <a:pos x="107" y="43"/>
                </a:cxn>
                <a:cxn ang="0">
                  <a:pos x="128" y="28"/>
                </a:cxn>
                <a:cxn ang="0">
                  <a:pos x="157" y="0"/>
                </a:cxn>
              </a:cxnLst>
              <a:rect l="0" t="0" r="r" b="b"/>
              <a:pathLst>
                <a:path w="157" h="50">
                  <a:moveTo>
                    <a:pt x="157" y="0"/>
                  </a:moveTo>
                  <a:lnTo>
                    <a:pt x="157" y="0"/>
                  </a:lnTo>
                  <a:lnTo>
                    <a:pt x="150" y="7"/>
                  </a:lnTo>
                  <a:lnTo>
                    <a:pt x="121" y="21"/>
                  </a:lnTo>
                  <a:lnTo>
                    <a:pt x="86" y="28"/>
                  </a:lnTo>
                  <a:lnTo>
                    <a:pt x="64" y="28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28" y="28"/>
                  </a:lnTo>
                  <a:lnTo>
                    <a:pt x="21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4" y="36"/>
                  </a:lnTo>
                  <a:lnTo>
                    <a:pt x="57" y="50"/>
                  </a:lnTo>
                  <a:lnTo>
                    <a:pt x="78" y="50"/>
                  </a:lnTo>
                  <a:lnTo>
                    <a:pt x="107" y="43"/>
                  </a:lnTo>
                  <a:lnTo>
                    <a:pt x="128" y="28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4" name="Freeform 64">
              <a:extLst>
                <a:ext uri="{FF2B5EF4-FFF2-40B4-BE49-F238E27FC236}">
                  <a16:creationId xmlns:a16="http://schemas.microsoft.com/office/drawing/2014/main" id="{5D4BA58D-AF30-4271-AAA7-429166FB8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1385"/>
              <a:ext cx="157" cy="5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0"/>
                </a:cxn>
                <a:cxn ang="0">
                  <a:pos x="150" y="7"/>
                </a:cxn>
                <a:cxn ang="0">
                  <a:pos x="121" y="21"/>
                </a:cxn>
                <a:cxn ang="0">
                  <a:pos x="86" y="28"/>
                </a:cxn>
                <a:cxn ang="0">
                  <a:pos x="64" y="28"/>
                </a:cxn>
                <a:cxn ang="0">
                  <a:pos x="43" y="21"/>
                </a:cxn>
                <a:cxn ang="0">
                  <a:pos x="43" y="21"/>
                </a:cxn>
                <a:cxn ang="0">
                  <a:pos x="28" y="28"/>
                </a:cxn>
                <a:cxn ang="0">
                  <a:pos x="21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14" y="36"/>
                </a:cxn>
                <a:cxn ang="0">
                  <a:pos x="57" y="50"/>
                </a:cxn>
                <a:cxn ang="0">
                  <a:pos x="78" y="50"/>
                </a:cxn>
                <a:cxn ang="0">
                  <a:pos x="107" y="43"/>
                </a:cxn>
                <a:cxn ang="0">
                  <a:pos x="128" y="28"/>
                </a:cxn>
                <a:cxn ang="0">
                  <a:pos x="157" y="0"/>
                </a:cxn>
              </a:cxnLst>
              <a:rect l="0" t="0" r="r" b="b"/>
              <a:pathLst>
                <a:path w="157" h="50">
                  <a:moveTo>
                    <a:pt x="157" y="0"/>
                  </a:moveTo>
                  <a:lnTo>
                    <a:pt x="157" y="0"/>
                  </a:lnTo>
                  <a:lnTo>
                    <a:pt x="150" y="7"/>
                  </a:lnTo>
                  <a:lnTo>
                    <a:pt x="121" y="21"/>
                  </a:lnTo>
                  <a:lnTo>
                    <a:pt x="86" y="28"/>
                  </a:lnTo>
                  <a:lnTo>
                    <a:pt x="64" y="28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28" y="28"/>
                  </a:lnTo>
                  <a:lnTo>
                    <a:pt x="21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4" y="36"/>
                  </a:lnTo>
                  <a:lnTo>
                    <a:pt x="57" y="50"/>
                  </a:lnTo>
                  <a:lnTo>
                    <a:pt x="78" y="50"/>
                  </a:lnTo>
                  <a:lnTo>
                    <a:pt x="107" y="43"/>
                  </a:lnTo>
                  <a:lnTo>
                    <a:pt x="128" y="28"/>
                  </a:lnTo>
                  <a:lnTo>
                    <a:pt x="15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5" name="Freeform 65">
              <a:extLst>
                <a:ext uri="{FF2B5EF4-FFF2-40B4-BE49-F238E27FC236}">
                  <a16:creationId xmlns:a16="http://schemas.microsoft.com/office/drawing/2014/main" id="{BCBBED15-88BE-492F-888C-895924F1D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3043"/>
              <a:ext cx="3402" cy="857"/>
            </a:xfrm>
            <a:custGeom>
              <a:avLst/>
              <a:gdLst/>
              <a:ahLst/>
              <a:cxnLst>
                <a:cxn ang="0">
                  <a:pos x="3402" y="314"/>
                </a:cxn>
                <a:cxn ang="0">
                  <a:pos x="3402" y="857"/>
                </a:cxn>
                <a:cxn ang="0">
                  <a:pos x="0" y="857"/>
                </a:cxn>
                <a:cxn ang="0">
                  <a:pos x="0" y="0"/>
                </a:cxn>
                <a:cxn ang="0">
                  <a:pos x="2251" y="493"/>
                </a:cxn>
                <a:cxn ang="0">
                  <a:pos x="3402" y="314"/>
                </a:cxn>
              </a:cxnLst>
              <a:rect l="0" t="0" r="r" b="b"/>
              <a:pathLst>
                <a:path w="3402" h="857">
                  <a:moveTo>
                    <a:pt x="3402" y="314"/>
                  </a:moveTo>
                  <a:lnTo>
                    <a:pt x="3402" y="857"/>
                  </a:lnTo>
                  <a:lnTo>
                    <a:pt x="0" y="857"/>
                  </a:lnTo>
                  <a:lnTo>
                    <a:pt x="0" y="0"/>
                  </a:lnTo>
                  <a:lnTo>
                    <a:pt x="2251" y="493"/>
                  </a:lnTo>
                  <a:lnTo>
                    <a:pt x="3402" y="314"/>
                  </a:lnTo>
                  <a:close/>
                </a:path>
              </a:pathLst>
            </a:custGeom>
            <a:solidFill>
              <a:srgbClr val="BC81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6" name="Freeform 66">
              <a:extLst>
                <a:ext uri="{FF2B5EF4-FFF2-40B4-BE49-F238E27FC236}">
                  <a16:creationId xmlns:a16="http://schemas.microsoft.com/office/drawing/2014/main" id="{D4999848-834D-40EB-AF95-163ABD195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299"/>
              <a:ext cx="122" cy="2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9" y="36"/>
                </a:cxn>
                <a:cxn ang="0">
                  <a:pos x="50" y="79"/>
                </a:cxn>
                <a:cxn ang="0">
                  <a:pos x="64" y="122"/>
                </a:cxn>
                <a:cxn ang="0">
                  <a:pos x="64" y="122"/>
                </a:cxn>
                <a:cxn ang="0">
                  <a:pos x="71" y="222"/>
                </a:cxn>
                <a:cxn ang="0">
                  <a:pos x="71" y="264"/>
                </a:cxn>
                <a:cxn ang="0">
                  <a:pos x="122" y="279"/>
                </a:cxn>
                <a:cxn ang="0">
                  <a:pos x="122" y="279"/>
                </a:cxn>
                <a:cxn ang="0">
                  <a:pos x="86" y="257"/>
                </a:cxn>
                <a:cxn ang="0">
                  <a:pos x="86" y="257"/>
                </a:cxn>
                <a:cxn ang="0">
                  <a:pos x="79" y="200"/>
                </a:cxn>
                <a:cxn ang="0">
                  <a:pos x="71" y="143"/>
                </a:cxn>
                <a:cxn ang="0">
                  <a:pos x="64" y="100"/>
                </a:cxn>
                <a:cxn ang="0">
                  <a:pos x="64" y="100"/>
                </a:cxn>
                <a:cxn ang="0">
                  <a:pos x="36" y="43"/>
                </a:cxn>
                <a:cxn ang="0">
                  <a:pos x="0" y="0"/>
                </a:cxn>
              </a:cxnLst>
              <a:rect l="0" t="0" r="r" b="b"/>
              <a:pathLst>
                <a:path w="122" h="279">
                  <a:moveTo>
                    <a:pt x="0" y="0"/>
                  </a:moveTo>
                  <a:lnTo>
                    <a:pt x="0" y="0"/>
                  </a:lnTo>
                  <a:lnTo>
                    <a:pt x="29" y="36"/>
                  </a:lnTo>
                  <a:lnTo>
                    <a:pt x="50" y="79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71" y="222"/>
                  </a:lnTo>
                  <a:lnTo>
                    <a:pt x="71" y="264"/>
                  </a:lnTo>
                  <a:lnTo>
                    <a:pt x="122" y="279"/>
                  </a:lnTo>
                  <a:lnTo>
                    <a:pt x="122" y="279"/>
                  </a:lnTo>
                  <a:lnTo>
                    <a:pt x="86" y="257"/>
                  </a:lnTo>
                  <a:lnTo>
                    <a:pt x="86" y="257"/>
                  </a:lnTo>
                  <a:lnTo>
                    <a:pt x="79" y="200"/>
                  </a:lnTo>
                  <a:lnTo>
                    <a:pt x="71" y="143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36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83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7" name="Freeform 67">
              <a:extLst>
                <a:ext uri="{FF2B5EF4-FFF2-40B4-BE49-F238E27FC236}">
                  <a16:creationId xmlns:a16="http://schemas.microsoft.com/office/drawing/2014/main" id="{E8F874AA-50D8-4E8E-AE4E-7889E0CCC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299"/>
              <a:ext cx="122" cy="2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9" y="36"/>
                </a:cxn>
                <a:cxn ang="0">
                  <a:pos x="50" y="79"/>
                </a:cxn>
                <a:cxn ang="0">
                  <a:pos x="64" y="122"/>
                </a:cxn>
                <a:cxn ang="0">
                  <a:pos x="64" y="122"/>
                </a:cxn>
                <a:cxn ang="0">
                  <a:pos x="71" y="222"/>
                </a:cxn>
                <a:cxn ang="0">
                  <a:pos x="71" y="264"/>
                </a:cxn>
                <a:cxn ang="0">
                  <a:pos x="122" y="279"/>
                </a:cxn>
                <a:cxn ang="0">
                  <a:pos x="122" y="279"/>
                </a:cxn>
                <a:cxn ang="0">
                  <a:pos x="86" y="257"/>
                </a:cxn>
                <a:cxn ang="0">
                  <a:pos x="86" y="257"/>
                </a:cxn>
                <a:cxn ang="0">
                  <a:pos x="79" y="200"/>
                </a:cxn>
                <a:cxn ang="0">
                  <a:pos x="71" y="143"/>
                </a:cxn>
                <a:cxn ang="0">
                  <a:pos x="64" y="100"/>
                </a:cxn>
                <a:cxn ang="0">
                  <a:pos x="64" y="100"/>
                </a:cxn>
                <a:cxn ang="0">
                  <a:pos x="36" y="43"/>
                </a:cxn>
                <a:cxn ang="0">
                  <a:pos x="0" y="0"/>
                </a:cxn>
              </a:cxnLst>
              <a:rect l="0" t="0" r="r" b="b"/>
              <a:pathLst>
                <a:path w="122" h="279">
                  <a:moveTo>
                    <a:pt x="0" y="0"/>
                  </a:moveTo>
                  <a:lnTo>
                    <a:pt x="0" y="0"/>
                  </a:lnTo>
                  <a:lnTo>
                    <a:pt x="29" y="36"/>
                  </a:lnTo>
                  <a:lnTo>
                    <a:pt x="50" y="79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71" y="222"/>
                  </a:lnTo>
                  <a:lnTo>
                    <a:pt x="71" y="264"/>
                  </a:lnTo>
                  <a:lnTo>
                    <a:pt x="122" y="279"/>
                  </a:lnTo>
                  <a:lnTo>
                    <a:pt x="122" y="279"/>
                  </a:lnTo>
                  <a:lnTo>
                    <a:pt x="86" y="257"/>
                  </a:lnTo>
                  <a:lnTo>
                    <a:pt x="86" y="257"/>
                  </a:lnTo>
                  <a:lnTo>
                    <a:pt x="79" y="200"/>
                  </a:lnTo>
                  <a:lnTo>
                    <a:pt x="71" y="143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36" y="43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8" name="Freeform 68">
              <a:extLst>
                <a:ext uri="{FF2B5EF4-FFF2-40B4-BE49-F238E27FC236}">
                  <a16:creationId xmlns:a16="http://schemas.microsoft.com/office/drawing/2014/main" id="{FFC22771-D161-4791-8810-94B5A942D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5" y="1606"/>
              <a:ext cx="164" cy="86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50" y="0"/>
                </a:cxn>
                <a:cxn ang="0">
                  <a:pos x="43" y="7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28" y="43"/>
                </a:cxn>
                <a:cxn ang="0">
                  <a:pos x="28" y="43"/>
                </a:cxn>
                <a:cxn ang="0">
                  <a:pos x="36" y="65"/>
                </a:cxn>
                <a:cxn ang="0">
                  <a:pos x="50" y="79"/>
                </a:cxn>
                <a:cxn ang="0">
                  <a:pos x="78" y="86"/>
                </a:cxn>
                <a:cxn ang="0">
                  <a:pos x="78" y="86"/>
                </a:cxn>
                <a:cxn ang="0">
                  <a:pos x="107" y="79"/>
                </a:cxn>
                <a:cxn ang="0">
                  <a:pos x="136" y="65"/>
                </a:cxn>
                <a:cxn ang="0">
                  <a:pos x="157" y="36"/>
                </a:cxn>
                <a:cxn ang="0">
                  <a:pos x="164" y="0"/>
                </a:cxn>
              </a:cxnLst>
              <a:rect l="0" t="0" r="r" b="b"/>
              <a:pathLst>
                <a:path w="164" h="86">
                  <a:moveTo>
                    <a:pt x="164" y="0"/>
                  </a:moveTo>
                  <a:lnTo>
                    <a:pt x="16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50" y="0"/>
                  </a:lnTo>
                  <a:lnTo>
                    <a:pt x="43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36" y="65"/>
                  </a:lnTo>
                  <a:lnTo>
                    <a:pt x="50" y="79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107" y="79"/>
                  </a:lnTo>
                  <a:lnTo>
                    <a:pt x="136" y="65"/>
                  </a:lnTo>
                  <a:lnTo>
                    <a:pt x="157" y="36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ED72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9" name="Freeform 69">
              <a:extLst>
                <a:ext uri="{FF2B5EF4-FFF2-40B4-BE49-F238E27FC236}">
                  <a16:creationId xmlns:a16="http://schemas.microsoft.com/office/drawing/2014/main" id="{F46F4C24-B5B3-4BFB-9FB0-11252D2DE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5" y="1606"/>
              <a:ext cx="164" cy="86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50" y="0"/>
                </a:cxn>
                <a:cxn ang="0">
                  <a:pos x="43" y="7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28" y="43"/>
                </a:cxn>
                <a:cxn ang="0">
                  <a:pos x="28" y="43"/>
                </a:cxn>
                <a:cxn ang="0">
                  <a:pos x="36" y="65"/>
                </a:cxn>
                <a:cxn ang="0">
                  <a:pos x="50" y="79"/>
                </a:cxn>
                <a:cxn ang="0">
                  <a:pos x="78" y="86"/>
                </a:cxn>
                <a:cxn ang="0">
                  <a:pos x="78" y="86"/>
                </a:cxn>
                <a:cxn ang="0">
                  <a:pos x="107" y="79"/>
                </a:cxn>
                <a:cxn ang="0">
                  <a:pos x="136" y="65"/>
                </a:cxn>
                <a:cxn ang="0">
                  <a:pos x="157" y="36"/>
                </a:cxn>
                <a:cxn ang="0">
                  <a:pos x="164" y="0"/>
                </a:cxn>
              </a:cxnLst>
              <a:rect l="0" t="0" r="r" b="b"/>
              <a:pathLst>
                <a:path w="164" h="86">
                  <a:moveTo>
                    <a:pt x="164" y="0"/>
                  </a:moveTo>
                  <a:lnTo>
                    <a:pt x="16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50" y="0"/>
                  </a:lnTo>
                  <a:lnTo>
                    <a:pt x="43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36" y="65"/>
                  </a:lnTo>
                  <a:lnTo>
                    <a:pt x="50" y="79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107" y="79"/>
                  </a:lnTo>
                  <a:lnTo>
                    <a:pt x="136" y="65"/>
                  </a:lnTo>
                  <a:lnTo>
                    <a:pt x="157" y="36"/>
                  </a:lnTo>
                  <a:lnTo>
                    <a:pt x="16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0" name="Freeform 70">
              <a:extLst>
                <a:ext uri="{FF2B5EF4-FFF2-40B4-BE49-F238E27FC236}">
                  <a16:creationId xmlns:a16="http://schemas.microsoft.com/office/drawing/2014/main" id="{CE49FC7C-5040-4161-B3B5-8F9116470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621"/>
              <a:ext cx="93" cy="28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3" y="0"/>
                </a:cxn>
                <a:cxn ang="0">
                  <a:pos x="28" y="21"/>
                </a:cxn>
                <a:cxn ang="0">
                  <a:pos x="28" y="21"/>
                </a:cxn>
                <a:cxn ang="0">
                  <a:pos x="21" y="28"/>
                </a:cxn>
                <a:cxn ang="0">
                  <a:pos x="7" y="28"/>
                </a:cxn>
                <a:cxn ang="0">
                  <a:pos x="0" y="21"/>
                </a:cxn>
                <a:cxn ang="0">
                  <a:pos x="93" y="0"/>
                </a:cxn>
              </a:cxnLst>
              <a:rect l="0" t="0" r="r" b="b"/>
              <a:pathLst>
                <a:path w="93" h="28">
                  <a:moveTo>
                    <a:pt x="93" y="0"/>
                  </a:moveTo>
                  <a:lnTo>
                    <a:pt x="93" y="0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1" y="28"/>
                  </a:lnTo>
                  <a:lnTo>
                    <a:pt x="7" y="28"/>
                  </a:lnTo>
                  <a:lnTo>
                    <a:pt x="0" y="21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1" name="Freeform 71">
              <a:extLst>
                <a:ext uri="{FF2B5EF4-FFF2-40B4-BE49-F238E27FC236}">
                  <a16:creationId xmlns:a16="http://schemas.microsoft.com/office/drawing/2014/main" id="{CB8D3E5E-CD0B-458B-AE27-3E97E7AA1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870"/>
              <a:ext cx="608" cy="415"/>
            </a:xfrm>
            <a:custGeom>
              <a:avLst/>
              <a:gdLst/>
              <a:ahLst/>
              <a:cxnLst>
                <a:cxn ang="0">
                  <a:pos x="22" y="157"/>
                </a:cxn>
                <a:cxn ang="0">
                  <a:pos x="22" y="157"/>
                </a:cxn>
                <a:cxn ang="0">
                  <a:pos x="8" y="179"/>
                </a:cxn>
                <a:cxn ang="0">
                  <a:pos x="0" y="208"/>
                </a:cxn>
                <a:cxn ang="0">
                  <a:pos x="0" y="243"/>
                </a:cxn>
                <a:cxn ang="0">
                  <a:pos x="15" y="279"/>
                </a:cxn>
                <a:cxn ang="0">
                  <a:pos x="29" y="300"/>
                </a:cxn>
                <a:cxn ang="0">
                  <a:pos x="43" y="322"/>
                </a:cxn>
                <a:cxn ang="0">
                  <a:pos x="72" y="336"/>
                </a:cxn>
                <a:cxn ang="0">
                  <a:pos x="108" y="358"/>
                </a:cxn>
                <a:cxn ang="0">
                  <a:pos x="143" y="372"/>
                </a:cxn>
                <a:cxn ang="0">
                  <a:pos x="193" y="386"/>
                </a:cxn>
                <a:cxn ang="0">
                  <a:pos x="193" y="386"/>
                </a:cxn>
                <a:cxn ang="0">
                  <a:pos x="179" y="379"/>
                </a:cxn>
                <a:cxn ang="0">
                  <a:pos x="129" y="350"/>
                </a:cxn>
                <a:cxn ang="0">
                  <a:pos x="79" y="315"/>
                </a:cxn>
                <a:cxn ang="0">
                  <a:pos x="58" y="286"/>
                </a:cxn>
                <a:cxn ang="0">
                  <a:pos x="43" y="265"/>
                </a:cxn>
                <a:cxn ang="0">
                  <a:pos x="43" y="265"/>
                </a:cxn>
                <a:cxn ang="0">
                  <a:pos x="58" y="279"/>
                </a:cxn>
                <a:cxn ang="0">
                  <a:pos x="115" y="322"/>
                </a:cxn>
                <a:cxn ang="0">
                  <a:pos x="150" y="343"/>
                </a:cxn>
                <a:cxn ang="0">
                  <a:pos x="200" y="365"/>
                </a:cxn>
                <a:cxn ang="0">
                  <a:pos x="251" y="386"/>
                </a:cxn>
                <a:cxn ang="0">
                  <a:pos x="315" y="400"/>
                </a:cxn>
                <a:cxn ang="0">
                  <a:pos x="315" y="400"/>
                </a:cxn>
                <a:cxn ang="0">
                  <a:pos x="372" y="408"/>
                </a:cxn>
                <a:cxn ang="0">
                  <a:pos x="429" y="415"/>
                </a:cxn>
                <a:cxn ang="0">
                  <a:pos x="522" y="408"/>
                </a:cxn>
                <a:cxn ang="0">
                  <a:pos x="586" y="393"/>
                </a:cxn>
                <a:cxn ang="0">
                  <a:pos x="608" y="386"/>
                </a:cxn>
                <a:cxn ang="0">
                  <a:pos x="608" y="386"/>
                </a:cxn>
                <a:cxn ang="0">
                  <a:pos x="586" y="379"/>
                </a:cxn>
                <a:cxn ang="0">
                  <a:pos x="536" y="350"/>
                </a:cxn>
                <a:cxn ang="0">
                  <a:pos x="508" y="329"/>
                </a:cxn>
                <a:cxn ang="0">
                  <a:pos x="479" y="300"/>
                </a:cxn>
                <a:cxn ang="0">
                  <a:pos x="451" y="272"/>
                </a:cxn>
                <a:cxn ang="0">
                  <a:pos x="436" y="229"/>
                </a:cxn>
                <a:cxn ang="0">
                  <a:pos x="436" y="229"/>
                </a:cxn>
                <a:cxn ang="0">
                  <a:pos x="415" y="150"/>
                </a:cxn>
                <a:cxn ang="0">
                  <a:pos x="401" y="86"/>
                </a:cxn>
                <a:cxn ang="0">
                  <a:pos x="386" y="65"/>
                </a:cxn>
                <a:cxn ang="0">
                  <a:pos x="372" y="36"/>
                </a:cxn>
                <a:cxn ang="0">
                  <a:pos x="351" y="22"/>
                </a:cxn>
                <a:cxn ang="0">
                  <a:pos x="329" y="7"/>
                </a:cxn>
                <a:cxn ang="0">
                  <a:pos x="329" y="7"/>
                </a:cxn>
                <a:cxn ang="0">
                  <a:pos x="293" y="0"/>
                </a:cxn>
                <a:cxn ang="0">
                  <a:pos x="251" y="7"/>
                </a:cxn>
                <a:cxn ang="0">
                  <a:pos x="200" y="29"/>
                </a:cxn>
                <a:cxn ang="0">
                  <a:pos x="150" y="57"/>
                </a:cxn>
                <a:cxn ang="0">
                  <a:pos x="65" y="115"/>
                </a:cxn>
                <a:cxn ang="0">
                  <a:pos x="36" y="136"/>
                </a:cxn>
                <a:cxn ang="0">
                  <a:pos x="22" y="157"/>
                </a:cxn>
              </a:cxnLst>
              <a:rect l="0" t="0" r="r" b="b"/>
              <a:pathLst>
                <a:path w="608" h="415">
                  <a:moveTo>
                    <a:pt x="22" y="157"/>
                  </a:moveTo>
                  <a:lnTo>
                    <a:pt x="22" y="157"/>
                  </a:lnTo>
                  <a:lnTo>
                    <a:pt x="8" y="179"/>
                  </a:lnTo>
                  <a:lnTo>
                    <a:pt x="0" y="208"/>
                  </a:lnTo>
                  <a:lnTo>
                    <a:pt x="0" y="243"/>
                  </a:lnTo>
                  <a:lnTo>
                    <a:pt x="15" y="279"/>
                  </a:lnTo>
                  <a:lnTo>
                    <a:pt x="29" y="300"/>
                  </a:lnTo>
                  <a:lnTo>
                    <a:pt x="43" y="322"/>
                  </a:lnTo>
                  <a:lnTo>
                    <a:pt x="72" y="336"/>
                  </a:lnTo>
                  <a:lnTo>
                    <a:pt x="108" y="358"/>
                  </a:lnTo>
                  <a:lnTo>
                    <a:pt x="143" y="372"/>
                  </a:lnTo>
                  <a:lnTo>
                    <a:pt x="193" y="386"/>
                  </a:lnTo>
                  <a:lnTo>
                    <a:pt x="193" y="386"/>
                  </a:lnTo>
                  <a:lnTo>
                    <a:pt x="179" y="379"/>
                  </a:lnTo>
                  <a:lnTo>
                    <a:pt x="129" y="350"/>
                  </a:lnTo>
                  <a:lnTo>
                    <a:pt x="79" y="315"/>
                  </a:lnTo>
                  <a:lnTo>
                    <a:pt x="58" y="286"/>
                  </a:lnTo>
                  <a:lnTo>
                    <a:pt x="43" y="265"/>
                  </a:lnTo>
                  <a:lnTo>
                    <a:pt x="43" y="265"/>
                  </a:lnTo>
                  <a:lnTo>
                    <a:pt x="58" y="279"/>
                  </a:lnTo>
                  <a:lnTo>
                    <a:pt x="115" y="322"/>
                  </a:lnTo>
                  <a:lnTo>
                    <a:pt x="150" y="343"/>
                  </a:lnTo>
                  <a:lnTo>
                    <a:pt x="200" y="365"/>
                  </a:lnTo>
                  <a:lnTo>
                    <a:pt x="251" y="386"/>
                  </a:lnTo>
                  <a:lnTo>
                    <a:pt x="315" y="400"/>
                  </a:lnTo>
                  <a:lnTo>
                    <a:pt x="315" y="400"/>
                  </a:lnTo>
                  <a:lnTo>
                    <a:pt x="372" y="408"/>
                  </a:lnTo>
                  <a:lnTo>
                    <a:pt x="429" y="415"/>
                  </a:lnTo>
                  <a:lnTo>
                    <a:pt x="522" y="408"/>
                  </a:lnTo>
                  <a:lnTo>
                    <a:pt x="586" y="393"/>
                  </a:lnTo>
                  <a:lnTo>
                    <a:pt x="608" y="386"/>
                  </a:lnTo>
                  <a:lnTo>
                    <a:pt x="608" y="386"/>
                  </a:lnTo>
                  <a:lnTo>
                    <a:pt x="586" y="379"/>
                  </a:lnTo>
                  <a:lnTo>
                    <a:pt x="536" y="350"/>
                  </a:lnTo>
                  <a:lnTo>
                    <a:pt x="508" y="329"/>
                  </a:lnTo>
                  <a:lnTo>
                    <a:pt x="479" y="300"/>
                  </a:lnTo>
                  <a:lnTo>
                    <a:pt x="451" y="272"/>
                  </a:lnTo>
                  <a:lnTo>
                    <a:pt x="436" y="229"/>
                  </a:lnTo>
                  <a:lnTo>
                    <a:pt x="436" y="229"/>
                  </a:lnTo>
                  <a:lnTo>
                    <a:pt x="415" y="150"/>
                  </a:lnTo>
                  <a:lnTo>
                    <a:pt x="401" y="86"/>
                  </a:lnTo>
                  <a:lnTo>
                    <a:pt x="386" y="65"/>
                  </a:lnTo>
                  <a:lnTo>
                    <a:pt x="372" y="36"/>
                  </a:lnTo>
                  <a:lnTo>
                    <a:pt x="351" y="22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293" y="0"/>
                  </a:lnTo>
                  <a:lnTo>
                    <a:pt x="251" y="7"/>
                  </a:lnTo>
                  <a:lnTo>
                    <a:pt x="200" y="29"/>
                  </a:lnTo>
                  <a:lnTo>
                    <a:pt x="150" y="57"/>
                  </a:lnTo>
                  <a:lnTo>
                    <a:pt x="65" y="115"/>
                  </a:lnTo>
                  <a:lnTo>
                    <a:pt x="36" y="136"/>
                  </a:lnTo>
                  <a:lnTo>
                    <a:pt x="22" y="157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2" name="Freeform 72">
              <a:extLst>
                <a:ext uri="{FF2B5EF4-FFF2-40B4-BE49-F238E27FC236}">
                  <a16:creationId xmlns:a16="http://schemas.microsoft.com/office/drawing/2014/main" id="{52162263-DD98-4EAA-808F-AE8412FC9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870"/>
              <a:ext cx="608" cy="415"/>
            </a:xfrm>
            <a:custGeom>
              <a:avLst/>
              <a:gdLst/>
              <a:ahLst/>
              <a:cxnLst>
                <a:cxn ang="0">
                  <a:pos x="22" y="157"/>
                </a:cxn>
                <a:cxn ang="0">
                  <a:pos x="22" y="157"/>
                </a:cxn>
                <a:cxn ang="0">
                  <a:pos x="8" y="179"/>
                </a:cxn>
                <a:cxn ang="0">
                  <a:pos x="0" y="208"/>
                </a:cxn>
                <a:cxn ang="0">
                  <a:pos x="0" y="243"/>
                </a:cxn>
                <a:cxn ang="0">
                  <a:pos x="15" y="279"/>
                </a:cxn>
                <a:cxn ang="0">
                  <a:pos x="29" y="300"/>
                </a:cxn>
                <a:cxn ang="0">
                  <a:pos x="43" y="322"/>
                </a:cxn>
                <a:cxn ang="0">
                  <a:pos x="72" y="336"/>
                </a:cxn>
                <a:cxn ang="0">
                  <a:pos x="108" y="358"/>
                </a:cxn>
                <a:cxn ang="0">
                  <a:pos x="143" y="372"/>
                </a:cxn>
                <a:cxn ang="0">
                  <a:pos x="193" y="386"/>
                </a:cxn>
                <a:cxn ang="0">
                  <a:pos x="193" y="386"/>
                </a:cxn>
                <a:cxn ang="0">
                  <a:pos x="179" y="379"/>
                </a:cxn>
                <a:cxn ang="0">
                  <a:pos x="129" y="350"/>
                </a:cxn>
                <a:cxn ang="0">
                  <a:pos x="79" y="315"/>
                </a:cxn>
                <a:cxn ang="0">
                  <a:pos x="58" y="286"/>
                </a:cxn>
                <a:cxn ang="0">
                  <a:pos x="43" y="265"/>
                </a:cxn>
                <a:cxn ang="0">
                  <a:pos x="43" y="265"/>
                </a:cxn>
                <a:cxn ang="0">
                  <a:pos x="58" y="279"/>
                </a:cxn>
                <a:cxn ang="0">
                  <a:pos x="115" y="322"/>
                </a:cxn>
                <a:cxn ang="0">
                  <a:pos x="150" y="343"/>
                </a:cxn>
                <a:cxn ang="0">
                  <a:pos x="200" y="365"/>
                </a:cxn>
                <a:cxn ang="0">
                  <a:pos x="251" y="386"/>
                </a:cxn>
                <a:cxn ang="0">
                  <a:pos x="315" y="400"/>
                </a:cxn>
                <a:cxn ang="0">
                  <a:pos x="315" y="400"/>
                </a:cxn>
                <a:cxn ang="0">
                  <a:pos x="372" y="408"/>
                </a:cxn>
                <a:cxn ang="0">
                  <a:pos x="429" y="415"/>
                </a:cxn>
                <a:cxn ang="0">
                  <a:pos x="522" y="408"/>
                </a:cxn>
                <a:cxn ang="0">
                  <a:pos x="586" y="393"/>
                </a:cxn>
                <a:cxn ang="0">
                  <a:pos x="608" y="386"/>
                </a:cxn>
                <a:cxn ang="0">
                  <a:pos x="608" y="386"/>
                </a:cxn>
                <a:cxn ang="0">
                  <a:pos x="586" y="379"/>
                </a:cxn>
                <a:cxn ang="0">
                  <a:pos x="536" y="350"/>
                </a:cxn>
                <a:cxn ang="0">
                  <a:pos x="508" y="329"/>
                </a:cxn>
                <a:cxn ang="0">
                  <a:pos x="479" y="300"/>
                </a:cxn>
                <a:cxn ang="0">
                  <a:pos x="451" y="272"/>
                </a:cxn>
                <a:cxn ang="0">
                  <a:pos x="436" y="229"/>
                </a:cxn>
                <a:cxn ang="0">
                  <a:pos x="436" y="229"/>
                </a:cxn>
                <a:cxn ang="0">
                  <a:pos x="415" y="150"/>
                </a:cxn>
                <a:cxn ang="0">
                  <a:pos x="401" y="86"/>
                </a:cxn>
                <a:cxn ang="0">
                  <a:pos x="386" y="65"/>
                </a:cxn>
                <a:cxn ang="0">
                  <a:pos x="372" y="36"/>
                </a:cxn>
                <a:cxn ang="0">
                  <a:pos x="351" y="22"/>
                </a:cxn>
                <a:cxn ang="0">
                  <a:pos x="329" y="7"/>
                </a:cxn>
                <a:cxn ang="0">
                  <a:pos x="329" y="7"/>
                </a:cxn>
                <a:cxn ang="0">
                  <a:pos x="293" y="0"/>
                </a:cxn>
                <a:cxn ang="0">
                  <a:pos x="251" y="7"/>
                </a:cxn>
                <a:cxn ang="0">
                  <a:pos x="200" y="29"/>
                </a:cxn>
                <a:cxn ang="0">
                  <a:pos x="150" y="57"/>
                </a:cxn>
                <a:cxn ang="0">
                  <a:pos x="65" y="115"/>
                </a:cxn>
                <a:cxn ang="0">
                  <a:pos x="36" y="136"/>
                </a:cxn>
                <a:cxn ang="0">
                  <a:pos x="22" y="157"/>
                </a:cxn>
              </a:cxnLst>
              <a:rect l="0" t="0" r="r" b="b"/>
              <a:pathLst>
                <a:path w="608" h="415">
                  <a:moveTo>
                    <a:pt x="22" y="157"/>
                  </a:moveTo>
                  <a:lnTo>
                    <a:pt x="22" y="157"/>
                  </a:lnTo>
                  <a:lnTo>
                    <a:pt x="8" y="179"/>
                  </a:lnTo>
                  <a:lnTo>
                    <a:pt x="0" y="208"/>
                  </a:lnTo>
                  <a:lnTo>
                    <a:pt x="0" y="243"/>
                  </a:lnTo>
                  <a:lnTo>
                    <a:pt x="15" y="279"/>
                  </a:lnTo>
                  <a:lnTo>
                    <a:pt x="29" y="300"/>
                  </a:lnTo>
                  <a:lnTo>
                    <a:pt x="43" y="322"/>
                  </a:lnTo>
                  <a:lnTo>
                    <a:pt x="72" y="336"/>
                  </a:lnTo>
                  <a:lnTo>
                    <a:pt x="108" y="358"/>
                  </a:lnTo>
                  <a:lnTo>
                    <a:pt x="143" y="372"/>
                  </a:lnTo>
                  <a:lnTo>
                    <a:pt x="193" y="386"/>
                  </a:lnTo>
                  <a:lnTo>
                    <a:pt x="193" y="386"/>
                  </a:lnTo>
                  <a:lnTo>
                    <a:pt x="179" y="379"/>
                  </a:lnTo>
                  <a:lnTo>
                    <a:pt x="129" y="350"/>
                  </a:lnTo>
                  <a:lnTo>
                    <a:pt x="79" y="315"/>
                  </a:lnTo>
                  <a:lnTo>
                    <a:pt x="58" y="286"/>
                  </a:lnTo>
                  <a:lnTo>
                    <a:pt x="43" y="265"/>
                  </a:lnTo>
                  <a:lnTo>
                    <a:pt x="43" y="265"/>
                  </a:lnTo>
                  <a:lnTo>
                    <a:pt x="58" y="279"/>
                  </a:lnTo>
                  <a:lnTo>
                    <a:pt x="115" y="322"/>
                  </a:lnTo>
                  <a:lnTo>
                    <a:pt x="150" y="343"/>
                  </a:lnTo>
                  <a:lnTo>
                    <a:pt x="200" y="365"/>
                  </a:lnTo>
                  <a:lnTo>
                    <a:pt x="251" y="386"/>
                  </a:lnTo>
                  <a:lnTo>
                    <a:pt x="315" y="400"/>
                  </a:lnTo>
                  <a:lnTo>
                    <a:pt x="315" y="400"/>
                  </a:lnTo>
                  <a:lnTo>
                    <a:pt x="372" y="408"/>
                  </a:lnTo>
                  <a:lnTo>
                    <a:pt x="429" y="415"/>
                  </a:lnTo>
                  <a:lnTo>
                    <a:pt x="522" y="408"/>
                  </a:lnTo>
                  <a:lnTo>
                    <a:pt x="586" y="393"/>
                  </a:lnTo>
                  <a:lnTo>
                    <a:pt x="608" y="386"/>
                  </a:lnTo>
                  <a:lnTo>
                    <a:pt x="608" y="386"/>
                  </a:lnTo>
                  <a:lnTo>
                    <a:pt x="586" y="379"/>
                  </a:lnTo>
                  <a:lnTo>
                    <a:pt x="536" y="350"/>
                  </a:lnTo>
                  <a:lnTo>
                    <a:pt x="508" y="329"/>
                  </a:lnTo>
                  <a:lnTo>
                    <a:pt x="479" y="300"/>
                  </a:lnTo>
                  <a:lnTo>
                    <a:pt x="451" y="272"/>
                  </a:lnTo>
                  <a:lnTo>
                    <a:pt x="436" y="229"/>
                  </a:lnTo>
                  <a:lnTo>
                    <a:pt x="436" y="229"/>
                  </a:lnTo>
                  <a:lnTo>
                    <a:pt x="415" y="150"/>
                  </a:lnTo>
                  <a:lnTo>
                    <a:pt x="401" y="86"/>
                  </a:lnTo>
                  <a:lnTo>
                    <a:pt x="386" y="65"/>
                  </a:lnTo>
                  <a:lnTo>
                    <a:pt x="372" y="36"/>
                  </a:lnTo>
                  <a:lnTo>
                    <a:pt x="351" y="22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293" y="0"/>
                  </a:lnTo>
                  <a:lnTo>
                    <a:pt x="251" y="7"/>
                  </a:lnTo>
                  <a:lnTo>
                    <a:pt x="200" y="29"/>
                  </a:lnTo>
                  <a:lnTo>
                    <a:pt x="150" y="57"/>
                  </a:lnTo>
                  <a:lnTo>
                    <a:pt x="65" y="115"/>
                  </a:lnTo>
                  <a:lnTo>
                    <a:pt x="36" y="136"/>
                  </a:lnTo>
                  <a:lnTo>
                    <a:pt x="22" y="1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3" name="Freeform 73">
              <a:extLst>
                <a:ext uri="{FF2B5EF4-FFF2-40B4-BE49-F238E27FC236}">
                  <a16:creationId xmlns:a16="http://schemas.microsoft.com/office/drawing/2014/main" id="{C1D8F60A-2527-499F-BBC3-B48E6351E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" y="849"/>
              <a:ext cx="350" cy="550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7" y="114"/>
                </a:cxn>
                <a:cxn ang="0">
                  <a:pos x="29" y="186"/>
                </a:cxn>
                <a:cxn ang="0">
                  <a:pos x="43" y="236"/>
                </a:cxn>
                <a:cxn ang="0">
                  <a:pos x="65" y="279"/>
                </a:cxn>
                <a:cxn ang="0">
                  <a:pos x="100" y="321"/>
                </a:cxn>
                <a:cxn ang="0">
                  <a:pos x="136" y="357"/>
                </a:cxn>
                <a:cxn ang="0">
                  <a:pos x="136" y="357"/>
                </a:cxn>
                <a:cxn ang="0">
                  <a:pos x="215" y="414"/>
                </a:cxn>
                <a:cxn ang="0">
                  <a:pos x="272" y="450"/>
                </a:cxn>
                <a:cxn ang="0">
                  <a:pos x="286" y="471"/>
                </a:cxn>
                <a:cxn ang="0">
                  <a:pos x="286" y="493"/>
                </a:cxn>
                <a:cxn ang="0">
                  <a:pos x="286" y="514"/>
                </a:cxn>
                <a:cxn ang="0">
                  <a:pos x="272" y="550"/>
                </a:cxn>
                <a:cxn ang="0">
                  <a:pos x="272" y="550"/>
                </a:cxn>
                <a:cxn ang="0">
                  <a:pos x="286" y="522"/>
                </a:cxn>
                <a:cxn ang="0">
                  <a:pos x="308" y="493"/>
                </a:cxn>
                <a:cxn ang="0">
                  <a:pos x="329" y="450"/>
                </a:cxn>
                <a:cxn ang="0">
                  <a:pos x="343" y="400"/>
                </a:cxn>
                <a:cxn ang="0">
                  <a:pos x="350" y="336"/>
                </a:cxn>
                <a:cxn ang="0">
                  <a:pos x="350" y="271"/>
                </a:cxn>
                <a:cxn ang="0">
                  <a:pos x="336" y="200"/>
                </a:cxn>
                <a:cxn ang="0">
                  <a:pos x="336" y="200"/>
                </a:cxn>
                <a:cxn ang="0">
                  <a:pos x="322" y="171"/>
                </a:cxn>
                <a:cxn ang="0">
                  <a:pos x="308" y="136"/>
                </a:cxn>
                <a:cxn ang="0">
                  <a:pos x="258" y="78"/>
                </a:cxn>
                <a:cxn ang="0">
                  <a:pos x="208" y="36"/>
                </a:cxn>
                <a:cxn ang="0">
                  <a:pos x="150" y="7"/>
                </a:cxn>
                <a:cxn ang="0">
                  <a:pos x="100" y="0"/>
                </a:cxn>
                <a:cxn ang="0">
                  <a:pos x="79" y="0"/>
                </a:cxn>
                <a:cxn ang="0">
                  <a:pos x="50" y="7"/>
                </a:cxn>
                <a:cxn ang="0">
                  <a:pos x="36" y="21"/>
                </a:cxn>
                <a:cxn ang="0">
                  <a:pos x="22" y="36"/>
                </a:cxn>
                <a:cxn ang="0">
                  <a:pos x="7" y="57"/>
                </a:cxn>
                <a:cxn ang="0">
                  <a:pos x="0" y="86"/>
                </a:cxn>
              </a:cxnLst>
              <a:rect l="0" t="0" r="r" b="b"/>
              <a:pathLst>
                <a:path w="350" h="550">
                  <a:moveTo>
                    <a:pt x="0" y="86"/>
                  </a:moveTo>
                  <a:lnTo>
                    <a:pt x="0" y="86"/>
                  </a:lnTo>
                  <a:lnTo>
                    <a:pt x="7" y="114"/>
                  </a:lnTo>
                  <a:lnTo>
                    <a:pt x="29" y="186"/>
                  </a:lnTo>
                  <a:lnTo>
                    <a:pt x="43" y="236"/>
                  </a:lnTo>
                  <a:lnTo>
                    <a:pt x="65" y="279"/>
                  </a:lnTo>
                  <a:lnTo>
                    <a:pt x="100" y="321"/>
                  </a:lnTo>
                  <a:lnTo>
                    <a:pt x="136" y="357"/>
                  </a:lnTo>
                  <a:lnTo>
                    <a:pt x="136" y="357"/>
                  </a:lnTo>
                  <a:lnTo>
                    <a:pt x="215" y="414"/>
                  </a:lnTo>
                  <a:lnTo>
                    <a:pt x="272" y="450"/>
                  </a:lnTo>
                  <a:lnTo>
                    <a:pt x="286" y="471"/>
                  </a:lnTo>
                  <a:lnTo>
                    <a:pt x="286" y="493"/>
                  </a:lnTo>
                  <a:lnTo>
                    <a:pt x="286" y="514"/>
                  </a:lnTo>
                  <a:lnTo>
                    <a:pt x="272" y="550"/>
                  </a:lnTo>
                  <a:lnTo>
                    <a:pt x="272" y="550"/>
                  </a:lnTo>
                  <a:lnTo>
                    <a:pt x="286" y="522"/>
                  </a:lnTo>
                  <a:lnTo>
                    <a:pt x="308" y="493"/>
                  </a:lnTo>
                  <a:lnTo>
                    <a:pt x="329" y="450"/>
                  </a:lnTo>
                  <a:lnTo>
                    <a:pt x="343" y="400"/>
                  </a:lnTo>
                  <a:lnTo>
                    <a:pt x="350" y="336"/>
                  </a:lnTo>
                  <a:lnTo>
                    <a:pt x="350" y="271"/>
                  </a:lnTo>
                  <a:lnTo>
                    <a:pt x="336" y="200"/>
                  </a:lnTo>
                  <a:lnTo>
                    <a:pt x="336" y="200"/>
                  </a:lnTo>
                  <a:lnTo>
                    <a:pt x="322" y="171"/>
                  </a:lnTo>
                  <a:lnTo>
                    <a:pt x="308" y="136"/>
                  </a:lnTo>
                  <a:lnTo>
                    <a:pt x="258" y="78"/>
                  </a:lnTo>
                  <a:lnTo>
                    <a:pt x="208" y="36"/>
                  </a:lnTo>
                  <a:lnTo>
                    <a:pt x="150" y="7"/>
                  </a:lnTo>
                  <a:lnTo>
                    <a:pt x="100" y="0"/>
                  </a:lnTo>
                  <a:lnTo>
                    <a:pt x="79" y="0"/>
                  </a:lnTo>
                  <a:lnTo>
                    <a:pt x="50" y="7"/>
                  </a:lnTo>
                  <a:lnTo>
                    <a:pt x="36" y="21"/>
                  </a:lnTo>
                  <a:lnTo>
                    <a:pt x="22" y="36"/>
                  </a:lnTo>
                  <a:lnTo>
                    <a:pt x="7" y="57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4" name="Freeform 74">
              <a:extLst>
                <a:ext uri="{FF2B5EF4-FFF2-40B4-BE49-F238E27FC236}">
                  <a16:creationId xmlns:a16="http://schemas.microsoft.com/office/drawing/2014/main" id="{C8E5FABD-989A-446C-862E-16C7E9820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" y="849"/>
              <a:ext cx="350" cy="550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7" y="114"/>
                </a:cxn>
                <a:cxn ang="0">
                  <a:pos x="29" y="186"/>
                </a:cxn>
                <a:cxn ang="0">
                  <a:pos x="43" y="236"/>
                </a:cxn>
                <a:cxn ang="0">
                  <a:pos x="65" y="279"/>
                </a:cxn>
                <a:cxn ang="0">
                  <a:pos x="100" y="321"/>
                </a:cxn>
                <a:cxn ang="0">
                  <a:pos x="136" y="357"/>
                </a:cxn>
                <a:cxn ang="0">
                  <a:pos x="136" y="357"/>
                </a:cxn>
                <a:cxn ang="0">
                  <a:pos x="215" y="414"/>
                </a:cxn>
                <a:cxn ang="0">
                  <a:pos x="272" y="450"/>
                </a:cxn>
                <a:cxn ang="0">
                  <a:pos x="286" y="471"/>
                </a:cxn>
                <a:cxn ang="0">
                  <a:pos x="286" y="493"/>
                </a:cxn>
                <a:cxn ang="0">
                  <a:pos x="286" y="514"/>
                </a:cxn>
                <a:cxn ang="0">
                  <a:pos x="272" y="550"/>
                </a:cxn>
                <a:cxn ang="0">
                  <a:pos x="272" y="550"/>
                </a:cxn>
                <a:cxn ang="0">
                  <a:pos x="286" y="522"/>
                </a:cxn>
                <a:cxn ang="0">
                  <a:pos x="308" y="493"/>
                </a:cxn>
                <a:cxn ang="0">
                  <a:pos x="329" y="450"/>
                </a:cxn>
                <a:cxn ang="0">
                  <a:pos x="343" y="400"/>
                </a:cxn>
                <a:cxn ang="0">
                  <a:pos x="350" y="336"/>
                </a:cxn>
                <a:cxn ang="0">
                  <a:pos x="350" y="271"/>
                </a:cxn>
                <a:cxn ang="0">
                  <a:pos x="336" y="200"/>
                </a:cxn>
                <a:cxn ang="0">
                  <a:pos x="336" y="200"/>
                </a:cxn>
                <a:cxn ang="0">
                  <a:pos x="322" y="171"/>
                </a:cxn>
                <a:cxn ang="0">
                  <a:pos x="308" y="136"/>
                </a:cxn>
                <a:cxn ang="0">
                  <a:pos x="258" y="78"/>
                </a:cxn>
                <a:cxn ang="0">
                  <a:pos x="208" y="36"/>
                </a:cxn>
                <a:cxn ang="0">
                  <a:pos x="150" y="7"/>
                </a:cxn>
                <a:cxn ang="0">
                  <a:pos x="100" y="0"/>
                </a:cxn>
                <a:cxn ang="0">
                  <a:pos x="79" y="0"/>
                </a:cxn>
                <a:cxn ang="0">
                  <a:pos x="50" y="7"/>
                </a:cxn>
                <a:cxn ang="0">
                  <a:pos x="36" y="21"/>
                </a:cxn>
                <a:cxn ang="0">
                  <a:pos x="22" y="36"/>
                </a:cxn>
                <a:cxn ang="0">
                  <a:pos x="7" y="57"/>
                </a:cxn>
                <a:cxn ang="0">
                  <a:pos x="0" y="86"/>
                </a:cxn>
              </a:cxnLst>
              <a:rect l="0" t="0" r="r" b="b"/>
              <a:pathLst>
                <a:path w="350" h="550">
                  <a:moveTo>
                    <a:pt x="0" y="86"/>
                  </a:moveTo>
                  <a:lnTo>
                    <a:pt x="0" y="86"/>
                  </a:lnTo>
                  <a:lnTo>
                    <a:pt x="7" y="114"/>
                  </a:lnTo>
                  <a:lnTo>
                    <a:pt x="29" y="186"/>
                  </a:lnTo>
                  <a:lnTo>
                    <a:pt x="43" y="236"/>
                  </a:lnTo>
                  <a:lnTo>
                    <a:pt x="65" y="279"/>
                  </a:lnTo>
                  <a:lnTo>
                    <a:pt x="100" y="321"/>
                  </a:lnTo>
                  <a:lnTo>
                    <a:pt x="136" y="357"/>
                  </a:lnTo>
                  <a:lnTo>
                    <a:pt x="136" y="357"/>
                  </a:lnTo>
                  <a:lnTo>
                    <a:pt x="215" y="414"/>
                  </a:lnTo>
                  <a:lnTo>
                    <a:pt x="272" y="450"/>
                  </a:lnTo>
                  <a:lnTo>
                    <a:pt x="286" y="471"/>
                  </a:lnTo>
                  <a:lnTo>
                    <a:pt x="286" y="493"/>
                  </a:lnTo>
                  <a:lnTo>
                    <a:pt x="286" y="514"/>
                  </a:lnTo>
                  <a:lnTo>
                    <a:pt x="272" y="550"/>
                  </a:lnTo>
                  <a:lnTo>
                    <a:pt x="272" y="550"/>
                  </a:lnTo>
                  <a:lnTo>
                    <a:pt x="286" y="522"/>
                  </a:lnTo>
                  <a:lnTo>
                    <a:pt x="308" y="493"/>
                  </a:lnTo>
                  <a:lnTo>
                    <a:pt x="329" y="450"/>
                  </a:lnTo>
                  <a:lnTo>
                    <a:pt x="343" y="400"/>
                  </a:lnTo>
                  <a:lnTo>
                    <a:pt x="350" y="336"/>
                  </a:lnTo>
                  <a:lnTo>
                    <a:pt x="350" y="271"/>
                  </a:lnTo>
                  <a:lnTo>
                    <a:pt x="336" y="200"/>
                  </a:lnTo>
                  <a:lnTo>
                    <a:pt x="336" y="200"/>
                  </a:lnTo>
                  <a:lnTo>
                    <a:pt x="322" y="171"/>
                  </a:lnTo>
                  <a:lnTo>
                    <a:pt x="308" y="136"/>
                  </a:lnTo>
                  <a:lnTo>
                    <a:pt x="258" y="78"/>
                  </a:lnTo>
                  <a:lnTo>
                    <a:pt x="208" y="36"/>
                  </a:lnTo>
                  <a:lnTo>
                    <a:pt x="150" y="7"/>
                  </a:lnTo>
                  <a:lnTo>
                    <a:pt x="100" y="0"/>
                  </a:lnTo>
                  <a:lnTo>
                    <a:pt x="79" y="0"/>
                  </a:lnTo>
                  <a:lnTo>
                    <a:pt x="50" y="7"/>
                  </a:lnTo>
                  <a:lnTo>
                    <a:pt x="36" y="21"/>
                  </a:lnTo>
                  <a:lnTo>
                    <a:pt x="22" y="36"/>
                  </a:lnTo>
                  <a:lnTo>
                    <a:pt x="7" y="57"/>
                  </a:lnTo>
                  <a:lnTo>
                    <a:pt x="0" y="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5" name="Freeform 75">
              <a:extLst>
                <a:ext uri="{FF2B5EF4-FFF2-40B4-BE49-F238E27FC236}">
                  <a16:creationId xmlns:a16="http://schemas.microsoft.com/office/drawing/2014/main" id="{065C48CA-E7E6-4568-96BF-3F626A9A7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" y="1742"/>
              <a:ext cx="457" cy="615"/>
            </a:xfrm>
            <a:custGeom>
              <a:avLst/>
              <a:gdLst/>
              <a:ahLst/>
              <a:cxnLst>
                <a:cxn ang="0">
                  <a:pos x="314" y="0"/>
                </a:cxn>
                <a:cxn ang="0">
                  <a:pos x="314" y="0"/>
                </a:cxn>
                <a:cxn ang="0">
                  <a:pos x="357" y="43"/>
                </a:cxn>
                <a:cxn ang="0">
                  <a:pos x="457" y="143"/>
                </a:cxn>
                <a:cxn ang="0">
                  <a:pos x="457" y="143"/>
                </a:cxn>
                <a:cxn ang="0">
                  <a:pos x="335" y="286"/>
                </a:cxn>
                <a:cxn ang="0">
                  <a:pos x="243" y="393"/>
                </a:cxn>
                <a:cxn ang="0">
                  <a:pos x="193" y="436"/>
                </a:cxn>
                <a:cxn ang="0">
                  <a:pos x="157" y="472"/>
                </a:cxn>
                <a:cxn ang="0">
                  <a:pos x="0" y="615"/>
                </a:cxn>
                <a:cxn ang="0">
                  <a:pos x="0" y="615"/>
                </a:cxn>
                <a:cxn ang="0">
                  <a:pos x="64" y="407"/>
                </a:cxn>
                <a:cxn ang="0">
                  <a:pos x="64" y="407"/>
                </a:cxn>
                <a:cxn ang="0">
                  <a:pos x="78" y="329"/>
                </a:cxn>
                <a:cxn ang="0">
                  <a:pos x="85" y="250"/>
                </a:cxn>
                <a:cxn ang="0">
                  <a:pos x="85" y="179"/>
                </a:cxn>
                <a:cxn ang="0">
                  <a:pos x="85" y="179"/>
                </a:cxn>
                <a:cxn ang="0">
                  <a:pos x="114" y="165"/>
                </a:cxn>
                <a:cxn ang="0">
                  <a:pos x="185" y="122"/>
                </a:cxn>
                <a:cxn ang="0">
                  <a:pos x="228" y="93"/>
                </a:cxn>
                <a:cxn ang="0">
                  <a:pos x="264" y="64"/>
                </a:cxn>
                <a:cxn ang="0">
                  <a:pos x="293" y="29"/>
                </a:cxn>
                <a:cxn ang="0">
                  <a:pos x="314" y="0"/>
                </a:cxn>
              </a:cxnLst>
              <a:rect l="0" t="0" r="r" b="b"/>
              <a:pathLst>
                <a:path w="457" h="615">
                  <a:moveTo>
                    <a:pt x="314" y="0"/>
                  </a:moveTo>
                  <a:lnTo>
                    <a:pt x="314" y="0"/>
                  </a:lnTo>
                  <a:lnTo>
                    <a:pt x="357" y="43"/>
                  </a:lnTo>
                  <a:lnTo>
                    <a:pt x="457" y="143"/>
                  </a:lnTo>
                  <a:lnTo>
                    <a:pt x="457" y="143"/>
                  </a:lnTo>
                  <a:lnTo>
                    <a:pt x="335" y="286"/>
                  </a:lnTo>
                  <a:lnTo>
                    <a:pt x="243" y="393"/>
                  </a:lnTo>
                  <a:lnTo>
                    <a:pt x="193" y="436"/>
                  </a:lnTo>
                  <a:lnTo>
                    <a:pt x="157" y="472"/>
                  </a:lnTo>
                  <a:lnTo>
                    <a:pt x="0" y="615"/>
                  </a:lnTo>
                  <a:lnTo>
                    <a:pt x="0" y="615"/>
                  </a:lnTo>
                  <a:lnTo>
                    <a:pt x="64" y="407"/>
                  </a:lnTo>
                  <a:lnTo>
                    <a:pt x="64" y="407"/>
                  </a:lnTo>
                  <a:lnTo>
                    <a:pt x="78" y="329"/>
                  </a:lnTo>
                  <a:lnTo>
                    <a:pt x="85" y="250"/>
                  </a:lnTo>
                  <a:lnTo>
                    <a:pt x="85" y="179"/>
                  </a:lnTo>
                  <a:lnTo>
                    <a:pt x="85" y="179"/>
                  </a:lnTo>
                  <a:lnTo>
                    <a:pt x="114" y="165"/>
                  </a:lnTo>
                  <a:lnTo>
                    <a:pt x="185" y="122"/>
                  </a:lnTo>
                  <a:lnTo>
                    <a:pt x="228" y="93"/>
                  </a:lnTo>
                  <a:lnTo>
                    <a:pt x="264" y="64"/>
                  </a:lnTo>
                  <a:lnTo>
                    <a:pt x="293" y="29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6" name="Freeform 76">
              <a:extLst>
                <a:ext uri="{FF2B5EF4-FFF2-40B4-BE49-F238E27FC236}">
                  <a16:creationId xmlns:a16="http://schemas.microsoft.com/office/drawing/2014/main" id="{FA8A85D8-67CD-415F-AF82-02ABCFAD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" y="1742"/>
              <a:ext cx="457" cy="615"/>
            </a:xfrm>
            <a:custGeom>
              <a:avLst/>
              <a:gdLst/>
              <a:ahLst/>
              <a:cxnLst>
                <a:cxn ang="0">
                  <a:pos x="314" y="0"/>
                </a:cxn>
                <a:cxn ang="0">
                  <a:pos x="314" y="0"/>
                </a:cxn>
                <a:cxn ang="0">
                  <a:pos x="357" y="43"/>
                </a:cxn>
                <a:cxn ang="0">
                  <a:pos x="457" y="143"/>
                </a:cxn>
                <a:cxn ang="0">
                  <a:pos x="457" y="143"/>
                </a:cxn>
                <a:cxn ang="0">
                  <a:pos x="335" y="286"/>
                </a:cxn>
                <a:cxn ang="0">
                  <a:pos x="243" y="393"/>
                </a:cxn>
                <a:cxn ang="0">
                  <a:pos x="193" y="436"/>
                </a:cxn>
                <a:cxn ang="0">
                  <a:pos x="157" y="472"/>
                </a:cxn>
                <a:cxn ang="0">
                  <a:pos x="0" y="615"/>
                </a:cxn>
                <a:cxn ang="0">
                  <a:pos x="0" y="615"/>
                </a:cxn>
                <a:cxn ang="0">
                  <a:pos x="64" y="407"/>
                </a:cxn>
                <a:cxn ang="0">
                  <a:pos x="64" y="407"/>
                </a:cxn>
                <a:cxn ang="0">
                  <a:pos x="78" y="329"/>
                </a:cxn>
                <a:cxn ang="0">
                  <a:pos x="85" y="250"/>
                </a:cxn>
                <a:cxn ang="0">
                  <a:pos x="85" y="179"/>
                </a:cxn>
                <a:cxn ang="0">
                  <a:pos x="85" y="179"/>
                </a:cxn>
                <a:cxn ang="0">
                  <a:pos x="114" y="165"/>
                </a:cxn>
                <a:cxn ang="0">
                  <a:pos x="185" y="122"/>
                </a:cxn>
                <a:cxn ang="0">
                  <a:pos x="228" y="93"/>
                </a:cxn>
                <a:cxn ang="0">
                  <a:pos x="264" y="64"/>
                </a:cxn>
                <a:cxn ang="0">
                  <a:pos x="293" y="29"/>
                </a:cxn>
                <a:cxn ang="0">
                  <a:pos x="314" y="0"/>
                </a:cxn>
              </a:cxnLst>
              <a:rect l="0" t="0" r="r" b="b"/>
              <a:pathLst>
                <a:path w="457" h="615">
                  <a:moveTo>
                    <a:pt x="314" y="0"/>
                  </a:moveTo>
                  <a:lnTo>
                    <a:pt x="314" y="0"/>
                  </a:lnTo>
                  <a:lnTo>
                    <a:pt x="357" y="43"/>
                  </a:lnTo>
                  <a:lnTo>
                    <a:pt x="457" y="143"/>
                  </a:lnTo>
                  <a:lnTo>
                    <a:pt x="457" y="143"/>
                  </a:lnTo>
                  <a:lnTo>
                    <a:pt x="335" y="286"/>
                  </a:lnTo>
                  <a:lnTo>
                    <a:pt x="243" y="393"/>
                  </a:lnTo>
                  <a:lnTo>
                    <a:pt x="193" y="436"/>
                  </a:lnTo>
                  <a:lnTo>
                    <a:pt x="157" y="472"/>
                  </a:lnTo>
                  <a:lnTo>
                    <a:pt x="0" y="615"/>
                  </a:lnTo>
                  <a:lnTo>
                    <a:pt x="0" y="615"/>
                  </a:lnTo>
                  <a:lnTo>
                    <a:pt x="64" y="407"/>
                  </a:lnTo>
                  <a:lnTo>
                    <a:pt x="64" y="407"/>
                  </a:lnTo>
                  <a:lnTo>
                    <a:pt x="78" y="329"/>
                  </a:lnTo>
                  <a:lnTo>
                    <a:pt x="85" y="250"/>
                  </a:lnTo>
                  <a:lnTo>
                    <a:pt x="85" y="179"/>
                  </a:lnTo>
                  <a:lnTo>
                    <a:pt x="85" y="179"/>
                  </a:lnTo>
                  <a:lnTo>
                    <a:pt x="114" y="165"/>
                  </a:lnTo>
                  <a:lnTo>
                    <a:pt x="185" y="122"/>
                  </a:lnTo>
                  <a:lnTo>
                    <a:pt x="228" y="93"/>
                  </a:lnTo>
                  <a:lnTo>
                    <a:pt x="264" y="64"/>
                  </a:lnTo>
                  <a:lnTo>
                    <a:pt x="293" y="29"/>
                  </a:lnTo>
                  <a:lnTo>
                    <a:pt x="3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7" name="Freeform 77">
              <a:extLst>
                <a:ext uri="{FF2B5EF4-FFF2-40B4-BE49-F238E27FC236}">
                  <a16:creationId xmlns:a16="http://schemas.microsoft.com/office/drawing/2014/main" id="{506D8D73-7552-478B-8E42-3D351A0A1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842"/>
              <a:ext cx="229" cy="465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0"/>
                </a:cxn>
                <a:cxn ang="0">
                  <a:pos x="121" y="22"/>
                </a:cxn>
                <a:cxn ang="0">
                  <a:pos x="121" y="57"/>
                </a:cxn>
                <a:cxn ang="0">
                  <a:pos x="121" y="79"/>
                </a:cxn>
                <a:cxn ang="0">
                  <a:pos x="129" y="100"/>
                </a:cxn>
                <a:cxn ang="0">
                  <a:pos x="143" y="115"/>
                </a:cxn>
                <a:cxn ang="0">
                  <a:pos x="164" y="115"/>
                </a:cxn>
                <a:cxn ang="0">
                  <a:pos x="164" y="115"/>
                </a:cxn>
                <a:cxn ang="0">
                  <a:pos x="164" y="179"/>
                </a:cxn>
                <a:cxn ang="0">
                  <a:pos x="171" y="229"/>
                </a:cxn>
                <a:cxn ang="0">
                  <a:pos x="186" y="272"/>
                </a:cxn>
                <a:cxn ang="0">
                  <a:pos x="186" y="272"/>
                </a:cxn>
                <a:cxn ang="0">
                  <a:pos x="200" y="315"/>
                </a:cxn>
                <a:cxn ang="0">
                  <a:pos x="221" y="358"/>
                </a:cxn>
                <a:cxn ang="0">
                  <a:pos x="229" y="379"/>
                </a:cxn>
                <a:cxn ang="0">
                  <a:pos x="229" y="408"/>
                </a:cxn>
                <a:cxn ang="0">
                  <a:pos x="221" y="429"/>
                </a:cxn>
                <a:cxn ang="0">
                  <a:pos x="214" y="458"/>
                </a:cxn>
                <a:cxn ang="0">
                  <a:pos x="214" y="458"/>
                </a:cxn>
                <a:cxn ang="0">
                  <a:pos x="207" y="465"/>
                </a:cxn>
                <a:cxn ang="0">
                  <a:pos x="193" y="465"/>
                </a:cxn>
                <a:cxn ang="0">
                  <a:pos x="171" y="458"/>
                </a:cxn>
                <a:cxn ang="0">
                  <a:pos x="136" y="429"/>
                </a:cxn>
                <a:cxn ang="0">
                  <a:pos x="107" y="393"/>
                </a:cxn>
                <a:cxn ang="0">
                  <a:pos x="50" y="322"/>
                </a:cxn>
                <a:cxn ang="0">
                  <a:pos x="29" y="272"/>
                </a:cxn>
                <a:cxn ang="0">
                  <a:pos x="29" y="272"/>
                </a:cxn>
                <a:cxn ang="0">
                  <a:pos x="14" y="200"/>
                </a:cxn>
                <a:cxn ang="0">
                  <a:pos x="0" y="143"/>
                </a:cxn>
                <a:cxn ang="0">
                  <a:pos x="36" y="122"/>
                </a:cxn>
                <a:cxn ang="0">
                  <a:pos x="36" y="122"/>
                </a:cxn>
                <a:cxn ang="0">
                  <a:pos x="129" y="0"/>
                </a:cxn>
              </a:cxnLst>
              <a:rect l="0" t="0" r="r" b="b"/>
              <a:pathLst>
                <a:path w="229" h="465">
                  <a:moveTo>
                    <a:pt x="129" y="0"/>
                  </a:moveTo>
                  <a:lnTo>
                    <a:pt x="129" y="0"/>
                  </a:lnTo>
                  <a:lnTo>
                    <a:pt x="121" y="22"/>
                  </a:lnTo>
                  <a:lnTo>
                    <a:pt x="121" y="57"/>
                  </a:lnTo>
                  <a:lnTo>
                    <a:pt x="121" y="79"/>
                  </a:lnTo>
                  <a:lnTo>
                    <a:pt x="129" y="100"/>
                  </a:lnTo>
                  <a:lnTo>
                    <a:pt x="143" y="115"/>
                  </a:lnTo>
                  <a:lnTo>
                    <a:pt x="164" y="115"/>
                  </a:lnTo>
                  <a:lnTo>
                    <a:pt x="164" y="115"/>
                  </a:lnTo>
                  <a:lnTo>
                    <a:pt x="164" y="179"/>
                  </a:lnTo>
                  <a:lnTo>
                    <a:pt x="171" y="229"/>
                  </a:lnTo>
                  <a:lnTo>
                    <a:pt x="186" y="272"/>
                  </a:lnTo>
                  <a:lnTo>
                    <a:pt x="186" y="272"/>
                  </a:lnTo>
                  <a:lnTo>
                    <a:pt x="200" y="315"/>
                  </a:lnTo>
                  <a:lnTo>
                    <a:pt x="221" y="358"/>
                  </a:lnTo>
                  <a:lnTo>
                    <a:pt x="229" y="379"/>
                  </a:lnTo>
                  <a:lnTo>
                    <a:pt x="229" y="408"/>
                  </a:lnTo>
                  <a:lnTo>
                    <a:pt x="221" y="429"/>
                  </a:lnTo>
                  <a:lnTo>
                    <a:pt x="214" y="458"/>
                  </a:lnTo>
                  <a:lnTo>
                    <a:pt x="214" y="458"/>
                  </a:lnTo>
                  <a:lnTo>
                    <a:pt x="207" y="465"/>
                  </a:lnTo>
                  <a:lnTo>
                    <a:pt x="193" y="465"/>
                  </a:lnTo>
                  <a:lnTo>
                    <a:pt x="171" y="458"/>
                  </a:lnTo>
                  <a:lnTo>
                    <a:pt x="136" y="429"/>
                  </a:lnTo>
                  <a:lnTo>
                    <a:pt x="107" y="393"/>
                  </a:lnTo>
                  <a:lnTo>
                    <a:pt x="50" y="322"/>
                  </a:lnTo>
                  <a:lnTo>
                    <a:pt x="29" y="272"/>
                  </a:lnTo>
                  <a:lnTo>
                    <a:pt x="29" y="272"/>
                  </a:lnTo>
                  <a:lnTo>
                    <a:pt x="14" y="200"/>
                  </a:lnTo>
                  <a:lnTo>
                    <a:pt x="0" y="143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8" name="Freeform 78">
              <a:extLst>
                <a:ext uri="{FF2B5EF4-FFF2-40B4-BE49-F238E27FC236}">
                  <a16:creationId xmlns:a16="http://schemas.microsoft.com/office/drawing/2014/main" id="{EE605EE0-8118-4622-8089-CB22CD3CE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842"/>
              <a:ext cx="229" cy="465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0"/>
                </a:cxn>
                <a:cxn ang="0">
                  <a:pos x="121" y="22"/>
                </a:cxn>
                <a:cxn ang="0">
                  <a:pos x="121" y="57"/>
                </a:cxn>
                <a:cxn ang="0">
                  <a:pos x="121" y="79"/>
                </a:cxn>
                <a:cxn ang="0">
                  <a:pos x="129" y="100"/>
                </a:cxn>
                <a:cxn ang="0">
                  <a:pos x="143" y="115"/>
                </a:cxn>
                <a:cxn ang="0">
                  <a:pos x="164" y="115"/>
                </a:cxn>
                <a:cxn ang="0">
                  <a:pos x="164" y="115"/>
                </a:cxn>
                <a:cxn ang="0">
                  <a:pos x="164" y="179"/>
                </a:cxn>
                <a:cxn ang="0">
                  <a:pos x="171" y="229"/>
                </a:cxn>
                <a:cxn ang="0">
                  <a:pos x="186" y="272"/>
                </a:cxn>
                <a:cxn ang="0">
                  <a:pos x="186" y="272"/>
                </a:cxn>
                <a:cxn ang="0">
                  <a:pos x="200" y="315"/>
                </a:cxn>
                <a:cxn ang="0">
                  <a:pos x="221" y="358"/>
                </a:cxn>
                <a:cxn ang="0">
                  <a:pos x="229" y="379"/>
                </a:cxn>
                <a:cxn ang="0">
                  <a:pos x="229" y="408"/>
                </a:cxn>
                <a:cxn ang="0">
                  <a:pos x="221" y="429"/>
                </a:cxn>
                <a:cxn ang="0">
                  <a:pos x="214" y="458"/>
                </a:cxn>
                <a:cxn ang="0">
                  <a:pos x="214" y="458"/>
                </a:cxn>
                <a:cxn ang="0">
                  <a:pos x="207" y="465"/>
                </a:cxn>
                <a:cxn ang="0">
                  <a:pos x="193" y="465"/>
                </a:cxn>
                <a:cxn ang="0">
                  <a:pos x="171" y="458"/>
                </a:cxn>
                <a:cxn ang="0">
                  <a:pos x="136" y="429"/>
                </a:cxn>
                <a:cxn ang="0">
                  <a:pos x="107" y="393"/>
                </a:cxn>
                <a:cxn ang="0">
                  <a:pos x="50" y="322"/>
                </a:cxn>
                <a:cxn ang="0">
                  <a:pos x="29" y="272"/>
                </a:cxn>
                <a:cxn ang="0">
                  <a:pos x="29" y="272"/>
                </a:cxn>
                <a:cxn ang="0">
                  <a:pos x="14" y="200"/>
                </a:cxn>
                <a:cxn ang="0">
                  <a:pos x="0" y="143"/>
                </a:cxn>
                <a:cxn ang="0">
                  <a:pos x="36" y="122"/>
                </a:cxn>
                <a:cxn ang="0">
                  <a:pos x="36" y="122"/>
                </a:cxn>
                <a:cxn ang="0">
                  <a:pos x="129" y="0"/>
                </a:cxn>
              </a:cxnLst>
              <a:rect l="0" t="0" r="r" b="b"/>
              <a:pathLst>
                <a:path w="229" h="465">
                  <a:moveTo>
                    <a:pt x="129" y="0"/>
                  </a:moveTo>
                  <a:lnTo>
                    <a:pt x="129" y="0"/>
                  </a:lnTo>
                  <a:lnTo>
                    <a:pt x="121" y="22"/>
                  </a:lnTo>
                  <a:lnTo>
                    <a:pt x="121" y="57"/>
                  </a:lnTo>
                  <a:lnTo>
                    <a:pt x="121" y="79"/>
                  </a:lnTo>
                  <a:lnTo>
                    <a:pt x="129" y="100"/>
                  </a:lnTo>
                  <a:lnTo>
                    <a:pt x="143" y="115"/>
                  </a:lnTo>
                  <a:lnTo>
                    <a:pt x="164" y="115"/>
                  </a:lnTo>
                  <a:lnTo>
                    <a:pt x="164" y="115"/>
                  </a:lnTo>
                  <a:lnTo>
                    <a:pt x="164" y="179"/>
                  </a:lnTo>
                  <a:lnTo>
                    <a:pt x="171" y="229"/>
                  </a:lnTo>
                  <a:lnTo>
                    <a:pt x="186" y="272"/>
                  </a:lnTo>
                  <a:lnTo>
                    <a:pt x="186" y="272"/>
                  </a:lnTo>
                  <a:lnTo>
                    <a:pt x="200" y="315"/>
                  </a:lnTo>
                  <a:lnTo>
                    <a:pt x="221" y="358"/>
                  </a:lnTo>
                  <a:lnTo>
                    <a:pt x="229" y="379"/>
                  </a:lnTo>
                  <a:lnTo>
                    <a:pt x="229" y="408"/>
                  </a:lnTo>
                  <a:lnTo>
                    <a:pt x="221" y="429"/>
                  </a:lnTo>
                  <a:lnTo>
                    <a:pt x="214" y="458"/>
                  </a:lnTo>
                  <a:lnTo>
                    <a:pt x="214" y="458"/>
                  </a:lnTo>
                  <a:lnTo>
                    <a:pt x="207" y="465"/>
                  </a:lnTo>
                  <a:lnTo>
                    <a:pt x="193" y="465"/>
                  </a:lnTo>
                  <a:lnTo>
                    <a:pt x="171" y="458"/>
                  </a:lnTo>
                  <a:lnTo>
                    <a:pt x="136" y="429"/>
                  </a:lnTo>
                  <a:lnTo>
                    <a:pt x="107" y="393"/>
                  </a:lnTo>
                  <a:lnTo>
                    <a:pt x="50" y="322"/>
                  </a:lnTo>
                  <a:lnTo>
                    <a:pt x="29" y="272"/>
                  </a:lnTo>
                  <a:lnTo>
                    <a:pt x="29" y="272"/>
                  </a:lnTo>
                  <a:lnTo>
                    <a:pt x="14" y="200"/>
                  </a:lnTo>
                  <a:lnTo>
                    <a:pt x="0" y="143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12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9" name="Freeform 79">
              <a:extLst>
                <a:ext uri="{FF2B5EF4-FFF2-40B4-BE49-F238E27FC236}">
                  <a16:creationId xmlns:a16="http://schemas.microsoft.com/office/drawing/2014/main" id="{88B3D3E8-DA67-4433-A754-623E80D66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2607"/>
              <a:ext cx="457" cy="593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393" y="143"/>
                </a:cxn>
                <a:cxn ang="0">
                  <a:pos x="393" y="143"/>
                </a:cxn>
                <a:cxn ang="0">
                  <a:pos x="400" y="136"/>
                </a:cxn>
                <a:cxn ang="0">
                  <a:pos x="414" y="136"/>
                </a:cxn>
                <a:cxn ang="0">
                  <a:pos x="422" y="136"/>
                </a:cxn>
                <a:cxn ang="0">
                  <a:pos x="436" y="150"/>
                </a:cxn>
                <a:cxn ang="0">
                  <a:pos x="443" y="171"/>
                </a:cxn>
                <a:cxn ang="0">
                  <a:pos x="457" y="200"/>
                </a:cxn>
                <a:cxn ang="0">
                  <a:pos x="457" y="200"/>
                </a:cxn>
                <a:cxn ang="0">
                  <a:pos x="393" y="372"/>
                </a:cxn>
                <a:cxn ang="0">
                  <a:pos x="350" y="493"/>
                </a:cxn>
                <a:cxn ang="0">
                  <a:pos x="322" y="536"/>
                </a:cxn>
                <a:cxn ang="0">
                  <a:pos x="300" y="564"/>
                </a:cxn>
                <a:cxn ang="0">
                  <a:pos x="264" y="586"/>
                </a:cxn>
                <a:cxn ang="0">
                  <a:pos x="229" y="593"/>
                </a:cxn>
                <a:cxn ang="0">
                  <a:pos x="229" y="593"/>
                </a:cxn>
                <a:cxn ang="0">
                  <a:pos x="214" y="593"/>
                </a:cxn>
                <a:cxn ang="0">
                  <a:pos x="200" y="572"/>
                </a:cxn>
                <a:cxn ang="0">
                  <a:pos x="164" y="514"/>
                </a:cxn>
                <a:cxn ang="0">
                  <a:pos x="129" y="429"/>
                </a:cxn>
                <a:cxn ang="0">
                  <a:pos x="86" y="443"/>
                </a:cxn>
                <a:cxn ang="0">
                  <a:pos x="86" y="443"/>
                </a:cxn>
                <a:cxn ang="0">
                  <a:pos x="71" y="429"/>
                </a:cxn>
                <a:cxn ang="0">
                  <a:pos x="57" y="386"/>
                </a:cxn>
                <a:cxn ang="0">
                  <a:pos x="29" y="27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29" y="114"/>
                </a:cxn>
                <a:cxn ang="0">
                  <a:pos x="57" y="121"/>
                </a:cxn>
                <a:cxn ang="0">
                  <a:pos x="129" y="114"/>
                </a:cxn>
                <a:cxn ang="0">
                  <a:pos x="193" y="100"/>
                </a:cxn>
                <a:cxn ang="0">
                  <a:pos x="264" y="78"/>
                </a:cxn>
                <a:cxn ang="0">
                  <a:pos x="372" y="28"/>
                </a:cxn>
                <a:cxn ang="0">
                  <a:pos x="414" y="0"/>
                </a:cxn>
              </a:cxnLst>
              <a:rect l="0" t="0" r="r" b="b"/>
              <a:pathLst>
                <a:path w="457" h="593">
                  <a:moveTo>
                    <a:pt x="414" y="0"/>
                  </a:moveTo>
                  <a:lnTo>
                    <a:pt x="393" y="143"/>
                  </a:lnTo>
                  <a:lnTo>
                    <a:pt x="393" y="143"/>
                  </a:lnTo>
                  <a:lnTo>
                    <a:pt x="400" y="136"/>
                  </a:lnTo>
                  <a:lnTo>
                    <a:pt x="414" y="136"/>
                  </a:lnTo>
                  <a:lnTo>
                    <a:pt x="422" y="136"/>
                  </a:lnTo>
                  <a:lnTo>
                    <a:pt x="436" y="150"/>
                  </a:lnTo>
                  <a:lnTo>
                    <a:pt x="443" y="171"/>
                  </a:lnTo>
                  <a:lnTo>
                    <a:pt x="457" y="200"/>
                  </a:lnTo>
                  <a:lnTo>
                    <a:pt x="457" y="200"/>
                  </a:lnTo>
                  <a:lnTo>
                    <a:pt x="393" y="372"/>
                  </a:lnTo>
                  <a:lnTo>
                    <a:pt x="350" y="493"/>
                  </a:lnTo>
                  <a:lnTo>
                    <a:pt x="322" y="536"/>
                  </a:lnTo>
                  <a:lnTo>
                    <a:pt x="300" y="564"/>
                  </a:lnTo>
                  <a:lnTo>
                    <a:pt x="264" y="586"/>
                  </a:lnTo>
                  <a:lnTo>
                    <a:pt x="229" y="593"/>
                  </a:lnTo>
                  <a:lnTo>
                    <a:pt x="229" y="593"/>
                  </a:lnTo>
                  <a:lnTo>
                    <a:pt x="214" y="593"/>
                  </a:lnTo>
                  <a:lnTo>
                    <a:pt x="200" y="572"/>
                  </a:lnTo>
                  <a:lnTo>
                    <a:pt x="164" y="514"/>
                  </a:lnTo>
                  <a:lnTo>
                    <a:pt x="129" y="429"/>
                  </a:lnTo>
                  <a:lnTo>
                    <a:pt x="86" y="443"/>
                  </a:lnTo>
                  <a:lnTo>
                    <a:pt x="86" y="443"/>
                  </a:lnTo>
                  <a:lnTo>
                    <a:pt x="71" y="429"/>
                  </a:lnTo>
                  <a:lnTo>
                    <a:pt x="57" y="386"/>
                  </a:lnTo>
                  <a:lnTo>
                    <a:pt x="29" y="27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9" y="114"/>
                  </a:lnTo>
                  <a:lnTo>
                    <a:pt x="57" y="121"/>
                  </a:lnTo>
                  <a:lnTo>
                    <a:pt x="129" y="114"/>
                  </a:lnTo>
                  <a:lnTo>
                    <a:pt x="193" y="100"/>
                  </a:lnTo>
                  <a:lnTo>
                    <a:pt x="264" y="78"/>
                  </a:lnTo>
                  <a:lnTo>
                    <a:pt x="372" y="28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0" name="Freeform 80">
              <a:extLst>
                <a:ext uri="{FF2B5EF4-FFF2-40B4-BE49-F238E27FC236}">
                  <a16:creationId xmlns:a16="http://schemas.microsoft.com/office/drawing/2014/main" id="{C2015FB7-0930-42F4-BF8D-AA2AEDC34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2607"/>
              <a:ext cx="457" cy="593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393" y="143"/>
                </a:cxn>
                <a:cxn ang="0">
                  <a:pos x="393" y="143"/>
                </a:cxn>
                <a:cxn ang="0">
                  <a:pos x="400" y="136"/>
                </a:cxn>
                <a:cxn ang="0">
                  <a:pos x="414" y="136"/>
                </a:cxn>
                <a:cxn ang="0">
                  <a:pos x="422" y="136"/>
                </a:cxn>
                <a:cxn ang="0">
                  <a:pos x="436" y="150"/>
                </a:cxn>
                <a:cxn ang="0">
                  <a:pos x="443" y="171"/>
                </a:cxn>
                <a:cxn ang="0">
                  <a:pos x="457" y="200"/>
                </a:cxn>
                <a:cxn ang="0">
                  <a:pos x="457" y="200"/>
                </a:cxn>
                <a:cxn ang="0">
                  <a:pos x="393" y="372"/>
                </a:cxn>
                <a:cxn ang="0">
                  <a:pos x="350" y="493"/>
                </a:cxn>
                <a:cxn ang="0">
                  <a:pos x="322" y="536"/>
                </a:cxn>
                <a:cxn ang="0">
                  <a:pos x="300" y="564"/>
                </a:cxn>
                <a:cxn ang="0">
                  <a:pos x="264" y="586"/>
                </a:cxn>
                <a:cxn ang="0">
                  <a:pos x="229" y="593"/>
                </a:cxn>
                <a:cxn ang="0">
                  <a:pos x="229" y="593"/>
                </a:cxn>
                <a:cxn ang="0">
                  <a:pos x="214" y="593"/>
                </a:cxn>
                <a:cxn ang="0">
                  <a:pos x="200" y="572"/>
                </a:cxn>
                <a:cxn ang="0">
                  <a:pos x="164" y="514"/>
                </a:cxn>
                <a:cxn ang="0">
                  <a:pos x="129" y="429"/>
                </a:cxn>
                <a:cxn ang="0">
                  <a:pos x="86" y="443"/>
                </a:cxn>
                <a:cxn ang="0">
                  <a:pos x="86" y="443"/>
                </a:cxn>
                <a:cxn ang="0">
                  <a:pos x="71" y="429"/>
                </a:cxn>
                <a:cxn ang="0">
                  <a:pos x="57" y="386"/>
                </a:cxn>
                <a:cxn ang="0">
                  <a:pos x="29" y="27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29" y="114"/>
                </a:cxn>
                <a:cxn ang="0">
                  <a:pos x="57" y="121"/>
                </a:cxn>
                <a:cxn ang="0">
                  <a:pos x="129" y="114"/>
                </a:cxn>
                <a:cxn ang="0">
                  <a:pos x="193" y="100"/>
                </a:cxn>
                <a:cxn ang="0">
                  <a:pos x="264" y="78"/>
                </a:cxn>
                <a:cxn ang="0">
                  <a:pos x="372" y="28"/>
                </a:cxn>
                <a:cxn ang="0">
                  <a:pos x="414" y="0"/>
                </a:cxn>
              </a:cxnLst>
              <a:rect l="0" t="0" r="r" b="b"/>
              <a:pathLst>
                <a:path w="457" h="593">
                  <a:moveTo>
                    <a:pt x="414" y="0"/>
                  </a:moveTo>
                  <a:lnTo>
                    <a:pt x="393" y="143"/>
                  </a:lnTo>
                  <a:lnTo>
                    <a:pt x="393" y="143"/>
                  </a:lnTo>
                  <a:lnTo>
                    <a:pt x="400" y="136"/>
                  </a:lnTo>
                  <a:lnTo>
                    <a:pt x="414" y="136"/>
                  </a:lnTo>
                  <a:lnTo>
                    <a:pt x="422" y="136"/>
                  </a:lnTo>
                  <a:lnTo>
                    <a:pt x="436" y="150"/>
                  </a:lnTo>
                  <a:lnTo>
                    <a:pt x="443" y="171"/>
                  </a:lnTo>
                  <a:lnTo>
                    <a:pt x="457" y="200"/>
                  </a:lnTo>
                  <a:lnTo>
                    <a:pt x="457" y="200"/>
                  </a:lnTo>
                  <a:lnTo>
                    <a:pt x="393" y="372"/>
                  </a:lnTo>
                  <a:lnTo>
                    <a:pt x="350" y="493"/>
                  </a:lnTo>
                  <a:lnTo>
                    <a:pt x="322" y="536"/>
                  </a:lnTo>
                  <a:lnTo>
                    <a:pt x="300" y="564"/>
                  </a:lnTo>
                  <a:lnTo>
                    <a:pt x="264" y="586"/>
                  </a:lnTo>
                  <a:lnTo>
                    <a:pt x="229" y="593"/>
                  </a:lnTo>
                  <a:lnTo>
                    <a:pt x="229" y="593"/>
                  </a:lnTo>
                  <a:lnTo>
                    <a:pt x="214" y="593"/>
                  </a:lnTo>
                  <a:lnTo>
                    <a:pt x="200" y="572"/>
                  </a:lnTo>
                  <a:lnTo>
                    <a:pt x="164" y="514"/>
                  </a:lnTo>
                  <a:lnTo>
                    <a:pt x="129" y="429"/>
                  </a:lnTo>
                  <a:lnTo>
                    <a:pt x="86" y="443"/>
                  </a:lnTo>
                  <a:lnTo>
                    <a:pt x="86" y="443"/>
                  </a:lnTo>
                  <a:lnTo>
                    <a:pt x="71" y="429"/>
                  </a:lnTo>
                  <a:lnTo>
                    <a:pt x="57" y="386"/>
                  </a:lnTo>
                  <a:lnTo>
                    <a:pt x="29" y="27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9" y="114"/>
                  </a:lnTo>
                  <a:lnTo>
                    <a:pt x="57" y="121"/>
                  </a:lnTo>
                  <a:lnTo>
                    <a:pt x="129" y="114"/>
                  </a:lnTo>
                  <a:lnTo>
                    <a:pt x="193" y="100"/>
                  </a:lnTo>
                  <a:lnTo>
                    <a:pt x="264" y="78"/>
                  </a:lnTo>
                  <a:lnTo>
                    <a:pt x="372" y="28"/>
                  </a:lnTo>
                  <a:lnTo>
                    <a:pt x="4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1" name="Freeform 81">
              <a:extLst>
                <a:ext uri="{FF2B5EF4-FFF2-40B4-BE49-F238E27FC236}">
                  <a16:creationId xmlns:a16="http://schemas.microsoft.com/office/drawing/2014/main" id="{84917051-58ED-4067-AF0E-8023B8EE9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3" y="2200"/>
              <a:ext cx="193" cy="63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29" y="150"/>
                </a:cxn>
                <a:cxn ang="0">
                  <a:pos x="22" y="285"/>
                </a:cxn>
                <a:cxn ang="0">
                  <a:pos x="7" y="343"/>
                </a:cxn>
                <a:cxn ang="0">
                  <a:pos x="0" y="400"/>
                </a:cxn>
                <a:cxn ang="0">
                  <a:pos x="0" y="400"/>
                </a:cxn>
                <a:cxn ang="0">
                  <a:pos x="7" y="428"/>
                </a:cxn>
                <a:cxn ang="0">
                  <a:pos x="36" y="500"/>
                </a:cxn>
                <a:cxn ang="0">
                  <a:pos x="65" y="536"/>
                </a:cxn>
                <a:cxn ang="0">
                  <a:pos x="100" y="578"/>
                </a:cxn>
                <a:cxn ang="0">
                  <a:pos x="143" y="614"/>
                </a:cxn>
                <a:cxn ang="0">
                  <a:pos x="193" y="636"/>
                </a:cxn>
                <a:cxn ang="0">
                  <a:pos x="193" y="636"/>
                </a:cxn>
                <a:cxn ang="0">
                  <a:pos x="172" y="621"/>
                </a:cxn>
                <a:cxn ang="0">
                  <a:pos x="122" y="571"/>
                </a:cxn>
                <a:cxn ang="0">
                  <a:pos x="93" y="543"/>
                </a:cxn>
                <a:cxn ang="0">
                  <a:pos x="65" y="500"/>
                </a:cxn>
                <a:cxn ang="0">
                  <a:pos x="43" y="457"/>
                </a:cxn>
                <a:cxn ang="0">
                  <a:pos x="36" y="407"/>
                </a:cxn>
                <a:cxn ang="0">
                  <a:pos x="36" y="407"/>
                </a:cxn>
                <a:cxn ang="0">
                  <a:pos x="36" y="364"/>
                </a:cxn>
                <a:cxn ang="0">
                  <a:pos x="50" y="257"/>
                </a:cxn>
                <a:cxn ang="0">
                  <a:pos x="50" y="121"/>
                </a:cxn>
                <a:cxn ang="0">
                  <a:pos x="50" y="57"/>
                </a:cxn>
                <a:cxn ang="0">
                  <a:pos x="36" y="0"/>
                </a:cxn>
              </a:cxnLst>
              <a:rect l="0" t="0" r="r" b="b"/>
              <a:pathLst>
                <a:path w="193" h="636">
                  <a:moveTo>
                    <a:pt x="36" y="0"/>
                  </a:moveTo>
                  <a:lnTo>
                    <a:pt x="36" y="0"/>
                  </a:lnTo>
                  <a:lnTo>
                    <a:pt x="29" y="150"/>
                  </a:lnTo>
                  <a:lnTo>
                    <a:pt x="22" y="285"/>
                  </a:lnTo>
                  <a:lnTo>
                    <a:pt x="7" y="343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7" y="428"/>
                  </a:lnTo>
                  <a:lnTo>
                    <a:pt x="36" y="500"/>
                  </a:lnTo>
                  <a:lnTo>
                    <a:pt x="65" y="536"/>
                  </a:lnTo>
                  <a:lnTo>
                    <a:pt x="100" y="578"/>
                  </a:lnTo>
                  <a:lnTo>
                    <a:pt x="143" y="614"/>
                  </a:lnTo>
                  <a:lnTo>
                    <a:pt x="193" y="636"/>
                  </a:lnTo>
                  <a:lnTo>
                    <a:pt x="193" y="636"/>
                  </a:lnTo>
                  <a:lnTo>
                    <a:pt x="172" y="621"/>
                  </a:lnTo>
                  <a:lnTo>
                    <a:pt x="122" y="571"/>
                  </a:lnTo>
                  <a:lnTo>
                    <a:pt x="93" y="543"/>
                  </a:lnTo>
                  <a:lnTo>
                    <a:pt x="65" y="500"/>
                  </a:lnTo>
                  <a:lnTo>
                    <a:pt x="43" y="457"/>
                  </a:lnTo>
                  <a:lnTo>
                    <a:pt x="36" y="407"/>
                  </a:lnTo>
                  <a:lnTo>
                    <a:pt x="36" y="407"/>
                  </a:lnTo>
                  <a:lnTo>
                    <a:pt x="36" y="364"/>
                  </a:lnTo>
                  <a:lnTo>
                    <a:pt x="50" y="257"/>
                  </a:lnTo>
                  <a:lnTo>
                    <a:pt x="50" y="121"/>
                  </a:lnTo>
                  <a:lnTo>
                    <a:pt x="50" y="5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2" name="Freeform 82">
              <a:extLst>
                <a:ext uri="{FF2B5EF4-FFF2-40B4-BE49-F238E27FC236}">
                  <a16:creationId xmlns:a16="http://schemas.microsoft.com/office/drawing/2014/main" id="{BEA412E3-F48B-49D5-BCF1-1499EE220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3" y="2200"/>
              <a:ext cx="193" cy="63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29" y="150"/>
                </a:cxn>
                <a:cxn ang="0">
                  <a:pos x="22" y="285"/>
                </a:cxn>
                <a:cxn ang="0">
                  <a:pos x="7" y="343"/>
                </a:cxn>
                <a:cxn ang="0">
                  <a:pos x="0" y="400"/>
                </a:cxn>
                <a:cxn ang="0">
                  <a:pos x="0" y="400"/>
                </a:cxn>
                <a:cxn ang="0">
                  <a:pos x="7" y="428"/>
                </a:cxn>
                <a:cxn ang="0">
                  <a:pos x="36" y="500"/>
                </a:cxn>
                <a:cxn ang="0">
                  <a:pos x="65" y="536"/>
                </a:cxn>
                <a:cxn ang="0">
                  <a:pos x="100" y="578"/>
                </a:cxn>
                <a:cxn ang="0">
                  <a:pos x="143" y="614"/>
                </a:cxn>
                <a:cxn ang="0">
                  <a:pos x="193" y="636"/>
                </a:cxn>
                <a:cxn ang="0">
                  <a:pos x="193" y="636"/>
                </a:cxn>
                <a:cxn ang="0">
                  <a:pos x="172" y="621"/>
                </a:cxn>
                <a:cxn ang="0">
                  <a:pos x="122" y="571"/>
                </a:cxn>
                <a:cxn ang="0">
                  <a:pos x="93" y="543"/>
                </a:cxn>
                <a:cxn ang="0">
                  <a:pos x="65" y="500"/>
                </a:cxn>
                <a:cxn ang="0">
                  <a:pos x="43" y="457"/>
                </a:cxn>
                <a:cxn ang="0">
                  <a:pos x="36" y="407"/>
                </a:cxn>
                <a:cxn ang="0">
                  <a:pos x="36" y="407"/>
                </a:cxn>
                <a:cxn ang="0">
                  <a:pos x="36" y="364"/>
                </a:cxn>
                <a:cxn ang="0">
                  <a:pos x="50" y="257"/>
                </a:cxn>
                <a:cxn ang="0">
                  <a:pos x="50" y="121"/>
                </a:cxn>
                <a:cxn ang="0">
                  <a:pos x="50" y="57"/>
                </a:cxn>
                <a:cxn ang="0">
                  <a:pos x="36" y="0"/>
                </a:cxn>
              </a:cxnLst>
              <a:rect l="0" t="0" r="r" b="b"/>
              <a:pathLst>
                <a:path w="193" h="636">
                  <a:moveTo>
                    <a:pt x="36" y="0"/>
                  </a:moveTo>
                  <a:lnTo>
                    <a:pt x="36" y="0"/>
                  </a:lnTo>
                  <a:lnTo>
                    <a:pt x="29" y="150"/>
                  </a:lnTo>
                  <a:lnTo>
                    <a:pt x="22" y="285"/>
                  </a:lnTo>
                  <a:lnTo>
                    <a:pt x="7" y="343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7" y="428"/>
                  </a:lnTo>
                  <a:lnTo>
                    <a:pt x="36" y="500"/>
                  </a:lnTo>
                  <a:lnTo>
                    <a:pt x="65" y="536"/>
                  </a:lnTo>
                  <a:lnTo>
                    <a:pt x="100" y="578"/>
                  </a:lnTo>
                  <a:lnTo>
                    <a:pt x="143" y="614"/>
                  </a:lnTo>
                  <a:lnTo>
                    <a:pt x="193" y="636"/>
                  </a:lnTo>
                  <a:lnTo>
                    <a:pt x="193" y="636"/>
                  </a:lnTo>
                  <a:lnTo>
                    <a:pt x="172" y="621"/>
                  </a:lnTo>
                  <a:lnTo>
                    <a:pt x="122" y="571"/>
                  </a:lnTo>
                  <a:lnTo>
                    <a:pt x="93" y="543"/>
                  </a:lnTo>
                  <a:lnTo>
                    <a:pt x="65" y="500"/>
                  </a:lnTo>
                  <a:lnTo>
                    <a:pt x="43" y="457"/>
                  </a:lnTo>
                  <a:lnTo>
                    <a:pt x="36" y="407"/>
                  </a:lnTo>
                  <a:lnTo>
                    <a:pt x="36" y="407"/>
                  </a:lnTo>
                  <a:lnTo>
                    <a:pt x="36" y="364"/>
                  </a:lnTo>
                  <a:lnTo>
                    <a:pt x="50" y="257"/>
                  </a:lnTo>
                  <a:lnTo>
                    <a:pt x="50" y="121"/>
                  </a:lnTo>
                  <a:lnTo>
                    <a:pt x="50" y="57"/>
                  </a:lnTo>
                  <a:lnTo>
                    <a:pt x="3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3" name="Freeform 83">
              <a:extLst>
                <a:ext uri="{FF2B5EF4-FFF2-40B4-BE49-F238E27FC236}">
                  <a16:creationId xmlns:a16="http://schemas.microsoft.com/office/drawing/2014/main" id="{FA6C62A1-5900-4774-92C8-BED435103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" y="1957"/>
              <a:ext cx="135" cy="271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135" y="0"/>
                </a:cxn>
                <a:cxn ang="0">
                  <a:pos x="100" y="85"/>
                </a:cxn>
                <a:cxn ang="0">
                  <a:pos x="71" y="157"/>
                </a:cxn>
                <a:cxn ang="0">
                  <a:pos x="57" y="235"/>
                </a:cxn>
                <a:cxn ang="0">
                  <a:pos x="57" y="235"/>
                </a:cxn>
                <a:cxn ang="0">
                  <a:pos x="28" y="150"/>
                </a:cxn>
                <a:cxn ang="0">
                  <a:pos x="14" y="7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7" y="21"/>
                </a:cxn>
                <a:cxn ang="0">
                  <a:pos x="0" y="85"/>
                </a:cxn>
                <a:cxn ang="0">
                  <a:pos x="7" y="128"/>
                </a:cxn>
                <a:cxn ang="0">
                  <a:pos x="14" y="171"/>
                </a:cxn>
                <a:cxn ang="0">
                  <a:pos x="28" y="221"/>
                </a:cxn>
                <a:cxn ang="0">
                  <a:pos x="50" y="271"/>
                </a:cxn>
                <a:cxn ang="0">
                  <a:pos x="50" y="271"/>
                </a:cxn>
                <a:cxn ang="0">
                  <a:pos x="85" y="157"/>
                </a:cxn>
                <a:cxn ang="0">
                  <a:pos x="114" y="64"/>
                </a:cxn>
                <a:cxn ang="0">
                  <a:pos x="135" y="0"/>
                </a:cxn>
              </a:cxnLst>
              <a:rect l="0" t="0" r="r" b="b"/>
              <a:pathLst>
                <a:path w="135" h="271">
                  <a:moveTo>
                    <a:pt x="135" y="0"/>
                  </a:moveTo>
                  <a:lnTo>
                    <a:pt x="135" y="0"/>
                  </a:lnTo>
                  <a:lnTo>
                    <a:pt x="100" y="85"/>
                  </a:lnTo>
                  <a:lnTo>
                    <a:pt x="71" y="157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28" y="150"/>
                  </a:lnTo>
                  <a:lnTo>
                    <a:pt x="14" y="7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1"/>
                  </a:lnTo>
                  <a:lnTo>
                    <a:pt x="0" y="85"/>
                  </a:lnTo>
                  <a:lnTo>
                    <a:pt x="7" y="128"/>
                  </a:lnTo>
                  <a:lnTo>
                    <a:pt x="14" y="171"/>
                  </a:lnTo>
                  <a:lnTo>
                    <a:pt x="28" y="221"/>
                  </a:lnTo>
                  <a:lnTo>
                    <a:pt x="50" y="271"/>
                  </a:lnTo>
                  <a:lnTo>
                    <a:pt x="50" y="271"/>
                  </a:lnTo>
                  <a:lnTo>
                    <a:pt x="85" y="157"/>
                  </a:lnTo>
                  <a:lnTo>
                    <a:pt x="114" y="6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4" name="Freeform 84">
              <a:extLst>
                <a:ext uri="{FF2B5EF4-FFF2-40B4-BE49-F238E27FC236}">
                  <a16:creationId xmlns:a16="http://schemas.microsoft.com/office/drawing/2014/main" id="{D53384E1-46EF-484F-8758-4D3D9BCFF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" y="1957"/>
              <a:ext cx="135" cy="271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135" y="0"/>
                </a:cxn>
                <a:cxn ang="0">
                  <a:pos x="100" y="85"/>
                </a:cxn>
                <a:cxn ang="0">
                  <a:pos x="71" y="157"/>
                </a:cxn>
                <a:cxn ang="0">
                  <a:pos x="57" y="235"/>
                </a:cxn>
                <a:cxn ang="0">
                  <a:pos x="57" y="235"/>
                </a:cxn>
                <a:cxn ang="0">
                  <a:pos x="28" y="150"/>
                </a:cxn>
                <a:cxn ang="0">
                  <a:pos x="14" y="7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7" y="21"/>
                </a:cxn>
                <a:cxn ang="0">
                  <a:pos x="0" y="85"/>
                </a:cxn>
                <a:cxn ang="0">
                  <a:pos x="7" y="128"/>
                </a:cxn>
                <a:cxn ang="0">
                  <a:pos x="14" y="171"/>
                </a:cxn>
                <a:cxn ang="0">
                  <a:pos x="28" y="221"/>
                </a:cxn>
                <a:cxn ang="0">
                  <a:pos x="50" y="271"/>
                </a:cxn>
                <a:cxn ang="0">
                  <a:pos x="50" y="271"/>
                </a:cxn>
                <a:cxn ang="0">
                  <a:pos x="85" y="157"/>
                </a:cxn>
                <a:cxn ang="0">
                  <a:pos x="114" y="64"/>
                </a:cxn>
                <a:cxn ang="0">
                  <a:pos x="135" y="0"/>
                </a:cxn>
              </a:cxnLst>
              <a:rect l="0" t="0" r="r" b="b"/>
              <a:pathLst>
                <a:path w="135" h="271">
                  <a:moveTo>
                    <a:pt x="135" y="0"/>
                  </a:moveTo>
                  <a:lnTo>
                    <a:pt x="135" y="0"/>
                  </a:lnTo>
                  <a:lnTo>
                    <a:pt x="100" y="85"/>
                  </a:lnTo>
                  <a:lnTo>
                    <a:pt x="71" y="157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28" y="150"/>
                  </a:lnTo>
                  <a:lnTo>
                    <a:pt x="14" y="7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1"/>
                  </a:lnTo>
                  <a:lnTo>
                    <a:pt x="0" y="85"/>
                  </a:lnTo>
                  <a:lnTo>
                    <a:pt x="7" y="128"/>
                  </a:lnTo>
                  <a:lnTo>
                    <a:pt x="14" y="171"/>
                  </a:lnTo>
                  <a:lnTo>
                    <a:pt x="28" y="221"/>
                  </a:lnTo>
                  <a:lnTo>
                    <a:pt x="50" y="271"/>
                  </a:lnTo>
                  <a:lnTo>
                    <a:pt x="50" y="271"/>
                  </a:lnTo>
                  <a:lnTo>
                    <a:pt x="85" y="157"/>
                  </a:lnTo>
                  <a:lnTo>
                    <a:pt x="114" y="64"/>
                  </a:lnTo>
                  <a:lnTo>
                    <a:pt x="135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5" name="Freeform 85">
              <a:extLst>
                <a:ext uri="{FF2B5EF4-FFF2-40B4-BE49-F238E27FC236}">
                  <a16:creationId xmlns:a16="http://schemas.microsoft.com/office/drawing/2014/main" id="{C098C5D0-4D97-4B69-98B5-D1570AC9E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1263"/>
              <a:ext cx="107" cy="57"/>
            </a:xfrm>
            <a:custGeom>
              <a:avLst/>
              <a:gdLst/>
              <a:ahLst/>
              <a:cxnLst>
                <a:cxn ang="0">
                  <a:pos x="14" y="57"/>
                </a:cxn>
                <a:cxn ang="0">
                  <a:pos x="14" y="57"/>
                </a:cxn>
                <a:cxn ang="0">
                  <a:pos x="7" y="50"/>
                </a:cxn>
                <a:cxn ang="0">
                  <a:pos x="7" y="36"/>
                </a:cxn>
                <a:cxn ang="0">
                  <a:pos x="14" y="22"/>
                </a:cxn>
                <a:cxn ang="0">
                  <a:pos x="35" y="15"/>
                </a:cxn>
                <a:cxn ang="0">
                  <a:pos x="35" y="15"/>
                </a:cxn>
                <a:cxn ang="0">
                  <a:pos x="64" y="15"/>
                </a:cxn>
                <a:cxn ang="0">
                  <a:pos x="85" y="15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15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57" y="0"/>
                </a:cxn>
                <a:cxn ang="0">
                  <a:pos x="21" y="7"/>
                </a:cxn>
                <a:cxn ang="0">
                  <a:pos x="7" y="15"/>
                </a:cxn>
                <a:cxn ang="0">
                  <a:pos x="0" y="22"/>
                </a:cxn>
                <a:cxn ang="0">
                  <a:pos x="0" y="36"/>
                </a:cxn>
                <a:cxn ang="0">
                  <a:pos x="14" y="57"/>
                </a:cxn>
              </a:cxnLst>
              <a:rect l="0" t="0" r="r" b="b"/>
              <a:pathLst>
                <a:path w="107" h="57">
                  <a:moveTo>
                    <a:pt x="14" y="57"/>
                  </a:moveTo>
                  <a:lnTo>
                    <a:pt x="14" y="57"/>
                  </a:lnTo>
                  <a:lnTo>
                    <a:pt x="7" y="50"/>
                  </a:lnTo>
                  <a:lnTo>
                    <a:pt x="7" y="36"/>
                  </a:lnTo>
                  <a:lnTo>
                    <a:pt x="14" y="22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64" y="15"/>
                  </a:lnTo>
                  <a:lnTo>
                    <a:pt x="85" y="15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15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57" y="0"/>
                  </a:lnTo>
                  <a:lnTo>
                    <a:pt x="21" y="7"/>
                  </a:lnTo>
                  <a:lnTo>
                    <a:pt x="7" y="15"/>
                  </a:lnTo>
                  <a:lnTo>
                    <a:pt x="0" y="22"/>
                  </a:lnTo>
                  <a:lnTo>
                    <a:pt x="0" y="36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6" name="Freeform 86">
              <a:extLst>
                <a:ext uri="{FF2B5EF4-FFF2-40B4-BE49-F238E27FC236}">
                  <a16:creationId xmlns:a16="http://schemas.microsoft.com/office/drawing/2014/main" id="{91579F27-FEFD-4DDF-9ED6-A1B62A7D7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1263"/>
              <a:ext cx="107" cy="57"/>
            </a:xfrm>
            <a:custGeom>
              <a:avLst/>
              <a:gdLst/>
              <a:ahLst/>
              <a:cxnLst>
                <a:cxn ang="0">
                  <a:pos x="14" y="57"/>
                </a:cxn>
                <a:cxn ang="0">
                  <a:pos x="14" y="57"/>
                </a:cxn>
                <a:cxn ang="0">
                  <a:pos x="7" y="50"/>
                </a:cxn>
                <a:cxn ang="0">
                  <a:pos x="7" y="36"/>
                </a:cxn>
                <a:cxn ang="0">
                  <a:pos x="14" y="22"/>
                </a:cxn>
                <a:cxn ang="0">
                  <a:pos x="35" y="15"/>
                </a:cxn>
                <a:cxn ang="0">
                  <a:pos x="35" y="15"/>
                </a:cxn>
                <a:cxn ang="0">
                  <a:pos x="64" y="15"/>
                </a:cxn>
                <a:cxn ang="0">
                  <a:pos x="85" y="15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15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57" y="0"/>
                </a:cxn>
                <a:cxn ang="0">
                  <a:pos x="21" y="7"/>
                </a:cxn>
                <a:cxn ang="0">
                  <a:pos x="7" y="15"/>
                </a:cxn>
                <a:cxn ang="0">
                  <a:pos x="0" y="22"/>
                </a:cxn>
                <a:cxn ang="0">
                  <a:pos x="0" y="36"/>
                </a:cxn>
                <a:cxn ang="0">
                  <a:pos x="14" y="57"/>
                </a:cxn>
              </a:cxnLst>
              <a:rect l="0" t="0" r="r" b="b"/>
              <a:pathLst>
                <a:path w="107" h="57">
                  <a:moveTo>
                    <a:pt x="14" y="57"/>
                  </a:moveTo>
                  <a:lnTo>
                    <a:pt x="14" y="57"/>
                  </a:lnTo>
                  <a:lnTo>
                    <a:pt x="7" y="50"/>
                  </a:lnTo>
                  <a:lnTo>
                    <a:pt x="7" y="36"/>
                  </a:lnTo>
                  <a:lnTo>
                    <a:pt x="14" y="22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64" y="15"/>
                  </a:lnTo>
                  <a:lnTo>
                    <a:pt x="85" y="15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15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57" y="0"/>
                  </a:lnTo>
                  <a:lnTo>
                    <a:pt x="21" y="7"/>
                  </a:lnTo>
                  <a:lnTo>
                    <a:pt x="7" y="15"/>
                  </a:lnTo>
                  <a:lnTo>
                    <a:pt x="0" y="22"/>
                  </a:lnTo>
                  <a:lnTo>
                    <a:pt x="0" y="36"/>
                  </a:lnTo>
                  <a:lnTo>
                    <a:pt x="14" y="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7" name="Freeform 87">
              <a:extLst>
                <a:ext uri="{FF2B5EF4-FFF2-40B4-BE49-F238E27FC236}">
                  <a16:creationId xmlns:a16="http://schemas.microsoft.com/office/drawing/2014/main" id="{6B8D9B27-334C-4D49-AFE3-792898051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235"/>
              <a:ext cx="28" cy="29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28" y="15"/>
                </a:cxn>
                <a:cxn ang="0">
                  <a:pos x="21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7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lnTo>
                    <a:pt x="28" y="15"/>
                  </a:lnTo>
                  <a:lnTo>
                    <a:pt x="21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7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8" name="Freeform 88">
              <a:extLst>
                <a:ext uri="{FF2B5EF4-FFF2-40B4-BE49-F238E27FC236}">
                  <a16:creationId xmlns:a16="http://schemas.microsoft.com/office/drawing/2014/main" id="{163118C5-5A95-43BB-93F9-A75032EF9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235"/>
              <a:ext cx="28" cy="29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28" y="15"/>
                </a:cxn>
                <a:cxn ang="0">
                  <a:pos x="21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7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lnTo>
                    <a:pt x="28" y="15"/>
                  </a:lnTo>
                  <a:lnTo>
                    <a:pt x="21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7"/>
                  </a:lnTo>
                  <a:lnTo>
                    <a:pt x="28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9" name="Freeform 89">
              <a:extLst>
                <a:ext uri="{FF2B5EF4-FFF2-40B4-BE49-F238E27FC236}">
                  <a16:creationId xmlns:a16="http://schemas.microsoft.com/office/drawing/2014/main" id="{64C74649-03E8-4370-B3E9-1FC554FBE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" y="2471"/>
              <a:ext cx="29" cy="22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9" y="22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0"/>
                </a:cxn>
                <a:cxn ang="0">
                  <a:pos x="29" y="14"/>
                </a:cxn>
              </a:cxnLst>
              <a:rect l="0" t="0" r="r" b="b"/>
              <a:pathLst>
                <a:path w="29" h="22">
                  <a:moveTo>
                    <a:pt x="29" y="14"/>
                  </a:moveTo>
                  <a:lnTo>
                    <a:pt x="29" y="14"/>
                  </a:lnTo>
                  <a:lnTo>
                    <a:pt x="29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0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0" name="Freeform 90">
              <a:extLst>
                <a:ext uri="{FF2B5EF4-FFF2-40B4-BE49-F238E27FC236}">
                  <a16:creationId xmlns:a16="http://schemas.microsoft.com/office/drawing/2014/main" id="{5E46CCFD-D4D7-4F8B-AFC3-2A25652D9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" y="2471"/>
              <a:ext cx="29" cy="22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9" y="22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0"/>
                </a:cxn>
                <a:cxn ang="0">
                  <a:pos x="29" y="14"/>
                </a:cxn>
              </a:cxnLst>
              <a:rect l="0" t="0" r="r" b="b"/>
              <a:pathLst>
                <a:path w="29" h="22">
                  <a:moveTo>
                    <a:pt x="29" y="14"/>
                  </a:moveTo>
                  <a:lnTo>
                    <a:pt x="29" y="14"/>
                  </a:lnTo>
                  <a:lnTo>
                    <a:pt x="29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0"/>
                  </a:lnTo>
                  <a:lnTo>
                    <a:pt x="29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1" name="Freeform 91">
              <a:extLst>
                <a:ext uri="{FF2B5EF4-FFF2-40B4-BE49-F238E27FC236}">
                  <a16:creationId xmlns:a16="http://schemas.microsoft.com/office/drawing/2014/main" id="{B26FB6C4-B616-4EBC-84BA-44368EBDB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" y="2693"/>
              <a:ext cx="22" cy="21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1"/>
                </a:cxn>
                <a:cxn ang="0">
                  <a:pos x="15" y="21"/>
                </a:cxn>
                <a:cxn ang="0">
                  <a:pos x="15" y="21"/>
                </a:cxn>
                <a:cxn ang="0">
                  <a:pos x="0" y="21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2" y="14"/>
                </a:cxn>
              </a:cxnLst>
              <a:rect l="0" t="0" r="r" b="b"/>
              <a:pathLst>
                <a:path w="22" h="21">
                  <a:moveTo>
                    <a:pt x="22" y="14"/>
                  </a:moveTo>
                  <a:lnTo>
                    <a:pt x="22" y="14"/>
                  </a:lnTo>
                  <a:lnTo>
                    <a:pt x="22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2" name="Freeform 92">
              <a:extLst>
                <a:ext uri="{FF2B5EF4-FFF2-40B4-BE49-F238E27FC236}">
                  <a16:creationId xmlns:a16="http://schemas.microsoft.com/office/drawing/2014/main" id="{3B2A1822-B933-42AC-9E9B-65EB8A535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" y="2693"/>
              <a:ext cx="22" cy="21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1"/>
                </a:cxn>
                <a:cxn ang="0">
                  <a:pos x="15" y="21"/>
                </a:cxn>
                <a:cxn ang="0">
                  <a:pos x="15" y="21"/>
                </a:cxn>
                <a:cxn ang="0">
                  <a:pos x="0" y="21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2" y="14"/>
                </a:cxn>
              </a:cxnLst>
              <a:rect l="0" t="0" r="r" b="b"/>
              <a:pathLst>
                <a:path w="22" h="21">
                  <a:moveTo>
                    <a:pt x="22" y="14"/>
                  </a:moveTo>
                  <a:lnTo>
                    <a:pt x="22" y="14"/>
                  </a:lnTo>
                  <a:lnTo>
                    <a:pt x="22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3" name="Freeform 93">
              <a:extLst>
                <a:ext uri="{FF2B5EF4-FFF2-40B4-BE49-F238E27FC236}">
                  <a16:creationId xmlns:a16="http://schemas.microsoft.com/office/drawing/2014/main" id="{BEB9D706-BD47-4010-8520-94F4DFF97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" y="2878"/>
              <a:ext cx="29" cy="29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9" y="15"/>
                </a:cxn>
                <a:cxn ang="0">
                  <a:pos x="22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7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2" y="8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lnTo>
                    <a:pt x="29" y="15"/>
                  </a:lnTo>
                  <a:lnTo>
                    <a:pt x="22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7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2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4" name="Freeform 94">
              <a:extLst>
                <a:ext uri="{FF2B5EF4-FFF2-40B4-BE49-F238E27FC236}">
                  <a16:creationId xmlns:a16="http://schemas.microsoft.com/office/drawing/2014/main" id="{F21E37ED-DB1C-4003-855E-61A99C9E2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" y="2878"/>
              <a:ext cx="29" cy="29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9" y="15"/>
                </a:cxn>
                <a:cxn ang="0">
                  <a:pos x="22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7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2" y="8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lnTo>
                    <a:pt x="29" y="15"/>
                  </a:lnTo>
                  <a:lnTo>
                    <a:pt x="22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7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2" y="8"/>
                  </a:lnTo>
                  <a:lnTo>
                    <a:pt x="29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5" name="Freeform 95">
              <a:extLst>
                <a:ext uri="{FF2B5EF4-FFF2-40B4-BE49-F238E27FC236}">
                  <a16:creationId xmlns:a16="http://schemas.microsoft.com/office/drawing/2014/main" id="{A23D5AEA-19B2-4AAA-B3FF-4BEEF30A4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" y="3300"/>
              <a:ext cx="22" cy="29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9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0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7"/>
                </a:cxn>
                <a:cxn ang="0">
                  <a:pos x="22" y="14"/>
                </a:cxn>
              </a:cxnLst>
              <a:rect l="0" t="0" r="r" b="b"/>
              <a:pathLst>
                <a:path w="22" h="29">
                  <a:moveTo>
                    <a:pt x="22" y="14"/>
                  </a:moveTo>
                  <a:lnTo>
                    <a:pt x="22" y="14"/>
                  </a:lnTo>
                  <a:lnTo>
                    <a:pt x="22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7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6" name="Freeform 96">
              <a:extLst>
                <a:ext uri="{FF2B5EF4-FFF2-40B4-BE49-F238E27FC236}">
                  <a16:creationId xmlns:a16="http://schemas.microsoft.com/office/drawing/2014/main" id="{A33367F6-A802-4169-99C2-6CE5ABC7E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" y="3300"/>
              <a:ext cx="22" cy="29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9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0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7"/>
                </a:cxn>
                <a:cxn ang="0">
                  <a:pos x="22" y="14"/>
                </a:cxn>
              </a:cxnLst>
              <a:rect l="0" t="0" r="r" b="b"/>
              <a:pathLst>
                <a:path w="22" h="29">
                  <a:moveTo>
                    <a:pt x="22" y="14"/>
                  </a:moveTo>
                  <a:lnTo>
                    <a:pt x="22" y="14"/>
                  </a:lnTo>
                  <a:lnTo>
                    <a:pt x="22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7"/>
                  </a:lnTo>
                  <a:lnTo>
                    <a:pt x="22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7" name="Freeform 97">
              <a:extLst>
                <a:ext uri="{FF2B5EF4-FFF2-40B4-BE49-F238E27FC236}">
                  <a16:creationId xmlns:a16="http://schemas.microsoft.com/office/drawing/2014/main" id="{8CF52E00-332C-40CE-8951-3D0B3FB82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1035"/>
              <a:ext cx="721" cy="2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2" y="28"/>
                </a:cxn>
                <a:cxn ang="0">
                  <a:pos x="193" y="64"/>
                </a:cxn>
                <a:cxn ang="0">
                  <a:pos x="307" y="114"/>
                </a:cxn>
                <a:cxn ang="0">
                  <a:pos x="307" y="114"/>
                </a:cxn>
                <a:cxn ang="0">
                  <a:pos x="371" y="143"/>
                </a:cxn>
                <a:cxn ang="0">
                  <a:pos x="428" y="164"/>
                </a:cxn>
                <a:cxn ang="0">
                  <a:pos x="486" y="178"/>
                </a:cxn>
                <a:cxn ang="0">
                  <a:pos x="543" y="178"/>
                </a:cxn>
                <a:cxn ang="0">
                  <a:pos x="593" y="171"/>
                </a:cxn>
                <a:cxn ang="0">
                  <a:pos x="643" y="157"/>
                </a:cxn>
                <a:cxn ang="0">
                  <a:pos x="686" y="135"/>
                </a:cxn>
                <a:cxn ang="0">
                  <a:pos x="721" y="100"/>
                </a:cxn>
                <a:cxn ang="0">
                  <a:pos x="721" y="100"/>
                </a:cxn>
                <a:cxn ang="0">
                  <a:pos x="714" y="114"/>
                </a:cxn>
                <a:cxn ang="0">
                  <a:pos x="707" y="135"/>
                </a:cxn>
                <a:cxn ang="0">
                  <a:pos x="686" y="164"/>
                </a:cxn>
                <a:cxn ang="0">
                  <a:pos x="657" y="185"/>
                </a:cxn>
                <a:cxn ang="0">
                  <a:pos x="614" y="200"/>
                </a:cxn>
                <a:cxn ang="0">
                  <a:pos x="557" y="214"/>
                </a:cxn>
                <a:cxn ang="0">
                  <a:pos x="486" y="221"/>
                </a:cxn>
                <a:cxn ang="0">
                  <a:pos x="486" y="221"/>
                </a:cxn>
                <a:cxn ang="0">
                  <a:pos x="421" y="214"/>
                </a:cxn>
                <a:cxn ang="0">
                  <a:pos x="371" y="200"/>
                </a:cxn>
                <a:cxn ang="0">
                  <a:pos x="328" y="185"/>
                </a:cxn>
                <a:cxn ang="0">
                  <a:pos x="293" y="157"/>
                </a:cxn>
                <a:cxn ang="0">
                  <a:pos x="185" y="93"/>
                </a:cxn>
                <a:cxn ang="0">
                  <a:pos x="107" y="50"/>
                </a:cxn>
                <a:cxn ang="0">
                  <a:pos x="0" y="0"/>
                </a:cxn>
              </a:cxnLst>
              <a:rect l="0" t="0" r="r" b="b"/>
              <a:pathLst>
                <a:path w="721" h="221">
                  <a:moveTo>
                    <a:pt x="0" y="0"/>
                  </a:moveTo>
                  <a:lnTo>
                    <a:pt x="0" y="0"/>
                  </a:lnTo>
                  <a:lnTo>
                    <a:pt x="92" y="28"/>
                  </a:lnTo>
                  <a:lnTo>
                    <a:pt x="193" y="64"/>
                  </a:lnTo>
                  <a:lnTo>
                    <a:pt x="307" y="114"/>
                  </a:lnTo>
                  <a:lnTo>
                    <a:pt x="307" y="114"/>
                  </a:lnTo>
                  <a:lnTo>
                    <a:pt x="371" y="143"/>
                  </a:lnTo>
                  <a:lnTo>
                    <a:pt x="428" y="164"/>
                  </a:lnTo>
                  <a:lnTo>
                    <a:pt x="486" y="178"/>
                  </a:lnTo>
                  <a:lnTo>
                    <a:pt x="543" y="178"/>
                  </a:lnTo>
                  <a:lnTo>
                    <a:pt x="593" y="171"/>
                  </a:lnTo>
                  <a:lnTo>
                    <a:pt x="643" y="157"/>
                  </a:lnTo>
                  <a:lnTo>
                    <a:pt x="686" y="135"/>
                  </a:lnTo>
                  <a:lnTo>
                    <a:pt x="721" y="100"/>
                  </a:lnTo>
                  <a:lnTo>
                    <a:pt x="721" y="100"/>
                  </a:lnTo>
                  <a:lnTo>
                    <a:pt x="714" y="114"/>
                  </a:lnTo>
                  <a:lnTo>
                    <a:pt x="707" y="135"/>
                  </a:lnTo>
                  <a:lnTo>
                    <a:pt x="686" y="164"/>
                  </a:lnTo>
                  <a:lnTo>
                    <a:pt x="657" y="185"/>
                  </a:lnTo>
                  <a:lnTo>
                    <a:pt x="614" y="200"/>
                  </a:lnTo>
                  <a:lnTo>
                    <a:pt x="557" y="214"/>
                  </a:lnTo>
                  <a:lnTo>
                    <a:pt x="486" y="221"/>
                  </a:lnTo>
                  <a:lnTo>
                    <a:pt x="486" y="221"/>
                  </a:lnTo>
                  <a:lnTo>
                    <a:pt x="421" y="214"/>
                  </a:lnTo>
                  <a:lnTo>
                    <a:pt x="371" y="200"/>
                  </a:lnTo>
                  <a:lnTo>
                    <a:pt x="328" y="185"/>
                  </a:lnTo>
                  <a:lnTo>
                    <a:pt x="293" y="157"/>
                  </a:lnTo>
                  <a:lnTo>
                    <a:pt x="185" y="93"/>
                  </a:lnTo>
                  <a:lnTo>
                    <a:pt x="107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A15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8" name="Freeform 98">
              <a:extLst>
                <a:ext uri="{FF2B5EF4-FFF2-40B4-BE49-F238E27FC236}">
                  <a16:creationId xmlns:a16="http://schemas.microsoft.com/office/drawing/2014/main" id="{3119D921-4459-4730-A076-A2989AE08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1035"/>
              <a:ext cx="721" cy="2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2" y="28"/>
                </a:cxn>
                <a:cxn ang="0">
                  <a:pos x="193" y="64"/>
                </a:cxn>
                <a:cxn ang="0">
                  <a:pos x="307" y="114"/>
                </a:cxn>
                <a:cxn ang="0">
                  <a:pos x="307" y="114"/>
                </a:cxn>
                <a:cxn ang="0">
                  <a:pos x="371" y="143"/>
                </a:cxn>
                <a:cxn ang="0">
                  <a:pos x="428" y="164"/>
                </a:cxn>
                <a:cxn ang="0">
                  <a:pos x="486" y="178"/>
                </a:cxn>
                <a:cxn ang="0">
                  <a:pos x="543" y="178"/>
                </a:cxn>
                <a:cxn ang="0">
                  <a:pos x="593" y="171"/>
                </a:cxn>
                <a:cxn ang="0">
                  <a:pos x="643" y="157"/>
                </a:cxn>
                <a:cxn ang="0">
                  <a:pos x="686" y="135"/>
                </a:cxn>
                <a:cxn ang="0">
                  <a:pos x="721" y="100"/>
                </a:cxn>
                <a:cxn ang="0">
                  <a:pos x="721" y="100"/>
                </a:cxn>
                <a:cxn ang="0">
                  <a:pos x="714" y="114"/>
                </a:cxn>
                <a:cxn ang="0">
                  <a:pos x="707" y="135"/>
                </a:cxn>
                <a:cxn ang="0">
                  <a:pos x="686" y="164"/>
                </a:cxn>
                <a:cxn ang="0">
                  <a:pos x="657" y="185"/>
                </a:cxn>
                <a:cxn ang="0">
                  <a:pos x="614" y="200"/>
                </a:cxn>
                <a:cxn ang="0">
                  <a:pos x="557" y="214"/>
                </a:cxn>
                <a:cxn ang="0">
                  <a:pos x="486" y="221"/>
                </a:cxn>
                <a:cxn ang="0">
                  <a:pos x="486" y="221"/>
                </a:cxn>
                <a:cxn ang="0">
                  <a:pos x="421" y="214"/>
                </a:cxn>
                <a:cxn ang="0">
                  <a:pos x="371" y="200"/>
                </a:cxn>
                <a:cxn ang="0">
                  <a:pos x="328" y="185"/>
                </a:cxn>
                <a:cxn ang="0">
                  <a:pos x="293" y="157"/>
                </a:cxn>
                <a:cxn ang="0">
                  <a:pos x="185" y="93"/>
                </a:cxn>
                <a:cxn ang="0">
                  <a:pos x="107" y="50"/>
                </a:cxn>
                <a:cxn ang="0">
                  <a:pos x="0" y="0"/>
                </a:cxn>
              </a:cxnLst>
              <a:rect l="0" t="0" r="r" b="b"/>
              <a:pathLst>
                <a:path w="721" h="221">
                  <a:moveTo>
                    <a:pt x="0" y="0"/>
                  </a:moveTo>
                  <a:lnTo>
                    <a:pt x="0" y="0"/>
                  </a:lnTo>
                  <a:lnTo>
                    <a:pt x="92" y="28"/>
                  </a:lnTo>
                  <a:lnTo>
                    <a:pt x="193" y="64"/>
                  </a:lnTo>
                  <a:lnTo>
                    <a:pt x="307" y="114"/>
                  </a:lnTo>
                  <a:lnTo>
                    <a:pt x="307" y="114"/>
                  </a:lnTo>
                  <a:lnTo>
                    <a:pt x="371" y="143"/>
                  </a:lnTo>
                  <a:lnTo>
                    <a:pt x="428" y="164"/>
                  </a:lnTo>
                  <a:lnTo>
                    <a:pt x="486" y="178"/>
                  </a:lnTo>
                  <a:lnTo>
                    <a:pt x="543" y="178"/>
                  </a:lnTo>
                  <a:lnTo>
                    <a:pt x="593" y="171"/>
                  </a:lnTo>
                  <a:lnTo>
                    <a:pt x="643" y="157"/>
                  </a:lnTo>
                  <a:lnTo>
                    <a:pt x="686" y="135"/>
                  </a:lnTo>
                  <a:lnTo>
                    <a:pt x="721" y="100"/>
                  </a:lnTo>
                  <a:lnTo>
                    <a:pt x="721" y="100"/>
                  </a:lnTo>
                  <a:lnTo>
                    <a:pt x="714" y="114"/>
                  </a:lnTo>
                  <a:lnTo>
                    <a:pt x="707" y="135"/>
                  </a:lnTo>
                  <a:lnTo>
                    <a:pt x="686" y="164"/>
                  </a:lnTo>
                  <a:lnTo>
                    <a:pt x="657" y="185"/>
                  </a:lnTo>
                  <a:lnTo>
                    <a:pt x="614" y="200"/>
                  </a:lnTo>
                  <a:lnTo>
                    <a:pt x="557" y="214"/>
                  </a:lnTo>
                  <a:lnTo>
                    <a:pt x="486" y="221"/>
                  </a:lnTo>
                  <a:lnTo>
                    <a:pt x="486" y="221"/>
                  </a:lnTo>
                  <a:lnTo>
                    <a:pt x="421" y="214"/>
                  </a:lnTo>
                  <a:lnTo>
                    <a:pt x="371" y="200"/>
                  </a:lnTo>
                  <a:lnTo>
                    <a:pt x="328" y="185"/>
                  </a:lnTo>
                  <a:lnTo>
                    <a:pt x="293" y="157"/>
                  </a:lnTo>
                  <a:lnTo>
                    <a:pt x="185" y="93"/>
                  </a:lnTo>
                  <a:lnTo>
                    <a:pt x="107" y="5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9" name="Freeform 99">
              <a:extLst>
                <a:ext uri="{FF2B5EF4-FFF2-40B4-BE49-F238E27FC236}">
                  <a16:creationId xmlns:a16="http://schemas.microsoft.com/office/drawing/2014/main" id="{E7DA227D-8A54-45F7-A932-3AEB5E766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" y="970"/>
              <a:ext cx="743" cy="158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21" y="7"/>
                </a:cxn>
                <a:cxn ang="0">
                  <a:pos x="86" y="0"/>
                </a:cxn>
                <a:cxn ang="0">
                  <a:pos x="129" y="0"/>
                </a:cxn>
                <a:cxn ang="0">
                  <a:pos x="186" y="7"/>
                </a:cxn>
                <a:cxn ang="0">
                  <a:pos x="250" y="22"/>
                </a:cxn>
                <a:cxn ang="0">
                  <a:pos x="329" y="43"/>
                </a:cxn>
                <a:cxn ang="0">
                  <a:pos x="329" y="43"/>
                </a:cxn>
                <a:cxn ang="0">
                  <a:pos x="464" y="93"/>
                </a:cxn>
                <a:cxn ang="0">
                  <a:pos x="529" y="115"/>
                </a:cxn>
                <a:cxn ang="0">
                  <a:pos x="579" y="129"/>
                </a:cxn>
                <a:cxn ang="0">
                  <a:pos x="622" y="136"/>
                </a:cxn>
                <a:cxn ang="0">
                  <a:pos x="665" y="129"/>
                </a:cxn>
                <a:cxn ang="0">
                  <a:pos x="707" y="115"/>
                </a:cxn>
                <a:cxn ang="0">
                  <a:pos x="743" y="86"/>
                </a:cxn>
                <a:cxn ang="0">
                  <a:pos x="743" y="86"/>
                </a:cxn>
                <a:cxn ang="0">
                  <a:pos x="736" y="100"/>
                </a:cxn>
                <a:cxn ang="0">
                  <a:pos x="715" y="129"/>
                </a:cxn>
                <a:cxn ang="0">
                  <a:pos x="693" y="143"/>
                </a:cxn>
                <a:cxn ang="0">
                  <a:pos x="665" y="150"/>
                </a:cxn>
                <a:cxn ang="0">
                  <a:pos x="629" y="158"/>
                </a:cxn>
                <a:cxn ang="0">
                  <a:pos x="579" y="150"/>
                </a:cxn>
                <a:cxn ang="0">
                  <a:pos x="579" y="150"/>
                </a:cxn>
                <a:cxn ang="0">
                  <a:pos x="529" y="136"/>
                </a:cxn>
                <a:cxn ang="0">
                  <a:pos x="472" y="115"/>
                </a:cxn>
                <a:cxn ang="0">
                  <a:pos x="336" y="65"/>
                </a:cxn>
                <a:cxn ang="0">
                  <a:pos x="264" y="36"/>
                </a:cxn>
                <a:cxn ang="0">
                  <a:pos x="179" y="22"/>
                </a:cxn>
                <a:cxn ang="0">
                  <a:pos x="93" y="15"/>
                </a:cxn>
                <a:cxn ang="0">
                  <a:pos x="0" y="15"/>
                </a:cxn>
              </a:cxnLst>
              <a:rect l="0" t="0" r="r" b="b"/>
              <a:pathLst>
                <a:path w="743" h="158">
                  <a:moveTo>
                    <a:pt x="0" y="15"/>
                  </a:moveTo>
                  <a:lnTo>
                    <a:pt x="0" y="15"/>
                  </a:lnTo>
                  <a:lnTo>
                    <a:pt x="21" y="7"/>
                  </a:lnTo>
                  <a:lnTo>
                    <a:pt x="86" y="0"/>
                  </a:lnTo>
                  <a:lnTo>
                    <a:pt x="129" y="0"/>
                  </a:lnTo>
                  <a:lnTo>
                    <a:pt x="186" y="7"/>
                  </a:lnTo>
                  <a:lnTo>
                    <a:pt x="250" y="22"/>
                  </a:lnTo>
                  <a:lnTo>
                    <a:pt x="329" y="43"/>
                  </a:lnTo>
                  <a:lnTo>
                    <a:pt x="329" y="43"/>
                  </a:lnTo>
                  <a:lnTo>
                    <a:pt x="464" y="93"/>
                  </a:lnTo>
                  <a:lnTo>
                    <a:pt x="529" y="115"/>
                  </a:lnTo>
                  <a:lnTo>
                    <a:pt x="579" y="129"/>
                  </a:lnTo>
                  <a:lnTo>
                    <a:pt x="622" y="136"/>
                  </a:lnTo>
                  <a:lnTo>
                    <a:pt x="665" y="129"/>
                  </a:lnTo>
                  <a:lnTo>
                    <a:pt x="707" y="115"/>
                  </a:lnTo>
                  <a:lnTo>
                    <a:pt x="743" y="86"/>
                  </a:lnTo>
                  <a:lnTo>
                    <a:pt x="743" y="86"/>
                  </a:lnTo>
                  <a:lnTo>
                    <a:pt x="736" y="100"/>
                  </a:lnTo>
                  <a:lnTo>
                    <a:pt x="715" y="129"/>
                  </a:lnTo>
                  <a:lnTo>
                    <a:pt x="693" y="143"/>
                  </a:lnTo>
                  <a:lnTo>
                    <a:pt x="665" y="150"/>
                  </a:lnTo>
                  <a:lnTo>
                    <a:pt x="629" y="158"/>
                  </a:lnTo>
                  <a:lnTo>
                    <a:pt x="579" y="150"/>
                  </a:lnTo>
                  <a:lnTo>
                    <a:pt x="579" y="150"/>
                  </a:lnTo>
                  <a:lnTo>
                    <a:pt x="529" y="136"/>
                  </a:lnTo>
                  <a:lnTo>
                    <a:pt x="472" y="115"/>
                  </a:lnTo>
                  <a:lnTo>
                    <a:pt x="336" y="65"/>
                  </a:lnTo>
                  <a:lnTo>
                    <a:pt x="264" y="36"/>
                  </a:lnTo>
                  <a:lnTo>
                    <a:pt x="179" y="22"/>
                  </a:lnTo>
                  <a:lnTo>
                    <a:pt x="93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0A15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0" name="Freeform 100">
              <a:extLst>
                <a:ext uri="{FF2B5EF4-FFF2-40B4-BE49-F238E27FC236}">
                  <a16:creationId xmlns:a16="http://schemas.microsoft.com/office/drawing/2014/main" id="{B9DBB0FE-0BEA-4B10-A84B-05996FE61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" y="970"/>
              <a:ext cx="743" cy="158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21" y="7"/>
                </a:cxn>
                <a:cxn ang="0">
                  <a:pos x="86" y="0"/>
                </a:cxn>
                <a:cxn ang="0">
                  <a:pos x="129" y="0"/>
                </a:cxn>
                <a:cxn ang="0">
                  <a:pos x="186" y="7"/>
                </a:cxn>
                <a:cxn ang="0">
                  <a:pos x="250" y="22"/>
                </a:cxn>
                <a:cxn ang="0">
                  <a:pos x="329" y="43"/>
                </a:cxn>
                <a:cxn ang="0">
                  <a:pos x="329" y="43"/>
                </a:cxn>
                <a:cxn ang="0">
                  <a:pos x="464" y="93"/>
                </a:cxn>
                <a:cxn ang="0">
                  <a:pos x="529" y="115"/>
                </a:cxn>
                <a:cxn ang="0">
                  <a:pos x="579" y="129"/>
                </a:cxn>
                <a:cxn ang="0">
                  <a:pos x="622" y="136"/>
                </a:cxn>
                <a:cxn ang="0">
                  <a:pos x="665" y="129"/>
                </a:cxn>
                <a:cxn ang="0">
                  <a:pos x="707" y="115"/>
                </a:cxn>
                <a:cxn ang="0">
                  <a:pos x="743" y="86"/>
                </a:cxn>
                <a:cxn ang="0">
                  <a:pos x="743" y="86"/>
                </a:cxn>
                <a:cxn ang="0">
                  <a:pos x="736" y="100"/>
                </a:cxn>
                <a:cxn ang="0">
                  <a:pos x="715" y="129"/>
                </a:cxn>
                <a:cxn ang="0">
                  <a:pos x="693" y="143"/>
                </a:cxn>
                <a:cxn ang="0">
                  <a:pos x="665" y="150"/>
                </a:cxn>
                <a:cxn ang="0">
                  <a:pos x="629" y="158"/>
                </a:cxn>
                <a:cxn ang="0">
                  <a:pos x="579" y="150"/>
                </a:cxn>
                <a:cxn ang="0">
                  <a:pos x="579" y="150"/>
                </a:cxn>
                <a:cxn ang="0">
                  <a:pos x="529" y="136"/>
                </a:cxn>
                <a:cxn ang="0">
                  <a:pos x="472" y="115"/>
                </a:cxn>
                <a:cxn ang="0">
                  <a:pos x="336" y="65"/>
                </a:cxn>
                <a:cxn ang="0">
                  <a:pos x="264" y="36"/>
                </a:cxn>
                <a:cxn ang="0">
                  <a:pos x="179" y="22"/>
                </a:cxn>
                <a:cxn ang="0">
                  <a:pos x="93" y="15"/>
                </a:cxn>
                <a:cxn ang="0">
                  <a:pos x="0" y="15"/>
                </a:cxn>
              </a:cxnLst>
              <a:rect l="0" t="0" r="r" b="b"/>
              <a:pathLst>
                <a:path w="743" h="158">
                  <a:moveTo>
                    <a:pt x="0" y="15"/>
                  </a:moveTo>
                  <a:lnTo>
                    <a:pt x="0" y="15"/>
                  </a:lnTo>
                  <a:lnTo>
                    <a:pt x="21" y="7"/>
                  </a:lnTo>
                  <a:lnTo>
                    <a:pt x="86" y="0"/>
                  </a:lnTo>
                  <a:lnTo>
                    <a:pt x="129" y="0"/>
                  </a:lnTo>
                  <a:lnTo>
                    <a:pt x="186" y="7"/>
                  </a:lnTo>
                  <a:lnTo>
                    <a:pt x="250" y="22"/>
                  </a:lnTo>
                  <a:lnTo>
                    <a:pt x="329" y="43"/>
                  </a:lnTo>
                  <a:lnTo>
                    <a:pt x="329" y="43"/>
                  </a:lnTo>
                  <a:lnTo>
                    <a:pt x="464" y="93"/>
                  </a:lnTo>
                  <a:lnTo>
                    <a:pt x="529" y="115"/>
                  </a:lnTo>
                  <a:lnTo>
                    <a:pt x="579" y="129"/>
                  </a:lnTo>
                  <a:lnTo>
                    <a:pt x="622" y="136"/>
                  </a:lnTo>
                  <a:lnTo>
                    <a:pt x="665" y="129"/>
                  </a:lnTo>
                  <a:lnTo>
                    <a:pt x="707" y="115"/>
                  </a:lnTo>
                  <a:lnTo>
                    <a:pt x="743" y="86"/>
                  </a:lnTo>
                  <a:lnTo>
                    <a:pt x="743" y="86"/>
                  </a:lnTo>
                  <a:lnTo>
                    <a:pt x="736" y="100"/>
                  </a:lnTo>
                  <a:lnTo>
                    <a:pt x="715" y="129"/>
                  </a:lnTo>
                  <a:lnTo>
                    <a:pt x="693" y="143"/>
                  </a:lnTo>
                  <a:lnTo>
                    <a:pt x="665" y="150"/>
                  </a:lnTo>
                  <a:lnTo>
                    <a:pt x="629" y="158"/>
                  </a:lnTo>
                  <a:lnTo>
                    <a:pt x="579" y="150"/>
                  </a:lnTo>
                  <a:lnTo>
                    <a:pt x="579" y="150"/>
                  </a:lnTo>
                  <a:lnTo>
                    <a:pt x="529" y="136"/>
                  </a:lnTo>
                  <a:lnTo>
                    <a:pt x="472" y="115"/>
                  </a:lnTo>
                  <a:lnTo>
                    <a:pt x="336" y="65"/>
                  </a:lnTo>
                  <a:lnTo>
                    <a:pt x="264" y="36"/>
                  </a:lnTo>
                  <a:lnTo>
                    <a:pt x="179" y="22"/>
                  </a:lnTo>
                  <a:lnTo>
                    <a:pt x="93" y="15"/>
                  </a:lnTo>
                  <a:lnTo>
                    <a:pt x="0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1" name="Freeform 101">
              <a:extLst>
                <a:ext uri="{FF2B5EF4-FFF2-40B4-BE49-F238E27FC236}">
                  <a16:creationId xmlns:a16="http://schemas.microsoft.com/office/drawing/2014/main" id="{DE0EB284-E152-41E4-853F-ECBF939B84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" y="1356"/>
              <a:ext cx="228" cy="179"/>
            </a:xfrm>
            <a:custGeom>
              <a:avLst/>
              <a:gdLst/>
              <a:ahLst/>
              <a:cxnLst>
                <a:cxn ang="0">
                  <a:pos x="78" y="7"/>
                </a:cxn>
                <a:cxn ang="0">
                  <a:pos x="78" y="7"/>
                </a:cxn>
                <a:cxn ang="0">
                  <a:pos x="36" y="15"/>
                </a:cxn>
                <a:cxn ang="0">
                  <a:pos x="14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4" y="79"/>
                </a:cxn>
                <a:cxn ang="0">
                  <a:pos x="28" y="107"/>
                </a:cxn>
                <a:cxn ang="0">
                  <a:pos x="50" y="136"/>
                </a:cxn>
                <a:cxn ang="0">
                  <a:pos x="71" y="150"/>
                </a:cxn>
                <a:cxn ang="0">
                  <a:pos x="93" y="165"/>
                </a:cxn>
                <a:cxn ang="0">
                  <a:pos x="114" y="179"/>
                </a:cxn>
                <a:cxn ang="0">
                  <a:pos x="143" y="179"/>
                </a:cxn>
                <a:cxn ang="0">
                  <a:pos x="164" y="179"/>
                </a:cxn>
                <a:cxn ang="0">
                  <a:pos x="164" y="179"/>
                </a:cxn>
                <a:cxn ang="0">
                  <a:pos x="186" y="165"/>
                </a:cxn>
                <a:cxn ang="0">
                  <a:pos x="207" y="150"/>
                </a:cxn>
                <a:cxn ang="0">
                  <a:pos x="221" y="122"/>
                </a:cxn>
                <a:cxn ang="0">
                  <a:pos x="228" y="9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1" y="57"/>
                </a:cxn>
                <a:cxn ang="0">
                  <a:pos x="207" y="36"/>
                </a:cxn>
                <a:cxn ang="0">
                  <a:pos x="193" y="22"/>
                </a:cxn>
                <a:cxn ang="0">
                  <a:pos x="171" y="15"/>
                </a:cxn>
                <a:cxn ang="0">
                  <a:pos x="121" y="0"/>
                </a:cxn>
                <a:cxn ang="0">
                  <a:pos x="78" y="7"/>
                </a:cxn>
                <a:cxn ang="0">
                  <a:pos x="221" y="86"/>
                </a:cxn>
                <a:cxn ang="0">
                  <a:pos x="221" y="86"/>
                </a:cxn>
                <a:cxn ang="0">
                  <a:pos x="221" y="86"/>
                </a:cxn>
                <a:cxn ang="0">
                  <a:pos x="221" y="93"/>
                </a:cxn>
                <a:cxn ang="0">
                  <a:pos x="214" y="122"/>
                </a:cxn>
                <a:cxn ang="0">
                  <a:pos x="200" y="150"/>
                </a:cxn>
                <a:cxn ang="0">
                  <a:pos x="186" y="157"/>
                </a:cxn>
                <a:cxn ang="0">
                  <a:pos x="164" y="165"/>
                </a:cxn>
                <a:cxn ang="0">
                  <a:pos x="164" y="165"/>
                </a:cxn>
                <a:cxn ang="0">
                  <a:pos x="143" y="172"/>
                </a:cxn>
                <a:cxn ang="0">
                  <a:pos x="121" y="165"/>
                </a:cxn>
                <a:cxn ang="0">
                  <a:pos x="93" y="157"/>
                </a:cxn>
                <a:cxn ang="0">
                  <a:pos x="71" y="143"/>
                </a:cxn>
                <a:cxn ang="0">
                  <a:pos x="57" y="129"/>
                </a:cxn>
                <a:cxn ang="0">
                  <a:pos x="36" y="100"/>
                </a:cxn>
                <a:cxn ang="0">
                  <a:pos x="21" y="79"/>
                </a:cxn>
                <a:cxn ang="0">
                  <a:pos x="7" y="43"/>
                </a:cxn>
                <a:cxn ang="0">
                  <a:pos x="7" y="50"/>
                </a:cxn>
                <a:cxn ang="0">
                  <a:pos x="7" y="50"/>
                </a:cxn>
                <a:cxn ang="0">
                  <a:pos x="21" y="36"/>
                </a:cxn>
                <a:cxn ang="0">
                  <a:pos x="43" y="22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121" y="7"/>
                </a:cxn>
                <a:cxn ang="0">
                  <a:pos x="164" y="22"/>
                </a:cxn>
                <a:cxn ang="0">
                  <a:pos x="186" y="29"/>
                </a:cxn>
                <a:cxn ang="0">
                  <a:pos x="200" y="43"/>
                </a:cxn>
                <a:cxn ang="0">
                  <a:pos x="214" y="65"/>
                </a:cxn>
                <a:cxn ang="0">
                  <a:pos x="221" y="86"/>
                </a:cxn>
                <a:cxn ang="0">
                  <a:pos x="221" y="86"/>
                </a:cxn>
              </a:cxnLst>
              <a:rect l="0" t="0" r="r" b="b"/>
              <a:pathLst>
                <a:path w="228" h="179">
                  <a:moveTo>
                    <a:pt x="78" y="7"/>
                  </a:moveTo>
                  <a:lnTo>
                    <a:pt x="78" y="7"/>
                  </a:lnTo>
                  <a:lnTo>
                    <a:pt x="36" y="15"/>
                  </a:lnTo>
                  <a:lnTo>
                    <a:pt x="14" y="29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4" y="79"/>
                  </a:lnTo>
                  <a:lnTo>
                    <a:pt x="28" y="107"/>
                  </a:lnTo>
                  <a:lnTo>
                    <a:pt x="50" y="136"/>
                  </a:lnTo>
                  <a:lnTo>
                    <a:pt x="71" y="150"/>
                  </a:lnTo>
                  <a:lnTo>
                    <a:pt x="93" y="165"/>
                  </a:lnTo>
                  <a:lnTo>
                    <a:pt x="114" y="179"/>
                  </a:lnTo>
                  <a:lnTo>
                    <a:pt x="143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86" y="165"/>
                  </a:lnTo>
                  <a:lnTo>
                    <a:pt x="207" y="150"/>
                  </a:lnTo>
                  <a:lnTo>
                    <a:pt x="221" y="122"/>
                  </a:lnTo>
                  <a:lnTo>
                    <a:pt x="228" y="9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1" y="57"/>
                  </a:lnTo>
                  <a:lnTo>
                    <a:pt x="207" y="36"/>
                  </a:lnTo>
                  <a:lnTo>
                    <a:pt x="193" y="22"/>
                  </a:lnTo>
                  <a:lnTo>
                    <a:pt x="171" y="15"/>
                  </a:lnTo>
                  <a:lnTo>
                    <a:pt x="121" y="0"/>
                  </a:lnTo>
                  <a:lnTo>
                    <a:pt x="78" y="7"/>
                  </a:lnTo>
                  <a:close/>
                  <a:moveTo>
                    <a:pt x="221" y="86"/>
                  </a:moveTo>
                  <a:lnTo>
                    <a:pt x="221" y="86"/>
                  </a:lnTo>
                  <a:lnTo>
                    <a:pt x="221" y="86"/>
                  </a:lnTo>
                  <a:lnTo>
                    <a:pt x="221" y="93"/>
                  </a:lnTo>
                  <a:lnTo>
                    <a:pt x="214" y="122"/>
                  </a:lnTo>
                  <a:lnTo>
                    <a:pt x="200" y="150"/>
                  </a:lnTo>
                  <a:lnTo>
                    <a:pt x="186" y="157"/>
                  </a:lnTo>
                  <a:lnTo>
                    <a:pt x="164" y="165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65"/>
                  </a:lnTo>
                  <a:lnTo>
                    <a:pt x="93" y="157"/>
                  </a:lnTo>
                  <a:lnTo>
                    <a:pt x="71" y="143"/>
                  </a:lnTo>
                  <a:lnTo>
                    <a:pt x="57" y="129"/>
                  </a:lnTo>
                  <a:lnTo>
                    <a:pt x="36" y="100"/>
                  </a:lnTo>
                  <a:lnTo>
                    <a:pt x="21" y="79"/>
                  </a:lnTo>
                  <a:lnTo>
                    <a:pt x="7" y="43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21" y="36"/>
                  </a:lnTo>
                  <a:lnTo>
                    <a:pt x="43" y="22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121" y="7"/>
                  </a:lnTo>
                  <a:lnTo>
                    <a:pt x="164" y="22"/>
                  </a:lnTo>
                  <a:lnTo>
                    <a:pt x="186" y="29"/>
                  </a:lnTo>
                  <a:lnTo>
                    <a:pt x="200" y="43"/>
                  </a:lnTo>
                  <a:lnTo>
                    <a:pt x="214" y="65"/>
                  </a:lnTo>
                  <a:lnTo>
                    <a:pt x="221" y="86"/>
                  </a:lnTo>
                  <a:lnTo>
                    <a:pt x="221" y="86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2" name="Freeform 102">
              <a:extLst>
                <a:ext uri="{FF2B5EF4-FFF2-40B4-BE49-F238E27FC236}">
                  <a16:creationId xmlns:a16="http://schemas.microsoft.com/office/drawing/2014/main" id="{4BBD8770-EF91-4B9D-B4DA-53B57AD9B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" y="1356"/>
              <a:ext cx="228" cy="179"/>
            </a:xfrm>
            <a:custGeom>
              <a:avLst/>
              <a:gdLst/>
              <a:ahLst/>
              <a:cxnLst>
                <a:cxn ang="0">
                  <a:pos x="78" y="7"/>
                </a:cxn>
                <a:cxn ang="0">
                  <a:pos x="78" y="7"/>
                </a:cxn>
                <a:cxn ang="0">
                  <a:pos x="36" y="15"/>
                </a:cxn>
                <a:cxn ang="0">
                  <a:pos x="14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4" y="79"/>
                </a:cxn>
                <a:cxn ang="0">
                  <a:pos x="28" y="107"/>
                </a:cxn>
                <a:cxn ang="0">
                  <a:pos x="50" y="136"/>
                </a:cxn>
                <a:cxn ang="0">
                  <a:pos x="71" y="150"/>
                </a:cxn>
                <a:cxn ang="0">
                  <a:pos x="93" y="165"/>
                </a:cxn>
                <a:cxn ang="0">
                  <a:pos x="114" y="179"/>
                </a:cxn>
                <a:cxn ang="0">
                  <a:pos x="143" y="179"/>
                </a:cxn>
                <a:cxn ang="0">
                  <a:pos x="164" y="179"/>
                </a:cxn>
                <a:cxn ang="0">
                  <a:pos x="164" y="179"/>
                </a:cxn>
                <a:cxn ang="0">
                  <a:pos x="186" y="165"/>
                </a:cxn>
                <a:cxn ang="0">
                  <a:pos x="207" y="150"/>
                </a:cxn>
                <a:cxn ang="0">
                  <a:pos x="221" y="122"/>
                </a:cxn>
                <a:cxn ang="0">
                  <a:pos x="228" y="9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1" y="57"/>
                </a:cxn>
                <a:cxn ang="0">
                  <a:pos x="207" y="36"/>
                </a:cxn>
                <a:cxn ang="0">
                  <a:pos x="193" y="22"/>
                </a:cxn>
                <a:cxn ang="0">
                  <a:pos x="171" y="15"/>
                </a:cxn>
                <a:cxn ang="0">
                  <a:pos x="121" y="0"/>
                </a:cxn>
                <a:cxn ang="0">
                  <a:pos x="78" y="7"/>
                </a:cxn>
              </a:cxnLst>
              <a:rect l="0" t="0" r="r" b="b"/>
              <a:pathLst>
                <a:path w="228" h="179">
                  <a:moveTo>
                    <a:pt x="78" y="7"/>
                  </a:moveTo>
                  <a:lnTo>
                    <a:pt x="78" y="7"/>
                  </a:lnTo>
                  <a:lnTo>
                    <a:pt x="36" y="15"/>
                  </a:lnTo>
                  <a:lnTo>
                    <a:pt x="14" y="29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4" y="79"/>
                  </a:lnTo>
                  <a:lnTo>
                    <a:pt x="28" y="107"/>
                  </a:lnTo>
                  <a:lnTo>
                    <a:pt x="50" y="136"/>
                  </a:lnTo>
                  <a:lnTo>
                    <a:pt x="71" y="150"/>
                  </a:lnTo>
                  <a:lnTo>
                    <a:pt x="93" y="165"/>
                  </a:lnTo>
                  <a:lnTo>
                    <a:pt x="114" y="179"/>
                  </a:lnTo>
                  <a:lnTo>
                    <a:pt x="143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86" y="165"/>
                  </a:lnTo>
                  <a:lnTo>
                    <a:pt x="207" y="150"/>
                  </a:lnTo>
                  <a:lnTo>
                    <a:pt x="221" y="122"/>
                  </a:lnTo>
                  <a:lnTo>
                    <a:pt x="228" y="9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1" y="57"/>
                  </a:lnTo>
                  <a:lnTo>
                    <a:pt x="207" y="36"/>
                  </a:lnTo>
                  <a:lnTo>
                    <a:pt x="193" y="22"/>
                  </a:lnTo>
                  <a:lnTo>
                    <a:pt x="171" y="15"/>
                  </a:lnTo>
                  <a:lnTo>
                    <a:pt x="121" y="0"/>
                  </a:lnTo>
                  <a:lnTo>
                    <a:pt x="78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3" name="Freeform 103">
              <a:extLst>
                <a:ext uri="{FF2B5EF4-FFF2-40B4-BE49-F238E27FC236}">
                  <a16:creationId xmlns:a16="http://schemas.microsoft.com/office/drawing/2014/main" id="{C84FD2D0-4C2D-4690-9AE2-D55F2677F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" y="1363"/>
              <a:ext cx="214" cy="165"/>
            </a:xfrm>
            <a:custGeom>
              <a:avLst/>
              <a:gdLst/>
              <a:ahLst/>
              <a:cxnLst>
                <a:cxn ang="0">
                  <a:pos x="214" y="79"/>
                </a:cxn>
                <a:cxn ang="0">
                  <a:pos x="214" y="79"/>
                </a:cxn>
                <a:cxn ang="0">
                  <a:pos x="214" y="79"/>
                </a:cxn>
                <a:cxn ang="0">
                  <a:pos x="214" y="86"/>
                </a:cxn>
                <a:cxn ang="0">
                  <a:pos x="207" y="115"/>
                </a:cxn>
                <a:cxn ang="0">
                  <a:pos x="193" y="143"/>
                </a:cxn>
                <a:cxn ang="0">
                  <a:pos x="179" y="150"/>
                </a:cxn>
                <a:cxn ang="0">
                  <a:pos x="157" y="158"/>
                </a:cxn>
                <a:cxn ang="0">
                  <a:pos x="157" y="158"/>
                </a:cxn>
                <a:cxn ang="0">
                  <a:pos x="136" y="165"/>
                </a:cxn>
                <a:cxn ang="0">
                  <a:pos x="114" y="158"/>
                </a:cxn>
                <a:cxn ang="0">
                  <a:pos x="86" y="150"/>
                </a:cxn>
                <a:cxn ang="0">
                  <a:pos x="64" y="136"/>
                </a:cxn>
                <a:cxn ang="0">
                  <a:pos x="50" y="122"/>
                </a:cxn>
                <a:cxn ang="0">
                  <a:pos x="29" y="93"/>
                </a:cxn>
                <a:cxn ang="0">
                  <a:pos x="14" y="72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14" y="29"/>
                </a:cxn>
                <a:cxn ang="0">
                  <a:pos x="36" y="15"/>
                </a:cxn>
                <a:cxn ang="0">
                  <a:pos x="71" y="8"/>
                </a:cxn>
                <a:cxn ang="0">
                  <a:pos x="71" y="8"/>
                </a:cxn>
                <a:cxn ang="0">
                  <a:pos x="114" y="0"/>
                </a:cxn>
                <a:cxn ang="0">
                  <a:pos x="157" y="15"/>
                </a:cxn>
                <a:cxn ang="0">
                  <a:pos x="179" y="22"/>
                </a:cxn>
                <a:cxn ang="0">
                  <a:pos x="193" y="36"/>
                </a:cxn>
                <a:cxn ang="0">
                  <a:pos x="207" y="58"/>
                </a:cxn>
                <a:cxn ang="0">
                  <a:pos x="214" y="79"/>
                </a:cxn>
                <a:cxn ang="0">
                  <a:pos x="214" y="79"/>
                </a:cxn>
              </a:cxnLst>
              <a:rect l="0" t="0" r="r" b="b"/>
              <a:pathLst>
                <a:path w="214" h="165">
                  <a:moveTo>
                    <a:pt x="214" y="79"/>
                  </a:moveTo>
                  <a:lnTo>
                    <a:pt x="214" y="79"/>
                  </a:lnTo>
                  <a:lnTo>
                    <a:pt x="214" y="79"/>
                  </a:lnTo>
                  <a:lnTo>
                    <a:pt x="214" y="86"/>
                  </a:lnTo>
                  <a:lnTo>
                    <a:pt x="207" y="115"/>
                  </a:lnTo>
                  <a:lnTo>
                    <a:pt x="193" y="143"/>
                  </a:lnTo>
                  <a:lnTo>
                    <a:pt x="179" y="150"/>
                  </a:lnTo>
                  <a:lnTo>
                    <a:pt x="157" y="158"/>
                  </a:lnTo>
                  <a:lnTo>
                    <a:pt x="157" y="158"/>
                  </a:lnTo>
                  <a:lnTo>
                    <a:pt x="136" y="165"/>
                  </a:lnTo>
                  <a:lnTo>
                    <a:pt x="114" y="158"/>
                  </a:lnTo>
                  <a:lnTo>
                    <a:pt x="86" y="150"/>
                  </a:lnTo>
                  <a:lnTo>
                    <a:pt x="64" y="136"/>
                  </a:lnTo>
                  <a:lnTo>
                    <a:pt x="50" y="122"/>
                  </a:lnTo>
                  <a:lnTo>
                    <a:pt x="29" y="93"/>
                  </a:lnTo>
                  <a:lnTo>
                    <a:pt x="14" y="72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4" y="29"/>
                  </a:lnTo>
                  <a:lnTo>
                    <a:pt x="36" y="15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114" y="0"/>
                  </a:lnTo>
                  <a:lnTo>
                    <a:pt x="157" y="15"/>
                  </a:lnTo>
                  <a:lnTo>
                    <a:pt x="179" y="22"/>
                  </a:lnTo>
                  <a:lnTo>
                    <a:pt x="193" y="36"/>
                  </a:lnTo>
                  <a:lnTo>
                    <a:pt x="207" y="58"/>
                  </a:lnTo>
                  <a:lnTo>
                    <a:pt x="214" y="79"/>
                  </a:lnTo>
                  <a:lnTo>
                    <a:pt x="214" y="79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4" name="Freeform 104">
              <a:extLst>
                <a:ext uri="{FF2B5EF4-FFF2-40B4-BE49-F238E27FC236}">
                  <a16:creationId xmlns:a16="http://schemas.microsoft.com/office/drawing/2014/main" id="{808D395A-C8AA-4603-9E93-7B88D919E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" y="1421"/>
              <a:ext cx="72" cy="28"/>
            </a:xfrm>
            <a:custGeom>
              <a:avLst/>
              <a:gdLst/>
              <a:ahLst/>
              <a:cxnLst>
                <a:cxn ang="0">
                  <a:pos x="7" y="21"/>
                </a:cxn>
                <a:cxn ang="0">
                  <a:pos x="7" y="21"/>
                </a:cxn>
                <a:cxn ang="0">
                  <a:pos x="7" y="21"/>
                </a:cxn>
                <a:cxn ang="0">
                  <a:pos x="15" y="14"/>
                </a:cxn>
                <a:cxn ang="0">
                  <a:pos x="36" y="7"/>
                </a:cxn>
                <a:cxn ang="0">
                  <a:pos x="36" y="7"/>
                </a:cxn>
                <a:cxn ang="0">
                  <a:pos x="50" y="14"/>
                </a:cxn>
                <a:cxn ang="0">
                  <a:pos x="65" y="28"/>
                </a:cxn>
                <a:cxn ang="0">
                  <a:pos x="72" y="21"/>
                </a:cxn>
                <a:cxn ang="0">
                  <a:pos x="72" y="21"/>
                </a:cxn>
                <a:cxn ang="0">
                  <a:pos x="50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7" y="7"/>
                </a:cxn>
                <a:cxn ang="0">
                  <a:pos x="0" y="14"/>
                </a:cxn>
                <a:cxn ang="0">
                  <a:pos x="7" y="21"/>
                </a:cxn>
              </a:cxnLst>
              <a:rect l="0" t="0" r="r" b="b"/>
              <a:pathLst>
                <a:path w="72" h="28">
                  <a:moveTo>
                    <a:pt x="7" y="21"/>
                  </a:moveTo>
                  <a:lnTo>
                    <a:pt x="7" y="21"/>
                  </a:lnTo>
                  <a:lnTo>
                    <a:pt x="7" y="21"/>
                  </a:lnTo>
                  <a:lnTo>
                    <a:pt x="15" y="14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50" y="14"/>
                  </a:lnTo>
                  <a:lnTo>
                    <a:pt x="65" y="28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7" y="7"/>
                  </a:lnTo>
                  <a:lnTo>
                    <a:pt x="0" y="14"/>
                  </a:lnTo>
                  <a:lnTo>
                    <a:pt x="7" y="21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5" name="Freeform 105">
              <a:extLst>
                <a:ext uri="{FF2B5EF4-FFF2-40B4-BE49-F238E27FC236}">
                  <a16:creationId xmlns:a16="http://schemas.microsoft.com/office/drawing/2014/main" id="{345BDEDC-61F8-4064-A01D-BC6B7DCCEF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1" y="1299"/>
              <a:ext cx="278" cy="214"/>
            </a:xfrm>
            <a:custGeom>
              <a:avLst/>
              <a:gdLst/>
              <a:ahLst/>
              <a:cxnLst>
                <a:cxn ang="0">
                  <a:pos x="150" y="214"/>
                </a:cxn>
                <a:cxn ang="0">
                  <a:pos x="214" y="186"/>
                </a:cxn>
                <a:cxn ang="0">
                  <a:pos x="250" y="136"/>
                </a:cxn>
                <a:cxn ang="0">
                  <a:pos x="278" y="43"/>
                </a:cxn>
                <a:cxn ang="0">
                  <a:pos x="278" y="14"/>
                </a:cxn>
                <a:cxn ang="0">
                  <a:pos x="264" y="0"/>
                </a:cxn>
                <a:cxn ang="0">
                  <a:pos x="228" y="0"/>
                </a:cxn>
                <a:cxn ang="0">
                  <a:pos x="121" y="14"/>
                </a:cxn>
                <a:cxn ang="0">
                  <a:pos x="64" y="36"/>
                </a:cxn>
                <a:cxn ang="0">
                  <a:pos x="7" y="93"/>
                </a:cxn>
                <a:cxn ang="0">
                  <a:pos x="0" y="107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28" y="179"/>
                </a:cxn>
                <a:cxn ang="0">
                  <a:pos x="42" y="200"/>
                </a:cxn>
                <a:cxn ang="0">
                  <a:pos x="92" y="214"/>
                </a:cxn>
                <a:cxn ang="0">
                  <a:pos x="150" y="214"/>
                </a:cxn>
                <a:cxn ang="0">
                  <a:pos x="14" y="136"/>
                </a:cxn>
                <a:cxn ang="0">
                  <a:pos x="14" y="122"/>
                </a:cxn>
                <a:cxn ang="0">
                  <a:pos x="14" y="93"/>
                </a:cxn>
                <a:cxn ang="0">
                  <a:pos x="64" y="43"/>
                </a:cxn>
                <a:cxn ang="0">
                  <a:pos x="121" y="21"/>
                </a:cxn>
                <a:cxn ang="0">
                  <a:pos x="228" y="7"/>
                </a:cxn>
                <a:cxn ang="0">
                  <a:pos x="264" y="7"/>
                </a:cxn>
                <a:cxn ang="0">
                  <a:pos x="271" y="43"/>
                </a:cxn>
                <a:cxn ang="0">
                  <a:pos x="264" y="86"/>
                </a:cxn>
                <a:cxn ang="0">
                  <a:pos x="228" y="157"/>
                </a:cxn>
                <a:cxn ang="0">
                  <a:pos x="178" y="193"/>
                </a:cxn>
                <a:cxn ang="0">
                  <a:pos x="150" y="200"/>
                </a:cxn>
                <a:cxn ang="0">
                  <a:pos x="92" y="207"/>
                </a:cxn>
                <a:cxn ang="0">
                  <a:pos x="50" y="193"/>
                </a:cxn>
                <a:cxn ang="0">
                  <a:pos x="35" y="172"/>
                </a:cxn>
                <a:cxn ang="0">
                  <a:pos x="14" y="136"/>
                </a:cxn>
                <a:cxn ang="0">
                  <a:pos x="14" y="136"/>
                </a:cxn>
              </a:cxnLst>
              <a:rect l="0" t="0" r="r" b="b"/>
              <a:pathLst>
                <a:path w="278" h="214">
                  <a:moveTo>
                    <a:pt x="150" y="214"/>
                  </a:moveTo>
                  <a:lnTo>
                    <a:pt x="150" y="214"/>
                  </a:lnTo>
                  <a:lnTo>
                    <a:pt x="185" y="200"/>
                  </a:lnTo>
                  <a:lnTo>
                    <a:pt x="214" y="186"/>
                  </a:lnTo>
                  <a:lnTo>
                    <a:pt x="235" y="164"/>
                  </a:lnTo>
                  <a:lnTo>
                    <a:pt x="250" y="136"/>
                  </a:lnTo>
                  <a:lnTo>
                    <a:pt x="271" y="86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14"/>
                  </a:lnTo>
                  <a:lnTo>
                    <a:pt x="271" y="7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28" y="0"/>
                  </a:lnTo>
                  <a:lnTo>
                    <a:pt x="178" y="0"/>
                  </a:lnTo>
                  <a:lnTo>
                    <a:pt x="121" y="14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21" y="6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0" y="107"/>
                  </a:lnTo>
                  <a:lnTo>
                    <a:pt x="0" y="122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14" y="157"/>
                  </a:lnTo>
                  <a:lnTo>
                    <a:pt x="28" y="179"/>
                  </a:lnTo>
                  <a:lnTo>
                    <a:pt x="42" y="200"/>
                  </a:lnTo>
                  <a:lnTo>
                    <a:pt x="42" y="200"/>
                  </a:lnTo>
                  <a:lnTo>
                    <a:pt x="64" y="207"/>
                  </a:lnTo>
                  <a:lnTo>
                    <a:pt x="92" y="214"/>
                  </a:lnTo>
                  <a:lnTo>
                    <a:pt x="121" y="214"/>
                  </a:lnTo>
                  <a:lnTo>
                    <a:pt x="150" y="214"/>
                  </a:lnTo>
                  <a:close/>
                  <a:moveTo>
                    <a:pt x="14" y="136"/>
                  </a:moveTo>
                  <a:lnTo>
                    <a:pt x="14" y="136"/>
                  </a:lnTo>
                  <a:lnTo>
                    <a:pt x="14" y="136"/>
                  </a:lnTo>
                  <a:lnTo>
                    <a:pt x="14" y="122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28" y="72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121" y="21"/>
                  </a:lnTo>
                  <a:lnTo>
                    <a:pt x="185" y="7"/>
                  </a:lnTo>
                  <a:lnTo>
                    <a:pt x="228" y="7"/>
                  </a:lnTo>
                  <a:lnTo>
                    <a:pt x="264" y="7"/>
                  </a:lnTo>
                  <a:lnTo>
                    <a:pt x="264" y="7"/>
                  </a:lnTo>
                  <a:lnTo>
                    <a:pt x="264" y="14"/>
                  </a:lnTo>
                  <a:lnTo>
                    <a:pt x="271" y="43"/>
                  </a:lnTo>
                  <a:lnTo>
                    <a:pt x="271" y="43"/>
                  </a:lnTo>
                  <a:lnTo>
                    <a:pt x="264" y="86"/>
                  </a:lnTo>
                  <a:lnTo>
                    <a:pt x="242" y="136"/>
                  </a:lnTo>
                  <a:lnTo>
                    <a:pt x="228" y="157"/>
                  </a:lnTo>
                  <a:lnTo>
                    <a:pt x="207" y="179"/>
                  </a:lnTo>
                  <a:lnTo>
                    <a:pt x="178" y="193"/>
                  </a:lnTo>
                  <a:lnTo>
                    <a:pt x="150" y="200"/>
                  </a:lnTo>
                  <a:lnTo>
                    <a:pt x="150" y="200"/>
                  </a:lnTo>
                  <a:lnTo>
                    <a:pt x="121" y="207"/>
                  </a:lnTo>
                  <a:lnTo>
                    <a:pt x="92" y="207"/>
                  </a:lnTo>
                  <a:lnTo>
                    <a:pt x="71" y="200"/>
                  </a:lnTo>
                  <a:lnTo>
                    <a:pt x="50" y="193"/>
                  </a:lnTo>
                  <a:lnTo>
                    <a:pt x="50" y="193"/>
                  </a:lnTo>
                  <a:lnTo>
                    <a:pt x="35" y="172"/>
                  </a:lnTo>
                  <a:lnTo>
                    <a:pt x="21" y="157"/>
                  </a:lnTo>
                  <a:lnTo>
                    <a:pt x="14" y="136"/>
                  </a:lnTo>
                  <a:lnTo>
                    <a:pt x="14" y="136"/>
                  </a:lnTo>
                  <a:lnTo>
                    <a:pt x="14" y="136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6" name="Freeform 106">
              <a:extLst>
                <a:ext uri="{FF2B5EF4-FFF2-40B4-BE49-F238E27FC236}">
                  <a16:creationId xmlns:a16="http://schemas.microsoft.com/office/drawing/2014/main" id="{8B0F7139-342F-44FF-8F4F-21D9F319B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1" y="1299"/>
              <a:ext cx="278" cy="214"/>
            </a:xfrm>
            <a:custGeom>
              <a:avLst/>
              <a:gdLst/>
              <a:ahLst/>
              <a:cxnLst>
                <a:cxn ang="0">
                  <a:pos x="150" y="214"/>
                </a:cxn>
                <a:cxn ang="0">
                  <a:pos x="150" y="214"/>
                </a:cxn>
                <a:cxn ang="0">
                  <a:pos x="185" y="200"/>
                </a:cxn>
                <a:cxn ang="0">
                  <a:pos x="214" y="186"/>
                </a:cxn>
                <a:cxn ang="0">
                  <a:pos x="235" y="164"/>
                </a:cxn>
                <a:cxn ang="0">
                  <a:pos x="250" y="136"/>
                </a:cxn>
                <a:cxn ang="0">
                  <a:pos x="271" y="86"/>
                </a:cxn>
                <a:cxn ang="0">
                  <a:pos x="278" y="43"/>
                </a:cxn>
                <a:cxn ang="0">
                  <a:pos x="278" y="43"/>
                </a:cxn>
                <a:cxn ang="0">
                  <a:pos x="278" y="14"/>
                </a:cxn>
                <a:cxn ang="0">
                  <a:pos x="271" y="7"/>
                </a:cxn>
                <a:cxn ang="0">
                  <a:pos x="264" y="0"/>
                </a:cxn>
                <a:cxn ang="0">
                  <a:pos x="264" y="0"/>
                </a:cxn>
                <a:cxn ang="0">
                  <a:pos x="228" y="0"/>
                </a:cxn>
                <a:cxn ang="0">
                  <a:pos x="178" y="0"/>
                </a:cxn>
                <a:cxn ang="0">
                  <a:pos x="121" y="14"/>
                </a:cxn>
                <a:cxn ang="0">
                  <a:pos x="64" y="36"/>
                </a:cxn>
                <a:cxn ang="0">
                  <a:pos x="64" y="36"/>
                </a:cxn>
                <a:cxn ang="0">
                  <a:pos x="21" y="64"/>
                </a:cxn>
                <a:cxn ang="0">
                  <a:pos x="7" y="93"/>
                </a:cxn>
                <a:cxn ang="0">
                  <a:pos x="7" y="93"/>
                </a:cxn>
                <a:cxn ang="0">
                  <a:pos x="0" y="107"/>
                </a:cxn>
                <a:cxn ang="0">
                  <a:pos x="0" y="122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14" y="157"/>
                </a:cxn>
                <a:cxn ang="0">
                  <a:pos x="28" y="179"/>
                </a:cxn>
                <a:cxn ang="0">
                  <a:pos x="42" y="200"/>
                </a:cxn>
                <a:cxn ang="0">
                  <a:pos x="42" y="200"/>
                </a:cxn>
                <a:cxn ang="0">
                  <a:pos x="64" y="207"/>
                </a:cxn>
                <a:cxn ang="0">
                  <a:pos x="92" y="214"/>
                </a:cxn>
                <a:cxn ang="0">
                  <a:pos x="121" y="214"/>
                </a:cxn>
                <a:cxn ang="0">
                  <a:pos x="150" y="214"/>
                </a:cxn>
              </a:cxnLst>
              <a:rect l="0" t="0" r="r" b="b"/>
              <a:pathLst>
                <a:path w="278" h="214">
                  <a:moveTo>
                    <a:pt x="150" y="214"/>
                  </a:moveTo>
                  <a:lnTo>
                    <a:pt x="150" y="214"/>
                  </a:lnTo>
                  <a:lnTo>
                    <a:pt x="185" y="200"/>
                  </a:lnTo>
                  <a:lnTo>
                    <a:pt x="214" y="186"/>
                  </a:lnTo>
                  <a:lnTo>
                    <a:pt x="235" y="164"/>
                  </a:lnTo>
                  <a:lnTo>
                    <a:pt x="250" y="136"/>
                  </a:lnTo>
                  <a:lnTo>
                    <a:pt x="271" y="86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14"/>
                  </a:lnTo>
                  <a:lnTo>
                    <a:pt x="271" y="7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28" y="0"/>
                  </a:lnTo>
                  <a:lnTo>
                    <a:pt x="178" y="0"/>
                  </a:lnTo>
                  <a:lnTo>
                    <a:pt x="121" y="14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21" y="6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0" y="107"/>
                  </a:lnTo>
                  <a:lnTo>
                    <a:pt x="0" y="122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14" y="157"/>
                  </a:lnTo>
                  <a:lnTo>
                    <a:pt x="28" y="179"/>
                  </a:lnTo>
                  <a:lnTo>
                    <a:pt x="42" y="200"/>
                  </a:lnTo>
                  <a:lnTo>
                    <a:pt x="42" y="200"/>
                  </a:lnTo>
                  <a:lnTo>
                    <a:pt x="64" y="207"/>
                  </a:lnTo>
                  <a:lnTo>
                    <a:pt x="92" y="214"/>
                  </a:lnTo>
                  <a:lnTo>
                    <a:pt x="121" y="214"/>
                  </a:lnTo>
                  <a:lnTo>
                    <a:pt x="150" y="2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7" name="Freeform 107">
              <a:extLst>
                <a:ext uri="{FF2B5EF4-FFF2-40B4-BE49-F238E27FC236}">
                  <a16:creationId xmlns:a16="http://schemas.microsoft.com/office/drawing/2014/main" id="{1F67701D-F6F0-4738-A210-8E3A4916F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5" y="1306"/>
              <a:ext cx="257" cy="200"/>
            </a:xfrm>
            <a:custGeom>
              <a:avLst/>
              <a:gdLst/>
              <a:ahLst/>
              <a:cxnLst>
                <a:cxn ang="0">
                  <a:pos x="0" y="129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115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14" y="65"/>
                </a:cxn>
                <a:cxn ang="0">
                  <a:pos x="50" y="36"/>
                </a:cxn>
                <a:cxn ang="0">
                  <a:pos x="50" y="36"/>
                </a:cxn>
                <a:cxn ang="0">
                  <a:pos x="107" y="14"/>
                </a:cxn>
                <a:cxn ang="0">
                  <a:pos x="171" y="0"/>
                </a:cxn>
                <a:cxn ang="0">
                  <a:pos x="214" y="0"/>
                </a:cxn>
                <a:cxn ang="0">
                  <a:pos x="250" y="0"/>
                </a:cxn>
                <a:cxn ang="0">
                  <a:pos x="250" y="0"/>
                </a:cxn>
                <a:cxn ang="0">
                  <a:pos x="250" y="7"/>
                </a:cxn>
                <a:cxn ang="0">
                  <a:pos x="257" y="36"/>
                </a:cxn>
                <a:cxn ang="0">
                  <a:pos x="257" y="36"/>
                </a:cxn>
                <a:cxn ang="0">
                  <a:pos x="250" y="79"/>
                </a:cxn>
                <a:cxn ang="0">
                  <a:pos x="228" y="129"/>
                </a:cxn>
                <a:cxn ang="0">
                  <a:pos x="214" y="150"/>
                </a:cxn>
                <a:cxn ang="0">
                  <a:pos x="193" y="172"/>
                </a:cxn>
                <a:cxn ang="0">
                  <a:pos x="164" y="186"/>
                </a:cxn>
                <a:cxn ang="0">
                  <a:pos x="136" y="193"/>
                </a:cxn>
                <a:cxn ang="0">
                  <a:pos x="136" y="193"/>
                </a:cxn>
                <a:cxn ang="0">
                  <a:pos x="107" y="200"/>
                </a:cxn>
                <a:cxn ang="0">
                  <a:pos x="78" y="200"/>
                </a:cxn>
                <a:cxn ang="0">
                  <a:pos x="57" y="193"/>
                </a:cxn>
                <a:cxn ang="0">
                  <a:pos x="36" y="186"/>
                </a:cxn>
                <a:cxn ang="0">
                  <a:pos x="36" y="186"/>
                </a:cxn>
                <a:cxn ang="0">
                  <a:pos x="21" y="165"/>
                </a:cxn>
                <a:cxn ang="0">
                  <a:pos x="7" y="150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129"/>
                </a:cxn>
              </a:cxnLst>
              <a:rect l="0" t="0" r="r" b="b"/>
              <a:pathLst>
                <a:path w="257" h="200">
                  <a:moveTo>
                    <a:pt x="0" y="129"/>
                  </a:moveTo>
                  <a:lnTo>
                    <a:pt x="0" y="129"/>
                  </a:lnTo>
                  <a:lnTo>
                    <a:pt x="0" y="129"/>
                  </a:lnTo>
                  <a:lnTo>
                    <a:pt x="0" y="115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4" y="65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107" y="14"/>
                  </a:lnTo>
                  <a:lnTo>
                    <a:pt x="171" y="0"/>
                  </a:lnTo>
                  <a:lnTo>
                    <a:pt x="214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7"/>
                  </a:lnTo>
                  <a:lnTo>
                    <a:pt x="257" y="36"/>
                  </a:lnTo>
                  <a:lnTo>
                    <a:pt x="257" y="36"/>
                  </a:lnTo>
                  <a:lnTo>
                    <a:pt x="250" y="79"/>
                  </a:lnTo>
                  <a:lnTo>
                    <a:pt x="228" y="129"/>
                  </a:lnTo>
                  <a:lnTo>
                    <a:pt x="214" y="150"/>
                  </a:lnTo>
                  <a:lnTo>
                    <a:pt x="193" y="172"/>
                  </a:lnTo>
                  <a:lnTo>
                    <a:pt x="164" y="186"/>
                  </a:lnTo>
                  <a:lnTo>
                    <a:pt x="136" y="193"/>
                  </a:lnTo>
                  <a:lnTo>
                    <a:pt x="136" y="193"/>
                  </a:lnTo>
                  <a:lnTo>
                    <a:pt x="107" y="200"/>
                  </a:lnTo>
                  <a:lnTo>
                    <a:pt x="78" y="200"/>
                  </a:lnTo>
                  <a:lnTo>
                    <a:pt x="57" y="193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21" y="165"/>
                  </a:lnTo>
                  <a:lnTo>
                    <a:pt x="7" y="150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129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8" name="Freeform 108">
              <a:extLst>
                <a:ext uri="{FF2B5EF4-FFF2-40B4-BE49-F238E27FC236}">
                  <a16:creationId xmlns:a16="http://schemas.microsoft.com/office/drawing/2014/main" id="{4395EF41-672C-4721-82C5-782B15556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" y="1242"/>
              <a:ext cx="150" cy="7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50" y="7"/>
                </a:cxn>
                <a:cxn ang="0">
                  <a:pos x="150" y="0"/>
                </a:cxn>
                <a:cxn ang="0">
                  <a:pos x="0" y="71"/>
                </a:cxn>
                <a:cxn ang="0">
                  <a:pos x="0" y="78"/>
                </a:cxn>
              </a:cxnLst>
              <a:rect l="0" t="0" r="r" b="b"/>
              <a:pathLst>
                <a:path w="150" h="78">
                  <a:moveTo>
                    <a:pt x="0" y="78"/>
                  </a:moveTo>
                  <a:lnTo>
                    <a:pt x="150" y="7"/>
                  </a:lnTo>
                  <a:lnTo>
                    <a:pt x="150" y="0"/>
                  </a:lnTo>
                  <a:lnTo>
                    <a:pt x="0" y="71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9" name="Freeform 109">
              <a:extLst>
                <a:ext uri="{FF2B5EF4-FFF2-40B4-BE49-F238E27FC236}">
                  <a16:creationId xmlns:a16="http://schemas.microsoft.com/office/drawing/2014/main" id="{48E7BFD9-7699-4A02-96C6-CAFF032C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" y="2564"/>
              <a:ext cx="157" cy="300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28" y="136"/>
                </a:cxn>
                <a:cxn ang="0">
                  <a:pos x="128" y="136"/>
                </a:cxn>
                <a:cxn ang="0">
                  <a:pos x="93" y="193"/>
                </a:cxn>
                <a:cxn ang="0">
                  <a:pos x="50" y="250"/>
                </a:cxn>
                <a:cxn ang="0">
                  <a:pos x="0" y="300"/>
                </a:cxn>
                <a:cxn ang="0">
                  <a:pos x="0" y="300"/>
                </a:cxn>
                <a:cxn ang="0">
                  <a:pos x="14" y="293"/>
                </a:cxn>
                <a:cxn ang="0">
                  <a:pos x="57" y="264"/>
                </a:cxn>
                <a:cxn ang="0">
                  <a:pos x="107" y="214"/>
                </a:cxn>
                <a:cxn ang="0">
                  <a:pos x="128" y="179"/>
                </a:cxn>
                <a:cxn ang="0">
                  <a:pos x="157" y="136"/>
                </a:cxn>
                <a:cxn ang="0">
                  <a:pos x="157" y="136"/>
                </a:cxn>
                <a:cxn ang="0">
                  <a:pos x="136" y="86"/>
                </a:cxn>
                <a:cxn ang="0">
                  <a:pos x="114" y="43"/>
                </a:cxn>
                <a:cxn ang="0">
                  <a:pos x="86" y="0"/>
                </a:cxn>
              </a:cxnLst>
              <a:rect l="0" t="0" r="r" b="b"/>
              <a:pathLst>
                <a:path w="157" h="300">
                  <a:moveTo>
                    <a:pt x="86" y="0"/>
                  </a:moveTo>
                  <a:lnTo>
                    <a:pt x="128" y="136"/>
                  </a:lnTo>
                  <a:lnTo>
                    <a:pt x="128" y="136"/>
                  </a:lnTo>
                  <a:lnTo>
                    <a:pt x="93" y="193"/>
                  </a:lnTo>
                  <a:lnTo>
                    <a:pt x="50" y="25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14" y="293"/>
                  </a:lnTo>
                  <a:lnTo>
                    <a:pt x="57" y="264"/>
                  </a:lnTo>
                  <a:lnTo>
                    <a:pt x="107" y="214"/>
                  </a:lnTo>
                  <a:lnTo>
                    <a:pt x="128" y="179"/>
                  </a:lnTo>
                  <a:lnTo>
                    <a:pt x="157" y="136"/>
                  </a:lnTo>
                  <a:lnTo>
                    <a:pt x="157" y="136"/>
                  </a:lnTo>
                  <a:lnTo>
                    <a:pt x="136" y="86"/>
                  </a:lnTo>
                  <a:lnTo>
                    <a:pt x="114" y="4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0" name="Freeform 110">
              <a:extLst>
                <a:ext uri="{FF2B5EF4-FFF2-40B4-BE49-F238E27FC236}">
                  <a16:creationId xmlns:a16="http://schemas.microsoft.com/office/drawing/2014/main" id="{99618EAD-FD23-4C5F-8EAF-C2A3039F0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" y="2564"/>
              <a:ext cx="157" cy="300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28" y="136"/>
                </a:cxn>
                <a:cxn ang="0">
                  <a:pos x="128" y="136"/>
                </a:cxn>
                <a:cxn ang="0">
                  <a:pos x="93" y="193"/>
                </a:cxn>
                <a:cxn ang="0">
                  <a:pos x="50" y="250"/>
                </a:cxn>
                <a:cxn ang="0">
                  <a:pos x="0" y="300"/>
                </a:cxn>
                <a:cxn ang="0">
                  <a:pos x="0" y="300"/>
                </a:cxn>
                <a:cxn ang="0">
                  <a:pos x="14" y="293"/>
                </a:cxn>
                <a:cxn ang="0">
                  <a:pos x="57" y="264"/>
                </a:cxn>
                <a:cxn ang="0">
                  <a:pos x="107" y="214"/>
                </a:cxn>
                <a:cxn ang="0">
                  <a:pos x="128" y="179"/>
                </a:cxn>
                <a:cxn ang="0">
                  <a:pos x="157" y="136"/>
                </a:cxn>
                <a:cxn ang="0">
                  <a:pos x="157" y="136"/>
                </a:cxn>
                <a:cxn ang="0">
                  <a:pos x="136" y="86"/>
                </a:cxn>
                <a:cxn ang="0">
                  <a:pos x="114" y="43"/>
                </a:cxn>
                <a:cxn ang="0">
                  <a:pos x="86" y="0"/>
                </a:cxn>
              </a:cxnLst>
              <a:rect l="0" t="0" r="r" b="b"/>
              <a:pathLst>
                <a:path w="157" h="300">
                  <a:moveTo>
                    <a:pt x="86" y="0"/>
                  </a:moveTo>
                  <a:lnTo>
                    <a:pt x="128" y="136"/>
                  </a:lnTo>
                  <a:lnTo>
                    <a:pt x="128" y="136"/>
                  </a:lnTo>
                  <a:lnTo>
                    <a:pt x="93" y="193"/>
                  </a:lnTo>
                  <a:lnTo>
                    <a:pt x="50" y="25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14" y="293"/>
                  </a:lnTo>
                  <a:lnTo>
                    <a:pt x="57" y="264"/>
                  </a:lnTo>
                  <a:lnTo>
                    <a:pt x="107" y="214"/>
                  </a:lnTo>
                  <a:lnTo>
                    <a:pt x="128" y="179"/>
                  </a:lnTo>
                  <a:lnTo>
                    <a:pt x="157" y="136"/>
                  </a:lnTo>
                  <a:lnTo>
                    <a:pt x="157" y="136"/>
                  </a:lnTo>
                  <a:lnTo>
                    <a:pt x="136" y="86"/>
                  </a:lnTo>
                  <a:lnTo>
                    <a:pt x="114" y="43"/>
                  </a:lnTo>
                  <a:lnTo>
                    <a:pt x="8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1" name="Freeform 111">
              <a:extLst>
                <a:ext uri="{FF2B5EF4-FFF2-40B4-BE49-F238E27FC236}">
                  <a16:creationId xmlns:a16="http://schemas.microsoft.com/office/drawing/2014/main" id="{C0C0A6E3-E2A6-41E6-BBF9-96B0702EB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" y="2957"/>
              <a:ext cx="3395" cy="758"/>
            </a:xfrm>
            <a:custGeom>
              <a:avLst/>
              <a:gdLst/>
              <a:ahLst/>
              <a:cxnLst>
                <a:cxn ang="0">
                  <a:pos x="2051" y="758"/>
                </a:cxn>
                <a:cxn ang="0">
                  <a:pos x="0" y="357"/>
                </a:cxn>
                <a:cxn ang="0">
                  <a:pos x="272" y="0"/>
                </a:cxn>
                <a:cxn ang="0">
                  <a:pos x="3395" y="400"/>
                </a:cxn>
                <a:cxn ang="0">
                  <a:pos x="2051" y="758"/>
                </a:cxn>
              </a:cxnLst>
              <a:rect l="0" t="0" r="r" b="b"/>
              <a:pathLst>
                <a:path w="3395" h="758">
                  <a:moveTo>
                    <a:pt x="2051" y="758"/>
                  </a:moveTo>
                  <a:lnTo>
                    <a:pt x="0" y="357"/>
                  </a:lnTo>
                  <a:lnTo>
                    <a:pt x="272" y="0"/>
                  </a:lnTo>
                  <a:lnTo>
                    <a:pt x="3395" y="400"/>
                  </a:lnTo>
                  <a:lnTo>
                    <a:pt x="2051" y="758"/>
                  </a:lnTo>
                  <a:close/>
                </a:path>
              </a:pathLst>
            </a:custGeom>
            <a:solidFill>
              <a:srgbClr val="BC81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2" name="Freeform 112">
              <a:extLst>
                <a:ext uri="{FF2B5EF4-FFF2-40B4-BE49-F238E27FC236}">
                  <a16:creationId xmlns:a16="http://schemas.microsoft.com/office/drawing/2014/main" id="{F01E2294-1A93-4BA7-9368-93DD46EA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992"/>
              <a:ext cx="936" cy="1380"/>
            </a:xfrm>
            <a:custGeom>
              <a:avLst/>
              <a:gdLst/>
              <a:ahLst/>
              <a:cxnLst>
                <a:cxn ang="0">
                  <a:pos x="872" y="0"/>
                </a:cxn>
                <a:cxn ang="0">
                  <a:pos x="872" y="0"/>
                </a:cxn>
                <a:cxn ang="0">
                  <a:pos x="886" y="0"/>
                </a:cxn>
                <a:cxn ang="0">
                  <a:pos x="900" y="7"/>
                </a:cxn>
                <a:cxn ang="0">
                  <a:pos x="922" y="22"/>
                </a:cxn>
                <a:cxn ang="0">
                  <a:pos x="936" y="43"/>
                </a:cxn>
                <a:cxn ang="0">
                  <a:pos x="936" y="72"/>
                </a:cxn>
                <a:cxn ang="0">
                  <a:pos x="936" y="115"/>
                </a:cxn>
                <a:cxn ang="0">
                  <a:pos x="915" y="179"/>
                </a:cxn>
                <a:cxn ang="0">
                  <a:pos x="915" y="179"/>
                </a:cxn>
                <a:cxn ang="0">
                  <a:pos x="900" y="222"/>
                </a:cxn>
                <a:cxn ang="0">
                  <a:pos x="872" y="272"/>
                </a:cxn>
                <a:cxn ang="0">
                  <a:pos x="807" y="379"/>
                </a:cxn>
                <a:cxn ang="0">
                  <a:pos x="729" y="501"/>
                </a:cxn>
                <a:cxn ang="0">
                  <a:pos x="650" y="643"/>
                </a:cxn>
                <a:cxn ang="0">
                  <a:pos x="650" y="643"/>
                </a:cxn>
                <a:cxn ang="0">
                  <a:pos x="557" y="808"/>
                </a:cxn>
                <a:cxn ang="0">
                  <a:pos x="464" y="972"/>
                </a:cxn>
                <a:cxn ang="0">
                  <a:pos x="314" y="1222"/>
                </a:cxn>
                <a:cxn ang="0">
                  <a:pos x="314" y="1222"/>
                </a:cxn>
                <a:cxn ang="0">
                  <a:pos x="272" y="1294"/>
                </a:cxn>
                <a:cxn ang="0">
                  <a:pos x="229" y="1344"/>
                </a:cxn>
                <a:cxn ang="0">
                  <a:pos x="207" y="1365"/>
                </a:cxn>
                <a:cxn ang="0">
                  <a:pos x="186" y="1380"/>
                </a:cxn>
                <a:cxn ang="0">
                  <a:pos x="186" y="1380"/>
                </a:cxn>
                <a:cxn ang="0">
                  <a:pos x="171" y="1358"/>
                </a:cxn>
                <a:cxn ang="0">
                  <a:pos x="121" y="1308"/>
                </a:cxn>
                <a:cxn ang="0">
                  <a:pos x="93" y="1287"/>
                </a:cxn>
                <a:cxn ang="0">
                  <a:pos x="64" y="1258"/>
                </a:cxn>
                <a:cxn ang="0">
                  <a:pos x="36" y="1244"/>
                </a:cxn>
                <a:cxn ang="0">
                  <a:pos x="0" y="1237"/>
                </a:cxn>
                <a:cxn ang="0">
                  <a:pos x="0" y="1237"/>
                </a:cxn>
                <a:cxn ang="0">
                  <a:pos x="64" y="1137"/>
                </a:cxn>
                <a:cxn ang="0">
                  <a:pos x="157" y="1001"/>
                </a:cxn>
                <a:cxn ang="0">
                  <a:pos x="157" y="1001"/>
                </a:cxn>
                <a:cxn ang="0">
                  <a:pos x="186" y="929"/>
                </a:cxn>
                <a:cxn ang="0">
                  <a:pos x="221" y="822"/>
                </a:cxn>
                <a:cxn ang="0">
                  <a:pos x="257" y="708"/>
                </a:cxn>
                <a:cxn ang="0">
                  <a:pos x="293" y="629"/>
                </a:cxn>
                <a:cxn ang="0">
                  <a:pos x="293" y="629"/>
                </a:cxn>
                <a:cxn ang="0">
                  <a:pos x="336" y="551"/>
                </a:cxn>
                <a:cxn ang="0">
                  <a:pos x="386" y="443"/>
                </a:cxn>
                <a:cxn ang="0">
                  <a:pos x="422" y="343"/>
                </a:cxn>
                <a:cxn ang="0">
                  <a:pos x="429" y="300"/>
                </a:cxn>
                <a:cxn ang="0">
                  <a:pos x="429" y="272"/>
                </a:cxn>
                <a:cxn ang="0">
                  <a:pos x="429" y="272"/>
                </a:cxn>
                <a:cxn ang="0">
                  <a:pos x="414" y="236"/>
                </a:cxn>
                <a:cxn ang="0">
                  <a:pos x="400" y="229"/>
                </a:cxn>
                <a:cxn ang="0">
                  <a:pos x="386" y="215"/>
                </a:cxn>
                <a:cxn ang="0">
                  <a:pos x="379" y="200"/>
                </a:cxn>
                <a:cxn ang="0">
                  <a:pos x="379" y="200"/>
                </a:cxn>
                <a:cxn ang="0">
                  <a:pos x="379" y="186"/>
                </a:cxn>
                <a:cxn ang="0">
                  <a:pos x="386" y="179"/>
                </a:cxn>
                <a:cxn ang="0">
                  <a:pos x="414" y="157"/>
                </a:cxn>
                <a:cxn ang="0">
                  <a:pos x="500" y="115"/>
                </a:cxn>
                <a:cxn ang="0">
                  <a:pos x="665" y="36"/>
                </a:cxn>
                <a:cxn ang="0">
                  <a:pos x="665" y="36"/>
                </a:cxn>
                <a:cxn ang="0">
                  <a:pos x="722" y="22"/>
                </a:cxn>
                <a:cxn ang="0">
                  <a:pos x="786" y="7"/>
                </a:cxn>
                <a:cxn ang="0">
                  <a:pos x="872" y="0"/>
                </a:cxn>
              </a:cxnLst>
              <a:rect l="0" t="0" r="r" b="b"/>
              <a:pathLst>
                <a:path w="936" h="1380">
                  <a:moveTo>
                    <a:pt x="872" y="0"/>
                  </a:moveTo>
                  <a:lnTo>
                    <a:pt x="872" y="0"/>
                  </a:lnTo>
                  <a:lnTo>
                    <a:pt x="886" y="0"/>
                  </a:lnTo>
                  <a:lnTo>
                    <a:pt x="900" y="7"/>
                  </a:lnTo>
                  <a:lnTo>
                    <a:pt x="922" y="22"/>
                  </a:lnTo>
                  <a:lnTo>
                    <a:pt x="936" y="43"/>
                  </a:lnTo>
                  <a:lnTo>
                    <a:pt x="936" y="72"/>
                  </a:lnTo>
                  <a:lnTo>
                    <a:pt x="936" y="115"/>
                  </a:lnTo>
                  <a:lnTo>
                    <a:pt x="915" y="179"/>
                  </a:lnTo>
                  <a:lnTo>
                    <a:pt x="915" y="179"/>
                  </a:lnTo>
                  <a:lnTo>
                    <a:pt x="900" y="222"/>
                  </a:lnTo>
                  <a:lnTo>
                    <a:pt x="872" y="272"/>
                  </a:lnTo>
                  <a:lnTo>
                    <a:pt x="807" y="379"/>
                  </a:lnTo>
                  <a:lnTo>
                    <a:pt x="729" y="501"/>
                  </a:lnTo>
                  <a:lnTo>
                    <a:pt x="650" y="643"/>
                  </a:lnTo>
                  <a:lnTo>
                    <a:pt x="650" y="643"/>
                  </a:lnTo>
                  <a:lnTo>
                    <a:pt x="557" y="808"/>
                  </a:lnTo>
                  <a:lnTo>
                    <a:pt x="464" y="972"/>
                  </a:lnTo>
                  <a:lnTo>
                    <a:pt x="314" y="1222"/>
                  </a:lnTo>
                  <a:lnTo>
                    <a:pt x="314" y="1222"/>
                  </a:lnTo>
                  <a:lnTo>
                    <a:pt x="272" y="1294"/>
                  </a:lnTo>
                  <a:lnTo>
                    <a:pt x="229" y="1344"/>
                  </a:lnTo>
                  <a:lnTo>
                    <a:pt x="207" y="1365"/>
                  </a:lnTo>
                  <a:lnTo>
                    <a:pt x="186" y="1380"/>
                  </a:lnTo>
                  <a:lnTo>
                    <a:pt x="186" y="1380"/>
                  </a:lnTo>
                  <a:lnTo>
                    <a:pt x="171" y="1358"/>
                  </a:lnTo>
                  <a:lnTo>
                    <a:pt x="121" y="1308"/>
                  </a:lnTo>
                  <a:lnTo>
                    <a:pt x="93" y="1287"/>
                  </a:lnTo>
                  <a:lnTo>
                    <a:pt x="64" y="1258"/>
                  </a:lnTo>
                  <a:lnTo>
                    <a:pt x="36" y="1244"/>
                  </a:lnTo>
                  <a:lnTo>
                    <a:pt x="0" y="1237"/>
                  </a:lnTo>
                  <a:lnTo>
                    <a:pt x="0" y="1237"/>
                  </a:lnTo>
                  <a:lnTo>
                    <a:pt x="64" y="1137"/>
                  </a:lnTo>
                  <a:lnTo>
                    <a:pt x="157" y="1001"/>
                  </a:lnTo>
                  <a:lnTo>
                    <a:pt x="157" y="1001"/>
                  </a:lnTo>
                  <a:lnTo>
                    <a:pt x="186" y="929"/>
                  </a:lnTo>
                  <a:lnTo>
                    <a:pt x="221" y="822"/>
                  </a:lnTo>
                  <a:lnTo>
                    <a:pt x="257" y="708"/>
                  </a:lnTo>
                  <a:lnTo>
                    <a:pt x="293" y="629"/>
                  </a:lnTo>
                  <a:lnTo>
                    <a:pt x="293" y="629"/>
                  </a:lnTo>
                  <a:lnTo>
                    <a:pt x="336" y="551"/>
                  </a:lnTo>
                  <a:lnTo>
                    <a:pt x="386" y="443"/>
                  </a:lnTo>
                  <a:lnTo>
                    <a:pt x="422" y="343"/>
                  </a:lnTo>
                  <a:lnTo>
                    <a:pt x="429" y="300"/>
                  </a:lnTo>
                  <a:lnTo>
                    <a:pt x="429" y="272"/>
                  </a:lnTo>
                  <a:lnTo>
                    <a:pt x="429" y="272"/>
                  </a:lnTo>
                  <a:lnTo>
                    <a:pt x="414" y="236"/>
                  </a:lnTo>
                  <a:lnTo>
                    <a:pt x="400" y="229"/>
                  </a:lnTo>
                  <a:lnTo>
                    <a:pt x="386" y="215"/>
                  </a:lnTo>
                  <a:lnTo>
                    <a:pt x="379" y="200"/>
                  </a:lnTo>
                  <a:lnTo>
                    <a:pt x="379" y="200"/>
                  </a:lnTo>
                  <a:lnTo>
                    <a:pt x="379" y="186"/>
                  </a:lnTo>
                  <a:lnTo>
                    <a:pt x="386" y="179"/>
                  </a:lnTo>
                  <a:lnTo>
                    <a:pt x="414" y="157"/>
                  </a:lnTo>
                  <a:lnTo>
                    <a:pt x="500" y="115"/>
                  </a:lnTo>
                  <a:lnTo>
                    <a:pt x="665" y="36"/>
                  </a:lnTo>
                  <a:lnTo>
                    <a:pt x="665" y="36"/>
                  </a:lnTo>
                  <a:lnTo>
                    <a:pt x="722" y="22"/>
                  </a:lnTo>
                  <a:lnTo>
                    <a:pt x="786" y="7"/>
                  </a:lnTo>
                  <a:lnTo>
                    <a:pt x="872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3" name="Freeform 113">
              <a:extLst>
                <a:ext uri="{FF2B5EF4-FFF2-40B4-BE49-F238E27FC236}">
                  <a16:creationId xmlns:a16="http://schemas.microsoft.com/office/drawing/2014/main" id="{FCDE635C-ABC3-4DDD-8441-676BC4206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992"/>
              <a:ext cx="936" cy="1380"/>
            </a:xfrm>
            <a:custGeom>
              <a:avLst/>
              <a:gdLst/>
              <a:ahLst/>
              <a:cxnLst>
                <a:cxn ang="0">
                  <a:pos x="872" y="0"/>
                </a:cxn>
                <a:cxn ang="0">
                  <a:pos x="872" y="0"/>
                </a:cxn>
                <a:cxn ang="0">
                  <a:pos x="886" y="0"/>
                </a:cxn>
                <a:cxn ang="0">
                  <a:pos x="900" y="7"/>
                </a:cxn>
                <a:cxn ang="0">
                  <a:pos x="922" y="22"/>
                </a:cxn>
                <a:cxn ang="0">
                  <a:pos x="936" y="43"/>
                </a:cxn>
                <a:cxn ang="0">
                  <a:pos x="936" y="72"/>
                </a:cxn>
                <a:cxn ang="0">
                  <a:pos x="936" y="115"/>
                </a:cxn>
                <a:cxn ang="0">
                  <a:pos x="915" y="179"/>
                </a:cxn>
                <a:cxn ang="0">
                  <a:pos x="915" y="179"/>
                </a:cxn>
                <a:cxn ang="0">
                  <a:pos x="900" y="222"/>
                </a:cxn>
                <a:cxn ang="0">
                  <a:pos x="872" y="272"/>
                </a:cxn>
                <a:cxn ang="0">
                  <a:pos x="807" y="379"/>
                </a:cxn>
                <a:cxn ang="0">
                  <a:pos x="729" y="501"/>
                </a:cxn>
                <a:cxn ang="0">
                  <a:pos x="650" y="643"/>
                </a:cxn>
                <a:cxn ang="0">
                  <a:pos x="650" y="643"/>
                </a:cxn>
                <a:cxn ang="0">
                  <a:pos x="557" y="808"/>
                </a:cxn>
                <a:cxn ang="0">
                  <a:pos x="464" y="972"/>
                </a:cxn>
                <a:cxn ang="0">
                  <a:pos x="314" y="1222"/>
                </a:cxn>
                <a:cxn ang="0">
                  <a:pos x="314" y="1222"/>
                </a:cxn>
                <a:cxn ang="0">
                  <a:pos x="272" y="1294"/>
                </a:cxn>
                <a:cxn ang="0">
                  <a:pos x="229" y="1344"/>
                </a:cxn>
                <a:cxn ang="0">
                  <a:pos x="207" y="1365"/>
                </a:cxn>
                <a:cxn ang="0">
                  <a:pos x="186" y="1380"/>
                </a:cxn>
                <a:cxn ang="0">
                  <a:pos x="186" y="1380"/>
                </a:cxn>
                <a:cxn ang="0">
                  <a:pos x="171" y="1358"/>
                </a:cxn>
                <a:cxn ang="0">
                  <a:pos x="121" y="1308"/>
                </a:cxn>
                <a:cxn ang="0">
                  <a:pos x="93" y="1287"/>
                </a:cxn>
                <a:cxn ang="0">
                  <a:pos x="64" y="1258"/>
                </a:cxn>
                <a:cxn ang="0">
                  <a:pos x="36" y="1244"/>
                </a:cxn>
                <a:cxn ang="0">
                  <a:pos x="0" y="1237"/>
                </a:cxn>
                <a:cxn ang="0">
                  <a:pos x="0" y="1237"/>
                </a:cxn>
                <a:cxn ang="0">
                  <a:pos x="64" y="1137"/>
                </a:cxn>
                <a:cxn ang="0">
                  <a:pos x="157" y="1001"/>
                </a:cxn>
                <a:cxn ang="0">
                  <a:pos x="157" y="1001"/>
                </a:cxn>
                <a:cxn ang="0">
                  <a:pos x="186" y="929"/>
                </a:cxn>
                <a:cxn ang="0">
                  <a:pos x="221" y="822"/>
                </a:cxn>
                <a:cxn ang="0">
                  <a:pos x="257" y="708"/>
                </a:cxn>
                <a:cxn ang="0">
                  <a:pos x="293" y="629"/>
                </a:cxn>
                <a:cxn ang="0">
                  <a:pos x="293" y="629"/>
                </a:cxn>
                <a:cxn ang="0">
                  <a:pos x="336" y="551"/>
                </a:cxn>
                <a:cxn ang="0">
                  <a:pos x="386" y="443"/>
                </a:cxn>
                <a:cxn ang="0">
                  <a:pos x="422" y="343"/>
                </a:cxn>
                <a:cxn ang="0">
                  <a:pos x="429" y="300"/>
                </a:cxn>
                <a:cxn ang="0">
                  <a:pos x="429" y="272"/>
                </a:cxn>
                <a:cxn ang="0">
                  <a:pos x="429" y="272"/>
                </a:cxn>
                <a:cxn ang="0">
                  <a:pos x="414" y="236"/>
                </a:cxn>
                <a:cxn ang="0">
                  <a:pos x="400" y="229"/>
                </a:cxn>
                <a:cxn ang="0">
                  <a:pos x="386" y="215"/>
                </a:cxn>
                <a:cxn ang="0">
                  <a:pos x="379" y="200"/>
                </a:cxn>
                <a:cxn ang="0">
                  <a:pos x="379" y="200"/>
                </a:cxn>
                <a:cxn ang="0">
                  <a:pos x="379" y="186"/>
                </a:cxn>
                <a:cxn ang="0">
                  <a:pos x="386" y="179"/>
                </a:cxn>
                <a:cxn ang="0">
                  <a:pos x="414" y="157"/>
                </a:cxn>
                <a:cxn ang="0">
                  <a:pos x="500" y="115"/>
                </a:cxn>
                <a:cxn ang="0">
                  <a:pos x="665" y="36"/>
                </a:cxn>
                <a:cxn ang="0">
                  <a:pos x="665" y="36"/>
                </a:cxn>
                <a:cxn ang="0">
                  <a:pos x="722" y="22"/>
                </a:cxn>
                <a:cxn ang="0">
                  <a:pos x="786" y="7"/>
                </a:cxn>
                <a:cxn ang="0">
                  <a:pos x="872" y="0"/>
                </a:cxn>
              </a:cxnLst>
              <a:rect l="0" t="0" r="r" b="b"/>
              <a:pathLst>
                <a:path w="936" h="1380">
                  <a:moveTo>
                    <a:pt x="872" y="0"/>
                  </a:moveTo>
                  <a:lnTo>
                    <a:pt x="872" y="0"/>
                  </a:lnTo>
                  <a:lnTo>
                    <a:pt x="886" y="0"/>
                  </a:lnTo>
                  <a:lnTo>
                    <a:pt x="900" y="7"/>
                  </a:lnTo>
                  <a:lnTo>
                    <a:pt x="922" y="22"/>
                  </a:lnTo>
                  <a:lnTo>
                    <a:pt x="936" y="43"/>
                  </a:lnTo>
                  <a:lnTo>
                    <a:pt x="936" y="72"/>
                  </a:lnTo>
                  <a:lnTo>
                    <a:pt x="936" y="115"/>
                  </a:lnTo>
                  <a:lnTo>
                    <a:pt x="915" y="179"/>
                  </a:lnTo>
                  <a:lnTo>
                    <a:pt x="915" y="179"/>
                  </a:lnTo>
                  <a:lnTo>
                    <a:pt x="900" y="222"/>
                  </a:lnTo>
                  <a:lnTo>
                    <a:pt x="872" y="272"/>
                  </a:lnTo>
                  <a:lnTo>
                    <a:pt x="807" y="379"/>
                  </a:lnTo>
                  <a:lnTo>
                    <a:pt x="729" y="501"/>
                  </a:lnTo>
                  <a:lnTo>
                    <a:pt x="650" y="643"/>
                  </a:lnTo>
                  <a:lnTo>
                    <a:pt x="650" y="643"/>
                  </a:lnTo>
                  <a:lnTo>
                    <a:pt x="557" y="808"/>
                  </a:lnTo>
                  <a:lnTo>
                    <a:pt x="464" y="972"/>
                  </a:lnTo>
                  <a:lnTo>
                    <a:pt x="314" y="1222"/>
                  </a:lnTo>
                  <a:lnTo>
                    <a:pt x="314" y="1222"/>
                  </a:lnTo>
                  <a:lnTo>
                    <a:pt x="272" y="1294"/>
                  </a:lnTo>
                  <a:lnTo>
                    <a:pt x="229" y="1344"/>
                  </a:lnTo>
                  <a:lnTo>
                    <a:pt x="207" y="1365"/>
                  </a:lnTo>
                  <a:lnTo>
                    <a:pt x="186" y="1380"/>
                  </a:lnTo>
                  <a:lnTo>
                    <a:pt x="186" y="1380"/>
                  </a:lnTo>
                  <a:lnTo>
                    <a:pt x="171" y="1358"/>
                  </a:lnTo>
                  <a:lnTo>
                    <a:pt x="121" y="1308"/>
                  </a:lnTo>
                  <a:lnTo>
                    <a:pt x="93" y="1287"/>
                  </a:lnTo>
                  <a:lnTo>
                    <a:pt x="64" y="1258"/>
                  </a:lnTo>
                  <a:lnTo>
                    <a:pt x="36" y="1244"/>
                  </a:lnTo>
                  <a:lnTo>
                    <a:pt x="0" y="1237"/>
                  </a:lnTo>
                  <a:lnTo>
                    <a:pt x="0" y="1237"/>
                  </a:lnTo>
                  <a:lnTo>
                    <a:pt x="64" y="1137"/>
                  </a:lnTo>
                  <a:lnTo>
                    <a:pt x="157" y="1001"/>
                  </a:lnTo>
                  <a:lnTo>
                    <a:pt x="157" y="1001"/>
                  </a:lnTo>
                  <a:lnTo>
                    <a:pt x="186" y="929"/>
                  </a:lnTo>
                  <a:lnTo>
                    <a:pt x="221" y="822"/>
                  </a:lnTo>
                  <a:lnTo>
                    <a:pt x="257" y="708"/>
                  </a:lnTo>
                  <a:lnTo>
                    <a:pt x="293" y="629"/>
                  </a:lnTo>
                  <a:lnTo>
                    <a:pt x="293" y="629"/>
                  </a:lnTo>
                  <a:lnTo>
                    <a:pt x="336" y="551"/>
                  </a:lnTo>
                  <a:lnTo>
                    <a:pt x="386" y="443"/>
                  </a:lnTo>
                  <a:lnTo>
                    <a:pt x="422" y="343"/>
                  </a:lnTo>
                  <a:lnTo>
                    <a:pt x="429" y="300"/>
                  </a:lnTo>
                  <a:lnTo>
                    <a:pt x="429" y="272"/>
                  </a:lnTo>
                  <a:lnTo>
                    <a:pt x="429" y="272"/>
                  </a:lnTo>
                  <a:lnTo>
                    <a:pt x="414" y="236"/>
                  </a:lnTo>
                  <a:lnTo>
                    <a:pt x="400" y="229"/>
                  </a:lnTo>
                  <a:lnTo>
                    <a:pt x="386" y="215"/>
                  </a:lnTo>
                  <a:lnTo>
                    <a:pt x="379" y="200"/>
                  </a:lnTo>
                  <a:lnTo>
                    <a:pt x="379" y="200"/>
                  </a:lnTo>
                  <a:lnTo>
                    <a:pt x="379" y="186"/>
                  </a:lnTo>
                  <a:lnTo>
                    <a:pt x="386" y="179"/>
                  </a:lnTo>
                  <a:lnTo>
                    <a:pt x="414" y="157"/>
                  </a:lnTo>
                  <a:lnTo>
                    <a:pt x="500" y="115"/>
                  </a:lnTo>
                  <a:lnTo>
                    <a:pt x="665" y="36"/>
                  </a:lnTo>
                  <a:lnTo>
                    <a:pt x="665" y="36"/>
                  </a:lnTo>
                  <a:lnTo>
                    <a:pt x="722" y="22"/>
                  </a:lnTo>
                  <a:lnTo>
                    <a:pt x="786" y="7"/>
                  </a:lnTo>
                  <a:lnTo>
                    <a:pt x="8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4" name="Freeform 114">
              <a:extLst>
                <a:ext uri="{FF2B5EF4-FFF2-40B4-BE49-F238E27FC236}">
                  <a16:creationId xmlns:a16="http://schemas.microsoft.com/office/drawing/2014/main" id="{054FF6F5-D9C8-4A39-BB9C-B35466044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950"/>
              <a:ext cx="1215" cy="350"/>
            </a:xfrm>
            <a:custGeom>
              <a:avLst/>
              <a:gdLst/>
              <a:ahLst/>
              <a:cxnLst>
                <a:cxn ang="0">
                  <a:pos x="1093" y="107"/>
                </a:cxn>
                <a:cxn ang="0">
                  <a:pos x="600" y="157"/>
                </a:cxn>
                <a:cxn ang="0">
                  <a:pos x="450" y="157"/>
                </a:cxn>
                <a:cxn ang="0">
                  <a:pos x="407" y="143"/>
                </a:cxn>
                <a:cxn ang="0">
                  <a:pos x="286" y="71"/>
                </a:cxn>
                <a:cxn ang="0">
                  <a:pos x="214" y="0"/>
                </a:cxn>
                <a:cxn ang="0">
                  <a:pos x="71" y="86"/>
                </a:cxn>
                <a:cxn ang="0">
                  <a:pos x="7" y="221"/>
                </a:cxn>
                <a:cxn ang="0">
                  <a:pos x="0" y="243"/>
                </a:cxn>
                <a:cxn ang="0">
                  <a:pos x="7" y="250"/>
                </a:cxn>
                <a:cxn ang="0">
                  <a:pos x="14" y="250"/>
                </a:cxn>
                <a:cxn ang="0">
                  <a:pos x="0" y="286"/>
                </a:cxn>
                <a:cxn ang="0">
                  <a:pos x="14" y="293"/>
                </a:cxn>
                <a:cxn ang="0">
                  <a:pos x="28" y="286"/>
                </a:cxn>
                <a:cxn ang="0">
                  <a:pos x="64" y="257"/>
                </a:cxn>
                <a:cxn ang="0">
                  <a:pos x="143" y="271"/>
                </a:cxn>
                <a:cxn ang="0">
                  <a:pos x="164" y="271"/>
                </a:cxn>
                <a:cxn ang="0">
                  <a:pos x="214" y="271"/>
                </a:cxn>
                <a:cxn ang="0">
                  <a:pos x="264" y="229"/>
                </a:cxn>
                <a:cxn ang="0">
                  <a:pos x="257" y="207"/>
                </a:cxn>
                <a:cxn ang="0">
                  <a:pos x="236" y="207"/>
                </a:cxn>
                <a:cxn ang="0">
                  <a:pos x="278" y="200"/>
                </a:cxn>
                <a:cxn ang="0">
                  <a:pos x="300" y="207"/>
                </a:cxn>
                <a:cxn ang="0">
                  <a:pos x="357" y="243"/>
                </a:cxn>
                <a:cxn ang="0">
                  <a:pos x="414" y="250"/>
                </a:cxn>
                <a:cxn ang="0">
                  <a:pos x="443" y="243"/>
                </a:cxn>
                <a:cxn ang="0">
                  <a:pos x="779" y="314"/>
                </a:cxn>
                <a:cxn ang="0">
                  <a:pos x="972" y="343"/>
                </a:cxn>
                <a:cxn ang="0">
                  <a:pos x="1129" y="350"/>
                </a:cxn>
                <a:cxn ang="0">
                  <a:pos x="1143" y="350"/>
                </a:cxn>
                <a:cxn ang="0">
                  <a:pos x="1186" y="314"/>
                </a:cxn>
                <a:cxn ang="0">
                  <a:pos x="1215" y="236"/>
                </a:cxn>
                <a:cxn ang="0">
                  <a:pos x="1200" y="171"/>
                </a:cxn>
                <a:cxn ang="0">
                  <a:pos x="1172" y="136"/>
                </a:cxn>
                <a:cxn ang="0">
                  <a:pos x="1122" y="114"/>
                </a:cxn>
              </a:cxnLst>
              <a:rect l="0" t="0" r="r" b="b"/>
              <a:pathLst>
                <a:path w="1215" h="350">
                  <a:moveTo>
                    <a:pt x="1093" y="107"/>
                  </a:moveTo>
                  <a:lnTo>
                    <a:pt x="1093" y="107"/>
                  </a:lnTo>
                  <a:lnTo>
                    <a:pt x="814" y="143"/>
                  </a:lnTo>
                  <a:lnTo>
                    <a:pt x="600" y="157"/>
                  </a:lnTo>
                  <a:lnTo>
                    <a:pt x="514" y="164"/>
                  </a:lnTo>
                  <a:lnTo>
                    <a:pt x="450" y="157"/>
                  </a:lnTo>
                  <a:lnTo>
                    <a:pt x="450" y="157"/>
                  </a:lnTo>
                  <a:lnTo>
                    <a:pt x="407" y="143"/>
                  </a:lnTo>
                  <a:lnTo>
                    <a:pt x="364" y="121"/>
                  </a:lnTo>
                  <a:lnTo>
                    <a:pt x="286" y="71"/>
                  </a:lnTo>
                  <a:lnTo>
                    <a:pt x="228" y="21"/>
                  </a:lnTo>
                  <a:lnTo>
                    <a:pt x="214" y="0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50" y="129"/>
                  </a:lnTo>
                  <a:lnTo>
                    <a:pt x="7" y="221"/>
                  </a:lnTo>
                  <a:lnTo>
                    <a:pt x="7" y="221"/>
                  </a:lnTo>
                  <a:lnTo>
                    <a:pt x="0" y="243"/>
                  </a:lnTo>
                  <a:lnTo>
                    <a:pt x="0" y="250"/>
                  </a:lnTo>
                  <a:lnTo>
                    <a:pt x="7" y="250"/>
                  </a:lnTo>
                  <a:lnTo>
                    <a:pt x="14" y="250"/>
                  </a:lnTo>
                  <a:lnTo>
                    <a:pt x="14" y="250"/>
                  </a:lnTo>
                  <a:lnTo>
                    <a:pt x="0" y="271"/>
                  </a:lnTo>
                  <a:lnTo>
                    <a:pt x="0" y="286"/>
                  </a:lnTo>
                  <a:lnTo>
                    <a:pt x="0" y="293"/>
                  </a:lnTo>
                  <a:lnTo>
                    <a:pt x="14" y="293"/>
                  </a:lnTo>
                  <a:lnTo>
                    <a:pt x="14" y="293"/>
                  </a:lnTo>
                  <a:lnTo>
                    <a:pt x="28" y="286"/>
                  </a:lnTo>
                  <a:lnTo>
                    <a:pt x="50" y="271"/>
                  </a:lnTo>
                  <a:lnTo>
                    <a:pt x="64" y="257"/>
                  </a:lnTo>
                  <a:lnTo>
                    <a:pt x="107" y="214"/>
                  </a:lnTo>
                  <a:lnTo>
                    <a:pt x="143" y="271"/>
                  </a:lnTo>
                  <a:lnTo>
                    <a:pt x="143" y="271"/>
                  </a:lnTo>
                  <a:lnTo>
                    <a:pt x="164" y="271"/>
                  </a:lnTo>
                  <a:lnTo>
                    <a:pt x="214" y="271"/>
                  </a:lnTo>
                  <a:lnTo>
                    <a:pt x="214" y="271"/>
                  </a:lnTo>
                  <a:lnTo>
                    <a:pt x="264" y="229"/>
                  </a:lnTo>
                  <a:lnTo>
                    <a:pt x="264" y="229"/>
                  </a:lnTo>
                  <a:lnTo>
                    <a:pt x="264" y="214"/>
                  </a:lnTo>
                  <a:lnTo>
                    <a:pt x="257" y="207"/>
                  </a:lnTo>
                  <a:lnTo>
                    <a:pt x="236" y="207"/>
                  </a:lnTo>
                  <a:lnTo>
                    <a:pt x="236" y="207"/>
                  </a:lnTo>
                  <a:lnTo>
                    <a:pt x="257" y="200"/>
                  </a:lnTo>
                  <a:lnTo>
                    <a:pt x="278" y="200"/>
                  </a:lnTo>
                  <a:lnTo>
                    <a:pt x="300" y="207"/>
                  </a:lnTo>
                  <a:lnTo>
                    <a:pt x="300" y="207"/>
                  </a:lnTo>
                  <a:lnTo>
                    <a:pt x="321" y="229"/>
                  </a:lnTo>
                  <a:lnTo>
                    <a:pt x="357" y="243"/>
                  </a:lnTo>
                  <a:lnTo>
                    <a:pt x="393" y="250"/>
                  </a:lnTo>
                  <a:lnTo>
                    <a:pt x="414" y="250"/>
                  </a:lnTo>
                  <a:lnTo>
                    <a:pt x="443" y="243"/>
                  </a:lnTo>
                  <a:lnTo>
                    <a:pt x="443" y="243"/>
                  </a:lnTo>
                  <a:lnTo>
                    <a:pt x="557" y="264"/>
                  </a:lnTo>
                  <a:lnTo>
                    <a:pt x="779" y="314"/>
                  </a:lnTo>
                  <a:lnTo>
                    <a:pt x="779" y="314"/>
                  </a:lnTo>
                  <a:lnTo>
                    <a:pt x="972" y="343"/>
                  </a:lnTo>
                  <a:lnTo>
                    <a:pt x="1057" y="350"/>
                  </a:lnTo>
                  <a:lnTo>
                    <a:pt x="1129" y="350"/>
                  </a:lnTo>
                  <a:lnTo>
                    <a:pt x="1129" y="350"/>
                  </a:lnTo>
                  <a:lnTo>
                    <a:pt x="1143" y="350"/>
                  </a:lnTo>
                  <a:lnTo>
                    <a:pt x="1157" y="343"/>
                  </a:lnTo>
                  <a:lnTo>
                    <a:pt x="1186" y="314"/>
                  </a:lnTo>
                  <a:lnTo>
                    <a:pt x="1200" y="279"/>
                  </a:lnTo>
                  <a:lnTo>
                    <a:pt x="1215" y="236"/>
                  </a:lnTo>
                  <a:lnTo>
                    <a:pt x="1207" y="193"/>
                  </a:lnTo>
                  <a:lnTo>
                    <a:pt x="1200" y="171"/>
                  </a:lnTo>
                  <a:lnTo>
                    <a:pt x="1193" y="150"/>
                  </a:lnTo>
                  <a:lnTo>
                    <a:pt x="1172" y="136"/>
                  </a:lnTo>
                  <a:lnTo>
                    <a:pt x="1150" y="121"/>
                  </a:lnTo>
                  <a:lnTo>
                    <a:pt x="1122" y="114"/>
                  </a:lnTo>
                  <a:lnTo>
                    <a:pt x="1093" y="107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5" name="Freeform 115">
              <a:extLst>
                <a:ext uri="{FF2B5EF4-FFF2-40B4-BE49-F238E27FC236}">
                  <a16:creationId xmlns:a16="http://schemas.microsoft.com/office/drawing/2014/main" id="{34307DCA-33F1-4888-BACB-E84D1907E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950"/>
              <a:ext cx="1215" cy="350"/>
            </a:xfrm>
            <a:custGeom>
              <a:avLst/>
              <a:gdLst/>
              <a:ahLst/>
              <a:cxnLst>
                <a:cxn ang="0">
                  <a:pos x="1093" y="107"/>
                </a:cxn>
                <a:cxn ang="0">
                  <a:pos x="600" y="157"/>
                </a:cxn>
                <a:cxn ang="0">
                  <a:pos x="450" y="157"/>
                </a:cxn>
                <a:cxn ang="0">
                  <a:pos x="407" y="143"/>
                </a:cxn>
                <a:cxn ang="0">
                  <a:pos x="286" y="71"/>
                </a:cxn>
                <a:cxn ang="0">
                  <a:pos x="214" y="0"/>
                </a:cxn>
                <a:cxn ang="0">
                  <a:pos x="71" y="86"/>
                </a:cxn>
                <a:cxn ang="0">
                  <a:pos x="7" y="221"/>
                </a:cxn>
                <a:cxn ang="0">
                  <a:pos x="0" y="243"/>
                </a:cxn>
                <a:cxn ang="0">
                  <a:pos x="7" y="250"/>
                </a:cxn>
                <a:cxn ang="0">
                  <a:pos x="14" y="250"/>
                </a:cxn>
                <a:cxn ang="0">
                  <a:pos x="0" y="286"/>
                </a:cxn>
                <a:cxn ang="0">
                  <a:pos x="14" y="293"/>
                </a:cxn>
                <a:cxn ang="0">
                  <a:pos x="28" y="286"/>
                </a:cxn>
                <a:cxn ang="0">
                  <a:pos x="64" y="257"/>
                </a:cxn>
                <a:cxn ang="0">
                  <a:pos x="143" y="271"/>
                </a:cxn>
                <a:cxn ang="0">
                  <a:pos x="164" y="271"/>
                </a:cxn>
                <a:cxn ang="0">
                  <a:pos x="214" y="271"/>
                </a:cxn>
                <a:cxn ang="0">
                  <a:pos x="264" y="229"/>
                </a:cxn>
                <a:cxn ang="0">
                  <a:pos x="257" y="207"/>
                </a:cxn>
                <a:cxn ang="0">
                  <a:pos x="236" y="207"/>
                </a:cxn>
                <a:cxn ang="0">
                  <a:pos x="278" y="200"/>
                </a:cxn>
                <a:cxn ang="0">
                  <a:pos x="300" y="207"/>
                </a:cxn>
                <a:cxn ang="0">
                  <a:pos x="357" y="243"/>
                </a:cxn>
                <a:cxn ang="0">
                  <a:pos x="414" y="250"/>
                </a:cxn>
                <a:cxn ang="0">
                  <a:pos x="443" y="243"/>
                </a:cxn>
                <a:cxn ang="0">
                  <a:pos x="779" y="314"/>
                </a:cxn>
                <a:cxn ang="0">
                  <a:pos x="972" y="343"/>
                </a:cxn>
                <a:cxn ang="0">
                  <a:pos x="1129" y="350"/>
                </a:cxn>
                <a:cxn ang="0">
                  <a:pos x="1143" y="350"/>
                </a:cxn>
                <a:cxn ang="0">
                  <a:pos x="1186" y="314"/>
                </a:cxn>
                <a:cxn ang="0">
                  <a:pos x="1215" y="236"/>
                </a:cxn>
                <a:cxn ang="0">
                  <a:pos x="1200" y="171"/>
                </a:cxn>
                <a:cxn ang="0">
                  <a:pos x="1172" y="136"/>
                </a:cxn>
                <a:cxn ang="0">
                  <a:pos x="1122" y="114"/>
                </a:cxn>
              </a:cxnLst>
              <a:rect l="0" t="0" r="r" b="b"/>
              <a:pathLst>
                <a:path w="1215" h="350">
                  <a:moveTo>
                    <a:pt x="1093" y="107"/>
                  </a:moveTo>
                  <a:lnTo>
                    <a:pt x="1093" y="107"/>
                  </a:lnTo>
                  <a:lnTo>
                    <a:pt x="814" y="143"/>
                  </a:lnTo>
                  <a:lnTo>
                    <a:pt x="600" y="157"/>
                  </a:lnTo>
                  <a:lnTo>
                    <a:pt x="514" y="164"/>
                  </a:lnTo>
                  <a:lnTo>
                    <a:pt x="450" y="157"/>
                  </a:lnTo>
                  <a:lnTo>
                    <a:pt x="450" y="157"/>
                  </a:lnTo>
                  <a:lnTo>
                    <a:pt x="407" y="143"/>
                  </a:lnTo>
                  <a:lnTo>
                    <a:pt x="364" y="121"/>
                  </a:lnTo>
                  <a:lnTo>
                    <a:pt x="286" y="71"/>
                  </a:lnTo>
                  <a:lnTo>
                    <a:pt x="228" y="21"/>
                  </a:lnTo>
                  <a:lnTo>
                    <a:pt x="214" y="0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50" y="129"/>
                  </a:lnTo>
                  <a:lnTo>
                    <a:pt x="7" y="221"/>
                  </a:lnTo>
                  <a:lnTo>
                    <a:pt x="7" y="221"/>
                  </a:lnTo>
                  <a:lnTo>
                    <a:pt x="0" y="243"/>
                  </a:lnTo>
                  <a:lnTo>
                    <a:pt x="0" y="250"/>
                  </a:lnTo>
                  <a:lnTo>
                    <a:pt x="7" y="250"/>
                  </a:lnTo>
                  <a:lnTo>
                    <a:pt x="14" y="250"/>
                  </a:lnTo>
                  <a:lnTo>
                    <a:pt x="14" y="250"/>
                  </a:lnTo>
                  <a:lnTo>
                    <a:pt x="0" y="271"/>
                  </a:lnTo>
                  <a:lnTo>
                    <a:pt x="0" y="286"/>
                  </a:lnTo>
                  <a:lnTo>
                    <a:pt x="0" y="293"/>
                  </a:lnTo>
                  <a:lnTo>
                    <a:pt x="14" y="293"/>
                  </a:lnTo>
                  <a:lnTo>
                    <a:pt x="14" y="293"/>
                  </a:lnTo>
                  <a:lnTo>
                    <a:pt x="28" y="286"/>
                  </a:lnTo>
                  <a:lnTo>
                    <a:pt x="50" y="271"/>
                  </a:lnTo>
                  <a:lnTo>
                    <a:pt x="64" y="257"/>
                  </a:lnTo>
                  <a:lnTo>
                    <a:pt x="107" y="214"/>
                  </a:lnTo>
                  <a:lnTo>
                    <a:pt x="143" y="271"/>
                  </a:lnTo>
                  <a:lnTo>
                    <a:pt x="143" y="271"/>
                  </a:lnTo>
                  <a:lnTo>
                    <a:pt x="164" y="271"/>
                  </a:lnTo>
                  <a:lnTo>
                    <a:pt x="214" y="271"/>
                  </a:lnTo>
                  <a:lnTo>
                    <a:pt x="214" y="271"/>
                  </a:lnTo>
                  <a:lnTo>
                    <a:pt x="264" y="229"/>
                  </a:lnTo>
                  <a:lnTo>
                    <a:pt x="264" y="229"/>
                  </a:lnTo>
                  <a:lnTo>
                    <a:pt x="264" y="214"/>
                  </a:lnTo>
                  <a:lnTo>
                    <a:pt x="257" y="207"/>
                  </a:lnTo>
                  <a:lnTo>
                    <a:pt x="236" y="207"/>
                  </a:lnTo>
                  <a:lnTo>
                    <a:pt x="236" y="207"/>
                  </a:lnTo>
                  <a:lnTo>
                    <a:pt x="257" y="200"/>
                  </a:lnTo>
                  <a:lnTo>
                    <a:pt x="278" y="200"/>
                  </a:lnTo>
                  <a:lnTo>
                    <a:pt x="300" y="207"/>
                  </a:lnTo>
                  <a:lnTo>
                    <a:pt x="300" y="207"/>
                  </a:lnTo>
                  <a:lnTo>
                    <a:pt x="321" y="229"/>
                  </a:lnTo>
                  <a:lnTo>
                    <a:pt x="357" y="243"/>
                  </a:lnTo>
                  <a:lnTo>
                    <a:pt x="393" y="250"/>
                  </a:lnTo>
                  <a:lnTo>
                    <a:pt x="414" y="250"/>
                  </a:lnTo>
                  <a:lnTo>
                    <a:pt x="443" y="243"/>
                  </a:lnTo>
                  <a:lnTo>
                    <a:pt x="443" y="243"/>
                  </a:lnTo>
                  <a:lnTo>
                    <a:pt x="557" y="264"/>
                  </a:lnTo>
                  <a:lnTo>
                    <a:pt x="779" y="314"/>
                  </a:lnTo>
                  <a:lnTo>
                    <a:pt x="779" y="314"/>
                  </a:lnTo>
                  <a:lnTo>
                    <a:pt x="972" y="343"/>
                  </a:lnTo>
                  <a:lnTo>
                    <a:pt x="1057" y="350"/>
                  </a:lnTo>
                  <a:lnTo>
                    <a:pt x="1129" y="350"/>
                  </a:lnTo>
                  <a:lnTo>
                    <a:pt x="1129" y="350"/>
                  </a:lnTo>
                  <a:lnTo>
                    <a:pt x="1143" y="350"/>
                  </a:lnTo>
                  <a:lnTo>
                    <a:pt x="1157" y="343"/>
                  </a:lnTo>
                  <a:lnTo>
                    <a:pt x="1186" y="314"/>
                  </a:lnTo>
                  <a:lnTo>
                    <a:pt x="1200" y="279"/>
                  </a:lnTo>
                  <a:lnTo>
                    <a:pt x="1215" y="236"/>
                  </a:lnTo>
                  <a:lnTo>
                    <a:pt x="1207" y="193"/>
                  </a:lnTo>
                  <a:lnTo>
                    <a:pt x="1200" y="171"/>
                  </a:lnTo>
                  <a:lnTo>
                    <a:pt x="1193" y="150"/>
                  </a:lnTo>
                  <a:lnTo>
                    <a:pt x="1172" y="136"/>
                  </a:lnTo>
                  <a:lnTo>
                    <a:pt x="1150" y="121"/>
                  </a:lnTo>
                  <a:lnTo>
                    <a:pt x="1122" y="114"/>
                  </a:lnTo>
                  <a:lnTo>
                    <a:pt x="1093" y="10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6" name="Freeform 116">
              <a:extLst>
                <a:ext uri="{FF2B5EF4-FFF2-40B4-BE49-F238E27FC236}">
                  <a16:creationId xmlns:a16="http://schemas.microsoft.com/office/drawing/2014/main" id="{E42626A6-C107-4A08-90CF-8A634D35B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2964"/>
              <a:ext cx="536" cy="543"/>
            </a:xfrm>
            <a:custGeom>
              <a:avLst/>
              <a:gdLst/>
              <a:ahLst/>
              <a:cxnLst>
                <a:cxn ang="0">
                  <a:pos x="243" y="57"/>
                </a:cxn>
                <a:cxn ang="0">
                  <a:pos x="243" y="57"/>
                </a:cxn>
                <a:cxn ang="0">
                  <a:pos x="229" y="43"/>
                </a:cxn>
                <a:cxn ang="0">
                  <a:pos x="200" y="22"/>
                </a:cxn>
                <a:cxn ang="0">
                  <a:pos x="186" y="15"/>
                </a:cxn>
                <a:cxn ang="0">
                  <a:pos x="172" y="22"/>
                </a:cxn>
                <a:cxn ang="0">
                  <a:pos x="157" y="43"/>
                </a:cxn>
                <a:cxn ang="0">
                  <a:pos x="157" y="72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7" y="100"/>
                </a:cxn>
                <a:cxn ang="0">
                  <a:pos x="21" y="136"/>
                </a:cxn>
                <a:cxn ang="0">
                  <a:pos x="29" y="165"/>
                </a:cxn>
                <a:cxn ang="0">
                  <a:pos x="36" y="193"/>
                </a:cxn>
                <a:cxn ang="0">
                  <a:pos x="36" y="236"/>
                </a:cxn>
                <a:cxn ang="0">
                  <a:pos x="29" y="279"/>
                </a:cxn>
                <a:cxn ang="0">
                  <a:pos x="29" y="279"/>
                </a:cxn>
                <a:cxn ang="0">
                  <a:pos x="7" y="365"/>
                </a:cxn>
                <a:cxn ang="0">
                  <a:pos x="0" y="443"/>
                </a:cxn>
                <a:cxn ang="0">
                  <a:pos x="0" y="500"/>
                </a:cxn>
                <a:cxn ang="0">
                  <a:pos x="0" y="543"/>
                </a:cxn>
                <a:cxn ang="0">
                  <a:pos x="164" y="408"/>
                </a:cxn>
                <a:cxn ang="0">
                  <a:pos x="164" y="408"/>
                </a:cxn>
                <a:cxn ang="0">
                  <a:pos x="200" y="415"/>
                </a:cxn>
                <a:cxn ang="0">
                  <a:pos x="272" y="408"/>
                </a:cxn>
                <a:cxn ang="0">
                  <a:pos x="272" y="408"/>
                </a:cxn>
                <a:cxn ang="0">
                  <a:pos x="307" y="386"/>
                </a:cxn>
                <a:cxn ang="0">
                  <a:pos x="350" y="336"/>
                </a:cxn>
                <a:cxn ang="0">
                  <a:pos x="457" y="222"/>
                </a:cxn>
                <a:cxn ang="0">
                  <a:pos x="457" y="222"/>
                </a:cxn>
                <a:cxn ang="0">
                  <a:pos x="472" y="200"/>
                </a:cxn>
                <a:cxn ang="0">
                  <a:pos x="486" y="172"/>
                </a:cxn>
                <a:cxn ang="0">
                  <a:pos x="515" y="115"/>
                </a:cxn>
                <a:cxn ang="0">
                  <a:pos x="536" y="29"/>
                </a:cxn>
                <a:cxn ang="0">
                  <a:pos x="536" y="29"/>
                </a:cxn>
                <a:cxn ang="0">
                  <a:pos x="529" y="22"/>
                </a:cxn>
                <a:cxn ang="0">
                  <a:pos x="507" y="15"/>
                </a:cxn>
                <a:cxn ang="0">
                  <a:pos x="465" y="7"/>
                </a:cxn>
                <a:cxn ang="0">
                  <a:pos x="415" y="0"/>
                </a:cxn>
                <a:cxn ang="0">
                  <a:pos x="365" y="0"/>
                </a:cxn>
                <a:cxn ang="0">
                  <a:pos x="314" y="7"/>
                </a:cxn>
                <a:cxn ang="0">
                  <a:pos x="272" y="29"/>
                </a:cxn>
                <a:cxn ang="0">
                  <a:pos x="257" y="43"/>
                </a:cxn>
                <a:cxn ang="0">
                  <a:pos x="243" y="57"/>
                </a:cxn>
              </a:cxnLst>
              <a:rect l="0" t="0" r="r" b="b"/>
              <a:pathLst>
                <a:path w="536" h="543">
                  <a:moveTo>
                    <a:pt x="243" y="57"/>
                  </a:moveTo>
                  <a:lnTo>
                    <a:pt x="243" y="57"/>
                  </a:lnTo>
                  <a:lnTo>
                    <a:pt x="229" y="43"/>
                  </a:lnTo>
                  <a:lnTo>
                    <a:pt x="200" y="22"/>
                  </a:lnTo>
                  <a:lnTo>
                    <a:pt x="186" y="15"/>
                  </a:lnTo>
                  <a:lnTo>
                    <a:pt x="172" y="22"/>
                  </a:lnTo>
                  <a:lnTo>
                    <a:pt x="157" y="43"/>
                  </a:lnTo>
                  <a:lnTo>
                    <a:pt x="157" y="7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7" y="100"/>
                  </a:lnTo>
                  <a:lnTo>
                    <a:pt x="21" y="136"/>
                  </a:lnTo>
                  <a:lnTo>
                    <a:pt x="29" y="165"/>
                  </a:lnTo>
                  <a:lnTo>
                    <a:pt x="36" y="193"/>
                  </a:lnTo>
                  <a:lnTo>
                    <a:pt x="36" y="236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7" y="365"/>
                  </a:lnTo>
                  <a:lnTo>
                    <a:pt x="0" y="443"/>
                  </a:lnTo>
                  <a:lnTo>
                    <a:pt x="0" y="500"/>
                  </a:lnTo>
                  <a:lnTo>
                    <a:pt x="0" y="543"/>
                  </a:lnTo>
                  <a:lnTo>
                    <a:pt x="164" y="408"/>
                  </a:lnTo>
                  <a:lnTo>
                    <a:pt x="164" y="408"/>
                  </a:lnTo>
                  <a:lnTo>
                    <a:pt x="200" y="415"/>
                  </a:lnTo>
                  <a:lnTo>
                    <a:pt x="272" y="408"/>
                  </a:lnTo>
                  <a:lnTo>
                    <a:pt x="272" y="408"/>
                  </a:lnTo>
                  <a:lnTo>
                    <a:pt x="307" y="386"/>
                  </a:lnTo>
                  <a:lnTo>
                    <a:pt x="350" y="336"/>
                  </a:lnTo>
                  <a:lnTo>
                    <a:pt x="457" y="222"/>
                  </a:lnTo>
                  <a:lnTo>
                    <a:pt x="457" y="222"/>
                  </a:lnTo>
                  <a:lnTo>
                    <a:pt x="472" y="200"/>
                  </a:lnTo>
                  <a:lnTo>
                    <a:pt x="486" y="172"/>
                  </a:lnTo>
                  <a:lnTo>
                    <a:pt x="515" y="115"/>
                  </a:lnTo>
                  <a:lnTo>
                    <a:pt x="536" y="29"/>
                  </a:lnTo>
                  <a:lnTo>
                    <a:pt x="536" y="29"/>
                  </a:lnTo>
                  <a:lnTo>
                    <a:pt x="529" y="22"/>
                  </a:lnTo>
                  <a:lnTo>
                    <a:pt x="507" y="15"/>
                  </a:lnTo>
                  <a:lnTo>
                    <a:pt x="465" y="7"/>
                  </a:lnTo>
                  <a:lnTo>
                    <a:pt x="415" y="0"/>
                  </a:lnTo>
                  <a:lnTo>
                    <a:pt x="365" y="0"/>
                  </a:lnTo>
                  <a:lnTo>
                    <a:pt x="314" y="7"/>
                  </a:lnTo>
                  <a:lnTo>
                    <a:pt x="272" y="29"/>
                  </a:lnTo>
                  <a:lnTo>
                    <a:pt x="257" y="43"/>
                  </a:lnTo>
                  <a:lnTo>
                    <a:pt x="243" y="57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7" name="Freeform 117">
              <a:extLst>
                <a:ext uri="{FF2B5EF4-FFF2-40B4-BE49-F238E27FC236}">
                  <a16:creationId xmlns:a16="http://schemas.microsoft.com/office/drawing/2014/main" id="{A6A9C11B-EE25-4358-B158-1CF7708E4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2964"/>
              <a:ext cx="536" cy="543"/>
            </a:xfrm>
            <a:custGeom>
              <a:avLst/>
              <a:gdLst/>
              <a:ahLst/>
              <a:cxnLst>
                <a:cxn ang="0">
                  <a:pos x="243" y="57"/>
                </a:cxn>
                <a:cxn ang="0">
                  <a:pos x="243" y="57"/>
                </a:cxn>
                <a:cxn ang="0">
                  <a:pos x="229" y="43"/>
                </a:cxn>
                <a:cxn ang="0">
                  <a:pos x="200" y="22"/>
                </a:cxn>
                <a:cxn ang="0">
                  <a:pos x="186" y="15"/>
                </a:cxn>
                <a:cxn ang="0">
                  <a:pos x="172" y="22"/>
                </a:cxn>
                <a:cxn ang="0">
                  <a:pos x="157" y="43"/>
                </a:cxn>
                <a:cxn ang="0">
                  <a:pos x="157" y="72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7" y="100"/>
                </a:cxn>
                <a:cxn ang="0">
                  <a:pos x="21" y="136"/>
                </a:cxn>
                <a:cxn ang="0">
                  <a:pos x="29" y="165"/>
                </a:cxn>
                <a:cxn ang="0">
                  <a:pos x="36" y="193"/>
                </a:cxn>
                <a:cxn ang="0">
                  <a:pos x="36" y="236"/>
                </a:cxn>
                <a:cxn ang="0">
                  <a:pos x="29" y="279"/>
                </a:cxn>
                <a:cxn ang="0">
                  <a:pos x="29" y="279"/>
                </a:cxn>
                <a:cxn ang="0">
                  <a:pos x="7" y="365"/>
                </a:cxn>
                <a:cxn ang="0">
                  <a:pos x="0" y="443"/>
                </a:cxn>
                <a:cxn ang="0">
                  <a:pos x="0" y="500"/>
                </a:cxn>
                <a:cxn ang="0">
                  <a:pos x="0" y="543"/>
                </a:cxn>
                <a:cxn ang="0">
                  <a:pos x="164" y="408"/>
                </a:cxn>
                <a:cxn ang="0">
                  <a:pos x="164" y="408"/>
                </a:cxn>
                <a:cxn ang="0">
                  <a:pos x="200" y="415"/>
                </a:cxn>
                <a:cxn ang="0">
                  <a:pos x="272" y="408"/>
                </a:cxn>
                <a:cxn ang="0">
                  <a:pos x="272" y="408"/>
                </a:cxn>
                <a:cxn ang="0">
                  <a:pos x="307" y="386"/>
                </a:cxn>
                <a:cxn ang="0">
                  <a:pos x="350" y="336"/>
                </a:cxn>
                <a:cxn ang="0">
                  <a:pos x="457" y="222"/>
                </a:cxn>
                <a:cxn ang="0">
                  <a:pos x="457" y="222"/>
                </a:cxn>
                <a:cxn ang="0">
                  <a:pos x="472" y="200"/>
                </a:cxn>
                <a:cxn ang="0">
                  <a:pos x="486" y="172"/>
                </a:cxn>
                <a:cxn ang="0">
                  <a:pos x="515" y="115"/>
                </a:cxn>
                <a:cxn ang="0">
                  <a:pos x="536" y="29"/>
                </a:cxn>
                <a:cxn ang="0">
                  <a:pos x="536" y="29"/>
                </a:cxn>
                <a:cxn ang="0">
                  <a:pos x="529" y="22"/>
                </a:cxn>
                <a:cxn ang="0">
                  <a:pos x="507" y="15"/>
                </a:cxn>
                <a:cxn ang="0">
                  <a:pos x="465" y="7"/>
                </a:cxn>
                <a:cxn ang="0">
                  <a:pos x="415" y="0"/>
                </a:cxn>
                <a:cxn ang="0">
                  <a:pos x="365" y="0"/>
                </a:cxn>
                <a:cxn ang="0">
                  <a:pos x="314" y="7"/>
                </a:cxn>
                <a:cxn ang="0">
                  <a:pos x="272" y="29"/>
                </a:cxn>
                <a:cxn ang="0">
                  <a:pos x="257" y="43"/>
                </a:cxn>
                <a:cxn ang="0">
                  <a:pos x="243" y="57"/>
                </a:cxn>
              </a:cxnLst>
              <a:rect l="0" t="0" r="r" b="b"/>
              <a:pathLst>
                <a:path w="536" h="543">
                  <a:moveTo>
                    <a:pt x="243" y="57"/>
                  </a:moveTo>
                  <a:lnTo>
                    <a:pt x="243" y="57"/>
                  </a:lnTo>
                  <a:lnTo>
                    <a:pt x="229" y="43"/>
                  </a:lnTo>
                  <a:lnTo>
                    <a:pt x="200" y="22"/>
                  </a:lnTo>
                  <a:lnTo>
                    <a:pt x="186" y="15"/>
                  </a:lnTo>
                  <a:lnTo>
                    <a:pt x="172" y="22"/>
                  </a:lnTo>
                  <a:lnTo>
                    <a:pt x="157" y="43"/>
                  </a:lnTo>
                  <a:lnTo>
                    <a:pt x="157" y="7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7" y="100"/>
                  </a:lnTo>
                  <a:lnTo>
                    <a:pt x="21" y="136"/>
                  </a:lnTo>
                  <a:lnTo>
                    <a:pt x="29" y="165"/>
                  </a:lnTo>
                  <a:lnTo>
                    <a:pt x="36" y="193"/>
                  </a:lnTo>
                  <a:lnTo>
                    <a:pt x="36" y="236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7" y="365"/>
                  </a:lnTo>
                  <a:lnTo>
                    <a:pt x="0" y="443"/>
                  </a:lnTo>
                  <a:lnTo>
                    <a:pt x="0" y="500"/>
                  </a:lnTo>
                  <a:lnTo>
                    <a:pt x="0" y="543"/>
                  </a:lnTo>
                  <a:lnTo>
                    <a:pt x="164" y="408"/>
                  </a:lnTo>
                  <a:lnTo>
                    <a:pt x="164" y="408"/>
                  </a:lnTo>
                  <a:lnTo>
                    <a:pt x="200" y="415"/>
                  </a:lnTo>
                  <a:lnTo>
                    <a:pt x="272" y="408"/>
                  </a:lnTo>
                  <a:lnTo>
                    <a:pt x="272" y="408"/>
                  </a:lnTo>
                  <a:lnTo>
                    <a:pt x="307" y="386"/>
                  </a:lnTo>
                  <a:lnTo>
                    <a:pt x="350" y="336"/>
                  </a:lnTo>
                  <a:lnTo>
                    <a:pt x="457" y="222"/>
                  </a:lnTo>
                  <a:lnTo>
                    <a:pt x="457" y="222"/>
                  </a:lnTo>
                  <a:lnTo>
                    <a:pt x="472" y="200"/>
                  </a:lnTo>
                  <a:lnTo>
                    <a:pt x="486" y="172"/>
                  </a:lnTo>
                  <a:lnTo>
                    <a:pt x="515" y="115"/>
                  </a:lnTo>
                  <a:lnTo>
                    <a:pt x="536" y="29"/>
                  </a:lnTo>
                  <a:lnTo>
                    <a:pt x="536" y="29"/>
                  </a:lnTo>
                  <a:lnTo>
                    <a:pt x="529" y="22"/>
                  </a:lnTo>
                  <a:lnTo>
                    <a:pt x="507" y="15"/>
                  </a:lnTo>
                  <a:lnTo>
                    <a:pt x="465" y="7"/>
                  </a:lnTo>
                  <a:lnTo>
                    <a:pt x="415" y="0"/>
                  </a:lnTo>
                  <a:lnTo>
                    <a:pt x="365" y="0"/>
                  </a:lnTo>
                  <a:lnTo>
                    <a:pt x="314" y="7"/>
                  </a:lnTo>
                  <a:lnTo>
                    <a:pt x="272" y="29"/>
                  </a:lnTo>
                  <a:lnTo>
                    <a:pt x="257" y="43"/>
                  </a:lnTo>
                  <a:lnTo>
                    <a:pt x="243" y="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8" name="Freeform 118">
              <a:extLst>
                <a:ext uri="{FF2B5EF4-FFF2-40B4-BE49-F238E27FC236}">
                  <a16:creationId xmlns:a16="http://schemas.microsoft.com/office/drawing/2014/main" id="{4957B86A-DDD0-45CC-B728-DC80DA40E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" y="2085"/>
              <a:ext cx="536" cy="951"/>
            </a:xfrm>
            <a:custGeom>
              <a:avLst/>
              <a:gdLst/>
              <a:ahLst/>
              <a:cxnLst>
                <a:cxn ang="0">
                  <a:pos x="536" y="0"/>
                </a:cxn>
                <a:cxn ang="0">
                  <a:pos x="536" y="0"/>
                </a:cxn>
                <a:cxn ang="0">
                  <a:pos x="422" y="129"/>
                </a:cxn>
                <a:cxn ang="0">
                  <a:pos x="336" y="222"/>
                </a:cxn>
                <a:cxn ang="0">
                  <a:pos x="293" y="286"/>
                </a:cxn>
                <a:cxn ang="0">
                  <a:pos x="293" y="286"/>
                </a:cxn>
                <a:cxn ang="0">
                  <a:pos x="286" y="300"/>
                </a:cxn>
                <a:cxn ang="0">
                  <a:pos x="286" y="329"/>
                </a:cxn>
                <a:cxn ang="0">
                  <a:pos x="293" y="386"/>
                </a:cxn>
                <a:cxn ang="0">
                  <a:pos x="308" y="458"/>
                </a:cxn>
                <a:cxn ang="0">
                  <a:pos x="308" y="458"/>
                </a:cxn>
                <a:cxn ang="0">
                  <a:pos x="272" y="529"/>
                </a:cxn>
                <a:cxn ang="0">
                  <a:pos x="186" y="686"/>
                </a:cxn>
                <a:cxn ang="0">
                  <a:pos x="79" y="858"/>
                </a:cxn>
                <a:cxn ang="0">
                  <a:pos x="36" y="915"/>
                </a:cxn>
                <a:cxn ang="0">
                  <a:pos x="0" y="951"/>
                </a:cxn>
                <a:cxn ang="0">
                  <a:pos x="0" y="951"/>
                </a:cxn>
                <a:cxn ang="0">
                  <a:pos x="122" y="751"/>
                </a:cxn>
                <a:cxn ang="0">
                  <a:pos x="215" y="593"/>
                </a:cxn>
                <a:cxn ang="0">
                  <a:pos x="251" y="522"/>
                </a:cxn>
                <a:cxn ang="0">
                  <a:pos x="272" y="465"/>
                </a:cxn>
                <a:cxn ang="0">
                  <a:pos x="272" y="465"/>
                </a:cxn>
                <a:cxn ang="0">
                  <a:pos x="265" y="386"/>
                </a:cxn>
                <a:cxn ang="0">
                  <a:pos x="265" y="322"/>
                </a:cxn>
                <a:cxn ang="0">
                  <a:pos x="265" y="279"/>
                </a:cxn>
                <a:cxn ang="0">
                  <a:pos x="265" y="279"/>
                </a:cxn>
                <a:cxn ang="0">
                  <a:pos x="279" y="257"/>
                </a:cxn>
                <a:cxn ang="0">
                  <a:pos x="308" y="222"/>
                </a:cxn>
                <a:cxn ang="0">
                  <a:pos x="401" y="122"/>
                </a:cxn>
                <a:cxn ang="0">
                  <a:pos x="536" y="0"/>
                </a:cxn>
              </a:cxnLst>
              <a:rect l="0" t="0" r="r" b="b"/>
              <a:pathLst>
                <a:path w="536" h="951">
                  <a:moveTo>
                    <a:pt x="536" y="0"/>
                  </a:moveTo>
                  <a:lnTo>
                    <a:pt x="536" y="0"/>
                  </a:lnTo>
                  <a:lnTo>
                    <a:pt x="422" y="129"/>
                  </a:lnTo>
                  <a:lnTo>
                    <a:pt x="336" y="222"/>
                  </a:lnTo>
                  <a:lnTo>
                    <a:pt x="293" y="286"/>
                  </a:lnTo>
                  <a:lnTo>
                    <a:pt x="293" y="286"/>
                  </a:lnTo>
                  <a:lnTo>
                    <a:pt x="286" y="300"/>
                  </a:lnTo>
                  <a:lnTo>
                    <a:pt x="286" y="329"/>
                  </a:lnTo>
                  <a:lnTo>
                    <a:pt x="293" y="386"/>
                  </a:lnTo>
                  <a:lnTo>
                    <a:pt x="308" y="458"/>
                  </a:lnTo>
                  <a:lnTo>
                    <a:pt x="308" y="458"/>
                  </a:lnTo>
                  <a:lnTo>
                    <a:pt x="272" y="529"/>
                  </a:lnTo>
                  <a:lnTo>
                    <a:pt x="186" y="686"/>
                  </a:lnTo>
                  <a:lnTo>
                    <a:pt x="79" y="858"/>
                  </a:lnTo>
                  <a:lnTo>
                    <a:pt x="36" y="915"/>
                  </a:lnTo>
                  <a:lnTo>
                    <a:pt x="0" y="951"/>
                  </a:lnTo>
                  <a:lnTo>
                    <a:pt x="0" y="951"/>
                  </a:lnTo>
                  <a:lnTo>
                    <a:pt x="122" y="751"/>
                  </a:lnTo>
                  <a:lnTo>
                    <a:pt x="215" y="593"/>
                  </a:lnTo>
                  <a:lnTo>
                    <a:pt x="251" y="522"/>
                  </a:lnTo>
                  <a:lnTo>
                    <a:pt x="272" y="465"/>
                  </a:lnTo>
                  <a:lnTo>
                    <a:pt x="272" y="465"/>
                  </a:lnTo>
                  <a:lnTo>
                    <a:pt x="265" y="386"/>
                  </a:lnTo>
                  <a:lnTo>
                    <a:pt x="265" y="322"/>
                  </a:lnTo>
                  <a:lnTo>
                    <a:pt x="265" y="279"/>
                  </a:lnTo>
                  <a:lnTo>
                    <a:pt x="265" y="279"/>
                  </a:lnTo>
                  <a:lnTo>
                    <a:pt x="279" y="257"/>
                  </a:lnTo>
                  <a:lnTo>
                    <a:pt x="308" y="222"/>
                  </a:lnTo>
                  <a:lnTo>
                    <a:pt x="401" y="122"/>
                  </a:lnTo>
                  <a:lnTo>
                    <a:pt x="53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9" name="Freeform 119">
              <a:extLst>
                <a:ext uri="{FF2B5EF4-FFF2-40B4-BE49-F238E27FC236}">
                  <a16:creationId xmlns:a16="http://schemas.microsoft.com/office/drawing/2014/main" id="{7329BF3E-F1CC-4503-AB8D-4312BB1AA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" y="2085"/>
              <a:ext cx="536" cy="951"/>
            </a:xfrm>
            <a:custGeom>
              <a:avLst/>
              <a:gdLst/>
              <a:ahLst/>
              <a:cxnLst>
                <a:cxn ang="0">
                  <a:pos x="536" y="0"/>
                </a:cxn>
                <a:cxn ang="0">
                  <a:pos x="536" y="0"/>
                </a:cxn>
                <a:cxn ang="0">
                  <a:pos x="422" y="129"/>
                </a:cxn>
                <a:cxn ang="0">
                  <a:pos x="336" y="222"/>
                </a:cxn>
                <a:cxn ang="0">
                  <a:pos x="293" y="286"/>
                </a:cxn>
                <a:cxn ang="0">
                  <a:pos x="293" y="286"/>
                </a:cxn>
                <a:cxn ang="0">
                  <a:pos x="286" y="300"/>
                </a:cxn>
                <a:cxn ang="0">
                  <a:pos x="286" y="329"/>
                </a:cxn>
                <a:cxn ang="0">
                  <a:pos x="293" y="386"/>
                </a:cxn>
                <a:cxn ang="0">
                  <a:pos x="308" y="458"/>
                </a:cxn>
                <a:cxn ang="0">
                  <a:pos x="308" y="458"/>
                </a:cxn>
                <a:cxn ang="0">
                  <a:pos x="272" y="529"/>
                </a:cxn>
                <a:cxn ang="0">
                  <a:pos x="186" y="686"/>
                </a:cxn>
                <a:cxn ang="0">
                  <a:pos x="79" y="858"/>
                </a:cxn>
                <a:cxn ang="0">
                  <a:pos x="36" y="915"/>
                </a:cxn>
                <a:cxn ang="0">
                  <a:pos x="0" y="951"/>
                </a:cxn>
                <a:cxn ang="0">
                  <a:pos x="0" y="951"/>
                </a:cxn>
                <a:cxn ang="0">
                  <a:pos x="122" y="751"/>
                </a:cxn>
                <a:cxn ang="0">
                  <a:pos x="215" y="593"/>
                </a:cxn>
                <a:cxn ang="0">
                  <a:pos x="251" y="522"/>
                </a:cxn>
                <a:cxn ang="0">
                  <a:pos x="272" y="465"/>
                </a:cxn>
                <a:cxn ang="0">
                  <a:pos x="272" y="465"/>
                </a:cxn>
                <a:cxn ang="0">
                  <a:pos x="265" y="386"/>
                </a:cxn>
                <a:cxn ang="0">
                  <a:pos x="265" y="322"/>
                </a:cxn>
                <a:cxn ang="0">
                  <a:pos x="265" y="279"/>
                </a:cxn>
                <a:cxn ang="0">
                  <a:pos x="265" y="279"/>
                </a:cxn>
                <a:cxn ang="0">
                  <a:pos x="279" y="257"/>
                </a:cxn>
                <a:cxn ang="0">
                  <a:pos x="308" y="222"/>
                </a:cxn>
                <a:cxn ang="0">
                  <a:pos x="401" y="122"/>
                </a:cxn>
                <a:cxn ang="0">
                  <a:pos x="536" y="0"/>
                </a:cxn>
              </a:cxnLst>
              <a:rect l="0" t="0" r="r" b="b"/>
              <a:pathLst>
                <a:path w="536" h="951">
                  <a:moveTo>
                    <a:pt x="536" y="0"/>
                  </a:moveTo>
                  <a:lnTo>
                    <a:pt x="536" y="0"/>
                  </a:lnTo>
                  <a:lnTo>
                    <a:pt x="422" y="129"/>
                  </a:lnTo>
                  <a:lnTo>
                    <a:pt x="336" y="222"/>
                  </a:lnTo>
                  <a:lnTo>
                    <a:pt x="293" y="286"/>
                  </a:lnTo>
                  <a:lnTo>
                    <a:pt x="293" y="286"/>
                  </a:lnTo>
                  <a:lnTo>
                    <a:pt x="286" y="300"/>
                  </a:lnTo>
                  <a:lnTo>
                    <a:pt x="286" y="329"/>
                  </a:lnTo>
                  <a:lnTo>
                    <a:pt x="293" y="386"/>
                  </a:lnTo>
                  <a:lnTo>
                    <a:pt x="308" y="458"/>
                  </a:lnTo>
                  <a:lnTo>
                    <a:pt x="308" y="458"/>
                  </a:lnTo>
                  <a:lnTo>
                    <a:pt x="272" y="529"/>
                  </a:lnTo>
                  <a:lnTo>
                    <a:pt x="186" y="686"/>
                  </a:lnTo>
                  <a:lnTo>
                    <a:pt x="79" y="858"/>
                  </a:lnTo>
                  <a:lnTo>
                    <a:pt x="36" y="915"/>
                  </a:lnTo>
                  <a:lnTo>
                    <a:pt x="0" y="951"/>
                  </a:lnTo>
                  <a:lnTo>
                    <a:pt x="0" y="951"/>
                  </a:lnTo>
                  <a:lnTo>
                    <a:pt x="122" y="751"/>
                  </a:lnTo>
                  <a:lnTo>
                    <a:pt x="215" y="593"/>
                  </a:lnTo>
                  <a:lnTo>
                    <a:pt x="251" y="522"/>
                  </a:lnTo>
                  <a:lnTo>
                    <a:pt x="272" y="465"/>
                  </a:lnTo>
                  <a:lnTo>
                    <a:pt x="272" y="465"/>
                  </a:lnTo>
                  <a:lnTo>
                    <a:pt x="265" y="386"/>
                  </a:lnTo>
                  <a:lnTo>
                    <a:pt x="265" y="322"/>
                  </a:lnTo>
                  <a:lnTo>
                    <a:pt x="265" y="279"/>
                  </a:lnTo>
                  <a:lnTo>
                    <a:pt x="265" y="279"/>
                  </a:lnTo>
                  <a:lnTo>
                    <a:pt x="279" y="257"/>
                  </a:lnTo>
                  <a:lnTo>
                    <a:pt x="308" y="222"/>
                  </a:lnTo>
                  <a:lnTo>
                    <a:pt x="401" y="122"/>
                  </a:lnTo>
                  <a:lnTo>
                    <a:pt x="53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0" name="Freeform 120">
              <a:extLst>
                <a:ext uri="{FF2B5EF4-FFF2-40B4-BE49-F238E27FC236}">
                  <a16:creationId xmlns:a16="http://schemas.microsoft.com/office/drawing/2014/main" id="{4C9C74F5-1FEA-43C9-A1CC-36A7A4A23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392"/>
              <a:ext cx="714" cy="98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0"/>
                </a:cxn>
                <a:cxn ang="0">
                  <a:pos x="629" y="129"/>
                </a:cxn>
                <a:cxn ang="0">
                  <a:pos x="443" y="422"/>
                </a:cxn>
                <a:cxn ang="0">
                  <a:pos x="321" y="587"/>
                </a:cxn>
                <a:cxn ang="0">
                  <a:pos x="207" y="751"/>
                </a:cxn>
                <a:cxn ang="0">
                  <a:pos x="93" y="887"/>
                </a:cxn>
                <a:cxn ang="0">
                  <a:pos x="43" y="944"/>
                </a:cxn>
                <a:cxn ang="0">
                  <a:pos x="0" y="980"/>
                </a:cxn>
                <a:cxn ang="0">
                  <a:pos x="0" y="980"/>
                </a:cxn>
                <a:cxn ang="0">
                  <a:pos x="64" y="937"/>
                </a:cxn>
                <a:cxn ang="0">
                  <a:pos x="136" y="880"/>
                </a:cxn>
                <a:cxn ang="0">
                  <a:pos x="228" y="787"/>
                </a:cxn>
                <a:cxn ang="0">
                  <a:pos x="336" y="651"/>
                </a:cxn>
                <a:cxn ang="0">
                  <a:pos x="393" y="572"/>
                </a:cxn>
                <a:cxn ang="0">
                  <a:pos x="457" y="479"/>
                </a:cxn>
                <a:cxn ang="0">
                  <a:pos x="514" y="379"/>
                </a:cxn>
                <a:cxn ang="0">
                  <a:pos x="579" y="265"/>
                </a:cxn>
                <a:cxn ang="0">
                  <a:pos x="643" y="136"/>
                </a:cxn>
                <a:cxn ang="0">
                  <a:pos x="714" y="0"/>
                </a:cxn>
              </a:cxnLst>
              <a:rect l="0" t="0" r="r" b="b"/>
              <a:pathLst>
                <a:path w="714" h="980">
                  <a:moveTo>
                    <a:pt x="714" y="0"/>
                  </a:moveTo>
                  <a:lnTo>
                    <a:pt x="714" y="0"/>
                  </a:lnTo>
                  <a:lnTo>
                    <a:pt x="629" y="129"/>
                  </a:lnTo>
                  <a:lnTo>
                    <a:pt x="443" y="422"/>
                  </a:lnTo>
                  <a:lnTo>
                    <a:pt x="321" y="587"/>
                  </a:lnTo>
                  <a:lnTo>
                    <a:pt x="207" y="751"/>
                  </a:lnTo>
                  <a:lnTo>
                    <a:pt x="93" y="887"/>
                  </a:lnTo>
                  <a:lnTo>
                    <a:pt x="43" y="944"/>
                  </a:lnTo>
                  <a:lnTo>
                    <a:pt x="0" y="980"/>
                  </a:lnTo>
                  <a:lnTo>
                    <a:pt x="0" y="980"/>
                  </a:lnTo>
                  <a:lnTo>
                    <a:pt x="64" y="937"/>
                  </a:lnTo>
                  <a:lnTo>
                    <a:pt x="136" y="880"/>
                  </a:lnTo>
                  <a:lnTo>
                    <a:pt x="228" y="787"/>
                  </a:lnTo>
                  <a:lnTo>
                    <a:pt x="336" y="651"/>
                  </a:lnTo>
                  <a:lnTo>
                    <a:pt x="393" y="572"/>
                  </a:lnTo>
                  <a:lnTo>
                    <a:pt x="457" y="479"/>
                  </a:lnTo>
                  <a:lnTo>
                    <a:pt x="514" y="379"/>
                  </a:lnTo>
                  <a:lnTo>
                    <a:pt x="579" y="265"/>
                  </a:lnTo>
                  <a:lnTo>
                    <a:pt x="643" y="136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1" name="Freeform 121">
              <a:extLst>
                <a:ext uri="{FF2B5EF4-FFF2-40B4-BE49-F238E27FC236}">
                  <a16:creationId xmlns:a16="http://schemas.microsoft.com/office/drawing/2014/main" id="{0BCC9006-3A0D-4287-8C79-06B0F1596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392"/>
              <a:ext cx="714" cy="98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0"/>
                </a:cxn>
                <a:cxn ang="0">
                  <a:pos x="629" y="129"/>
                </a:cxn>
                <a:cxn ang="0">
                  <a:pos x="443" y="422"/>
                </a:cxn>
                <a:cxn ang="0">
                  <a:pos x="321" y="587"/>
                </a:cxn>
                <a:cxn ang="0">
                  <a:pos x="207" y="751"/>
                </a:cxn>
                <a:cxn ang="0">
                  <a:pos x="93" y="887"/>
                </a:cxn>
                <a:cxn ang="0">
                  <a:pos x="43" y="944"/>
                </a:cxn>
                <a:cxn ang="0">
                  <a:pos x="0" y="980"/>
                </a:cxn>
                <a:cxn ang="0">
                  <a:pos x="0" y="980"/>
                </a:cxn>
                <a:cxn ang="0">
                  <a:pos x="64" y="937"/>
                </a:cxn>
                <a:cxn ang="0">
                  <a:pos x="136" y="880"/>
                </a:cxn>
                <a:cxn ang="0">
                  <a:pos x="228" y="787"/>
                </a:cxn>
                <a:cxn ang="0">
                  <a:pos x="336" y="651"/>
                </a:cxn>
                <a:cxn ang="0">
                  <a:pos x="393" y="572"/>
                </a:cxn>
                <a:cxn ang="0">
                  <a:pos x="457" y="479"/>
                </a:cxn>
                <a:cxn ang="0">
                  <a:pos x="514" y="379"/>
                </a:cxn>
                <a:cxn ang="0">
                  <a:pos x="579" y="265"/>
                </a:cxn>
                <a:cxn ang="0">
                  <a:pos x="643" y="136"/>
                </a:cxn>
                <a:cxn ang="0">
                  <a:pos x="714" y="0"/>
                </a:cxn>
              </a:cxnLst>
              <a:rect l="0" t="0" r="r" b="b"/>
              <a:pathLst>
                <a:path w="714" h="980">
                  <a:moveTo>
                    <a:pt x="714" y="0"/>
                  </a:moveTo>
                  <a:lnTo>
                    <a:pt x="714" y="0"/>
                  </a:lnTo>
                  <a:lnTo>
                    <a:pt x="629" y="129"/>
                  </a:lnTo>
                  <a:lnTo>
                    <a:pt x="443" y="422"/>
                  </a:lnTo>
                  <a:lnTo>
                    <a:pt x="321" y="587"/>
                  </a:lnTo>
                  <a:lnTo>
                    <a:pt x="207" y="751"/>
                  </a:lnTo>
                  <a:lnTo>
                    <a:pt x="93" y="887"/>
                  </a:lnTo>
                  <a:lnTo>
                    <a:pt x="43" y="944"/>
                  </a:lnTo>
                  <a:lnTo>
                    <a:pt x="0" y="980"/>
                  </a:lnTo>
                  <a:lnTo>
                    <a:pt x="0" y="980"/>
                  </a:lnTo>
                  <a:lnTo>
                    <a:pt x="64" y="937"/>
                  </a:lnTo>
                  <a:lnTo>
                    <a:pt x="136" y="880"/>
                  </a:lnTo>
                  <a:lnTo>
                    <a:pt x="228" y="787"/>
                  </a:lnTo>
                  <a:lnTo>
                    <a:pt x="336" y="651"/>
                  </a:lnTo>
                  <a:lnTo>
                    <a:pt x="393" y="572"/>
                  </a:lnTo>
                  <a:lnTo>
                    <a:pt x="457" y="479"/>
                  </a:lnTo>
                  <a:lnTo>
                    <a:pt x="514" y="379"/>
                  </a:lnTo>
                  <a:lnTo>
                    <a:pt x="579" y="265"/>
                  </a:lnTo>
                  <a:lnTo>
                    <a:pt x="643" y="136"/>
                  </a:lnTo>
                  <a:lnTo>
                    <a:pt x="714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2" name="Freeform 122">
              <a:extLst>
                <a:ext uri="{FF2B5EF4-FFF2-40B4-BE49-F238E27FC236}">
                  <a16:creationId xmlns:a16="http://schemas.microsoft.com/office/drawing/2014/main" id="{D29F9DD3-2486-4886-8D88-6F6E71C14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" y="2578"/>
              <a:ext cx="165" cy="186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186"/>
                </a:cxn>
                <a:cxn ang="0">
                  <a:pos x="65" y="122"/>
                </a:cxn>
                <a:cxn ang="0">
                  <a:pos x="115" y="65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57" y="22"/>
                </a:cxn>
                <a:cxn ang="0">
                  <a:pos x="150" y="43"/>
                </a:cxn>
                <a:cxn ang="0">
                  <a:pos x="143" y="72"/>
                </a:cxn>
                <a:cxn ang="0">
                  <a:pos x="122" y="107"/>
                </a:cxn>
                <a:cxn ang="0">
                  <a:pos x="93" y="136"/>
                </a:cxn>
                <a:cxn ang="0">
                  <a:pos x="57" y="165"/>
                </a:cxn>
                <a:cxn ang="0">
                  <a:pos x="0" y="186"/>
                </a:cxn>
              </a:cxnLst>
              <a:rect l="0" t="0" r="r" b="b"/>
              <a:pathLst>
                <a:path w="165" h="186">
                  <a:moveTo>
                    <a:pt x="0" y="186"/>
                  </a:moveTo>
                  <a:lnTo>
                    <a:pt x="0" y="186"/>
                  </a:lnTo>
                  <a:lnTo>
                    <a:pt x="65" y="122"/>
                  </a:lnTo>
                  <a:lnTo>
                    <a:pt x="115" y="65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57" y="22"/>
                  </a:lnTo>
                  <a:lnTo>
                    <a:pt x="150" y="43"/>
                  </a:lnTo>
                  <a:lnTo>
                    <a:pt x="143" y="72"/>
                  </a:lnTo>
                  <a:lnTo>
                    <a:pt x="122" y="107"/>
                  </a:lnTo>
                  <a:lnTo>
                    <a:pt x="93" y="136"/>
                  </a:lnTo>
                  <a:lnTo>
                    <a:pt x="57" y="165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3" name="Freeform 123">
              <a:extLst>
                <a:ext uri="{FF2B5EF4-FFF2-40B4-BE49-F238E27FC236}">
                  <a16:creationId xmlns:a16="http://schemas.microsoft.com/office/drawing/2014/main" id="{9EECA7C4-F70F-45B8-8CF7-650384739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" y="2578"/>
              <a:ext cx="165" cy="186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186"/>
                </a:cxn>
                <a:cxn ang="0">
                  <a:pos x="65" y="122"/>
                </a:cxn>
                <a:cxn ang="0">
                  <a:pos x="115" y="65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57" y="22"/>
                </a:cxn>
                <a:cxn ang="0">
                  <a:pos x="150" y="43"/>
                </a:cxn>
                <a:cxn ang="0">
                  <a:pos x="143" y="72"/>
                </a:cxn>
                <a:cxn ang="0">
                  <a:pos x="122" y="107"/>
                </a:cxn>
                <a:cxn ang="0">
                  <a:pos x="93" y="136"/>
                </a:cxn>
                <a:cxn ang="0">
                  <a:pos x="57" y="165"/>
                </a:cxn>
                <a:cxn ang="0">
                  <a:pos x="0" y="186"/>
                </a:cxn>
              </a:cxnLst>
              <a:rect l="0" t="0" r="r" b="b"/>
              <a:pathLst>
                <a:path w="165" h="186">
                  <a:moveTo>
                    <a:pt x="0" y="186"/>
                  </a:moveTo>
                  <a:lnTo>
                    <a:pt x="0" y="186"/>
                  </a:lnTo>
                  <a:lnTo>
                    <a:pt x="65" y="122"/>
                  </a:lnTo>
                  <a:lnTo>
                    <a:pt x="115" y="65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57" y="22"/>
                  </a:lnTo>
                  <a:lnTo>
                    <a:pt x="150" y="43"/>
                  </a:lnTo>
                  <a:lnTo>
                    <a:pt x="143" y="72"/>
                  </a:lnTo>
                  <a:lnTo>
                    <a:pt x="122" y="107"/>
                  </a:lnTo>
                  <a:lnTo>
                    <a:pt x="93" y="136"/>
                  </a:lnTo>
                  <a:lnTo>
                    <a:pt x="57" y="165"/>
                  </a:lnTo>
                  <a:lnTo>
                    <a:pt x="0" y="186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4" name="Freeform 124">
              <a:extLst>
                <a:ext uri="{FF2B5EF4-FFF2-40B4-BE49-F238E27FC236}">
                  <a16:creationId xmlns:a16="http://schemas.microsoft.com/office/drawing/2014/main" id="{FD513719-775F-4677-A05B-9586E74C4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885"/>
              <a:ext cx="372" cy="3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58" y="114"/>
                </a:cxn>
                <a:cxn ang="0">
                  <a:pos x="100" y="193"/>
                </a:cxn>
                <a:cxn ang="0">
                  <a:pos x="136" y="264"/>
                </a:cxn>
                <a:cxn ang="0">
                  <a:pos x="372" y="0"/>
                </a:cxn>
                <a:cxn ang="0">
                  <a:pos x="122" y="336"/>
                </a:cxn>
                <a:cxn ang="0">
                  <a:pos x="0" y="36"/>
                </a:cxn>
              </a:cxnLst>
              <a:rect l="0" t="0" r="r" b="b"/>
              <a:pathLst>
                <a:path w="372" h="336">
                  <a:moveTo>
                    <a:pt x="0" y="36"/>
                  </a:moveTo>
                  <a:lnTo>
                    <a:pt x="0" y="36"/>
                  </a:lnTo>
                  <a:lnTo>
                    <a:pt x="58" y="114"/>
                  </a:lnTo>
                  <a:lnTo>
                    <a:pt x="100" y="193"/>
                  </a:lnTo>
                  <a:lnTo>
                    <a:pt x="136" y="264"/>
                  </a:lnTo>
                  <a:lnTo>
                    <a:pt x="372" y="0"/>
                  </a:lnTo>
                  <a:lnTo>
                    <a:pt x="122" y="3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5" name="Freeform 125">
              <a:extLst>
                <a:ext uri="{FF2B5EF4-FFF2-40B4-BE49-F238E27FC236}">
                  <a16:creationId xmlns:a16="http://schemas.microsoft.com/office/drawing/2014/main" id="{42A95BC6-1C53-4C3D-BF1E-2BBD331F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" y="3357"/>
              <a:ext cx="1629" cy="543"/>
            </a:xfrm>
            <a:custGeom>
              <a:avLst/>
              <a:gdLst/>
              <a:ahLst/>
              <a:cxnLst>
                <a:cxn ang="0">
                  <a:pos x="0" y="543"/>
                </a:cxn>
                <a:cxn ang="0">
                  <a:pos x="285" y="543"/>
                </a:cxn>
                <a:cxn ang="0">
                  <a:pos x="1629" y="543"/>
                </a:cxn>
                <a:cxn ang="0">
                  <a:pos x="1629" y="0"/>
                </a:cxn>
                <a:cxn ang="0">
                  <a:pos x="0" y="543"/>
                </a:cxn>
              </a:cxnLst>
              <a:rect l="0" t="0" r="r" b="b"/>
              <a:pathLst>
                <a:path w="1629" h="543">
                  <a:moveTo>
                    <a:pt x="0" y="543"/>
                  </a:moveTo>
                  <a:lnTo>
                    <a:pt x="285" y="543"/>
                  </a:lnTo>
                  <a:lnTo>
                    <a:pt x="1629" y="543"/>
                  </a:lnTo>
                  <a:lnTo>
                    <a:pt x="1629" y="0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A157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6" name="Freeform 126">
              <a:extLst>
                <a:ext uri="{FF2B5EF4-FFF2-40B4-BE49-F238E27FC236}">
                  <a16:creationId xmlns:a16="http://schemas.microsoft.com/office/drawing/2014/main" id="{AC488915-8A38-42B1-A48E-7874C2FD4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3221"/>
              <a:ext cx="1586" cy="401"/>
            </a:xfrm>
            <a:custGeom>
              <a:avLst/>
              <a:gdLst/>
              <a:ahLst/>
              <a:cxnLst>
                <a:cxn ang="0">
                  <a:pos x="28" y="151"/>
                </a:cxn>
                <a:cxn ang="0">
                  <a:pos x="0" y="43"/>
                </a:cxn>
                <a:cxn ang="0">
                  <a:pos x="407" y="0"/>
                </a:cxn>
                <a:cxn ang="0">
                  <a:pos x="1586" y="229"/>
                </a:cxn>
                <a:cxn ang="0">
                  <a:pos x="1586" y="286"/>
                </a:cxn>
                <a:cxn ang="0">
                  <a:pos x="1286" y="401"/>
                </a:cxn>
                <a:cxn ang="0">
                  <a:pos x="28" y="151"/>
                </a:cxn>
              </a:cxnLst>
              <a:rect l="0" t="0" r="r" b="b"/>
              <a:pathLst>
                <a:path w="1586" h="401">
                  <a:moveTo>
                    <a:pt x="28" y="151"/>
                  </a:moveTo>
                  <a:lnTo>
                    <a:pt x="0" y="43"/>
                  </a:lnTo>
                  <a:lnTo>
                    <a:pt x="407" y="0"/>
                  </a:lnTo>
                  <a:lnTo>
                    <a:pt x="1586" y="229"/>
                  </a:lnTo>
                  <a:lnTo>
                    <a:pt x="1586" y="286"/>
                  </a:lnTo>
                  <a:lnTo>
                    <a:pt x="1286" y="401"/>
                  </a:lnTo>
                  <a:lnTo>
                    <a:pt x="28" y="151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7" name="Freeform 127">
              <a:extLst>
                <a:ext uri="{FF2B5EF4-FFF2-40B4-BE49-F238E27FC236}">
                  <a16:creationId xmlns:a16="http://schemas.microsoft.com/office/drawing/2014/main" id="{12ABC953-C769-46BD-A0A6-0BA2E46BC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" y="3257"/>
              <a:ext cx="108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2"/>
                </a:cxn>
              </a:cxnLst>
              <a:rect l="0" t="0" r="r" b="b"/>
              <a:pathLst>
                <a:path w="108" h="22">
                  <a:moveTo>
                    <a:pt x="0" y="22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8" name="Freeform 128">
              <a:extLst>
                <a:ext uri="{FF2B5EF4-FFF2-40B4-BE49-F238E27FC236}">
                  <a16:creationId xmlns:a16="http://schemas.microsoft.com/office/drawing/2014/main" id="{78330595-9683-4764-BEC6-13ACD0C48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32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9" name="Freeform 129">
              <a:extLst>
                <a:ext uri="{FF2B5EF4-FFF2-40B4-BE49-F238E27FC236}">
                  <a16:creationId xmlns:a16="http://schemas.microsoft.com/office/drawing/2014/main" id="{DD06971D-594F-4E74-9712-1A717558E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" y="32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0" name="Freeform 130">
              <a:extLst>
                <a:ext uri="{FF2B5EF4-FFF2-40B4-BE49-F238E27FC236}">
                  <a16:creationId xmlns:a16="http://schemas.microsoft.com/office/drawing/2014/main" id="{37026734-E157-4FDE-8914-258F90786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" y="3293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1" name="Freeform 131">
              <a:extLst>
                <a:ext uri="{FF2B5EF4-FFF2-40B4-BE49-F238E27FC236}">
                  <a16:creationId xmlns:a16="http://schemas.microsoft.com/office/drawing/2014/main" id="{28CB0FCD-6C13-4135-9A64-CEBB31075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" y="3300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2" name="Freeform 132">
              <a:extLst>
                <a:ext uri="{FF2B5EF4-FFF2-40B4-BE49-F238E27FC236}">
                  <a16:creationId xmlns:a16="http://schemas.microsoft.com/office/drawing/2014/main" id="{45A76803-21BB-41E9-9D8C-621CD5D73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33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0" y="8"/>
                </a:cxn>
                <a:cxn ang="0">
                  <a:pos x="50" y="0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8" y="0"/>
                  </a:lnTo>
                  <a:lnTo>
                    <a:pt x="100" y="8"/>
                  </a:lnTo>
                  <a:lnTo>
                    <a:pt x="5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3" name="Freeform 133">
              <a:extLst>
                <a:ext uri="{FF2B5EF4-FFF2-40B4-BE49-F238E27FC236}">
                  <a16:creationId xmlns:a16="http://schemas.microsoft.com/office/drawing/2014/main" id="{FA7B5677-815F-4906-8C1A-5342ED87B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" y="33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4" name="Freeform 134">
              <a:extLst>
                <a:ext uri="{FF2B5EF4-FFF2-40B4-BE49-F238E27FC236}">
                  <a16:creationId xmlns:a16="http://schemas.microsoft.com/office/drawing/2014/main" id="{FEFD5960-732E-42E8-9D69-A8E33CABA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33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5" name="Freeform 135">
              <a:extLst>
                <a:ext uri="{FF2B5EF4-FFF2-40B4-BE49-F238E27FC236}">
                  <a16:creationId xmlns:a16="http://schemas.microsoft.com/office/drawing/2014/main" id="{9E796BEF-78B4-41E3-9DDB-28153456F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" y="334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6" name="Freeform 136">
              <a:extLst>
                <a:ext uri="{FF2B5EF4-FFF2-40B4-BE49-F238E27FC236}">
                  <a16:creationId xmlns:a16="http://schemas.microsoft.com/office/drawing/2014/main" id="{17F646D0-E097-4AE5-9405-2DA9F30EA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0" y="3357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7" name="Freeform 137">
              <a:extLst>
                <a:ext uri="{FF2B5EF4-FFF2-40B4-BE49-F238E27FC236}">
                  <a16:creationId xmlns:a16="http://schemas.microsoft.com/office/drawing/2014/main" id="{349816D0-DE07-4570-BA2C-DE12F8917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" y="336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" name="Freeform 138">
              <a:extLst>
                <a:ext uri="{FF2B5EF4-FFF2-40B4-BE49-F238E27FC236}">
                  <a16:creationId xmlns:a16="http://schemas.microsoft.com/office/drawing/2014/main" id="{E0F90734-4F9E-4691-A740-DEF8891EF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379"/>
              <a:ext cx="108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1"/>
                </a:cxn>
              </a:cxnLst>
              <a:rect l="0" t="0" r="r" b="b"/>
              <a:pathLst>
                <a:path w="108" h="21">
                  <a:moveTo>
                    <a:pt x="0" y="21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" name="Freeform 139">
              <a:extLst>
                <a:ext uri="{FF2B5EF4-FFF2-40B4-BE49-F238E27FC236}">
                  <a16:creationId xmlns:a16="http://schemas.microsoft.com/office/drawing/2014/main" id="{E52648FF-BAD1-453E-8D30-7EB67FC3A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2" y="338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" name="Freeform 140">
              <a:extLst>
                <a:ext uri="{FF2B5EF4-FFF2-40B4-BE49-F238E27FC236}">
                  <a16:creationId xmlns:a16="http://schemas.microsoft.com/office/drawing/2014/main" id="{066CEA2B-3B2A-4FD1-ADA0-2C008B12A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3400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" name="Freeform 141">
              <a:extLst>
                <a:ext uri="{FF2B5EF4-FFF2-40B4-BE49-F238E27FC236}">
                  <a16:creationId xmlns:a16="http://schemas.microsoft.com/office/drawing/2014/main" id="{5994C328-4BB3-4E89-A0A6-D3A2AD962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3414"/>
              <a:ext cx="107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0"/>
                </a:cxn>
                <a:cxn ang="0">
                  <a:pos x="0" y="15"/>
                </a:cxn>
              </a:cxnLst>
              <a:rect l="0" t="0" r="r" b="b"/>
              <a:pathLst>
                <a:path w="107" h="15">
                  <a:moveTo>
                    <a:pt x="0" y="15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2" name="Freeform 142">
              <a:extLst>
                <a:ext uri="{FF2B5EF4-FFF2-40B4-BE49-F238E27FC236}">
                  <a16:creationId xmlns:a16="http://schemas.microsoft.com/office/drawing/2014/main" id="{72906F45-3B6F-46BB-AF49-D7AEB3E3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34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3" name="Freeform 143">
              <a:extLst>
                <a:ext uri="{FF2B5EF4-FFF2-40B4-BE49-F238E27FC236}">
                  <a16:creationId xmlns:a16="http://schemas.microsoft.com/office/drawing/2014/main" id="{4E2C3217-9973-428F-A74A-50CEE4F60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" y="327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4" name="Freeform 144">
              <a:extLst>
                <a:ext uri="{FF2B5EF4-FFF2-40B4-BE49-F238E27FC236}">
                  <a16:creationId xmlns:a16="http://schemas.microsoft.com/office/drawing/2014/main" id="{681B875C-4874-4A33-8590-A5D1654D4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3" y="32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5" name="Freeform 145">
              <a:extLst>
                <a:ext uri="{FF2B5EF4-FFF2-40B4-BE49-F238E27FC236}">
                  <a16:creationId xmlns:a16="http://schemas.microsoft.com/office/drawing/2014/main" id="{81044F7A-9658-4178-911C-405BDEABB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0" y="329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6" name="Freeform 146">
              <a:extLst>
                <a:ext uri="{FF2B5EF4-FFF2-40B4-BE49-F238E27FC236}">
                  <a16:creationId xmlns:a16="http://schemas.microsoft.com/office/drawing/2014/main" id="{D6137465-F8BD-4930-8FBE-F8DDA15CE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" y="3300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14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14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7" name="Freeform 147">
              <a:extLst>
                <a:ext uri="{FF2B5EF4-FFF2-40B4-BE49-F238E27FC236}">
                  <a16:creationId xmlns:a16="http://schemas.microsoft.com/office/drawing/2014/main" id="{27F48117-4E82-44BF-9C24-84BAFD2F9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4" y="331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8" name="Freeform 148">
              <a:extLst>
                <a:ext uri="{FF2B5EF4-FFF2-40B4-BE49-F238E27FC236}">
                  <a16:creationId xmlns:a16="http://schemas.microsoft.com/office/drawing/2014/main" id="{E02D9279-FE3E-4DDE-96B6-477ED390E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" y="3329"/>
              <a:ext cx="108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0"/>
                </a:cxn>
                <a:cxn ang="0">
                  <a:pos x="0" y="14"/>
                </a:cxn>
              </a:cxnLst>
              <a:rect l="0" t="0" r="r" b="b"/>
              <a:pathLst>
                <a:path w="108" h="14">
                  <a:moveTo>
                    <a:pt x="0" y="14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9" name="Freeform 149">
              <a:extLst>
                <a:ext uri="{FF2B5EF4-FFF2-40B4-BE49-F238E27FC236}">
                  <a16:creationId xmlns:a16="http://schemas.microsoft.com/office/drawing/2014/main" id="{44A571FA-7A54-4293-AD99-A113D33B7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9" y="333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0" name="Freeform 150">
              <a:extLst>
                <a:ext uri="{FF2B5EF4-FFF2-40B4-BE49-F238E27FC236}">
                  <a16:creationId xmlns:a16="http://schemas.microsoft.com/office/drawing/2014/main" id="{CB51EDF6-1CF6-46C2-9FCC-48CBD8E2E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" y="3350"/>
              <a:ext cx="107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0"/>
                </a:cxn>
                <a:cxn ang="0">
                  <a:pos x="0" y="14"/>
                </a:cxn>
              </a:cxnLst>
              <a:rect l="0" t="0" r="r" b="b"/>
              <a:pathLst>
                <a:path w="107" h="14">
                  <a:moveTo>
                    <a:pt x="0" y="14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1" name="Freeform 151">
              <a:extLst>
                <a:ext uri="{FF2B5EF4-FFF2-40B4-BE49-F238E27FC236}">
                  <a16:creationId xmlns:a16="http://schemas.microsoft.com/office/drawing/2014/main" id="{5079420B-AA5D-41D7-9DFF-7D7100B51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" y="3357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2" name="Freeform 152">
              <a:extLst>
                <a:ext uri="{FF2B5EF4-FFF2-40B4-BE49-F238E27FC236}">
                  <a16:creationId xmlns:a16="http://schemas.microsoft.com/office/drawing/2014/main" id="{CFE5D2A2-4581-43B7-A52D-6052A89F5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3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3" name="Freeform 153">
              <a:extLst>
                <a:ext uri="{FF2B5EF4-FFF2-40B4-BE49-F238E27FC236}">
                  <a16:creationId xmlns:a16="http://schemas.microsoft.com/office/drawing/2014/main" id="{7B945358-BBC6-485C-9A56-C22DFA5F3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4" y="33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4" name="Freeform 154">
              <a:extLst>
                <a:ext uri="{FF2B5EF4-FFF2-40B4-BE49-F238E27FC236}">
                  <a16:creationId xmlns:a16="http://schemas.microsoft.com/office/drawing/2014/main" id="{5ED645C7-2149-4214-9740-8FEF7A24B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" y="3393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5" name="Freeform 155">
              <a:extLst>
                <a:ext uri="{FF2B5EF4-FFF2-40B4-BE49-F238E27FC236}">
                  <a16:creationId xmlns:a16="http://schemas.microsoft.com/office/drawing/2014/main" id="{6DE46D6A-57FE-4D55-9AC4-BFD2DE910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9" y="3400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6" name="Freeform 156">
              <a:extLst>
                <a:ext uri="{FF2B5EF4-FFF2-40B4-BE49-F238E27FC236}">
                  <a16:creationId xmlns:a16="http://schemas.microsoft.com/office/drawing/2014/main" id="{F23929D7-7A7C-435C-80D6-98B8EDC4D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" y="34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8"/>
                </a:cxn>
                <a:cxn ang="0">
                  <a:pos x="50" y="8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8"/>
                  </a:lnTo>
                  <a:lnTo>
                    <a:pt x="50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7" name="Freeform 157">
              <a:extLst>
                <a:ext uri="{FF2B5EF4-FFF2-40B4-BE49-F238E27FC236}">
                  <a16:creationId xmlns:a16="http://schemas.microsoft.com/office/drawing/2014/main" id="{5C4CC7BB-395B-403E-B7EF-1C1F9E112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34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8" name="Freeform 158">
              <a:extLst>
                <a:ext uri="{FF2B5EF4-FFF2-40B4-BE49-F238E27FC236}">
                  <a16:creationId xmlns:a16="http://schemas.microsoft.com/office/drawing/2014/main" id="{EA231C71-8FDB-4D80-9E30-C9EBC5972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" y="343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9" name="Freeform 159">
              <a:extLst>
                <a:ext uri="{FF2B5EF4-FFF2-40B4-BE49-F238E27FC236}">
                  <a16:creationId xmlns:a16="http://schemas.microsoft.com/office/drawing/2014/main" id="{8BA83B1C-EA62-4C2E-91DC-2337BC0B3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" y="33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8"/>
                </a:cxn>
                <a:cxn ang="0">
                  <a:pos x="50" y="8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8"/>
                  </a:lnTo>
                  <a:lnTo>
                    <a:pt x="50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0" name="Freeform 160">
              <a:extLst>
                <a:ext uri="{FF2B5EF4-FFF2-40B4-BE49-F238E27FC236}">
                  <a16:creationId xmlns:a16="http://schemas.microsoft.com/office/drawing/2014/main" id="{F0B52058-E2BE-447A-BE10-2B54B099C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" y="3329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1" name="Freeform 161">
              <a:extLst>
                <a:ext uri="{FF2B5EF4-FFF2-40B4-BE49-F238E27FC236}">
                  <a16:creationId xmlns:a16="http://schemas.microsoft.com/office/drawing/2014/main" id="{B59E6265-2FC4-41A1-8282-35B927956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" y="33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8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8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2" name="Freeform 162">
              <a:extLst>
                <a:ext uri="{FF2B5EF4-FFF2-40B4-BE49-F238E27FC236}">
                  <a16:creationId xmlns:a16="http://schemas.microsoft.com/office/drawing/2014/main" id="{B010A5C2-C129-410D-926A-87A9F7D4C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3350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7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7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3" name="Freeform 163">
              <a:extLst>
                <a:ext uri="{FF2B5EF4-FFF2-40B4-BE49-F238E27FC236}">
                  <a16:creationId xmlns:a16="http://schemas.microsoft.com/office/drawing/2014/main" id="{4A00750D-EBC5-4FCC-AD0D-3FF614378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3357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4" name="Freeform 164">
              <a:extLst>
                <a:ext uri="{FF2B5EF4-FFF2-40B4-BE49-F238E27FC236}">
                  <a16:creationId xmlns:a16="http://schemas.microsoft.com/office/drawing/2014/main" id="{F75E49F6-7398-46C8-8460-FB77E13BA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0" y="3372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0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5" name="Freeform 165">
              <a:extLst>
                <a:ext uri="{FF2B5EF4-FFF2-40B4-BE49-F238E27FC236}">
                  <a16:creationId xmlns:a16="http://schemas.microsoft.com/office/drawing/2014/main" id="{0CB4F1C4-5E8A-4DB8-B3DF-8952F8E7A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" y="3379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6" name="Freeform 166">
              <a:extLst>
                <a:ext uri="{FF2B5EF4-FFF2-40B4-BE49-F238E27FC236}">
                  <a16:creationId xmlns:a16="http://schemas.microsoft.com/office/drawing/2014/main" id="{6115D35B-59F4-4EDC-91D1-1C609B794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4" y="339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7" name="Freeform 167">
              <a:extLst>
                <a:ext uri="{FF2B5EF4-FFF2-40B4-BE49-F238E27FC236}">
                  <a16:creationId xmlns:a16="http://schemas.microsoft.com/office/drawing/2014/main" id="{8043F088-B669-4D5B-979C-9CD5520C7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" y="3400"/>
              <a:ext cx="108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2"/>
                </a:cxn>
              </a:cxnLst>
              <a:rect l="0" t="0" r="r" b="b"/>
              <a:pathLst>
                <a:path w="108" h="22">
                  <a:moveTo>
                    <a:pt x="0" y="22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8" name="Freeform 168">
              <a:extLst>
                <a:ext uri="{FF2B5EF4-FFF2-40B4-BE49-F238E27FC236}">
                  <a16:creationId xmlns:a16="http://schemas.microsoft.com/office/drawing/2014/main" id="{599E4303-81C3-4D36-BA7E-273085369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341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9" name="Freeform 169">
              <a:extLst>
                <a:ext uri="{FF2B5EF4-FFF2-40B4-BE49-F238E27FC236}">
                  <a16:creationId xmlns:a16="http://schemas.microsoft.com/office/drawing/2014/main" id="{A5531D33-839F-417B-808F-7F6879E56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6" y="3422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0" name="Freeform 170">
              <a:extLst>
                <a:ext uri="{FF2B5EF4-FFF2-40B4-BE49-F238E27FC236}">
                  <a16:creationId xmlns:a16="http://schemas.microsoft.com/office/drawing/2014/main" id="{5FBB58B4-F721-4C85-937B-8ABAEFB83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0" y="34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1" name="Freeform 171">
              <a:extLst>
                <a:ext uri="{FF2B5EF4-FFF2-40B4-BE49-F238E27FC236}">
                  <a16:creationId xmlns:a16="http://schemas.microsoft.com/office/drawing/2014/main" id="{658E1ACC-53A7-4703-997E-8FD0A57D2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7" y="3443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14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14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2" name="Freeform 172">
              <a:extLst>
                <a:ext uri="{FF2B5EF4-FFF2-40B4-BE49-F238E27FC236}">
                  <a16:creationId xmlns:a16="http://schemas.microsoft.com/office/drawing/2014/main" id="{9941E80E-2AB6-42AD-A0ED-3D5385257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4" y="3457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3" name="Freeform 173">
              <a:extLst>
                <a:ext uri="{FF2B5EF4-FFF2-40B4-BE49-F238E27FC236}">
                  <a16:creationId xmlns:a16="http://schemas.microsoft.com/office/drawing/2014/main" id="{C71264DE-22E7-45B1-9DBA-5B45883F3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" y="34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4" name="Freeform 174">
              <a:extLst>
                <a:ext uri="{FF2B5EF4-FFF2-40B4-BE49-F238E27FC236}">
                  <a16:creationId xmlns:a16="http://schemas.microsoft.com/office/drawing/2014/main" id="{10EEB4E7-6F37-4806-8BFF-0B672F5DB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9" y="34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5" name="Freeform 175">
              <a:extLst>
                <a:ext uri="{FF2B5EF4-FFF2-40B4-BE49-F238E27FC236}">
                  <a16:creationId xmlns:a16="http://schemas.microsoft.com/office/drawing/2014/main" id="{CF27DF27-4B1D-4772-AD07-B57C9D46F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1871"/>
              <a:ext cx="1272" cy="12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8" y="0"/>
                </a:cxn>
                <a:cxn ang="0">
                  <a:pos x="1272" y="1236"/>
                </a:cxn>
                <a:cxn ang="0">
                  <a:pos x="1187" y="1272"/>
                </a:cxn>
                <a:cxn ang="0">
                  <a:pos x="0" y="1215"/>
                </a:cxn>
                <a:cxn ang="0">
                  <a:pos x="0" y="0"/>
                </a:cxn>
              </a:cxnLst>
              <a:rect l="0" t="0" r="r" b="b"/>
              <a:pathLst>
                <a:path w="1272" h="1272">
                  <a:moveTo>
                    <a:pt x="0" y="0"/>
                  </a:moveTo>
                  <a:lnTo>
                    <a:pt x="1108" y="0"/>
                  </a:lnTo>
                  <a:lnTo>
                    <a:pt x="1272" y="1236"/>
                  </a:lnTo>
                  <a:lnTo>
                    <a:pt x="1187" y="1272"/>
                  </a:lnTo>
                  <a:lnTo>
                    <a:pt x="0" y="12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8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6" name="Freeform 176">
              <a:extLst>
                <a:ext uri="{FF2B5EF4-FFF2-40B4-BE49-F238E27FC236}">
                  <a16:creationId xmlns:a16="http://schemas.microsoft.com/office/drawing/2014/main" id="{C7DD5C22-1669-4ECB-97D6-E7420DC4B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029"/>
              <a:ext cx="300" cy="49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450"/>
                </a:cxn>
                <a:cxn ang="0">
                  <a:pos x="300" y="493"/>
                </a:cxn>
                <a:cxn ang="0">
                  <a:pos x="235" y="14"/>
                </a:cxn>
                <a:cxn ang="0">
                  <a:pos x="14" y="0"/>
                </a:cxn>
              </a:cxnLst>
              <a:rect l="0" t="0" r="r" b="b"/>
              <a:pathLst>
                <a:path w="300" h="493">
                  <a:moveTo>
                    <a:pt x="14" y="0"/>
                  </a:moveTo>
                  <a:lnTo>
                    <a:pt x="0" y="450"/>
                  </a:lnTo>
                  <a:lnTo>
                    <a:pt x="300" y="493"/>
                  </a:lnTo>
                  <a:lnTo>
                    <a:pt x="235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7" name="Freeform 177">
              <a:extLst>
                <a:ext uri="{FF2B5EF4-FFF2-40B4-BE49-F238E27FC236}">
                  <a16:creationId xmlns:a16="http://schemas.microsoft.com/office/drawing/2014/main" id="{C481CD43-E68C-41D6-BB73-1E11D468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" y="3400"/>
              <a:ext cx="686" cy="172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479" y="172"/>
                </a:cxn>
                <a:cxn ang="0">
                  <a:pos x="479" y="172"/>
                </a:cxn>
                <a:cxn ang="0">
                  <a:pos x="543" y="150"/>
                </a:cxn>
                <a:cxn ang="0">
                  <a:pos x="593" y="136"/>
                </a:cxn>
                <a:cxn ang="0">
                  <a:pos x="643" y="107"/>
                </a:cxn>
                <a:cxn ang="0">
                  <a:pos x="679" y="86"/>
                </a:cxn>
                <a:cxn ang="0">
                  <a:pos x="686" y="72"/>
                </a:cxn>
                <a:cxn ang="0">
                  <a:pos x="679" y="57"/>
                </a:cxn>
                <a:cxn ang="0">
                  <a:pos x="664" y="43"/>
                </a:cxn>
                <a:cxn ang="0">
                  <a:pos x="636" y="36"/>
                </a:cxn>
                <a:cxn ang="0">
                  <a:pos x="593" y="22"/>
                </a:cxn>
                <a:cxn ang="0">
                  <a:pos x="529" y="14"/>
                </a:cxn>
                <a:cxn ang="0">
                  <a:pos x="529" y="14"/>
                </a:cxn>
                <a:cxn ang="0">
                  <a:pos x="400" y="0"/>
                </a:cxn>
                <a:cxn ang="0">
                  <a:pos x="293" y="0"/>
                </a:cxn>
                <a:cxn ang="0">
                  <a:pos x="200" y="0"/>
                </a:cxn>
                <a:cxn ang="0">
                  <a:pos x="128" y="7"/>
                </a:cxn>
                <a:cxn ang="0">
                  <a:pos x="36" y="22"/>
                </a:cxn>
                <a:cxn ang="0">
                  <a:pos x="7" y="29"/>
                </a:cxn>
                <a:cxn ang="0">
                  <a:pos x="0" y="107"/>
                </a:cxn>
              </a:cxnLst>
              <a:rect l="0" t="0" r="r" b="b"/>
              <a:pathLst>
                <a:path w="686" h="172">
                  <a:moveTo>
                    <a:pt x="0" y="107"/>
                  </a:moveTo>
                  <a:lnTo>
                    <a:pt x="479" y="172"/>
                  </a:lnTo>
                  <a:lnTo>
                    <a:pt x="479" y="172"/>
                  </a:lnTo>
                  <a:lnTo>
                    <a:pt x="543" y="150"/>
                  </a:lnTo>
                  <a:lnTo>
                    <a:pt x="593" y="136"/>
                  </a:lnTo>
                  <a:lnTo>
                    <a:pt x="643" y="107"/>
                  </a:lnTo>
                  <a:lnTo>
                    <a:pt x="679" y="86"/>
                  </a:lnTo>
                  <a:lnTo>
                    <a:pt x="686" y="72"/>
                  </a:lnTo>
                  <a:lnTo>
                    <a:pt x="679" y="57"/>
                  </a:lnTo>
                  <a:lnTo>
                    <a:pt x="664" y="43"/>
                  </a:lnTo>
                  <a:lnTo>
                    <a:pt x="636" y="36"/>
                  </a:lnTo>
                  <a:lnTo>
                    <a:pt x="593" y="22"/>
                  </a:lnTo>
                  <a:lnTo>
                    <a:pt x="529" y="14"/>
                  </a:lnTo>
                  <a:lnTo>
                    <a:pt x="529" y="14"/>
                  </a:lnTo>
                  <a:lnTo>
                    <a:pt x="400" y="0"/>
                  </a:lnTo>
                  <a:lnTo>
                    <a:pt x="293" y="0"/>
                  </a:lnTo>
                  <a:lnTo>
                    <a:pt x="200" y="0"/>
                  </a:lnTo>
                  <a:lnTo>
                    <a:pt x="128" y="7"/>
                  </a:lnTo>
                  <a:lnTo>
                    <a:pt x="36" y="22"/>
                  </a:lnTo>
                  <a:lnTo>
                    <a:pt x="7" y="29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8" name="Freeform 178">
              <a:extLst>
                <a:ext uri="{FF2B5EF4-FFF2-40B4-BE49-F238E27FC236}">
                  <a16:creationId xmlns:a16="http://schemas.microsoft.com/office/drawing/2014/main" id="{33A7F225-4138-4A64-9C7F-56F801B6E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1942"/>
              <a:ext cx="1187" cy="12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6" y="0"/>
                </a:cxn>
                <a:cxn ang="0">
                  <a:pos x="1187" y="1201"/>
                </a:cxn>
                <a:cxn ang="0">
                  <a:pos x="0" y="1144"/>
                </a:cxn>
                <a:cxn ang="0">
                  <a:pos x="0" y="0"/>
                </a:cxn>
              </a:cxnLst>
              <a:rect l="0" t="0" r="r" b="b"/>
              <a:pathLst>
                <a:path w="1187" h="1201">
                  <a:moveTo>
                    <a:pt x="0" y="0"/>
                  </a:moveTo>
                  <a:lnTo>
                    <a:pt x="1036" y="0"/>
                  </a:lnTo>
                  <a:lnTo>
                    <a:pt x="1187" y="1201"/>
                  </a:lnTo>
                  <a:lnTo>
                    <a:pt x="0" y="1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9" name="Freeform 179">
              <a:extLst>
                <a:ext uri="{FF2B5EF4-FFF2-40B4-BE49-F238E27FC236}">
                  <a16:creationId xmlns:a16="http://schemas.microsoft.com/office/drawing/2014/main" id="{2D1F0DC5-DD65-4E5C-936A-EA524FAB3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3457"/>
              <a:ext cx="358" cy="122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122"/>
                </a:cxn>
                <a:cxn ang="0">
                  <a:pos x="22" y="100"/>
                </a:cxn>
                <a:cxn ang="0">
                  <a:pos x="57" y="86"/>
                </a:cxn>
                <a:cxn ang="0">
                  <a:pos x="115" y="65"/>
                </a:cxn>
                <a:cxn ang="0">
                  <a:pos x="115" y="65"/>
                </a:cxn>
                <a:cxn ang="0">
                  <a:pos x="179" y="50"/>
                </a:cxn>
                <a:cxn ang="0">
                  <a:pos x="236" y="36"/>
                </a:cxn>
                <a:cxn ang="0">
                  <a:pos x="293" y="36"/>
                </a:cxn>
                <a:cxn ang="0">
                  <a:pos x="343" y="50"/>
                </a:cxn>
                <a:cxn ang="0">
                  <a:pos x="358" y="15"/>
                </a:cxn>
                <a:cxn ang="0">
                  <a:pos x="358" y="15"/>
                </a:cxn>
                <a:cxn ang="0">
                  <a:pos x="329" y="7"/>
                </a:cxn>
                <a:cxn ang="0">
                  <a:pos x="300" y="0"/>
                </a:cxn>
                <a:cxn ang="0">
                  <a:pos x="236" y="0"/>
                </a:cxn>
                <a:cxn ang="0">
                  <a:pos x="172" y="15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50" y="43"/>
                </a:cxn>
                <a:cxn ang="0">
                  <a:pos x="29" y="57"/>
                </a:cxn>
                <a:cxn ang="0">
                  <a:pos x="0" y="79"/>
                </a:cxn>
                <a:cxn ang="0">
                  <a:pos x="0" y="122"/>
                </a:cxn>
              </a:cxnLst>
              <a:rect l="0" t="0" r="r" b="b"/>
              <a:pathLst>
                <a:path w="358" h="122">
                  <a:moveTo>
                    <a:pt x="0" y="122"/>
                  </a:moveTo>
                  <a:lnTo>
                    <a:pt x="0" y="122"/>
                  </a:lnTo>
                  <a:lnTo>
                    <a:pt x="22" y="100"/>
                  </a:lnTo>
                  <a:lnTo>
                    <a:pt x="57" y="86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79" y="50"/>
                  </a:lnTo>
                  <a:lnTo>
                    <a:pt x="236" y="36"/>
                  </a:lnTo>
                  <a:lnTo>
                    <a:pt x="293" y="36"/>
                  </a:lnTo>
                  <a:lnTo>
                    <a:pt x="343" y="50"/>
                  </a:lnTo>
                  <a:lnTo>
                    <a:pt x="358" y="15"/>
                  </a:lnTo>
                  <a:lnTo>
                    <a:pt x="358" y="15"/>
                  </a:lnTo>
                  <a:lnTo>
                    <a:pt x="329" y="7"/>
                  </a:lnTo>
                  <a:lnTo>
                    <a:pt x="300" y="0"/>
                  </a:lnTo>
                  <a:lnTo>
                    <a:pt x="236" y="0"/>
                  </a:lnTo>
                  <a:lnTo>
                    <a:pt x="172" y="15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50" y="43"/>
                  </a:lnTo>
                  <a:lnTo>
                    <a:pt x="29" y="57"/>
                  </a:lnTo>
                  <a:lnTo>
                    <a:pt x="0" y="7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0" name="Freeform 180">
              <a:extLst>
                <a:ext uri="{FF2B5EF4-FFF2-40B4-BE49-F238E27FC236}">
                  <a16:creationId xmlns:a16="http://schemas.microsoft.com/office/drawing/2014/main" id="{49E3435A-B157-4066-B214-D76AB4F32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3536"/>
              <a:ext cx="1372" cy="364"/>
            </a:xfrm>
            <a:custGeom>
              <a:avLst/>
              <a:gdLst/>
              <a:ahLst/>
              <a:cxnLst>
                <a:cxn ang="0">
                  <a:pos x="35" y="364"/>
                </a:cxn>
                <a:cxn ang="0">
                  <a:pos x="35" y="364"/>
                </a:cxn>
                <a:cxn ang="0">
                  <a:pos x="50" y="329"/>
                </a:cxn>
                <a:cxn ang="0">
                  <a:pos x="78" y="300"/>
                </a:cxn>
                <a:cxn ang="0">
                  <a:pos x="114" y="279"/>
                </a:cxn>
                <a:cxn ang="0">
                  <a:pos x="150" y="264"/>
                </a:cxn>
                <a:cxn ang="0">
                  <a:pos x="150" y="264"/>
                </a:cxn>
                <a:cxn ang="0">
                  <a:pos x="214" y="243"/>
                </a:cxn>
                <a:cxn ang="0">
                  <a:pos x="278" y="229"/>
                </a:cxn>
                <a:cxn ang="0">
                  <a:pos x="414" y="207"/>
                </a:cxn>
                <a:cxn ang="0">
                  <a:pos x="557" y="200"/>
                </a:cxn>
                <a:cxn ang="0">
                  <a:pos x="693" y="200"/>
                </a:cxn>
                <a:cxn ang="0">
                  <a:pos x="700" y="200"/>
                </a:cxn>
                <a:cxn ang="0">
                  <a:pos x="779" y="200"/>
                </a:cxn>
                <a:cxn ang="0">
                  <a:pos x="779" y="200"/>
                </a:cxn>
                <a:cxn ang="0">
                  <a:pos x="879" y="200"/>
                </a:cxn>
                <a:cxn ang="0">
                  <a:pos x="986" y="200"/>
                </a:cxn>
                <a:cxn ang="0">
                  <a:pos x="1086" y="193"/>
                </a:cxn>
                <a:cxn ang="0">
                  <a:pos x="1186" y="171"/>
                </a:cxn>
                <a:cxn ang="0">
                  <a:pos x="1186" y="171"/>
                </a:cxn>
                <a:cxn ang="0">
                  <a:pos x="1272" y="136"/>
                </a:cxn>
                <a:cxn ang="0">
                  <a:pos x="1307" y="121"/>
                </a:cxn>
                <a:cxn ang="0">
                  <a:pos x="1336" y="100"/>
                </a:cxn>
                <a:cxn ang="0">
                  <a:pos x="1350" y="79"/>
                </a:cxn>
                <a:cxn ang="0">
                  <a:pos x="1365" y="50"/>
                </a:cxn>
                <a:cxn ang="0">
                  <a:pos x="1372" y="29"/>
                </a:cxn>
                <a:cxn ang="0">
                  <a:pos x="1372" y="0"/>
                </a:cxn>
                <a:cxn ang="0">
                  <a:pos x="1336" y="7"/>
                </a:cxn>
                <a:cxn ang="0">
                  <a:pos x="1336" y="7"/>
                </a:cxn>
                <a:cxn ang="0">
                  <a:pos x="1336" y="36"/>
                </a:cxn>
                <a:cxn ang="0">
                  <a:pos x="1329" y="57"/>
                </a:cxn>
                <a:cxn ang="0">
                  <a:pos x="1307" y="79"/>
                </a:cxn>
                <a:cxn ang="0">
                  <a:pos x="1279" y="93"/>
                </a:cxn>
                <a:cxn ang="0">
                  <a:pos x="1229" y="121"/>
                </a:cxn>
                <a:cxn ang="0">
                  <a:pos x="1179" y="136"/>
                </a:cxn>
                <a:cxn ang="0">
                  <a:pos x="1179" y="136"/>
                </a:cxn>
                <a:cxn ang="0">
                  <a:pos x="1079" y="157"/>
                </a:cxn>
                <a:cxn ang="0">
                  <a:pos x="979" y="164"/>
                </a:cxn>
                <a:cxn ang="0">
                  <a:pos x="879" y="164"/>
                </a:cxn>
                <a:cxn ang="0">
                  <a:pos x="779" y="164"/>
                </a:cxn>
                <a:cxn ang="0">
                  <a:pos x="700" y="164"/>
                </a:cxn>
                <a:cxn ang="0">
                  <a:pos x="693" y="164"/>
                </a:cxn>
                <a:cxn ang="0">
                  <a:pos x="693" y="164"/>
                </a:cxn>
                <a:cxn ang="0">
                  <a:pos x="550" y="164"/>
                </a:cxn>
                <a:cxn ang="0">
                  <a:pos x="414" y="171"/>
                </a:cxn>
                <a:cxn ang="0">
                  <a:pos x="271" y="193"/>
                </a:cxn>
                <a:cxn ang="0">
                  <a:pos x="207" y="207"/>
                </a:cxn>
                <a:cxn ang="0">
                  <a:pos x="135" y="229"/>
                </a:cxn>
                <a:cxn ang="0">
                  <a:pos x="135" y="229"/>
                </a:cxn>
                <a:cxn ang="0">
                  <a:pos x="93" y="250"/>
                </a:cxn>
                <a:cxn ang="0">
                  <a:pos x="57" y="279"/>
                </a:cxn>
                <a:cxn ang="0">
                  <a:pos x="21" y="307"/>
                </a:cxn>
                <a:cxn ang="0">
                  <a:pos x="7" y="329"/>
                </a:cxn>
                <a:cxn ang="0">
                  <a:pos x="0" y="350"/>
                </a:cxn>
                <a:cxn ang="0">
                  <a:pos x="35" y="364"/>
                </a:cxn>
              </a:cxnLst>
              <a:rect l="0" t="0" r="r" b="b"/>
              <a:pathLst>
                <a:path w="1372" h="364">
                  <a:moveTo>
                    <a:pt x="35" y="364"/>
                  </a:moveTo>
                  <a:lnTo>
                    <a:pt x="35" y="364"/>
                  </a:lnTo>
                  <a:lnTo>
                    <a:pt x="50" y="329"/>
                  </a:lnTo>
                  <a:lnTo>
                    <a:pt x="78" y="300"/>
                  </a:lnTo>
                  <a:lnTo>
                    <a:pt x="114" y="279"/>
                  </a:lnTo>
                  <a:lnTo>
                    <a:pt x="150" y="264"/>
                  </a:lnTo>
                  <a:lnTo>
                    <a:pt x="150" y="264"/>
                  </a:lnTo>
                  <a:lnTo>
                    <a:pt x="214" y="243"/>
                  </a:lnTo>
                  <a:lnTo>
                    <a:pt x="278" y="229"/>
                  </a:lnTo>
                  <a:lnTo>
                    <a:pt x="414" y="207"/>
                  </a:lnTo>
                  <a:lnTo>
                    <a:pt x="557" y="200"/>
                  </a:lnTo>
                  <a:lnTo>
                    <a:pt x="693" y="200"/>
                  </a:lnTo>
                  <a:lnTo>
                    <a:pt x="700" y="200"/>
                  </a:lnTo>
                  <a:lnTo>
                    <a:pt x="779" y="200"/>
                  </a:lnTo>
                  <a:lnTo>
                    <a:pt x="779" y="200"/>
                  </a:lnTo>
                  <a:lnTo>
                    <a:pt x="879" y="200"/>
                  </a:lnTo>
                  <a:lnTo>
                    <a:pt x="986" y="200"/>
                  </a:lnTo>
                  <a:lnTo>
                    <a:pt x="1086" y="193"/>
                  </a:lnTo>
                  <a:lnTo>
                    <a:pt x="1186" y="171"/>
                  </a:lnTo>
                  <a:lnTo>
                    <a:pt x="1186" y="171"/>
                  </a:lnTo>
                  <a:lnTo>
                    <a:pt x="1272" y="136"/>
                  </a:lnTo>
                  <a:lnTo>
                    <a:pt x="1307" y="121"/>
                  </a:lnTo>
                  <a:lnTo>
                    <a:pt x="1336" y="100"/>
                  </a:lnTo>
                  <a:lnTo>
                    <a:pt x="1350" y="79"/>
                  </a:lnTo>
                  <a:lnTo>
                    <a:pt x="1365" y="50"/>
                  </a:lnTo>
                  <a:lnTo>
                    <a:pt x="1372" y="29"/>
                  </a:lnTo>
                  <a:lnTo>
                    <a:pt x="1372" y="0"/>
                  </a:lnTo>
                  <a:lnTo>
                    <a:pt x="1336" y="7"/>
                  </a:lnTo>
                  <a:lnTo>
                    <a:pt x="1336" y="7"/>
                  </a:lnTo>
                  <a:lnTo>
                    <a:pt x="1336" y="36"/>
                  </a:lnTo>
                  <a:lnTo>
                    <a:pt x="1329" y="57"/>
                  </a:lnTo>
                  <a:lnTo>
                    <a:pt x="1307" y="79"/>
                  </a:lnTo>
                  <a:lnTo>
                    <a:pt x="1279" y="93"/>
                  </a:lnTo>
                  <a:lnTo>
                    <a:pt x="1229" y="121"/>
                  </a:lnTo>
                  <a:lnTo>
                    <a:pt x="1179" y="136"/>
                  </a:lnTo>
                  <a:lnTo>
                    <a:pt x="1179" y="136"/>
                  </a:lnTo>
                  <a:lnTo>
                    <a:pt x="1079" y="157"/>
                  </a:lnTo>
                  <a:lnTo>
                    <a:pt x="979" y="164"/>
                  </a:lnTo>
                  <a:lnTo>
                    <a:pt x="879" y="164"/>
                  </a:lnTo>
                  <a:lnTo>
                    <a:pt x="779" y="164"/>
                  </a:lnTo>
                  <a:lnTo>
                    <a:pt x="700" y="164"/>
                  </a:lnTo>
                  <a:lnTo>
                    <a:pt x="693" y="164"/>
                  </a:lnTo>
                  <a:lnTo>
                    <a:pt x="693" y="164"/>
                  </a:lnTo>
                  <a:lnTo>
                    <a:pt x="550" y="164"/>
                  </a:lnTo>
                  <a:lnTo>
                    <a:pt x="414" y="171"/>
                  </a:lnTo>
                  <a:lnTo>
                    <a:pt x="271" y="193"/>
                  </a:lnTo>
                  <a:lnTo>
                    <a:pt x="207" y="207"/>
                  </a:lnTo>
                  <a:lnTo>
                    <a:pt x="135" y="229"/>
                  </a:lnTo>
                  <a:lnTo>
                    <a:pt x="135" y="229"/>
                  </a:lnTo>
                  <a:lnTo>
                    <a:pt x="93" y="250"/>
                  </a:lnTo>
                  <a:lnTo>
                    <a:pt x="57" y="279"/>
                  </a:lnTo>
                  <a:lnTo>
                    <a:pt x="21" y="307"/>
                  </a:lnTo>
                  <a:lnTo>
                    <a:pt x="7" y="329"/>
                  </a:lnTo>
                  <a:lnTo>
                    <a:pt x="0" y="350"/>
                  </a:lnTo>
                  <a:lnTo>
                    <a:pt x="35" y="364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1" name="Freeform 181">
              <a:extLst>
                <a:ext uri="{FF2B5EF4-FFF2-40B4-BE49-F238E27FC236}">
                  <a16:creationId xmlns:a16="http://schemas.microsoft.com/office/drawing/2014/main" id="{8BCCA4C3-E9B6-460B-862F-2970D7C60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3586"/>
              <a:ext cx="1408" cy="322"/>
            </a:xfrm>
            <a:custGeom>
              <a:avLst/>
              <a:gdLst/>
              <a:ahLst/>
              <a:cxnLst>
                <a:cxn ang="0">
                  <a:pos x="0" y="200"/>
                </a:cxn>
                <a:cxn ang="0">
                  <a:pos x="0" y="200"/>
                </a:cxn>
                <a:cxn ang="0">
                  <a:pos x="86" y="193"/>
                </a:cxn>
                <a:cxn ang="0">
                  <a:pos x="308" y="157"/>
                </a:cxn>
                <a:cxn ang="0">
                  <a:pos x="436" y="129"/>
                </a:cxn>
                <a:cxn ang="0">
                  <a:pos x="579" y="93"/>
                </a:cxn>
                <a:cxn ang="0">
                  <a:pos x="715" y="50"/>
                </a:cxn>
                <a:cxn ang="0">
                  <a:pos x="836" y="0"/>
                </a:cxn>
                <a:cxn ang="0">
                  <a:pos x="836" y="0"/>
                </a:cxn>
                <a:cxn ang="0">
                  <a:pos x="894" y="29"/>
                </a:cxn>
                <a:cxn ang="0">
                  <a:pos x="1044" y="93"/>
                </a:cxn>
                <a:cxn ang="0">
                  <a:pos x="1229" y="164"/>
                </a:cxn>
                <a:cxn ang="0">
                  <a:pos x="1322" y="193"/>
                </a:cxn>
                <a:cxn ang="0">
                  <a:pos x="1408" y="207"/>
                </a:cxn>
                <a:cxn ang="0">
                  <a:pos x="1251" y="322"/>
                </a:cxn>
                <a:cxn ang="0">
                  <a:pos x="0" y="314"/>
                </a:cxn>
                <a:cxn ang="0">
                  <a:pos x="0" y="200"/>
                </a:cxn>
              </a:cxnLst>
              <a:rect l="0" t="0" r="r" b="b"/>
              <a:pathLst>
                <a:path w="1408" h="322">
                  <a:moveTo>
                    <a:pt x="0" y="200"/>
                  </a:moveTo>
                  <a:lnTo>
                    <a:pt x="0" y="200"/>
                  </a:lnTo>
                  <a:lnTo>
                    <a:pt x="86" y="193"/>
                  </a:lnTo>
                  <a:lnTo>
                    <a:pt x="308" y="157"/>
                  </a:lnTo>
                  <a:lnTo>
                    <a:pt x="436" y="129"/>
                  </a:lnTo>
                  <a:lnTo>
                    <a:pt x="579" y="93"/>
                  </a:lnTo>
                  <a:lnTo>
                    <a:pt x="715" y="50"/>
                  </a:lnTo>
                  <a:lnTo>
                    <a:pt x="836" y="0"/>
                  </a:lnTo>
                  <a:lnTo>
                    <a:pt x="836" y="0"/>
                  </a:lnTo>
                  <a:lnTo>
                    <a:pt x="894" y="29"/>
                  </a:lnTo>
                  <a:lnTo>
                    <a:pt x="1044" y="93"/>
                  </a:lnTo>
                  <a:lnTo>
                    <a:pt x="1229" y="164"/>
                  </a:lnTo>
                  <a:lnTo>
                    <a:pt x="1322" y="193"/>
                  </a:lnTo>
                  <a:lnTo>
                    <a:pt x="1408" y="207"/>
                  </a:lnTo>
                  <a:lnTo>
                    <a:pt x="1251" y="322"/>
                  </a:lnTo>
                  <a:lnTo>
                    <a:pt x="0" y="314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DDE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2" name="Freeform 182">
              <a:extLst>
                <a:ext uri="{FF2B5EF4-FFF2-40B4-BE49-F238E27FC236}">
                  <a16:creationId xmlns:a16="http://schemas.microsoft.com/office/drawing/2014/main" id="{60A935DD-B969-436D-AC66-C90C0B8E1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" y="3479"/>
              <a:ext cx="1186" cy="386"/>
            </a:xfrm>
            <a:custGeom>
              <a:avLst/>
              <a:gdLst/>
              <a:ahLst/>
              <a:cxnLst>
                <a:cxn ang="0">
                  <a:pos x="0" y="171"/>
                </a:cxn>
                <a:cxn ang="0">
                  <a:pos x="0" y="171"/>
                </a:cxn>
                <a:cxn ang="0">
                  <a:pos x="64" y="207"/>
                </a:cxn>
                <a:cxn ang="0">
                  <a:pos x="128" y="243"/>
                </a:cxn>
                <a:cxn ang="0">
                  <a:pos x="221" y="286"/>
                </a:cxn>
                <a:cxn ang="0">
                  <a:pos x="336" y="329"/>
                </a:cxn>
                <a:cxn ang="0">
                  <a:pos x="471" y="364"/>
                </a:cxn>
                <a:cxn ang="0">
                  <a:pos x="543" y="371"/>
                </a:cxn>
                <a:cxn ang="0">
                  <a:pos x="614" y="379"/>
                </a:cxn>
                <a:cxn ang="0">
                  <a:pos x="693" y="386"/>
                </a:cxn>
                <a:cxn ang="0">
                  <a:pos x="772" y="386"/>
                </a:cxn>
                <a:cxn ang="0">
                  <a:pos x="772" y="386"/>
                </a:cxn>
                <a:cxn ang="0">
                  <a:pos x="814" y="364"/>
                </a:cxn>
                <a:cxn ang="0">
                  <a:pos x="914" y="314"/>
                </a:cxn>
                <a:cxn ang="0">
                  <a:pos x="979" y="271"/>
                </a:cxn>
                <a:cxn ang="0">
                  <a:pos x="1050" y="221"/>
                </a:cxn>
                <a:cxn ang="0">
                  <a:pos x="1122" y="164"/>
                </a:cxn>
                <a:cxn ang="0">
                  <a:pos x="1186" y="93"/>
                </a:cxn>
                <a:cxn ang="0">
                  <a:pos x="1186" y="93"/>
                </a:cxn>
                <a:cxn ang="0">
                  <a:pos x="1129" y="100"/>
                </a:cxn>
                <a:cxn ang="0">
                  <a:pos x="993" y="93"/>
                </a:cxn>
                <a:cxn ang="0">
                  <a:pos x="907" y="78"/>
                </a:cxn>
                <a:cxn ang="0">
                  <a:pos x="822" y="64"/>
                </a:cxn>
                <a:cxn ang="0">
                  <a:pos x="736" y="35"/>
                </a:cxn>
                <a:cxn ang="0">
                  <a:pos x="664" y="0"/>
                </a:cxn>
                <a:cxn ang="0">
                  <a:pos x="664" y="0"/>
                </a:cxn>
                <a:cxn ang="0">
                  <a:pos x="600" y="28"/>
                </a:cxn>
                <a:cxn ang="0">
                  <a:pos x="536" y="57"/>
                </a:cxn>
                <a:cxn ang="0">
                  <a:pos x="450" y="93"/>
                </a:cxn>
                <a:cxn ang="0">
                  <a:pos x="350" y="121"/>
                </a:cxn>
                <a:cxn ang="0">
                  <a:pos x="243" y="150"/>
                </a:cxn>
                <a:cxn ang="0">
                  <a:pos x="121" y="164"/>
                </a:cxn>
                <a:cxn ang="0">
                  <a:pos x="0" y="171"/>
                </a:cxn>
              </a:cxnLst>
              <a:rect l="0" t="0" r="r" b="b"/>
              <a:pathLst>
                <a:path w="1186" h="386">
                  <a:moveTo>
                    <a:pt x="0" y="171"/>
                  </a:moveTo>
                  <a:lnTo>
                    <a:pt x="0" y="171"/>
                  </a:lnTo>
                  <a:lnTo>
                    <a:pt x="64" y="207"/>
                  </a:lnTo>
                  <a:lnTo>
                    <a:pt x="128" y="243"/>
                  </a:lnTo>
                  <a:lnTo>
                    <a:pt x="221" y="286"/>
                  </a:lnTo>
                  <a:lnTo>
                    <a:pt x="336" y="329"/>
                  </a:lnTo>
                  <a:lnTo>
                    <a:pt x="471" y="364"/>
                  </a:lnTo>
                  <a:lnTo>
                    <a:pt x="543" y="371"/>
                  </a:lnTo>
                  <a:lnTo>
                    <a:pt x="614" y="379"/>
                  </a:lnTo>
                  <a:lnTo>
                    <a:pt x="693" y="386"/>
                  </a:lnTo>
                  <a:lnTo>
                    <a:pt x="772" y="386"/>
                  </a:lnTo>
                  <a:lnTo>
                    <a:pt x="772" y="386"/>
                  </a:lnTo>
                  <a:lnTo>
                    <a:pt x="814" y="364"/>
                  </a:lnTo>
                  <a:lnTo>
                    <a:pt x="914" y="314"/>
                  </a:lnTo>
                  <a:lnTo>
                    <a:pt x="979" y="271"/>
                  </a:lnTo>
                  <a:lnTo>
                    <a:pt x="1050" y="221"/>
                  </a:lnTo>
                  <a:lnTo>
                    <a:pt x="1122" y="164"/>
                  </a:lnTo>
                  <a:lnTo>
                    <a:pt x="1186" y="93"/>
                  </a:lnTo>
                  <a:lnTo>
                    <a:pt x="1186" y="93"/>
                  </a:lnTo>
                  <a:lnTo>
                    <a:pt x="1129" y="100"/>
                  </a:lnTo>
                  <a:lnTo>
                    <a:pt x="993" y="93"/>
                  </a:lnTo>
                  <a:lnTo>
                    <a:pt x="907" y="78"/>
                  </a:lnTo>
                  <a:lnTo>
                    <a:pt x="822" y="64"/>
                  </a:lnTo>
                  <a:lnTo>
                    <a:pt x="736" y="35"/>
                  </a:lnTo>
                  <a:lnTo>
                    <a:pt x="664" y="0"/>
                  </a:lnTo>
                  <a:lnTo>
                    <a:pt x="664" y="0"/>
                  </a:lnTo>
                  <a:lnTo>
                    <a:pt x="600" y="28"/>
                  </a:lnTo>
                  <a:lnTo>
                    <a:pt x="536" y="57"/>
                  </a:lnTo>
                  <a:lnTo>
                    <a:pt x="450" y="93"/>
                  </a:lnTo>
                  <a:lnTo>
                    <a:pt x="350" y="121"/>
                  </a:lnTo>
                  <a:lnTo>
                    <a:pt x="243" y="150"/>
                  </a:lnTo>
                  <a:lnTo>
                    <a:pt x="121" y="164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DF5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3" name="Freeform 183">
              <a:extLst>
                <a:ext uri="{FF2B5EF4-FFF2-40B4-BE49-F238E27FC236}">
                  <a16:creationId xmlns:a16="http://schemas.microsoft.com/office/drawing/2014/main" id="{79103D19-6FD4-4F5E-9F0E-E4953EDFB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" y="3479"/>
              <a:ext cx="1186" cy="386"/>
            </a:xfrm>
            <a:custGeom>
              <a:avLst/>
              <a:gdLst/>
              <a:ahLst/>
              <a:cxnLst>
                <a:cxn ang="0">
                  <a:pos x="0" y="171"/>
                </a:cxn>
                <a:cxn ang="0">
                  <a:pos x="0" y="171"/>
                </a:cxn>
                <a:cxn ang="0">
                  <a:pos x="64" y="207"/>
                </a:cxn>
                <a:cxn ang="0">
                  <a:pos x="128" y="243"/>
                </a:cxn>
                <a:cxn ang="0">
                  <a:pos x="221" y="286"/>
                </a:cxn>
                <a:cxn ang="0">
                  <a:pos x="336" y="329"/>
                </a:cxn>
                <a:cxn ang="0">
                  <a:pos x="471" y="364"/>
                </a:cxn>
                <a:cxn ang="0">
                  <a:pos x="543" y="371"/>
                </a:cxn>
                <a:cxn ang="0">
                  <a:pos x="614" y="379"/>
                </a:cxn>
                <a:cxn ang="0">
                  <a:pos x="693" y="386"/>
                </a:cxn>
                <a:cxn ang="0">
                  <a:pos x="772" y="386"/>
                </a:cxn>
                <a:cxn ang="0">
                  <a:pos x="772" y="386"/>
                </a:cxn>
                <a:cxn ang="0">
                  <a:pos x="814" y="364"/>
                </a:cxn>
                <a:cxn ang="0">
                  <a:pos x="914" y="314"/>
                </a:cxn>
                <a:cxn ang="0">
                  <a:pos x="979" y="271"/>
                </a:cxn>
                <a:cxn ang="0">
                  <a:pos x="1050" y="221"/>
                </a:cxn>
                <a:cxn ang="0">
                  <a:pos x="1122" y="164"/>
                </a:cxn>
                <a:cxn ang="0">
                  <a:pos x="1186" y="93"/>
                </a:cxn>
                <a:cxn ang="0">
                  <a:pos x="1186" y="93"/>
                </a:cxn>
                <a:cxn ang="0">
                  <a:pos x="1129" y="100"/>
                </a:cxn>
                <a:cxn ang="0">
                  <a:pos x="993" y="93"/>
                </a:cxn>
                <a:cxn ang="0">
                  <a:pos x="907" y="78"/>
                </a:cxn>
                <a:cxn ang="0">
                  <a:pos x="822" y="64"/>
                </a:cxn>
                <a:cxn ang="0">
                  <a:pos x="736" y="35"/>
                </a:cxn>
                <a:cxn ang="0">
                  <a:pos x="664" y="0"/>
                </a:cxn>
                <a:cxn ang="0">
                  <a:pos x="664" y="0"/>
                </a:cxn>
                <a:cxn ang="0">
                  <a:pos x="600" y="28"/>
                </a:cxn>
                <a:cxn ang="0">
                  <a:pos x="536" y="57"/>
                </a:cxn>
                <a:cxn ang="0">
                  <a:pos x="450" y="93"/>
                </a:cxn>
                <a:cxn ang="0">
                  <a:pos x="350" y="121"/>
                </a:cxn>
                <a:cxn ang="0">
                  <a:pos x="243" y="150"/>
                </a:cxn>
                <a:cxn ang="0">
                  <a:pos x="121" y="164"/>
                </a:cxn>
                <a:cxn ang="0">
                  <a:pos x="0" y="171"/>
                </a:cxn>
              </a:cxnLst>
              <a:rect l="0" t="0" r="r" b="b"/>
              <a:pathLst>
                <a:path w="1186" h="386">
                  <a:moveTo>
                    <a:pt x="0" y="171"/>
                  </a:moveTo>
                  <a:lnTo>
                    <a:pt x="0" y="171"/>
                  </a:lnTo>
                  <a:lnTo>
                    <a:pt x="64" y="207"/>
                  </a:lnTo>
                  <a:lnTo>
                    <a:pt x="128" y="243"/>
                  </a:lnTo>
                  <a:lnTo>
                    <a:pt x="221" y="286"/>
                  </a:lnTo>
                  <a:lnTo>
                    <a:pt x="336" y="329"/>
                  </a:lnTo>
                  <a:lnTo>
                    <a:pt x="471" y="364"/>
                  </a:lnTo>
                  <a:lnTo>
                    <a:pt x="543" y="371"/>
                  </a:lnTo>
                  <a:lnTo>
                    <a:pt x="614" y="379"/>
                  </a:lnTo>
                  <a:lnTo>
                    <a:pt x="693" y="386"/>
                  </a:lnTo>
                  <a:lnTo>
                    <a:pt x="772" y="386"/>
                  </a:lnTo>
                  <a:lnTo>
                    <a:pt x="772" y="386"/>
                  </a:lnTo>
                  <a:lnTo>
                    <a:pt x="814" y="364"/>
                  </a:lnTo>
                  <a:lnTo>
                    <a:pt x="914" y="314"/>
                  </a:lnTo>
                  <a:lnTo>
                    <a:pt x="979" y="271"/>
                  </a:lnTo>
                  <a:lnTo>
                    <a:pt x="1050" y="221"/>
                  </a:lnTo>
                  <a:lnTo>
                    <a:pt x="1122" y="164"/>
                  </a:lnTo>
                  <a:lnTo>
                    <a:pt x="1186" y="93"/>
                  </a:lnTo>
                  <a:lnTo>
                    <a:pt x="1186" y="93"/>
                  </a:lnTo>
                  <a:lnTo>
                    <a:pt x="1129" y="100"/>
                  </a:lnTo>
                  <a:lnTo>
                    <a:pt x="993" y="93"/>
                  </a:lnTo>
                  <a:lnTo>
                    <a:pt x="907" y="78"/>
                  </a:lnTo>
                  <a:lnTo>
                    <a:pt x="822" y="64"/>
                  </a:lnTo>
                  <a:lnTo>
                    <a:pt x="736" y="35"/>
                  </a:lnTo>
                  <a:lnTo>
                    <a:pt x="664" y="0"/>
                  </a:lnTo>
                  <a:lnTo>
                    <a:pt x="664" y="0"/>
                  </a:lnTo>
                  <a:lnTo>
                    <a:pt x="600" y="28"/>
                  </a:lnTo>
                  <a:lnTo>
                    <a:pt x="536" y="57"/>
                  </a:lnTo>
                  <a:lnTo>
                    <a:pt x="450" y="93"/>
                  </a:lnTo>
                  <a:lnTo>
                    <a:pt x="350" y="121"/>
                  </a:lnTo>
                  <a:lnTo>
                    <a:pt x="243" y="150"/>
                  </a:lnTo>
                  <a:lnTo>
                    <a:pt x="121" y="164"/>
                  </a:lnTo>
                  <a:lnTo>
                    <a:pt x="0" y="171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4" name="Freeform 185">
              <a:extLst>
                <a:ext uri="{FF2B5EF4-FFF2-40B4-BE49-F238E27FC236}">
                  <a16:creationId xmlns:a16="http://schemas.microsoft.com/office/drawing/2014/main" id="{6AB3EDB1-E6F1-4B47-A9B0-B78C8D082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" y="3143"/>
              <a:ext cx="643" cy="271"/>
            </a:xfrm>
            <a:custGeom>
              <a:avLst/>
              <a:gdLst/>
              <a:ahLst/>
              <a:cxnLst>
                <a:cxn ang="0">
                  <a:pos x="636" y="43"/>
                </a:cxn>
                <a:cxn ang="0">
                  <a:pos x="636" y="43"/>
                </a:cxn>
                <a:cxn ang="0">
                  <a:pos x="643" y="71"/>
                </a:cxn>
                <a:cxn ang="0">
                  <a:pos x="643" y="100"/>
                </a:cxn>
                <a:cxn ang="0">
                  <a:pos x="621" y="121"/>
                </a:cxn>
                <a:cxn ang="0">
                  <a:pos x="600" y="136"/>
                </a:cxn>
                <a:cxn ang="0">
                  <a:pos x="121" y="271"/>
                </a:cxn>
                <a:cxn ang="0">
                  <a:pos x="121" y="271"/>
                </a:cxn>
                <a:cxn ang="0">
                  <a:pos x="85" y="271"/>
                </a:cxn>
                <a:cxn ang="0">
                  <a:pos x="57" y="264"/>
                </a:cxn>
                <a:cxn ang="0">
                  <a:pos x="28" y="250"/>
                </a:cxn>
                <a:cxn ang="0">
                  <a:pos x="7" y="229"/>
                </a:cxn>
                <a:cxn ang="0">
                  <a:pos x="7" y="229"/>
                </a:cxn>
                <a:cxn ang="0">
                  <a:pos x="0" y="200"/>
                </a:cxn>
                <a:cxn ang="0">
                  <a:pos x="0" y="171"/>
                </a:cxn>
                <a:cxn ang="0">
                  <a:pos x="14" y="150"/>
                </a:cxn>
                <a:cxn ang="0">
                  <a:pos x="42" y="136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557" y="0"/>
                </a:cxn>
                <a:cxn ang="0">
                  <a:pos x="586" y="7"/>
                </a:cxn>
                <a:cxn ang="0">
                  <a:pos x="614" y="21"/>
                </a:cxn>
                <a:cxn ang="0">
                  <a:pos x="636" y="43"/>
                </a:cxn>
              </a:cxnLst>
              <a:rect l="0" t="0" r="r" b="b"/>
              <a:pathLst>
                <a:path w="643" h="271">
                  <a:moveTo>
                    <a:pt x="636" y="43"/>
                  </a:moveTo>
                  <a:lnTo>
                    <a:pt x="636" y="43"/>
                  </a:lnTo>
                  <a:lnTo>
                    <a:pt x="643" y="71"/>
                  </a:lnTo>
                  <a:lnTo>
                    <a:pt x="643" y="100"/>
                  </a:lnTo>
                  <a:lnTo>
                    <a:pt x="621" y="121"/>
                  </a:lnTo>
                  <a:lnTo>
                    <a:pt x="600" y="136"/>
                  </a:lnTo>
                  <a:lnTo>
                    <a:pt x="121" y="271"/>
                  </a:lnTo>
                  <a:lnTo>
                    <a:pt x="121" y="271"/>
                  </a:lnTo>
                  <a:lnTo>
                    <a:pt x="85" y="271"/>
                  </a:lnTo>
                  <a:lnTo>
                    <a:pt x="57" y="264"/>
                  </a:lnTo>
                  <a:lnTo>
                    <a:pt x="28" y="250"/>
                  </a:lnTo>
                  <a:lnTo>
                    <a:pt x="7" y="229"/>
                  </a:lnTo>
                  <a:lnTo>
                    <a:pt x="7" y="229"/>
                  </a:lnTo>
                  <a:lnTo>
                    <a:pt x="0" y="200"/>
                  </a:lnTo>
                  <a:lnTo>
                    <a:pt x="0" y="171"/>
                  </a:lnTo>
                  <a:lnTo>
                    <a:pt x="14" y="150"/>
                  </a:lnTo>
                  <a:lnTo>
                    <a:pt x="42" y="136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557" y="0"/>
                  </a:lnTo>
                  <a:lnTo>
                    <a:pt x="586" y="7"/>
                  </a:lnTo>
                  <a:lnTo>
                    <a:pt x="614" y="21"/>
                  </a:lnTo>
                  <a:lnTo>
                    <a:pt x="636" y="43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1184" name="Group 1183">
            <a:extLst>
              <a:ext uri="{FF2B5EF4-FFF2-40B4-BE49-F238E27FC236}">
                <a16:creationId xmlns:a16="http://schemas.microsoft.com/office/drawing/2014/main" id="{2D2DFC2D-ED3E-46C3-BD89-849421FCABA8}"/>
              </a:ext>
            </a:extLst>
          </p:cNvPr>
          <p:cNvGrpSpPr/>
          <p:nvPr/>
        </p:nvGrpSpPr>
        <p:grpSpPr>
          <a:xfrm>
            <a:off x="6154906" y="535540"/>
            <a:ext cx="2732740" cy="2277027"/>
            <a:chOff x="5790913" y="14956"/>
            <a:chExt cx="3191815" cy="2810751"/>
          </a:xfrm>
        </p:grpSpPr>
        <p:grpSp>
          <p:nvGrpSpPr>
            <p:cNvPr id="765" name="Group 764">
              <a:extLst>
                <a:ext uri="{FF2B5EF4-FFF2-40B4-BE49-F238E27FC236}">
                  <a16:creationId xmlns:a16="http://schemas.microsoft.com/office/drawing/2014/main" id="{0F5F6986-76BF-4DE4-A9F1-882984DCF24A}"/>
                </a:ext>
              </a:extLst>
            </p:cNvPr>
            <p:cNvGrpSpPr/>
            <p:nvPr/>
          </p:nvGrpSpPr>
          <p:grpSpPr>
            <a:xfrm>
              <a:off x="6533689" y="14956"/>
              <a:ext cx="2449039" cy="1683220"/>
              <a:chOff x="1412240" y="685800"/>
              <a:chExt cx="6324600" cy="44856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66" name="Rectangle 765">
                <a:extLst>
                  <a:ext uri="{FF2B5EF4-FFF2-40B4-BE49-F238E27FC236}">
                    <a16:creationId xmlns:a16="http://schemas.microsoft.com/office/drawing/2014/main" id="{1638D6E3-FD6C-4F90-8E13-A00931C57382}"/>
                  </a:ext>
                </a:extLst>
              </p:cNvPr>
              <p:cNvSpPr/>
              <p:nvPr/>
            </p:nvSpPr>
            <p:spPr>
              <a:xfrm>
                <a:off x="1524000" y="685800"/>
                <a:ext cx="6096000" cy="43434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127000">
                <a:solidFill>
                  <a:schemeClr val="tx1">
                    <a:lumMod val="85000"/>
                    <a:lumOff val="15000"/>
                  </a:schemeClr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767" name="Straight Connector 766">
                <a:extLst>
                  <a:ext uri="{FF2B5EF4-FFF2-40B4-BE49-F238E27FC236}">
                    <a16:creationId xmlns:a16="http://schemas.microsoft.com/office/drawing/2014/main" id="{D678E332-DF0A-4CCD-AA70-AFE518FCE6DF}"/>
                  </a:ext>
                </a:extLst>
              </p:cNvPr>
              <p:cNvCxnSpPr/>
              <p:nvPr/>
            </p:nvCxnSpPr>
            <p:spPr>
              <a:xfrm>
                <a:off x="1412240" y="5171440"/>
                <a:ext cx="6324600" cy="0"/>
              </a:xfrm>
              <a:prstGeom prst="lin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127000">
                <a:solidFill>
                  <a:schemeClr val="tx1">
                    <a:lumMod val="85000"/>
                    <a:lumOff val="15000"/>
                  </a:schemeClr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768" name="Group 767">
                <a:extLst>
                  <a:ext uri="{FF2B5EF4-FFF2-40B4-BE49-F238E27FC236}">
                    <a16:creationId xmlns:a16="http://schemas.microsoft.com/office/drawing/2014/main" id="{F1D816D1-1214-45B0-893C-F56D0CF990EC}"/>
                  </a:ext>
                </a:extLst>
              </p:cNvPr>
              <p:cNvGrpSpPr/>
              <p:nvPr/>
            </p:nvGrpSpPr>
            <p:grpSpPr>
              <a:xfrm>
                <a:off x="1787462" y="4889589"/>
                <a:ext cx="868680" cy="279218"/>
                <a:chOff x="1798320" y="1828800"/>
                <a:chExt cx="4267200" cy="1371600"/>
              </a:xfrm>
            </p:grpSpPr>
            <p:sp>
              <p:nvSpPr>
                <p:cNvPr id="773" name="Rectangle 772">
                  <a:extLst>
                    <a:ext uri="{FF2B5EF4-FFF2-40B4-BE49-F238E27FC236}">
                      <a16:creationId xmlns:a16="http://schemas.microsoft.com/office/drawing/2014/main" id="{0C584DF1-5530-4DEB-A37D-1A46C0145607}"/>
                    </a:ext>
                  </a:extLst>
                </p:cNvPr>
                <p:cNvSpPr/>
                <p:nvPr/>
              </p:nvSpPr>
              <p:spPr>
                <a:xfrm>
                  <a:off x="1828800" y="2057400"/>
                  <a:ext cx="4191000" cy="11430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74" name="Rectangle 773">
                  <a:extLst>
                    <a:ext uri="{FF2B5EF4-FFF2-40B4-BE49-F238E27FC236}">
                      <a16:creationId xmlns:a16="http://schemas.microsoft.com/office/drawing/2014/main" id="{A43A4AB3-4157-4CEA-85D4-E7F8C42D9A8E}"/>
                    </a:ext>
                  </a:extLst>
                </p:cNvPr>
                <p:cNvSpPr/>
                <p:nvPr/>
              </p:nvSpPr>
              <p:spPr>
                <a:xfrm>
                  <a:off x="1798320" y="1828800"/>
                  <a:ext cx="4267200" cy="5715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grpSp>
            <p:nvGrpSpPr>
              <p:cNvPr id="769" name="Group 768">
                <a:extLst>
                  <a:ext uri="{FF2B5EF4-FFF2-40B4-BE49-F238E27FC236}">
                    <a16:creationId xmlns:a16="http://schemas.microsoft.com/office/drawing/2014/main" id="{5B3A2673-0240-434C-B131-3A647171BB6B}"/>
                  </a:ext>
                </a:extLst>
              </p:cNvPr>
              <p:cNvGrpSpPr/>
              <p:nvPr/>
            </p:nvGrpSpPr>
            <p:grpSpPr>
              <a:xfrm flipV="1">
                <a:off x="6705600" y="5001592"/>
                <a:ext cx="685800" cy="101751"/>
                <a:chOff x="3147060" y="1676400"/>
                <a:chExt cx="2999740" cy="381000"/>
              </a:xfrm>
            </p:grpSpPr>
            <p:sp>
              <p:nvSpPr>
                <p:cNvPr id="770" name="Rectangle 769">
                  <a:extLst>
                    <a:ext uri="{FF2B5EF4-FFF2-40B4-BE49-F238E27FC236}">
                      <a16:creationId xmlns:a16="http://schemas.microsoft.com/office/drawing/2014/main" id="{E1C0F8AE-84DE-4488-88B6-92CF776C0D2E}"/>
                    </a:ext>
                  </a:extLst>
                </p:cNvPr>
                <p:cNvSpPr/>
                <p:nvPr/>
              </p:nvSpPr>
              <p:spPr>
                <a:xfrm>
                  <a:off x="3352800" y="1676400"/>
                  <a:ext cx="2794000" cy="381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63000">
                      <a:schemeClr val="bg1"/>
                    </a:gs>
                    <a:gs pos="55000">
                      <a:schemeClr val="bg1"/>
                    </a:gs>
                    <a:gs pos="97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71" name="Flowchart: Stored Data 770">
                  <a:extLst>
                    <a:ext uri="{FF2B5EF4-FFF2-40B4-BE49-F238E27FC236}">
                      <a16:creationId xmlns:a16="http://schemas.microsoft.com/office/drawing/2014/main" id="{2136EB67-1E60-4517-BC5C-30D2DFA1D032}"/>
                    </a:ext>
                  </a:extLst>
                </p:cNvPr>
                <p:cNvSpPr/>
                <p:nvPr/>
              </p:nvSpPr>
              <p:spPr>
                <a:xfrm>
                  <a:off x="3147060" y="1762760"/>
                  <a:ext cx="209550" cy="190500"/>
                </a:xfrm>
                <a:prstGeom prst="flowChartOnlineStorag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72" name="Flowchart: Stored Data 771">
                  <a:extLst>
                    <a:ext uri="{FF2B5EF4-FFF2-40B4-BE49-F238E27FC236}">
                      <a16:creationId xmlns:a16="http://schemas.microsoft.com/office/drawing/2014/main" id="{2D396262-6093-46AB-9F50-8C61D7DE3E73}"/>
                    </a:ext>
                  </a:extLst>
                </p:cNvPr>
                <p:cNvSpPr/>
                <p:nvPr/>
              </p:nvSpPr>
              <p:spPr>
                <a:xfrm>
                  <a:off x="3238500" y="1676400"/>
                  <a:ext cx="419100" cy="381000"/>
                </a:xfrm>
                <a:prstGeom prst="flowChartOnlineStorag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75" name="Group 774">
              <a:extLst>
                <a:ext uri="{FF2B5EF4-FFF2-40B4-BE49-F238E27FC236}">
                  <a16:creationId xmlns:a16="http://schemas.microsoft.com/office/drawing/2014/main" id="{73E685A4-9259-4AB9-9D7B-50DD9F854C10}"/>
                </a:ext>
              </a:extLst>
            </p:cNvPr>
            <p:cNvGrpSpPr/>
            <p:nvPr/>
          </p:nvGrpSpPr>
          <p:grpSpPr>
            <a:xfrm>
              <a:off x="5790913" y="274767"/>
              <a:ext cx="1394643" cy="2550940"/>
              <a:chOff x="954336" y="2092808"/>
              <a:chExt cx="2613025" cy="4779481"/>
            </a:xfrm>
            <a:effectLst/>
          </p:grpSpPr>
          <p:grpSp>
            <p:nvGrpSpPr>
              <p:cNvPr id="776" name="Group 245">
                <a:extLst>
                  <a:ext uri="{FF2B5EF4-FFF2-40B4-BE49-F238E27FC236}">
                    <a16:creationId xmlns:a16="http://schemas.microsoft.com/office/drawing/2014/main" id="{CA48B494-B1DD-49DB-A6A1-38367F072E8C}"/>
                  </a:ext>
                </a:extLst>
              </p:cNvPr>
              <p:cNvGrpSpPr/>
              <p:nvPr/>
            </p:nvGrpSpPr>
            <p:grpSpPr>
              <a:xfrm rot="21387084">
                <a:off x="1767799" y="2092806"/>
                <a:ext cx="1080514" cy="1542328"/>
                <a:chOff x="10159602" y="670074"/>
                <a:chExt cx="1195388" cy="1681163"/>
              </a:xfrm>
            </p:grpSpPr>
            <p:sp>
              <p:nvSpPr>
                <p:cNvPr id="794" name="Freeform 66">
                  <a:extLst>
                    <a:ext uri="{FF2B5EF4-FFF2-40B4-BE49-F238E27FC236}">
                      <a16:creationId xmlns:a16="http://schemas.microsoft.com/office/drawing/2014/main" id="{01663E89-4A97-4810-8B42-5F7EAAD55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37502" y="1273324"/>
                  <a:ext cx="211137" cy="173037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129" y="109"/>
                    </a:cxn>
                    <a:cxn ang="0">
                      <a:pos x="133" y="103"/>
                    </a:cxn>
                    <a:cxn ang="0">
                      <a:pos x="5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133" h="109">
                      <a:moveTo>
                        <a:pt x="0" y="7"/>
                      </a:moveTo>
                      <a:lnTo>
                        <a:pt x="129" y="109"/>
                      </a:lnTo>
                      <a:lnTo>
                        <a:pt x="133" y="103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795" name="Freeform 68">
                  <a:extLst>
                    <a:ext uri="{FF2B5EF4-FFF2-40B4-BE49-F238E27FC236}">
                      <a16:creationId xmlns:a16="http://schemas.microsoft.com/office/drawing/2014/main" id="{847DA853-1E73-49B1-B295-5F745CB95B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58027" y="1165374"/>
                  <a:ext cx="463550" cy="474662"/>
                </a:xfrm>
                <a:custGeom>
                  <a:avLst/>
                  <a:gdLst/>
                  <a:ahLst/>
                  <a:cxnLst>
                    <a:cxn ang="0">
                      <a:pos x="292" y="157"/>
                    </a:cxn>
                    <a:cxn ang="0">
                      <a:pos x="287" y="187"/>
                    </a:cxn>
                    <a:cxn ang="0">
                      <a:pos x="277" y="215"/>
                    </a:cxn>
                    <a:cxn ang="0">
                      <a:pos x="263" y="240"/>
                    </a:cxn>
                    <a:cxn ang="0">
                      <a:pos x="244" y="260"/>
                    </a:cxn>
                    <a:cxn ang="0">
                      <a:pos x="221" y="278"/>
                    </a:cxn>
                    <a:cxn ang="0">
                      <a:pos x="196" y="289"/>
                    </a:cxn>
                    <a:cxn ang="0">
                      <a:pos x="167" y="298"/>
                    </a:cxn>
                    <a:cxn ang="0">
                      <a:pos x="138" y="299"/>
                    </a:cxn>
                    <a:cxn ang="0">
                      <a:pos x="109" y="294"/>
                    </a:cxn>
                    <a:cxn ang="0">
                      <a:pos x="82" y="285"/>
                    </a:cxn>
                    <a:cxn ang="0">
                      <a:pos x="58" y="268"/>
                    </a:cxn>
                    <a:cxn ang="0">
                      <a:pos x="37" y="250"/>
                    </a:cxn>
                    <a:cxn ang="0">
                      <a:pos x="20" y="227"/>
                    </a:cxn>
                    <a:cxn ang="0">
                      <a:pos x="8" y="200"/>
                    </a:cxn>
                    <a:cxn ang="0">
                      <a:pos x="2" y="171"/>
                    </a:cxn>
                    <a:cxn ang="0">
                      <a:pos x="0" y="141"/>
                    </a:cxn>
                    <a:cxn ang="0">
                      <a:pos x="5" y="111"/>
                    </a:cxn>
                    <a:cxn ang="0">
                      <a:pos x="15" y="83"/>
                    </a:cxn>
                    <a:cxn ang="0">
                      <a:pos x="29" y="58"/>
                    </a:cxn>
                    <a:cxn ang="0">
                      <a:pos x="48" y="38"/>
                    </a:cxn>
                    <a:cxn ang="0">
                      <a:pos x="71" y="20"/>
                    </a:cxn>
                    <a:cxn ang="0">
                      <a:pos x="95" y="9"/>
                    </a:cxn>
                    <a:cxn ang="0">
                      <a:pos x="124" y="2"/>
                    </a:cxn>
                    <a:cxn ang="0">
                      <a:pos x="152" y="0"/>
                    </a:cxn>
                    <a:cxn ang="0">
                      <a:pos x="183" y="5"/>
                    </a:cxn>
                    <a:cxn ang="0">
                      <a:pos x="210" y="15"/>
                    </a:cxn>
                    <a:cxn ang="0">
                      <a:pos x="234" y="30"/>
                    </a:cxn>
                    <a:cxn ang="0">
                      <a:pos x="255" y="48"/>
                    </a:cxn>
                    <a:cxn ang="0">
                      <a:pos x="271" y="71"/>
                    </a:cxn>
                    <a:cxn ang="0">
                      <a:pos x="284" y="98"/>
                    </a:cxn>
                    <a:cxn ang="0">
                      <a:pos x="290" y="128"/>
                    </a:cxn>
                    <a:cxn ang="0">
                      <a:pos x="292" y="157"/>
                    </a:cxn>
                  </a:cxnLst>
                  <a:rect l="0" t="0" r="r" b="b"/>
                  <a:pathLst>
                    <a:path w="292" h="299">
                      <a:moveTo>
                        <a:pt x="292" y="157"/>
                      </a:moveTo>
                      <a:lnTo>
                        <a:pt x="287" y="187"/>
                      </a:lnTo>
                      <a:lnTo>
                        <a:pt x="277" y="215"/>
                      </a:lnTo>
                      <a:lnTo>
                        <a:pt x="263" y="240"/>
                      </a:lnTo>
                      <a:lnTo>
                        <a:pt x="244" y="260"/>
                      </a:lnTo>
                      <a:lnTo>
                        <a:pt x="221" y="278"/>
                      </a:lnTo>
                      <a:lnTo>
                        <a:pt x="196" y="289"/>
                      </a:lnTo>
                      <a:lnTo>
                        <a:pt x="167" y="298"/>
                      </a:lnTo>
                      <a:lnTo>
                        <a:pt x="138" y="299"/>
                      </a:lnTo>
                      <a:lnTo>
                        <a:pt x="109" y="294"/>
                      </a:lnTo>
                      <a:lnTo>
                        <a:pt x="82" y="285"/>
                      </a:lnTo>
                      <a:lnTo>
                        <a:pt x="58" y="268"/>
                      </a:lnTo>
                      <a:lnTo>
                        <a:pt x="37" y="250"/>
                      </a:lnTo>
                      <a:lnTo>
                        <a:pt x="20" y="227"/>
                      </a:lnTo>
                      <a:lnTo>
                        <a:pt x="8" y="200"/>
                      </a:lnTo>
                      <a:lnTo>
                        <a:pt x="2" y="171"/>
                      </a:lnTo>
                      <a:lnTo>
                        <a:pt x="0" y="141"/>
                      </a:lnTo>
                      <a:lnTo>
                        <a:pt x="5" y="111"/>
                      </a:lnTo>
                      <a:lnTo>
                        <a:pt x="15" y="83"/>
                      </a:lnTo>
                      <a:lnTo>
                        <a:pt x="29" y="58"/>
                      </a:lnTo>
                      <a:lnTo>
                        <a:pt x="48" y="38"/>
                      </a:lnTo>
                      <a:lnTo>
                        <a:pt x="71" y="20"/>
                      </a:lnTo>
                      <a:lnTo>
                        <a:pt x="95" y="9"/>
                      </a:lnTo>
                      <a:lnTo>
                        <a:pt x="124" y="2"/>
                      </a:lnTo>
                      <a:lnTo>
                        <a:pt x="152" y="0"/>
                      </a:lnTo>
                      <a:lnTo>
                        <a:pt x="183" y="5"/>
                      </a:lnTo>
                      <a:lnTo>
                        <a:pt x="210" y="15"/>
                      </a:lnTo>
                      <a:lnTo>
                        <a:pt x="234" y="30"/>
                      </a:lnTo>
                      <a:lnTo>
                        <a:pt x="255" y="48"/>
                      </a:lnTo>
                      <a:lnTo>
                        <a:pt x="271" y="71"/>
                      </a:lnTo>
                      <a:lnTo>
                        <a:pt x="284" y="98"/>
                      </a:lnTo>
                      <a:lnTo>
                        <a:pt x="290" y="128"/>
                      </a:lnTo>
                      <a:lnTo>
                        <a:pt x="292" y="15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796" name="Freeform 70">
                  <a:extLst>
                    <a:ext uri="{FF2B5EF4-FFF2-40B4-BE49-F238E27FC236}">
                      <a16:creationId xmlns:a16="http://schemas.microsoft.com/office/drawing/2014/main" id="{7F7B3448-49D6-4A20-9496-C51B835D9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26302" y="681187"/>
                  <a:ext cx="863600" cy="1143000"/>
                </a:xfrm>
                <a:custGeom>
                  <a:avLst/>
                  <a:gdLst/>
                  <a:ahLst/>
                  <a:cxnLst>
                    <a:cxn ang="0">
                      <a:pos x="480" y="102"/>
                    </a:cxn>
                    <a:cxn ang="0">
                      <a:pos x="512" y="147"/>
                    </a:cxn>
                    <a:cxn ang="0">
                      <a:pos x="542" y="228"/>
                    </a:cxn>
                    <a:cxn ang="0">
                      <a:pos x="534" y="334"/>
                    </a:cxn>
                    <a:cxn ang="0">
                      <a:pos x="507" y="395"/>
                    </a:cxn>
                    <a:cxn ang="0">
                      <a:pos x="517" y="423"/>
                    </a:cxn>
                    <a:cxn ang="0">
                      <a:pos x="517" y="472"/>
                    </a:cxn>
                    <a:cxn ang="0">
                      <a:pos x="489" y="543"/>
                    </a:cxn>
                    <a:cxn ang="0">
                      <a:pos x="421" y="629"/>
                    </a:cxn>
                    <a:cxn ang="0">
                      <a:pos x="371" y="685"/>
                    </a:cxn>
                    <a:cxn ang="0">
                      <a:pos x="346" y="712"/>
                    </a:cxn>
                    <a:cxn ang="0">
                      <a:pos x="338" y="718"/>
                    </a:cxn>
                    <a:cxn ang="0">
                      <a:pos x="336" y="718"/>
                    </a:cxn>
                    <a:cxn ang="0">
                      <a:pos x="328" y="720"/>
                    </a:cxn>
                    <a:cxn ang="0">
                      <a:pos x="310" y="718"/>
                    </a:cxn>
                    <a:cxn ang="0">
                      <a:pos x="286" y="712"/>
                    </a:cxn>
                    <a:cxn ang="0">
                      <a:pos x="253" y="697"/>
                    </a:cxn>
                    <a:cxn ang="0">
                      <a:pos x="213" y="670"/>
                    </a:cxn>
                    <a:cxn ang="0">
                      <a:pos x="165" y="631"/>
                    </a:cxn>
                    <a:cxn ang="0">
                      <a:pos x="110" y="571"/>
                    </a:cxn>
                    <a:cxn ang="0">
                      <a:pos x="40" y="469"/>
                    </a:cxn>
                    <a:cxn ang="0">
                      <a:pos x="0" y="330"/>
                    </a:cxn>
                    <a:cxn ang="0">
                      <a:pos x="10" y="198"/>
                    </a:cxn>
                    <a:cxn ang="0">
                      <a:pos x="61" y="87"/>
                    </a:cxn>
                    <a:cxn ang="0">
                      <a:pos x="120" y="28"/>
                    </a:cxn>
                    <a:cxn ang="0">
                      <a:pos x="168" y="7"/>
                    </a:cxn>
                    <a:cxn ang="0">
                      <a:pos x="221" y="0"/>
                    </a:cxn>
                    <a:cxn ang="0">
                      <a:pos x="277" y="3"/>
                    </a:cxn>
                    <a:cxn ang="0">
                      <a:pos x="331" y="15"/>
                    </a:cxn>
                    <a:cxn ang="0">
                      <a:pos x="382" y="35"/>
                    </a:cxn>
                    <a:cxn ang="0">
                      <a:pos x="427" y="58"/>
                    </a:cxn>
                    <a:cxn ang="0">
                      <a:pos x="462" y="82"/>
                    </a:cxn>
                  </a:cxnLst>
                  <a:rect l="0" t="0" r="r" b="b"/>
                  <a:pathLst>
                    <a:path w="544" h="720">
                      <a:moveTo>
                        <a:pt x="475" y="96"/>
                      </a:moveTo>
                      <a:lnTo>
                        <a:pt x="480" y="102"/>
                      </a:lnTo>
                      <a:lnTo>
                        <a:pt x="494" y="119"/>
                      </a:lnTo>
                      <a:lnTo>
                        <a:pt x="512" y="147"/>
                      </a:lnTo>
                      <a:lnTo>
                        <a:pt x="529" y="183"/>
                      </a:lnTo>
                      <a:lnTo>
                        <a:pt x="542" y="228"/>
                      </a:lnTo>
                      <a:lnTo>
                        <a:pt x="544" y="279"/>
                      </a:lnTo>
                      <a:lnTo>
                        <a:pt x="534" y="334"/>
                      </a:lnTo>
                      <a:lnTo>
                        <a:pt x="505" y="391"/>
                      </a:lnTo>
                      <a:lnTo>
                        <a:pt x="507" y="395"/>
                      </a:lnTo>
                      <a:lnTo>
                        <a:pt x="512" y="405"/>
                      </a:lnTo>
                      <a:lnTo>
                        <a:pt x="517" y="423"/>
                      </a:lnTo>
                      <a:lnTo>
                        <a:pt x="520" y="444"/>
                      </a:lnTo>
                      <a:lnTo>
                        <a:pt x="517" y="472"/>
                      </a:lnTo>
                      <a:lnTo>
                        <a:pt x="509" y="505"/>
                      </a:lnTo>
                      <a:lnTo>
                        <a:pt x="489" y="543"/>
                      </a:lnTo>
                      <a:lnTo>
                        <a:pt x="459" y="585"/>
                      </a:lnTo>
                      <a:lnTo>
                        <a:pt x="421" y="629"/>
                      </a:lnTo>
                      <a:lnTo>
                        <a:pt x="392" y="662"/>
                      </a:lnTo>
                      <a:lnTo>
                        <a:pt x="371" y="685"/>
                      </a:lnTo>
                      <a:lnTo>
                        <a:pt x="355" y="702"/>
                      </a:lnTo>
                      <a:lnTo>
                        <a:pt x="346" y="712"/>
                      </a:lnTo>
                      <a:lnTo>
                        <a:pt x="341" y="717"/>
                      </a:lnTo>
                      <a:lnTo>
                        <a:pt x="338" y="718"/>
                      </a:lnTo>
                      <a:lnTo>
                        <a:pt x="338" y="718"/>
                      </a:lnTo>
                      <a:lnTo>
                        <a:pt x="336" y="718"/>
                      </a:lnTo>
                      <a:lnTo>
                        <a:pt x="333" y="718"/>
                      </a:lnTo>
                      <a:lnTo>
                        <a:pt x="328" y="720"/>
                      </a:lnTo>
                      <a:lnTo>
                        <a:pt x="320" y="720"/>
                      </a:lnTo>
                      <a:lnTo>
                        <a:pt x="310" y="718"/>
                      </a:lnTo>
                      <a:lnTo>
                        <a:pt x="299" y="717"/>
                      </a:lnTo>
                      <a:lnTo>
                        <a:pt x="286" y="712"/>
                      </a:lnTo>
                      <a:lnTo>
                        <a:pt x="270" y="705"/>
                      </a:lnTo>
                      <a:lnTo>
                        <a:pt x="253" y="697"/>
                      </a:lnTo>
                      <a:lnTo>
                        <a:pt x="234" y="685"/>
                      </a:lnTo>
                      <a:lnTo>
                        <a:pt x="213" y="670"/>
                      </a:lnTo>
                      <a:lnTo>
                        <a:pt x="190" y="652"/>
                      </a:lnTo>
                      <a:lnTo>
                        <a:pt x="165" y="631"/>
                      </a:lnTo>
                      <a:lnTo>
                        <a:pt x="139" y="604"/>
                      </a:lnTo>
                      <a:lnTo>
                        <a:pt x="110" y="571"/>
                      </a:lnTo>
                      <a:lnTo>
                        <a:pt x="82" y="535"/>
                      </a:lnTo>
                      <a:lnTo>
                        <a:pt x="40" y="469"/>
                      </a:lnTo>
                      <a:lnTo>
                        <a:pt x="13" y="400"/>
                      </a:lnTo>
                      <a:lnTo>
                        <a:pt x="0" y="330"/>
                      </a:lnTo>
                      <a:lnTo>
                        <a:pt x="0" y="263"/>
                      </a:lnTo>
                      <a:lnTo>
                        <a:pt x="10" y="198"/>
                      </a:lnTo>
                      <a:lnTo>
                        <a:pt x="30" y="140"/>
                      </a:lnTo>
                      <a:lnTo>
                        <a:pt x="61" y="87"/>
                      </a:lnTo>
                      <a:lnTo>
                        <a:pt x="98" y="45"/>
                      </a:lnTo>
                      <a:lnTo>
                        <a:pt x="120" y="28"/>
                      </a:lnTo>
                      <a:lnTo>
                        <a:pt x="142" y="15"/>
                      </a:lnTo>
                      <a:lnTo>
                        <a:pt x="168" y="7"/>
                      </a:lnTo>
                      <a:lnTo>
                        <a:pt x="195" y="2"/>
                      </a:lnTo>
                      <a:lnTo>
                        <a:pt x="221" y="0"/>
                      </a:lnTo>
                      <a:lnTo>
                        <a:pt x="250" y="0"/>
                      </a:lnTo>
                      <a:lnTo>
                        <a:pt x="277" y="3"/>
                      </a:lnTo>
                      <a:lnTo>
                        <a:pt x="304" y="8"/>
                      </a:lnTo>
                      <a:lnTo>
                        <a:pt x="331" y="15"/>
                      </a:lnTo>
                      <a:lnTo>
                        <a:pt x="357" y="25"/>
                      </a:lnTo>
                      <a:lnTo>
                        <a:pt x="382" y="35"/>
                      </a:lnTo>
                      <a:lnTo>
                        <a:pt x="405" y="46"/>
                      </a:lnTo>
                      <a:lnTo>
                        <a:pt x="427" y="58"/>
                      </a:lnTo>
                      <a:lnTo>
                        <a:pt x="445" y="71"/>
                      </a:lnTo>
                      <a:lnTo>
                        <a:pt x="462" y="82"/>
                      </a:lnTo>
                      <a:lnTo>
                        <a:pt x="475" y="96"/>
                      </a:lnTo>
                      <a:close/>
                    </a:path>
                  </a:pathLst>
                </a:custGeom>
                <a:solidFill>
                  <a:srgbClr val="C67F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797" name="Freeform 71">
                  <a:extLst>
                    <a:ext uri="{FF2B5EF4-FFF2-40B4-BE49-F238E27FC236}">
                      <a16:creationId xmlns:a16="http://schemas.microsoft.com/office/drawing/2014/main" id="{34CF7548-B16E-4A93-976C-C3A90A2904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12065" y="1200299"/>
                  <a:ext cx="188912" cy="1079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3"/>
                    </a:cxn>
                    <a:cxn ang="0">
                      <a:pos x="8" y="10"/>
                    </a:cxn>
                    <a:cxn ang="0">
                      <a:pos x="16" y="20"/>
                    </a:cxn>
                    <a:cxn ang="0">
                      <a:pos x="29" y="31"/>
                    </a:cxn>
                    <a:cxn ang="0">
                      <a:pos x="47" y="43"/>
                    </a:cxn>
                    <a:cxn ang="0">
                      <a:pos x="66" y="53"/>
                    </a:cxn>
                    <a:cxn ang="0">
                      <a:pos x="90" y="58"/>
                    </a:cxn>
                    <a:cxn ang="0">
                      <a:pos x="119" y="58"/>
                    </a:cxn>
                    <a:cxn ang="0">
                      <a:pos x="115" y="59"/>
                    </a:cxn>
                    <a:cxn ang="0">
                      <a:pos x="106" y="63"/>
                    </a:cxn>
                    <a:cxn ang="0">
                      <a:pos x="91" y="68"/>
                    </a:cxn>
                    <a:cxn ang="0">
                      <a:pos x="74" y="68"/>
                    </a:cxn>
                    <a:cxn ang="0">
                      <a:pos x="55" y="64"/>
                    </a:cxn>
                    <a:cxn ang="0">
                      <a:pos x="35" y="53"/>
                    </a:cxn>
                    <a:cxn ang="0">
                      <a:pos x="16" y="3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9" h="68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8" y="10"/>
                      </a:lnTo>
                      <a:lnTo>
                        <a:pt x="16" y="20"/>
                      </a:lnTo>
                      <a:lnTo>
                        <a:pt x="29" y="31"/>
                      </a:lnTo>
                      <a:lnTo>
                        <a:pt x="47" y="43"/>
                      </a:lnTo>
                      <a:lnTo>
                        <a:pt x="66" y="53"/>
                      </a:lnTo>
                      <a:lnTo>
                        <a:pt x="90" y="58"/>
                      </a:lnTo>
                      <a:lnTo>
                        <a:pt x="119" y="58"/>
                      </a:lnTo>
                      <a:lnTo>
                        <a:pt x="115" y="59"/>
                      </a:lnTo>
                      <a:lnTo>
                        <a:pt x="106" y="63"/>
                      </a:lnTo>
                      <a:lnTo>
                        <a:pt x="91" y="68"/>
                      </a:lnTo>
                      <a:lnTo>
                        <a:pt x="74" y="68"/>
                      </a:lnTo>
                      <a:lnTo>
                        <a:pt x="55" y="64"/>
                      </a:lnTo>
                      <a:lnTo>
                        <a:pt x="35" y="53"/>
                      </a:lnTo>
                      <a:lnTo>
                        <a:pt x="16" y="3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798" name="Freeform 72">
                  <a:extLst>
                    <a:ext uri="{FF2B5EF4-FFF2-40B4-BE49-F238E27FC236}">
                      <a16:creationId xmlns:a16="http://schemas.microsoft.com/office/drawing/2014/main" id="{A3D9B7F4-FFB8-4C5D-BF96-B2B6AF23AB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51790" y="1278087"/>
                  <a:ext cx="96837" cy="55562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2" y="17"/>
                    </a:cxn>
                    <a:cxn ang="0">
                      <a:pos x="7" y="19"/>
                    </a:cxn>
                    <a:cxn ang="0">
                      <a:pos x="15" y="20"/>
                    </a:cxn>
                    <a:cxn ang="0">
                      <a:pos x="23" y="22"/>
                    </a:cxn>
                    <a:cxn ang="0">
                      <a:pos x="32" y="22"/>
                    </a:cxn>
                    <a:cxn ang="0">
                      <a:pos x="44" y="19"/>
                    </a:cxn>
                    <a:cxn ang="0">
                      <a:pos x="53" y="12"/>
                    </a:cxn>
                    <a:cxn ang="0">
                      <a:pos x="61" y="0"/>
                    </a:cxn>
                    <a:cxn ang="0">
                      <a:pos x="61" y="4"/>
                    </a:cxn>
                    <a:cxn ang="0">
                      <a:pos x="60" y="10"/>
                    </a:cxn>
                    <a:cxn ang="0">
                      <a:pos x="56" y="19"/>
                    </a:cxn>
                    <a:cxn ang="0">
                      <a:pos x="50" y="27"/>
                    </a:cxn>
                    <a:cxn ang="0">
                      <a:pos x="44" y="34"/>
                    </a:cxn>
                    <a:cxn ang="0">
                      <a:pos x="32" y="35"/>
                    </a:cxn>
                    <a:cxn ang="0">
                      <a:pos x="18" y="30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61" h="35">
                      <a:moveTo>
                        <a:pt x="0" y="15"/>
                      </a:moveTo>
                      <a:lnTo>
                        <a:pt x="2" y="17"/>
                      </a:lnTo>
                      <a:lnTo>
                        <a:pt x="7" y="19"/>
                      </a:lnTo>
                      <a:lnTo>
                        <a:pt x="15" y="20"/>
                      </a:lnTo>
                      <a:lnTo>
                        <a:pt x="23" y="22"/>
                      </a:lnTo>
                      <a:lnTo>
                        <a:pt x="32" y="22"/>
                      </a:lnTo>
                      <a:lnTo>
                        <a:pt x="44" y="19"/>
                      </a:lnTo>
                      <a:lnTo>
                        <a:pt x="53" y="12"/>
                      </a:lnTo>
                      <a:lnTo>
                        <a:pt x="61" y="0"/>
                      </a:lnTo>
                      <a:lnTo>
                        <a:pt x="61" y="4"/>
                      </a:lnTo>
                      <a:lnTo>
                        <a:pt x="60" y="10"/>
                      </a:lnTo>
                      <a:lnTo>
                        <a:pt x="56" y="19"/>
                      </a:lnTo>
                      <a:lnTo>
                        <a:pt x="50" y="27"/>
                      </a:lnTo>
                      <a:lnTo>
                        <a:pt x="44" y="34"/>
                      </a:lnTo>
                      <a:lnTo>
                        <a:pt x="32" y="35"/>
                      </a:lnTo>
                      <a:lnTo>
                        <a:pt x="18" y="3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799" name="Freeform 73">
                  <a:extLst>
                    <a:ext uri="{FF2B5EF4-FFF2-40B4-BE49-F238E27FC236}">
                      <a16:creationId xmlns:a16="http://schemas.microsoft.com/office/drawing/2014/main" id="{A80AA8F5-F16F-4C17-922D-103E10EB4E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48602" y="1497162"/>
                  <a:ext cx="98425" cy="49212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9"/>
                    </a:cxn>
                    <a:cxn ang="0">
                      <a:pos x="0" y="24"/>
                    </a:cxn>
                    <a:cxn ang="0">
                      <a:pos x="0" y="19"/>
                    </a:cxn>
                    <a:cxn ang="0">
                      <a:pos x="5" y="13"/>
                    </a:cxn>
                    <a:cxn ang="0">
                      <a:pos x="11" y="6"/>
                    </a:cxn>
                    <a:cxn ang="0">
                      <a:pos x="22" y="3"/>
                    </a:cxn>
                    <a:cxn ang="0">
                      <a:pos x="38" y="0"/>
                    </a:cxn>
                    <a:cxn ang="0">
                      <a:pos x="62" y="1"/>
                    </a:cxn>
                    <a:cxn ang="0">
                      <a:pos x="61" y="1"/>
                    </a:cxn>
                    <a:cxn ang="0">
                      <a:pos x="54" y="5"/>
                    </a:cxn>
                    <a:cxn ang="0">
                      <a:pos x="45" y="8"/>
                    </a:cxn>
                    <a:cxn ang="0">
                      <a:pos x="35" y="11"/>
                    </a:cxn>
                    <a:cxn ang="0">
                      <a:pos x="24" y="16"/>
                    </a:cxn>
                    <a:cxn ang="0">
                      <a:pos x="14" y="21"/>
                    </a:cxn>
                    <a:cxn ang="0">
                      <a:pos x="5" y="26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2" h="31">
                      <a:moveTo>
                        <a:pt x="0" y="31"/>
                      </a:moveTo>
                      <a:lnTo>
                        <a:pt x="0" y="29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5" y="13"/>
                      </a:lnTo>
                      <a:lnTo>
                        <a:pt x="11" y="6"/>
                      </a:lnTo>
                      <a:lnTo>
                        <a:pt x="22" y="3"/>
                      </a:lnTo>
                      <a:lnTo>
                        <a:pt x="38" y="0"/>
                      </a:lnTo>
                      <a:lnTo>
                        <a:pt x="62" y="1"/>
                      </a:lnTo>
                      <a:lnTo>
                        <a:pt x="61" y="1"/>
                      </a:lnTo>
                      <a:lnTo>
                        <a:pt x="54" y="5"/>
                      </a:lnTo>
                      <a:lnTo>
                        <a:pt x="45" y="8"/>
                      </a:lnTo>
                      <a:lnTo>
                        <a:pt x="35" y="11"/>
                      </a:lnTo>
                      <a:lnTo>
                        <a:pt x="24" y="16"/>
                      </a:lnTo>
                      <a:lnTo>
                        <a:pt x="14" y="21"/>
                      </a:lnTo>
                      <a:lnTo>
                        <a:pt x="5" y="26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9E56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0" name="Freeform 74">
                  <a:extLst>
                    <a:ext uri="{FF2B5EF4-FFF2-40B4-BE49-F238E27FC236}">
                      <a16:creationId xmlns:a16="http://schemas.microsoft.com/office/drawing/2014/main" id="{99F6A98A-476B-44C5-B33A-95210A0EBD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8740" y="1579712"/>
                  <a:ext cx="195262" cy="112712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3" y="5"/>
                    </a:cxn>
                    <a:cxn ang="0">
                      <a:pos x="9" y="9"/>
                    </a:cxn>
                    <a:cxn ang="0">
                      <a:pos x="22" y="12"/>
                    </a:cxn>
                    <a:cxn ang="0">
                      <a:pos x="38" y="12"/>
                    </a:cxn>
                    <a:cxn ang="0">
                      <a:pos x="56" y="9"/>
                    </a:cxn>
                    <a:cxn ang="0">
                      <a:pos x="69" y="5"/>
                    </a:cxn>
                    <a:cxn ang="0">
                      <a:pos x="78" y="2"/>
                    </a:cxn>
                    <a:cxn ang="0">
                      <a:pos x="81" y="0"/>
                    </a:cxn>
                    <a:cxn ang="0">
                      <a:pos x="101" y="9"/>
                    </a:cxn>
                    <a:cxn ang="0">
                      <a:pos x="102" y="9"/>
                    </a:cxn>
                    <a:cxn ang="0">
                      <a:pos x="109" y="9"/>
                    </a:cxn>
                    <a:cxn ang="0">
                      <a:pos x="113" y="9"/>
                    </a:cxn>
                    <a:cxn ang="0">
                      <a:pos x="120" y="7"/>
                    </a:cxn>
                    <a:cxn ang="0">
                      <a:pos x="121" y="10"/>
                    </a:cxn>
                    <a:cxn ang="0">
                      <a:pos x="123" y="17"/>
                    </a:cxn>
                    <a:cxn ang="0">
                      <a:pos x="117" y="28"/>
                    </a:cxn>
                    <a:cxn ang="0">
                      <a:pos x="96" y="40"/>
                    </a:cxn>
                    <a:cxn ang="0">
                      <a:pos x="96" y="45"/>
                    </a:cxn>
                    <a:cxn ang="0">
                      <a:pos x="96" y="55"/>
                    </a:cxn>
                    <a:cxn ang="0">
                      <a:pos x="88" y="65"/>
                    </a:cxn>
                    <a:cxn ang="0">
                      <a:pos x="67" y="71"/>
                    </a:cxn>
                    <a:cxn ang="0">
                      <a:pos x="54" y="71"/>
                    </a:cxn>
                    <a:cxn ang="0">
                      <a:pos x="41" y="66"/>
                    </a:cxn>
                    <a:cxn ang="0">
                      <a:pos x="32" y="60"/>
                    </a:cxn>
                    <a:cxn ang="0">
                      <a:pos x="22" y="50"/>
                    </a:cxn>
                    <a:cxn ang="0">
                      <a:pos x="14" y="38"/>
                    </a:cxn>
                    <a:cxn ang="0">
                      <a:pos x="8" y="27"/>
                    </a:cxn>
                    <a:cxn ang="0">
                      <a:pos x="3" y="15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123" h="71">
                      <a:moveTo>
                        <a:pt x="0" y="4"/>
                      </a:moveTo>
                      <a:lnTo>
                        <a:pt x="3" y="5"/>
                      </a:lnTo>
                      <a:lnTo>
                        <a:pt x="9" y="9"/>
                      </a:lnTo>
                      <a:lnTo>
                        <a:pt x="22" y="12"/>
                      </a:lnTo>
                      <a:lnTo>
                        <a:pt x="38" y="12"/>
                      </a:lnTo>
                      <a:lnTo>
                        <a:pt x="56" y="9"/>
                      </a:lnTo>
                      <a:lnTo>
                        <a:pt x="69" y="5"/>
                      </a:lnTo>
                      <a:lnTo>
                        <a:pt x="78" y="2"/>
                      </a:lnTo>
                      <a:lnTo>
                        <a:pt x="81" y="0"/>
                      </a:lnTo>
                      <a:lnTo>
                        <a:pt x="101" y="9"/>
                      </a:lnTo>
                      <a:lnTo>
                        <a:pt x="102" y="9"/>
                      </a:lnTo>
                      <a:lnTo>
                        <a:pt x="109" y="9"/>
                      </a:lnTo>
                      <a:lnTo>
                        <a:pt x="113" y="9"/>
                      </a:lnTo>
                      <a:lnTo>
                        <a:pt x="120" y="7"/>
                      </a:lnTo>
                      <a:lnTo>
                        <a:pt x="121" y="10"/>
                      </a:lnTo>
                      <a:lnTo>
                        <a:pt x="123" y="17"/>
                      </a:lnTo>
                      <a:lnTo>
                        <a:pt x="117" y="28"/>
                      </a:lnTo>
                      <a:lnTo>
                        <a:pt x="96" y="40"/>
                      </a:lnTo>
                      <a:lnTo>
                        <a:pt x="96" y="45"/>
                      </a:lnTo>
                      <a:lnTo>
                        <a:pt x="96" y="55"/>
                      </a:lnTo>
                      <a:lnTo>
                        <a:pt x="88" y="65"/>
                      </a:lnTo>
                      <a:lnTo>
                        <a:pt x="67" y="71"/>
                      </a:lnTo>
                      <a:lnTo>
                        <a:pt x="54" y="71"/>
                      </a:lnTo>
                      <a:lnTo>
                        <a:pt x="41" y="66"/>
                      </a:lnTo>
                      <a:lnTo>
                        <a:pt x="32" y="60"/>
                      </a:lnTo>
                      <a:lnTo>
                        <a:pt x="22" y="50"/>
                      </a:lnTo>
                      <a:lnTo>
                        <a:pt x="14" y="38"/>
                      </a:lnTo>
                      <a:lnTo>
                        <a:pt x="8" y="27"/>
                      </a:lnTo>
                      <a:lnTo>
                        <a:pt x="3" y="15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A03A5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1" name="Freeform 75">
                  <a:extLst>
                    <a:ext uri="{FF2B5EF4-FFF2-40B4-BE49-F238E27FC236}">
                      <a16:creationId xmlns:a16="http://schemas.microsoft.com/office/drawing/2014/main" id="{7C7D001A-44B6-4C8D-9947-5D3ACD182E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59602" y="1398737"/>
                  <a:ext cx="949325" cy="952500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32" y="10"/>
                    </a:cxn>
                    <a:cxn ang="0">
                      <a:pos x="234" y="37"/>
                    </a:cxn>
                    <a:cxn ang="0">
                      <a:pos x="234" y="75"/>
                    </a:cxn>
                    <a:cxn ang="0">
                      <a:pos x="232" y="123"/>
                    </a:cxn>
                    <a:cxn ang="0">
                      <a:pos x="227" y="176"/>
                    </a:cxn>
                    <a:cxn ang="0">
                      <a:pos x="219" y="230"/>
                    </a:cxn>
                    <a:cxn ang="0">
                      <a:pos x="206" y="281"/>
                    </a:cxn>
                    <a:cxn ang="0">
                      <a:pos x="187" y="327"/>
                    </a:cxn>
                    <a:cxn ang="0">
                      <a:pos x="162" y="365"/>
                    </a:cxn>
                    <a:cxn ang="0">
                      <a:pos x="133" y="397"/>
                    </a:cxn>
                    <a:cxn ang="0">
                      <a:pos x="102" y="423"/>
                    </a:cxn>
                    <a:cxn ang="0">
                      <a:pos x="72" y="443"/>
                    </a:cxn>
                    <a:cxn ang="0">
                      <a:pos x="43" y="458"/>
                    </a:cxn>
                    <a:cxn ang="0">
                      <a:pos x="21" y="468"/>
                    </a:cxn>
                    <a:cxn ang="0">
                      <a:pos x="6" y="473"/>
                    </a:cxn>
                    <a:cxn ang="0">
                      <a:pos x="0" y="474"/>
                    </a:cxn>
                    <a:cxn ang="0">
                      <a:pos x="3" y="478"/>
                    </a:cxn>
                    <a:cxn ang="0">
                      <a:pos x="16" y="486"/>
                    </a:cxn>
                    <a:cxn ang="0">
                      <a:pos x="34" y="498"/>
                    </a:cxn>
                    <a:cxn ang="0">
                      <a:pos x="59" y="512"/>
                    </a:cxn>
                    <a:cxn ang="0">
                      <a:pos x="88" y="529"/>
                    </a:cxn>
                    <a:cxn ang="0">
                      <a:pos x="123" y="545"/>
                    </a:cxn>
                    <a:cxn ang="0">
                      <a:pos x="163" y="562"/>
                    </a:cxn>
                    <a:cxn ang="0">
                      <a:pos x="206" y="577"/>
                    </a:cxn>
                    <a:cxn ang="0">
                      <a:pos x="251" y="588"/>
                    </a:cxn>
                    <a:cxn ang="0">
                      <a:pos x="299" y="597"/>
                    </a:cxn>
                    <a:cxn ang="0">
                      <a:pos x="349" y="600"/>
                    </a:cxn>
                    <a:cxn ang="0">
                      <a:pos x="400" y="595"/>
                    </a:cxn>
                    <a:cxn ang="0">
                      <a:pos x="451" y="585"/>
                    </a:cxn>
                    <a:cxn ang="0">
                      <a:pos x="501" y="565"/>
                    </a:cxn>
                    <a:cxn ang="0">
                      <a:pos x="550" y="536"/>
                    </a:cxn>
                    <a:cxn ang="0">
                      <a:pos x="598" y="496"/>
                    </a:cxn>
                    <a:cxn ang="0">
                      <a:pos x="589" y="494"/>
                    </a:cxn>
                    <a:cxn ang="0">
                      <a:pos x="565" y="488"/>
                    </a:cxn>
                    <a:cxn ang="0">
                      <a:pos x="531" y="476"/>
                    </a:cxn>
                    <a:cxn ang="0">
                      <a:pos x="493" y="461"/>
                    </a:cxn>
                    <a:cxn ang="0">
                      <a:pos x="454" y="441"/>
                    </a:cxn>
                    <a:cxn ang="0">
                      <a:pos x="421" y="420"/>
                    </a:cxn>
                    <a:cxn ang="0">
                      <a:pos x="397" y="392"/>
                    </a:cxn>
                    <a:cxn ang="0">
                      <a:pos x="389" y="362"/>
                    </a:cxn>
                    <a:cxn ang="0">
                      <a:pos x="395" y="299"/>
                    </a:cxn>
                    <a:cxn ang="0">
                      <a:pos x="410" y="251"/>
                    </a:cxn>
                    <a:cxn ang="0">
                      <a:pos x="424" y="222"/>
                    </a:cxn>
                    <a:cxn ang="0">
                      <a:pos x="430" y="212"/>
                    </a:cxn>
                    <a:cxn ang="0">
                      <a:pos x="232" y="0"/>
                    </a:cxn>
                  </a:cxnLst>
                  <a:rect l="0" t="0" r="r" b="b"/>
                  <a:pathLst>
                    <a:path w="598" h="600">
                      <a:moveTo>
                        <a:pt x="232" y="0"/>
                      </a:moveTo>
                      <a:lnTo>
                        <a:pt x="232" y="10"/>
                      </a:lnTo>
                      <a:lnTo>
                        <a:pt x="234" y="37"/>
                      </a:lnTo>
                      <a:lnTo>
                        <a:pt x="234" y="75"/>
                      </a:lnTo>
                      <a:lnTo>
                        <a:pt x="232" y="123"/>
                      </a:lnTo>
                      <a:lnTo>
                        <a:pt x="227" y="176"/>
                      </a:lnTo>
                      <a:lnTo>
                        <a:pt x="219" y="230"/>
                      </a:lnTo>
                      <a:lnTo>
                        <a:pt x="206" y="281"/>
                      </a:lnTo>
                      <a:lnTo>
                        <a:pt x="187" y="327"/>
                      </a:lnTo>
                      <a:lnTo>
                        <a:pt x="162" y="365"/>
                      </a:lnTo>
                      <a:lnTo>
                        <a:pt x="133" y="397"/>
                      </a:lnTo>
                      <a:lnTo>
                        <a:pt x="102" y="423"/>
                      </a:lnTo>
                      <a:lnTo>
                        <a:pt x="72" y="443"/>
                      </a:lnTo>
                      <a:lnTo>
                        <a:pt x="43" y="458"/>
                      </a:lnTo>
                      <a:lnTo>
                        <a:pt x="21" y="468"/>
                      </a:lnTo>
                      <a:lnTo>
                        <a:pt x="6" y="473"/>
                      </a:lnTo>
                      <a:lnTo>
                        <a:pt x="0" y="474"/>
                      </a:lnTo>
                      <a:lnTo>
                        <a:pt x="3" y="478"/>
                      </a:lnTo>
                      <a:lnTo>
                        <a:pt x="16" y="486"/>
                      </a:lnTo>
                      <a:lnTo>
                        <a:pt x="34" y="498"/>
                      </a:lnTo>
                      <a:lnTo>
                        <a:pt x="59" y="512"/>
                      </a:lnTo>
                      <a:lnTo>
                        <a:pt x="88" y="529"/>
                      </a:lnTo>
                      <a:lnTo>
                        <a:pt x="123" y="545"/>
                      </a:lnTo>
                      <a:lnTo>
                        <a:pt x="163" y="562"/>
                      </a:lnTo>
                      <a:lnTo>
                        <a:pt x="206" y="577"/>
                      </a:lnTo>
                      <a:lnTo>
                        <a:pt x="251" y="588"/>
                      </a:lnTo>
                      <a:lnTo>
                        <a:pt x="299" y="597"/>
                      </a:lnTo>
                      <a:lnTo>
                        <a:pt x="349" y="600"/>
                      </a:lnTo>
                      <a:lnTo>
                        <a:pt x="400" y="595"/>
                      </a:lnTo>
                      <a:lnTo>
                        <a:pt x="451" y="585"/>
                      </a:lnTo>
                      <a:lnTo>
                        <a:pt x="501" y="565"/>
                      </a:lnTo>
                      <a:lnTo>
                        <a:pt x="550" y="536"/>
                      </a:lnTo>
                      <a:lnTo>
                        <a:pt x="598" y="496"/>
                      </a:lnTo>
                      <a:lnTo>
                        <a:pt x="589" y="494"/>
                      </a:lnTo>
                      <a:lnTo>
                        <a:pt x="565" y="488"/>
                      </a:lnTo>
                      <a:lnTo>
                        <a:pt x="531" y="476"/>
                      </a:lnTo>
                      <a:lnTo>
                        <a:pt x="493" y="461"/>
                      </a:lnTo>
                      <a:lnTo>
                        <a:pt x="454" y="441"/>
                      </a:lnTo>
                      <a:lnTo>
                        <a:pt x="421" y="420"/>
                      </a:lnTo>
                      <a:lnTo>
                        <a:pt x="397" y="392"/>
                      </a:lnTo>
                      <a:lnTo>
                        <a:pt x="389" y="362"/>
                      </a:lnTo>
                      <a:lnTo>
                        <a:pt x="395" y="299"/>
                      </a:lnTo>
                      <a:lnTo>
                        <a:pt x="410" y="251"/>
                      </a:lnTo>
                      <a:lnTo>
                        <a:pt x="424" y="222"/>
                      </a:lnTo>
                      <a:lnTo>
                        <a:pt x="430" y="212"/>
                      </a:lnTo>
                      <a:lnTo>
                        <a:pt x="232" y="0"/>
                      </a:lnTo>
                      <a:close/>
                    </a:path>
                  </a:pathLst>
                </a:custGeom>
                <a:solidFill>
                  <a:srgbClr val="C67F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2" name="Freeform 81">
                  <a:extLst>
                    <a:ext uri="{FF2B5EF4-FFF2-40B4-BE49-F238E27FC236}">
                      <a16:creationId xmlns:a16="http://schemas.microsoft.com/office/drawing/2014/main" id="{D4CACA49-65BD-4318-B198-D9B9D3C6C4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94602" y="1082824"/>
                  <a:ext cx="244475" cy="82550"/>
                </a:xfrm>
                <a:custGeom>
                  <a:avLst/>
                  <a:gdLst/>
                  <a:ahLst/>
                  <a:cxnLst>
                    <a:cxn ang="0">
                      <a:pos x="0" y="23"/>
                    </a:cxn>
                    <a:cxn ang="0">
                      <a:pos x="3" y="21"/>
                    </a:cxn>
                    <a:cxn ang="0">
                      <a:pos x="14" y="18"/>
                    </a:cxn>
                    <a:cxn ang="0">
                      <a:pos x="30" y="16"/>
                    </a:cxn>
                    <a:cxn ang="0">
                      <a:pos x="50" y="14"/>
                    </a:cxn>
                    <a:cxn ang="0">
                      <a:pos x="74" y="16"/>
                    </a:cxn>
                    <a:cxn ang="0">
                      <a:pos x="99" y="21"/>
                    </a:cxn>
                    <a:cxn ang="0">
                      <a:pos x="126" y="33"/>
                    </a:cxn>
                    <a:cxn ang="0">
                      <a:pos x="154" y="52"/>
                    </a:cxn>
                    <a:cxn ang="0">
                      <a:pos x="150" y="49"/>
                    </a:cxn>
                    <a:cxn ang="0">
                      <a:pos x="142" y="39"/>
                    </a:cxn>
                    <a:cxn ang="0">
                      <a:pos x="130" y="26"/>
                    </a:cxn>
                    <a:cxn ang="0">
                      <a:pos x="110" y="13"/>
                    </a:cxn>
                    <a:cxn ang="0">
                      <a:pos x="88" y="3"/>
                    </a:cxn>
                    <a:cxn ang="0">
                      <a:pos x="62" y="0"/>
                    </a:cxn>
                    <a:cxn ang="0">
                      <a:pos x="32" y="5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4" h="52">
                      <a:moveTo>
                        <a:pt x="0" y="23"/>
                      </a:moveTo>
                      <a:lnTo>
                        <a:pt x="3" y="21"/>
                      </a:lnTo>
                      <a:lnTo>
                        <a:pt x="14" y="18"/>
                      </a:lnTo>
                      <a:lnTo>
                        <a:pt x="30" y="16"/>
                      </a:lnTo>
                      <a:lnTo>
                        <a:pt x="50" y="14"/>
                      </a:lnTo>
                      <a:lnTo>
                        <a:pt x="74" y="16"/>
                      </a:lnTo>
                      <a:lnTo>
                        <a:pt x="99" y="21"/>
                      </a:lnTo>
                      <a:lnTo>
                        <a:pt x="126" y="33"/>
                      </a:lnTo>
                      <a:lnTo>
                        <a:pt x="154" y="52"/>
                      </a:lnTo>
                      <a:lnTo>
                        <a:pt x="150" y="49"/>
                      </a:lnTo>
                      <a:lnTo>
                        <a:pt x="142" y="39"/>
                      </a:lnTo>
                      <a:lnTo>
                        <a:pt x="130" y="26"/>
                      </a:lnTo>
                      <a:lnTo>
                        <a:pt x="110" y="13"/>
                      </a:lnTo>
                      <a:lnTo>
                        <a:pt x="88" y="3"/>
                      </a:lnTo>
                      <a:lnTo>
                        <a:pt x="62" y="0"/>
                      </a:lnTo>
                      <a:lnTo>
                        <a:pt x="32" y="5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3" name="Freeform 82">
                  <a:extLst>
                    <a:ext uri="{FF2B5EF4-FFF2-40B4-BE49-F238E27FC236}">
                      <a16:creationId xmlns:a16="http://schemas.microsoft.com/office/drawing/2014/main" id="{07C7C9C7-9AFB-463C-95D4-FEBAE918C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3065" y="1155849"/>
                  <a:ext cx="85725" cy="41275"/>
                </a:xfrm>
                <a:custGeom>
                  <a:avLst/>
                  <a:gdLst/>
                  <a:ahLst/>
                  <a:cxnLst>
                    <a:cxn ang="0">
                      <a:pos x="0" y="26"/>
                    </a:cxn>
                    <a:cxn ang="0">
                      <a:pos x="2" y="25"/>
                    </a:cxn>
                    <a:cxn ang="0">
                      <a:pos x="8" y="21"/>
                    </a:cxn>
                    <a:cxn ang="0">
                      <a:pos x="16" y="18"/>
                    </a:cxn>
                    <a:cxn ang="0">
                      <a:pos x="26" y="13"/>
                    </a:cxn>
                    <a:cxn ang="0">
                      <a:pos x="35" y="11"/>
                    </a:cxn>
                    <a:cxn ang="0">
                      <a:pos x="43" y="11"/>
                    </a:cxn>
                    <a:cxn ang="0">
                      <a:pos x="50" y="16"/>
                    </a:cxn>
                    <a:cxn ang="0">
                      <a:pos x="53" y="25"/>
                    </a:cxn>
                    <a:cxn ang="0">
                      <a:pos x="53" y="23"/>
                    </a:cxn>
                    <a:cxn ang="0">
                      <a:pos x="54" y="16"/>
                    </a:cxn>
                    <a:cxn ang="0">
                      <a:pos x="54" y="10"/>
                    </a:cxn>
                    <a:cxn ang="0">
                      <a:pos x="53" y="3"/>
                    </a:cxn>
                    <a:cxn ang="0">
                      <a:pos x="46" y="0"/>
                    </a:cxn>
                    <a:cxn ang="0">
                      <a:pos x="37" y="2"/>
                    </a:cxn>
                    <a:cxn ang="0">
                      <a:pos x="22" y="10"/>
                    </a:cxn>
                    <a:cxn ang="0">
                      <a:pos x="0" y="26"/>
                    </a:cxn>
                  </a:cxnLst>
                  <a:rect l="0" t="0" r="r" b="b"/>
                  <a:pathLst>
                    <a:path w="54" h="26">
                      <a:moveTo>
                        <a:pt x="0" y="26"/>
                      </a:moveTo>
                      <a:lnTo>
                        <a:pt x="2" y="25"/>
                      </a:lnTo>
                      <a:lnTo>
                        <a:pt x="8" y="21"/>
                      </a:lnTo>
                      <a:lnTo>
                        <a:pt x="16" y="18"/>
                      </a:lnTo>
                      <a:lnTo>
                        <a:pt x="26" y="13"/>
                      </a:lnTo>
                      <a:lnTo>
                        <a:pt x="35" y="11"/>
                      </a:lnTo>
                      <a:lnTo>
                        <a:pt x="43" y="11"/>
                      </a:lnTo>
                      <a:lnTo>
                        <a:pt x="50" y="16"/>
                      </a:lnTo>
                      <a:lnTo>
                        <a:pt x="53" y="25"/>
                      </a:lnTo>
                      <a:lnTo>
                        <a:pt x="53" y="23"/>
                      </a:lnTo>
                      <a:lnTo>
                        <a:pt x="54" y="16"/>
                      </a:lnTo>
                      <a:lnTo>
                        <a:pt x="54" y="10"/>
                      </a:lnTo>
                      <a:lnTo>
                        <a:pt x="53" y="3"/>
                      </a:lnTo>
                      <a:lnTo>
                        <a:pt x="46" y="0"/>
                      </a:lnTo>
                      <a:lnTo>
                        <a:pt x="37" y="2"/>
                      </a:lnTo>
                      <a:lnTo>
                        <a:pt x="22" y="1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4" name="Freeform 83">
                  <a:extLst>
                    <a:ext uri="{FF2B5EF4-FFF2-40B4-BE49-F238E27FC236}">
                      <a16:creationId xmlns:a16="http://schemas.microsoft.com/office/drawing/2014/main" id="{70DA5B13-7FBB-4555-8349-F642B86CE7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85027" y="670074"/>
                  <a:ext cx="884237" cy="923925"/>
                </a:xfrm>
                <a:custGeom>
                  <a:avLst/>
                  <a:gdLst/>
                  <a:ahLst/>
                  <a:cxnLst>
                    <a:cxn ang="0">
                      <a:pos x="39" y="124"/>
                    </a:cxn>
                    <a:cxn ang="0">
                      <a:pos x="5" y="212"/>
                    </a:cxn>
                    <a:cxn ang="0">
                      <a:pos x="0" y="304"/>
                    </a:cxn>
                    <a:cxn ang="0">
                      <a:pos x="23" y="398"/>
                    </a:cxn>
                    <a:cxn ang="0">
                      <a:pos x="61" y="488"/>
                    </a:cxn>
                    <a:cxn ang="0">
                      <a:pos x="82" y="544"/>
                    </a:cxn>
                    <a:cxn ang="0">
                      <a:pos x="88" y="572"/>
                    </a:cxn>
                    <a:cxn ang="0">
                      <a:pos x="87" y="582"/>
                    </a:cxn>
                    <a:cxn ang="0">
                      <a:pos x="88" y="572"/>
                    </a:cxn>
                    <a:cxn ang="0">
                      <a:pos x="92" y="507"/>
                    </a:cxn>
                    <a:cxn ang="0">
                      <a:pos x="71" y="433"/>
                    </a:cxn>
                    <a:cxn ang="0">
                      <a:pos x="64" y="383"/>
                    </a:cxn>
                    <a:cxn ang="0">
                      <a:pos x="72" y="357"/>
                    </a:cxn>
                    <a:cxn ang="0">
                      <a:pos x="87" y="344"/>
                    </a:cxn>
                    <a:cxn ang="0">
                      <a:pos x="101" y="337"/>
                    </a:cxn>
                    <a:cxn ang="0">
                      <a:pos x="124" y="339"/>
                    </a:cxn>
                    <a:cxn ang="0">
                      <a:pos x="146" y="352"/>
                    </a:cxn>
                    <a:cxn ang="0">
                      <a:pos x="159" y="383"/>
                    </a:cxn>
                    <a:cxn ang="0">
                      <a:pos x="160" y="402"/>
                    </a:cxn>
                    <a:cxn ang="0">
                      <a:pos x="178" y="352"/>
                    </a:cxn>
                    <a:cxn ang="0">
                      <a:pos x="181" y="296"/>
                    </a:cxn>
                    <a:cxn ang="0">
                      <a:pos x="183" y="266"/>
                    </a:cxn>
                    <a:cxn ang="0">
                      <a:pos x="191" y="220"/>
                    </a:cxn>
                    <a:cxn ang="0">
                      <a:pos x="213" y="169"/>
                    </a:cxn>
                    <a:cxn ang="0">
                      <a:pos x="250" y="132"/>
                    </a:cxn>
                    <a:cxn ang="0">
                      <a:pos x="301" y="114"/>
                    </a:cxn>
                    <a:cxn ang="0">
                      <a:pos x="365" y="116"/>
                    </a:cxn>
                    <a:cxn ang="0">
                      <a:pos x="429" y="137"/>
                    </a:cxn>
                    <a:cxn ang="0">
                      <a:pos x="461" y="156"/>
                    </a:cxn>
                    <a:cxn ang="0">
                      <a:pos x="475" y="151"/>
                    </a:cxn>
                    <a:cxn ang="0">
                      <a:pos x="501" y="152"/>
                    </a:cxn>
                    <a:cxn ang="0">
                      <a:pos x="535" y="174"/>
                    </a:cxn>
                    <a:cxn ang="0">
                      <a:pos x="555" y="192"/>
                    </a:cxn>
                    <a:cxn ang="0">
                      <a:pos x="555" y="170"/>
                    </a:cxn>
                    <a:cxn ang="0">
                      <a:pos x="543" y="132"/>
                    </a:cxn>
                    <a:cxn ang="0">
                      <a:pos x="496" y="83"/>
                    </a:cxn>
                    <a:cxn ang="0">
                      <a:pos x="431" y="42"/>
                    </a:cxn>
                    <a:cxn ang="0">
                      <a:pos x="380" y="20"/>
                    </a:cxn>
                    <a:cxn ang="0">
                      <a:pos x="325" y="5"/>
                    </a:cxn>
                    <a:cxn ang="0">
                      <a:pos x="272" y="0"/>
                    </a:cxn>
                    <a:cxn ang="0">
                      <a:pos x="220" y="2"/>
                    </a:cxn>
                    <a:cxn ang="0">
                      <a:pos x="170" y="14"/>
                    </a:cxn>
                    <a:cxn ang="0">
                      <a:pos x="125" y="33"/>
                    </a:cxn>
                    <a:cxn ang="0">
                      <a:pos x="85" y="63"/>
                    </a:cxn>
                  </a:cxnLst>
                  <a:rect l="0" t="0" r="r" b="b"/>
                  <a:pathLst>
                    <a:path w="557" h="582">
                      <a:moveTo>
                        <a:pt x="68" y="81"/>
                      </a:moveTo>
                      <a:lnTo>
                        <a:pt x="39" y="124"/>
                      </a:lnTo>
                      <a:lnTo>
                        <a:pt x="18" y="167"/>
                      </a:lnTo>
                      <a:lnTo>
                        <a:pt x="5" y="212"/>
                      </a:lnTo>
                      <a:lnTo>
                        <a:pt x="0" y="258"/>
                      </a:lnTo>
                      <a:lnTo>
                        <a:pt x="0" y="304"/>
                      </a:lnTo>
                      <a:lnTo>
                        <a:pt x="8" y="352"/>
                      </a:lnTo>
                      <a:lnTo>
                        <a:pt x="23" y="398"/>
                      </a:lnTo>
                      <a:lnTo>
                        <a:pt x="42" y="446"/>
                      </a:lnTo>
                      <a:lnTo>
                        <a:pt x="61" y="488"/>
                      </a:lnTo>
                      <a:lnTo>
                        <a:pt x="74" y="521"/>
                      </a:lnTo>
                      <a:lnTo>
                        <a:pt x="82" y="544"/>
                      </a:lnTo>
                      <a:lnTo>
                        <a:pt x="87" y="560"/>
                      </a:lnTo>
                      <a:lnTo>
                        <a:pt x="88" y="572"/>
                      </a:lnTo>
                      <a:lnTo>
                        <a:pt x="88" y="578"/>
                      </a:lnTo>
                      <a:lnTo>
                        <a:pt x="87" y="582"/>
                      </a:lnTo>
                      <a:lnTo>
                        <a:pt x="87" y="582"/>
                      </a:lnTo>
                      <a:lnTo>
                        <a:pt x="88" y="572"/>
                      </a:lnTo>
                      <a:lnTo>
                        <a:pt x="92" y="544"/>
                      </a:lnTo>
                      <a:lnTo>
                        <a:pt x="92" y="507"/>
                      </a:lnTo>
                      <a:lnTo>
                        <a:pt x="82" y="469"/>
                      </a:lnTo>
                      <a:lnTo>
                        <a:pt x="71" y="433"/>
                      </a:lnTo>
                      <a:lnTo>
                        <a:pt x="64" y="405"/>
                      </a:lnTo>
                      <a:lnTo>
                        <a:pt x="64" y="383"/>
                      </a:lnTo>
                      <a:lnTo>
                        <a:pt x="68" y="369"/>
                      </a:lnTo>
                      <a:lnTo>
                        <a:pt x="72" y="357"/>
                      </a:lnTo>
                      <a:lnTo>
                        <a:pt x="80" y="350"/>
                      </a:lnTo>
                      <a:lnTo>
                        <a:pt x="87" y="344"/>
                      </a:lnTo>
                      <a:lnTo>
                        <a:pt x="93" y="341"/>
                      </a:lnTo>
                      <a:lnTo>
                        <a:pt x="101" y="337"/>
                      </a:lnTo>
                      <a:lnTo>
                        <a:pt x="111" y="337"/>
                      </a:lnTo>
                      <a:lnTo>
                        <a:pt x="124" y="339"/>
                      </a:lnTo>
                      <a:lnTo>
                        <a:pt x="135" y="344"/>
                      </a:lnTo>
                      <a:lnTo>
                        <a:pt x="146" y="352"/>
                      </a:lnTo>
                      <a:lnTo>
                        <a:pt x="154" y="365"/>
                      </a:lnTo>
                      <a:lnTo>
                        <a:pt x="159" y="383"/>
                      </a:lnTo>
                      <a:lnTo>
                        <a:pt x="157" y="407"/>
                      </a:lnTo>
                      <a:lnTo>
                        <a:pt x="160" y="402"/>
                      </a:lnTo>
                      <a:lnTo>
                        <a:pt x="170" y="385"/>
                      </a:lnTo>
                      <a:lnTo>
                        <a:pt x="178" y="352"/>
                      </a:lnTo>
                      <a:lnTo>
                        <a:pt x="181" y="301"/>
                      </a:lnTo>
                      <a:lnTo>
                        <a:pt x="181" y="296"/>
                      </a:lnTo>
                      <a:lnTo>
                        <a:pt x="181" y="284"/>
                      </a:lnTo>
                      <a:lnTo>
                        <a:pt x="183" y="266"/>
                      </a:lnTo>
                      <a:lnTo>
                        <a:pt x="186" y="245"/>
                      </a:lnTo>
                      <a:lnTo>
                        <a:pt x="191" y="220"/>
                      </a:lnTo>
                      <a:lnTo>
                        <a:pt x="200" y="194"/>
                      </a:lnTo>
                      <a:lnTo>
                        <a:pt x="213" y="169"/>
                      </a:lnTo>
                      <a:lnTo>
                        <a:pt x="232" y="146"/>
                      </a:lnTo>
                      <a:lnTo>
                        <a:pt x="250" y="132"/>
                      </a:lnTo>
                      <a:lnTo>
                        <a:pt x="274" y="121"/>
                      </a:lnTo>
                      <a:lnTo>
                        <a:pt x="301" y="114"/>
                      </a:lnTo>
                      <a:lnTo>
                        <a:pt x="332" y="113"/>
                      </a:lnTo>
                      <a:lnTo>
                        <a:pt x="365" y="116"/>
                      </a:lnTo>
                      <a:lnTo>
                        <a:pt x="397" y="124"/>
                      </a:lnTo>
                      <a:lnTo>
                        <a:pt x="429" y="137"/>
                      </a:lnTo>
                      <a:lnTo>
                        <a:pt x="459" y="157"/>
                      </a:lnTo>
                      <a:lnTo>
                        <a:pt x="461" y="156"/>
                      </a:lnTo>
                      <a:lnTo>
                        <a:pt x="467" y="154"/>
                      </a:lnTo>
                      <a:lnTo>
                        <a:pt x="475" y="151"/>
                      </a:lnTo>
                      <a:lnTo>
                        <a:pt x="488" y="149"/>
                      </a:lnTo>
                      <a:lnTo>
                        <a:pt x="501" y="152"/>
                      </a:lnTo>
                      <a:lnTo>
                        <a:pt x="517" y="159"/>
                      </a:lnTo>
                      <a:lnTo>
                        <a:pt x="535" y="174"/>
                      </a:lnTo>
                      <a:lnTo>
                        <a:pt x="554" y="195"/>
                      </a:lnTo>
                      <a:lnTo>
                        <a:pt x="555" y="192"/>
                      </a:lnTo>
                      <a:lnTo>
                        <a:pt x="557" y="184"/>
                      </a:lnTo>
                      <a:lnTo>
                        <a:pt x="555" y="170"/>
                      </a:lnTo>
                      <a:lnTo>
                        <a:pt x="552" y="152"/>
                      </a:lnTo>
                      <a:lnTo>
                        <a:pt x="543" y="132"/>
                      </a:lnTo>
                      <a:lnTo>
                        <a:pt x="523" y="108"/>
                      </a:lnTo>
                      <a:lnTo>
                        <a:pt x="496" y="83"/>
                      </a:lnTo>
                      <a:lnTo>
                        <a:pt x="455" y="55"/>
                      </a:lnTo>
                      <a:lnTo>
                        <a:pt x="431" y="42"/>
                      </a:lnTo>
                      <a:lnTo>
                        <a:pt x="405" y="30"/>
                      </a:lnTo>
                      <a:lnTo>
                        <a:pt x="380" y="20"/>
                      </a:lnTo>
                      <a:lnTo>
                        <a:pt x="352" y="12"/>
                      </a:lnTo>
                      <a:lnTo>
                        <a:pt x="325" y="5"/>
                      </a:lnTo>
                      <a:lnTo>
                        <a:pt x="300" y="2"/>
                      </a:lnTo>
                      <a:lnTo>
                        <a:pt x="272" y="0"/>
                      </a:lnTo>
                      <a:lnTo>
                        <a:pt x="245" y="0"/>
                      </a:lnTo>
                      <a:lnTo>
                        <a:pt x="220" y="2"/>
                      </a:lnTo>
                      <a:lnTo>
                        <a:pt x="194" y="7"/>
                      </a:lnTo>
                      <a:lnTo>
                        <a:pt x="170" y="14"/>
                      </a:lnTo>
                      <a:lnTo>
                        <a:pt x="146" y="22"/>
                      </a:lnTo>
                      <a:lnTo>
                        <a:pt x="125" y="33"/>
                      </a:lnTo>
                      <a:lnTo>
                        <a:pt x="104" y="47"/>
                      </a:lnTo>
                      <a:lnTo>
                        <a:pt x="85" y="63"/>
                      </a:lnTo>
                      <a:lnTo>
                        <a:pt x="68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5" name="Freeform 120">
                  <a:extLst>
                    <a:ext uri="{FF2B5EF4-FFF2-40B4-BE49-F238E27FC236}">
                      <a16:creationId xmlns:a16="http://schemas.microsoft.com/office/drawing/2014/main" id="{045BF106-6AC5-4BA9-A6C6-A1E4C10AC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26302" y="833587"/>
                  <a:ext cx="500062" cy="427037"/>
                </a:xfrm>
                <a:custGeom>
                  <a:avLst/>
                  <a:gdLst/>
                  <a:ahLst/>
                  <a:cxnLst>
                    <a:cxn ang="0">
                      <a:pos x="0" y="269"/>
                    </a:cxn>
                    <a:cxn ang="0">
                      <a:pos x="0" y="266"/>
                    </a:cxn>
                    <a:cxn ang="0">
                      <a:pos x="2" y="256"/>
                    </a:cxn>
                    <a:cxn ang="0">
                      <a:pos x="6" y="242"/>
                    </a:cxn>
                    <a:cxn ang="0">
                      <a:pos x="11" y="223"/>
                    </a:cxn>
                    <a:cxn ang="0">
                      <a:pos x="18" y="201"/>
                    </a:cxn>
                    <a:cxn ang="0">
                      <a:pos x="27" y="176"/>
                    </a:cxn>
                    <a:cxn ang="0">
                      <a:pos x="40" y="150"/>
                    </a:cxn>
                    <a:cxn ang="0">
                      <a:pos x="54" y="124"/>
                    </a:cxn>
                    <a:cxn ang="0">
                      <a:pos x="74" y="97"/>
                    </a:cxn>
                    <a:cxn ang="0">
                      <a:pos x="96" y="72"/>
                    </a:cxn>
                    <a:cxn ang="0">
                      <a:pos x="122" y="51"/>
                    </a:cxn>
                    <a:cxn ang="0">
                      <a:pos x="150" y="31"/>
                    </a:cxn>
                    <a:cxn ang="0">
                      <a:pos x="184" y="15"/>
                    </a:cxn>
                    <a:cxn ang="0">
                      <a:pos x="222" y="5"/>
                    </a:cxn>
                    <a:cxn ang="0">
                      <a:pos x="267" y="0"/>
                    </a:cxn>
                    <a:cxn ang="0">
                      <a:pos x="315" y="1"/>
                    </a:cxn>
                    <a:cxn ang="0">
                      <a:pos x="312" y="1"/>
                    </a:cxn>
                    <a:cxn ang="0">
                      <a:pos x="306" y="1"/>
                    </a:cxn>
                    <a:cxn ang="0">
                      <a:pos x="293" y="3"/>
                    </a:cxn>
                    <a:cxn ang="0">
                      <a:pos x="277" y="5"/>
                    </a:cxn>
                    <a:cxn ang="0">
                      <a:pos x="258" y="8"/>
                    </a:cxn>
                    <a:cxn ang="0">
                      <a:pos x="235" y="13"/>
                    </a:cxn>
                    <a:cxn ang="0">
                      <a:pos x="211" y="21"/>
                    </a:cxn>
                    <a:cxn ang="0">
                      <a:pos x="187" y="31"/>
                    </a:cxn>
                    <a:cxn ang="0">
                      <a:pos x="160" y="44"/>
                    </a:cxn>
                    <a:cxn ang="0">
                      <a:pos x="133" y="62"/>
                    </a:cxn>
                    <a:cxn ang="0">
                      <a:pos x="107" y="84"/>
                    </a:cxn>
                    <a:cxn ang="0">
                      <a:pos x="82" y="110"/>
                    </a:cxn>
                    <a:cxn ang="0">
                      <a:pos x="58" y="142"/>
                    </a:cxn>
                    <a:cxn ang="0">
                      <a:pos x="35" y="178"/>
                    </a:cxn>
                    <a:cxn ang="0">
                      <a:pos x="16" y="219"/>
                    </a:cxn>
                    <a:cxn ang="0">
                      <a:pos x="0" y="269"/>
                    </a:cxn>
                  </a:cxnLst>
                  <a:rect l="0" t="0" r="r" b="b"/>
                  <a:pathLst>
                    <a:path w="315" h="269">
                      <a:moveTo>
                        <a:pt x="0" y="269"/>
                      </a:moveTo>
                      <a:lnTo>
                        <a:pt x="0" y="266"/>
                      </a:lnTo>
                      <a:lnTo>
                        <a:pt x="2" y="256"/>
                      </a:lnTo>
                      <a:lnTo>
                        <a:pt x="6" y="242"/>
                      </a:lnTo>
                      <a:lnTo>
                        <a:pt x="11" y="223"/>
                      </a:lnTo>
                      <a:lnTo>
                        <a:pt x="18" y="201"/>
                      </a:lnTo>
                      <a:lnTo>
                        <a:pt x="27" y="176"/>
                      </a:lnTo>
                      <a:lnTo>
                        <a:pt x="40" y="150"/>
                      </a:lnTo>
                      <a:lnTo>
                        <a:pt x="54" y="124"/>
                      </a:lnTo>
                      <a:lnTo>
                        <a:pt x="74" y="97"/>
                      </a:lnTo>
                      <a:lnTo>
                        <a:pt x="96" y="72"/>
                      </a:lnTo>
                      <a:lnTo>
                        <a:pt x="122" y="51"/>
                      </a:lnTo>
                      <a:lnTo>
                        <a:pt x="150" y="31"/>
                      </a:lnTo>
                      <a:lnTo>
                        <a:pt x="184" y="15"/>
                      </a:lnTo>
                      <a:lnTo>
                        <a:pt x="222" y="5"/>
                      </a:lnTo>
                      <a:lnTo>
                        <a:pt x="267" y="0"/>
                      </a:lnTo>
                      <a:lnTo>
                        <a:pt x="315" y="1"/>
                      </a:lnTo>
                      <a:lnTo>
                        <a:pt x="312" y="1"/>
                      </a:lnTo>
                      <a:lnTo>
                        <a:pt x="306" y="1"/>
                      </a:lnTo>
                      <a:lnTo>
                        <a:pt x="293" y="3"/>
                      </a:lnTo>
                      <a:lnTo>
                        <a:pt x="277" y="5"/>
                      </a:lnTo>
                      <a:lnTo>
                        <a:pt x="258" y="8"/>
                      </a:lnTo>
                      <a:lnTo>
                        <a:pt x="235" y="13"/>
                      </a:lnTo>
                      <a:lnTo>
                        <a:pt x="211" y="21"/>
                      </a:lnTo>
                      <a:lnTo>
                        <a:pt x="187" y="31"/>
                      </a:lnTo>
                      <a:lnTo>
                        <a:pt x="160" y="44"/>
                      </a:lnTo>
                      <a:lnTo>
                        <a:pt x="133" y="62"/>
                      </a:lnTo>
                      <a:lnTo>
                        <a:pt x="107" y="84"/>
                      </a:lnTo>
                      <a:lnTo>
                        <a:pt x="82" y="110"/>
                      </a:lnTo>
                      <a:lnTo>
                        <a:pt x="58" y="142"/>
                      </a:lnTo>
                      <a:lnTo>
                        <a:pt x="35" y="178"/>
                      </a:lnTo>
                      <a:lnTo>
                        <a:pt x="16" y="219"/>
                      </a:lnTo>
                      <a:lnTo>
                        <a:pt x="0" y="269"/>
                      </a:ln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6" name="Freeform 121">
                  <a:extLst>
                    <a:ext uri="{FF2B5EF4-FFF2-40B4-BE49-F238E27FC236}">
                      <a16:creationId xmlns:a16="http://schemas.microsoft.com/office/drawing/2014/main" id="{66716771-6766-43EE-AC00-2C2B57D404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7727" y="744687"/>
                  <a:ext cx="495300" cy="427037"/>
                </a:xfrm>
                <a:custGeom>
                  <a:avLst/>
                  <a:gdLst/>
                  <a:ahLst/>
                  <a:cxnLst>
                    <a:cxn ang="0">
                      <a:pos x="0" y="269"/>
                    </a:cxn>
                    <a:cxn ang="0">
                      <a:pos x="0" y="265"/>
                    </a:cxn>
                    <a:cxn ang="0">
                      <a:pos x="0" y="256"/>
                    </a:cxn>
                    <a:cxn ang="0">
                      <a:pos x="2" y="239"/>
                    </a:cxn>
                    <a:cxn ang="0">
                      <a:pos x="4" y="219"/>
                    </a:cxn>
                    <a:cxn ang="0">
                      <a:pos x="7" y="196"/>
                    </a:cxn>
                    <a:cxn ang="0">
                      <a:pos x="13" y="170"/>
                    </a:cxn>
                    <a:cxn ang="0">
                      <a:pos x="21" y="143"/>
                    </a:cxn>
                    <a:cxn ang="0">
                      <a:pos x="34" y="115"/>
                    </a:cxn>
                    <a:cxn ang="0">
                      <a:pos x="50" y="89"/>
                    </a:cxn>
                    <a:cxn ang="0">
                      <a:pos x="71" y="64"/>
                    </a:cxn>
                    <a:cxn ang="0">
                      <a:pos x="95" y="41"/>
                    </a:cxn>
                    <a:cxn ang="0">
                      <a:pos x="125" y="23"/>
                    </a:cxn>
                    <a:cxn ang="0">
                      <a:pos x="162" y="9"/>
                    </a:cxn>
                    <a:cxn ang="0">
                      <a:pos x="205" y="1"/>
                    </a:cxn>
                    <a:cxn ang="0">
                      <a:pos x="255" y="0"/>
                    </a:cxn>
                    <a:cxn ang="0">
                      <a:pos x="312" y="6"/>
                    </a:cxn>
                    <a:cxn ang="0">
                      <a:pos x="309" y="6"/>
                    </a:cxn>
                    <a:cxn ang="0">
                      <a:pos x="300" y="5"/>
                    </a:cxn>
                    <a:cxn ang="0">
                      <a:pos x="285" y="3"/>
                    </a:cxn>
                    <a:cxn ang="0">
                      <a:pos x="268" y="3"/>
                    </a:cxn>
                    <a:cxn ang="0">
                      <a:pos x="245" y="5"/>
                    </a:cxn>
                    <a:cxn ang="0">
                      <a:pos x="221" y="6"/>
                    </a:cxn>
                    <a:cxn ang="0">
                      <a:pos x="194" y="13"/>
                    </a:cxn>
                    <a:cxn ang="0">
                      <a:pos x="167" y="21"/>
                    </a:cxn>
                    <a:cxn ang="0">
                      <a:pos x="138" y="33"/>
                    </a:cxn>
                    <a:cxn ang="0">
                      <a:pos x="111" y="49"/>
                    </a:cxn>
                    <a:cxn ang="0">
                      <a:pos x="84" y="69"/>
                    </a:cxn>
                    <a:cxn ang="0">
                      <a:pos x="60" y="95"/>
                    </a:cxn>
                    <a:cxn ang="0">
                      <a:pos x="39" y="128"/>
                    </a:cxn>
                    <a:cxn ang="0">
                      <a:pos x="21" y="168"/>
                    </a:cxn>
                    <a:cxn ang="0">
                      <a:pos x="8" y="214"/>
                    </a:cxn>
                    <a:cxn ang="0">
                      <a:pos x="0" y="269"/>
                    </a:cxn>
                  </a:cxnLst>
                  <a:rect l="0" t="0" r="r" b="b"/>
                  <a:pathLst>
                    <a:path w="312" h="269">
                      <a:moveTo>
                        <a:pt x="0" y="269"/>
                      </a:moveTo>
                      <a:lnTo>
                        <a:pt x="0" y="265"/>
                      </a:lnTo>
                      <a:lnTo>
                        <a:pt x="0" y="256"/>
                      </a:lnTo>
                      <a:lnTo>
                        <a:pt x="2" y="239"/>
                      </a:lnTo>
                      <a:lnTo>
                        <a:pt x="4" y="219"/>
                      </a:lnTo>
                      <a:lnTo>
                        <a:pt x="7" y="196"/>
                      </a:lnTo>
                      <a:lnTo>
                        <a:pt x="13" y="170"/>
                      </a:lnTo>
                      <a:lnTo>
                        <a:pt x="21" y="143"/>
                      </a:lnTo>
                      <a:lnTo>
                        <a:pt x="34" y="115"/>
                      </a:lnTo>
                      <a:lnTo>
                        <a:pt x="50" y="89"/>
                      </a:lnTo>
                      <a:lnTo>
                        <a:pt x="71" y="64"/>
                      </a:lnTo>
                      <a:lnTo>
                        <a:pt x="95" y="41"/>
                      </a:lnTo>
                      <a:lnTo>
                        <a:pt x="125" y="23"/>
                      </a:lnTo>
                      <a:lnTo>
                        <a:pt x="162" y="9"/>
                      </a:lnTo>
                      <a:lnTo>
                        <a:pt x="205" y="1"/>
                      </a:lnTo>
                      <a:lnTo>
                        <a:pt x="255" y="0"/>
                      </a:lnTo>
                      <a:lnTo>
                        <a:pt x="312" y="6"/>
                      </a:lnTo>
                      <a:lnTo>
                        <a:pt x="309" y="6"/>
                      </a:lnTo>
                      <a:lnTo>
                        <a:pt x="300" y="5"/>
                      </a:lnTo>
                      <a:lnTo>
                        <a:pt x="285" y="3"/>
                      </a:lnTo>
                      <a:lnTo>
                        <a:pt x="268" y="3"/>
                      </a:lnTo>
                      <a:lnTo>
                        <a:pt x="245" y="5"/>
                      </a:lnTo>
                      <a:lnTo>
                        <a:pt x="221" y="6"/>
                      </a:lnTo>
                      <a:lnTo>
                        <a:pt x="194" y="13"/>
                      </a:lnTo>
                      <a:lnTo>
                        <a:pt x="167" y="21"/>
                      </a:lnTo>
                      <a:lnTo>
                        <a:pt x="138" y="33"/>
                      </a:lnTo>
                      <a:lnTo>
                        <a:pt x="111" y="49"/>
                      </a:lnTo>
                      <a:lnTo>
                        <a:pt x="84" y="69"/>
                      </a:lnTo>
                      <a:lnTo>
                        <a:pt x="60" y="95"/>
                      </a:lnTo>
                      <a:lnTo>
                        <a:pt x="39" y="128"/>
                      </a:lnTo>
                      <a:lnTo>
                        <a:pt x="21" y="168"/>
                      </a:lnTo>
                      <a:lnTo>
                        <a:pt x="8" y="214"/>
                      </a:lnTo>
                      <a:lnTo>
                        <a:pt x="0" y="269"/>
                      </a:ln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7" name="Freeform 122">
                  <a:extLst>
                    <a:ext uri="{FF2B5EF4-FFF2-40B4-BE49-F238E27FC236}">
                      <a16:creationId xmlns:a16="http://schemas.microsoft.com/office/drawing/2014/main" id="{53EE384A-A557-4B16-BC4A-E5C8D36649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46927" y="1260624"/>
                  <a:ext cx="163512" cy="33020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5" y="7"/>
                    </a:cxn>
                    <a:cxn ang="0">
                      <a:pos x="8" y="25"/>
                    </a:cxn>
                    <a:cxn ang="0">
                      <a:pos x="2" y="51"/>
                    </a:cxn>
                    <a:cxn ang="0">
                      <a:pos x="0" y="84"/>
                    </a:cxn>
                    <a:cxn ang="0">
                      <a:pos x="5" y="119"/>
                    </a:cxn>
                    <a:cxn ang="0">
                      <a:pos x="21" y="152"/>
                    </a:cxn>
                    <a:cxn ang="0">
                      <a:pos x="53" y="183"/>
                    </a:cxn>
                    <a:cxn ang="0">
                      <a:pos x="103" y="208"/>
                    </a:cxn>
                    <a:cxn ang="0">
                      <a:pos x="98" y="205"/>
                    </a:cxn>
                    <a:cxn ang="0">
                      <a:pos x="84" y="196"/>
                    </a:cxn>
                    <a:cxn ang="0">
                      <a:pos x="66" y="182"/>
                    </a:cxn>
                    <a:cxn ang="0">
                      <a:pos x="47" y="158"/>
                    </a:cxn>
                    <a:cxn ang="0">
                      <a:pos x="28" y="130"/>
                    </a:cxn>
                    <a:cxn ang="0">
                      <a:pos x="15" y="94"/>
                    </a:cxn>
                    <a:cxn ang="0">
                      <a:pos x="10" y="51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03" h="208">
                      <a:moveTo>
                        <a:pt x="18" y="0"/>
                      </a:moveTo>
                      <a:lnTo>
                        <a:pt x="15" y="7"/>
                      </a:lnTo>
                      <a:lnTo>
                        <a:pt x="8" y="25"/>
                      </a:lnTo>
                      <a:lnTo>
                        <a:pt x="2" y="51"/>
                      </a:lnTo>
                      <a:lnTo>
                        <a:pt x="0" y="84"/>
                      </a:lnTo>
                      <a:lnTo>
                        <a:pt x="5" y="119"/>
                      </a:lnTo>
                      <a:lnTo>
                        <a:pt x="21" y="152"/>
                      </a:lnTo>
                      <a:lnTo>
                        <a:pt x="53" y="183"/>
                      </a:lnTo>
                      <a:lnTo>
                        <a:pt x="103" y="208"/>
                      </a:lnTo>
                      <a:lnTo>
                        <a:pt x="98" y="205"/>
                      </a:lnTo>
                      <a:lnTo>
                        <a:pt x="84" y="196"/>
                      </a:lnTo>
                      <a:lnTo>
                        <a:pt x="66" y="182"/>
                      </a:lnTo>
                      <a:lnTo>
                        <a:pt x="47" y="158"/>
                      </a:lnTo>
                      <a:lnTo>
                        <a:pt x="28" y="130"/>
                      </a:lnTo>
                      <a:lnTo>
                        <a:pt x="15" y="94"/>
                      </a:lnTo>
                      <a:lnTo>
                        <a:pt x="10" y="51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8" name="Freeform 126">
                  <a:extLst>
                    <a:ext uri="{FF2B5EF4-FFF2-40B4-BE49-F238E27FC236}">
                      <a16:creationId xmlns:a16="http://schemas.microsoft.com/office/drawing/2014/main" id="{EE3CAEBE-D6C9-4BFB-A703-0FFD5A3AC9F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812065" y="1320949"/>
                  <a:ext cx="231775" cy="141287"/>
                </a:xfrm>
                <a:custGeom>
                  <a:avLst/>
                  <a:gdLst/>
                  <a:ahLst/>
                  <a:cxnLst>
                    <a:cxn ang="0">
                      <a:pos x="136" y="59"/>
                    </a:cxn>
                    <a:cxn ang="0">
                      <a:pos x="125" y="71"/>
                    </a:cxn>
                    <a:cxn ang="0">
                      <a:pos x="107" y="79"/>
                    </a:cxn>
                    <a:cxn ang="0">
                      <a:pos x="82" y="82"/>
                    </a:cxn>
                    <a:cxn ang="0">
                      <a:pos x="56" y="79"/>
                    </a:cxn>
                    <a:cxn ang="0">
                      <a:pos x="32" y="71"/>
                    </a:cxn>
                    <a:cxn ang="0">
                      <a:pos x="16" y="59"/>
                    </a:cxn>
                    <a:cxn ang="0">
                      <a:pos x="7" y="44"/>
                    </a:cxn>
                    <a:cxn ang="0">
                      <a:pos x="10" y="30"/>
                    </a:cxn>
                    <a:cxn ang="0">
                      <a:pos x="21" y="18"/>
                    </a:cxn>
                    <a:cxn ang="0">
                      <a:pos x="39" y="10"/>
                    </a:cxn>
                    <a:cxn ang="0">
                      <a:pos x="64" y="7"/>
                    </a:cxn>
                    <a:cxn ang="0">
                      <a:pos x="90" y="10"/>
                    </a:cxn>
                    <a:cxn ang="0">
                      <a:pos x="114" y="18"/>
                    </a:cxn>
                    <a:cxn ang="0">
                      <a:pos x="130" y="30"/>
                    </a:cxn>
                    <a:cxn ang="0">
                      <a:pos x="139" y="44"/>
                    </a:cxn>
                    <a:cxn ang="0">
                      <a:pos x="77" y="2"/>
                    </a:cxn>
                    <a:cxn ang="0">
                      <a:pos x="48" y="2"/>
                    </a:cxn>
                    <a:cxn ang="0">
                      <a:pos x="24" y="8"/>
                    </a:cxn>
                    <a:cxn ang="0">
                      <a:pos x="8" y="20"/>
                    </a:cxn>
                    <a:cxn ang="0">
                      <a:pos x="0" y="36"/>
                    </a:cxn>
                    <a:cxn ang="0">
                      <a:pos x="3" y="54"/>
                    </a:cxn>
                    <a:cxn ang="0">
                      <a:pos x="18" y="69"/>
                    </a:cxn>
                    <a:cxn ang="0">
                      <a:pos x="40" y="81"/>
                    </a:cxn>
                    <a:cxn ang="0">
                      <a:pos x="67" y="87"/>
                    </a:cxn>
                    <a:cxn ang="0">
                      <a:pos x="96" y="87"/>
                    </a:cxn>
                    <a:cxn ang="0">
                      <a:pos x="120" y="81"/>
                    </a:cxn>
                    <a:cxn ang="0">
                      <a:pos x="138" y="69"/>
                    </a:cxn>
                    <a:cxn ang="0">
                      <a:pos x="146" y="53"/>
                    </a:cxn>
                    <a:cxn ang="0">
                      <a:pos x="141" y="35"/>
                    </a:cxn>
                    <a:cxn ang="0">
                      <a:pos x="127" y="20"/>
                    </a:cxn>
                    <a:cxn ang="0">
                      <a:pos x="104" y="8"/>
                    </a:cxn>
                    <a:cxn ang="0">
                      <a:pos x="77" y="2"/>
                    </a:cxn>
                  </a:cxnLst>
                  <a:rect l="0" t="0" r="r" b="b"/>
                  <a:pathLst>
                    <a:path w="146" h="89">
                      <a:moveTo>
                        <a:pt x="139" y="51"/>
                      </a:moveTo>
                      <a:lnTo>
                        <a:pt x="136" y="59"/>
                      </a:lnTo>
                      <a:lnTo>
                        <a:pt x="133" y="66"/>
                      </a:lnTo>
                      <a:lnTo>
                        <a:pt x="125" y="71"/>
                      </a:lnTo>
                      <a:lnTo>
                        <a:pt x="117" y="76"/>
                      </a:lnTo>
                      <a:lnTo>
                        <a:pt x="107" y="79"/>
                      </a:lnTo>
                      <a:lnTo>
                        <a:pt x="95" y="82"/>
                      </a:lnTo>
                      <a:lnTo>
                        <a:pt x="82" y="82"/>
                      </a:lnTo>
                      <a:lnTo>
                        <a:pt x="69" y="82"/>
                      </a:lnTo>
                      <a:lnTo>
                        <a:pt x="56" y="79"/>
                      </a:lnTo>
                      <a:lnTo>
                        <a:pt x="43" y="76"/>
                      </a:lnTo>
                      <a:lnTo>
                        <a:pt x="32" y="71"/>
                      </a:lnTo>
                      <a:lnTo>
                        <a:pt x="24" y="66"/>
                      </a:lnTo>
                      <a:lnTo>
                        <a:pt x="16" y="59"/>
                      </a:lnTo>
                      <a:lnTo>
                        <a:pt x="10" y="53"/>
                      </a:lnTo>
                      <a:lnTo>
                        <a:pt x="7" y="44"/>
                      </a:lnTo>
                      <a:lnTo>
                        <a:pt x="7" y="38"/>
                      </a:lnTo>
                      <a:lnTo>
                        <a:pt x="10" y="30"/>
                      </a:lnTo>
                      <a:lnTo>
                        <a:pt x="13" y="23"/>
                      </a:lnTo>
                      <a:lnTo>
                        <a:pt x="21" y="18"/>
                      </a:lnTo>
                      <a:lnTo>
                        <a:pt x="29" y="13"/>
                      </a:lnTo>
                      <a:lnTo>
                        <a:pt x="39" y="10"/>
                      </a:lnTo>
                      <a:lnTo>
                        <a:pt x="51" y="8"/>
                      </a:lnTo>
                      <a:lnTo>
                        <a:pt x="64" y="7"/>
                      </a:lnTo>
                      <a:lnTo>
                        <a:pt x="77" y="8"/>
                      </a:lnTo>
                      <a:lnTo>
                        <a:pt x="90" y="10"/>
                      </a:lnTo>
                      <a:lnTo>
                        <a:pt x="103" y="13"/>
                      </a:lnTo>
                      <a:lnTo>
                        <a:pt x="114" y="18"/>
                      </a:lnTo>
                      <a:lnTo>
                        <a:pt x="123" y="23"/>
                      </a:lnTo>
                      <a:lnTo>
                        <a:pt x="130" y="30"/>
                      </a:lnTo>
                      <a:lnTo>
                        <a:pt x="136" y="36"/>
                      </a:lnTo>
                      <a:lnTo>
                        <a:pt x="139" y="44"/>
                      </a:lnTo>
                      <a:lnTo>
                        <a:pt x="139" y="51"/>
                      </a:lnTo>
                      <a:close/>
                      <a:moveTo>
                        <a:pt x="77" y="2"/>
                      </a:moveTo>
                      <a:lnTo>
                        <a:pt x="63" y="0"/>
                      </a:lnTo>
                      <a:lnTo>
                        <a:pt x="48" y="2"/>
                      </a:lnTo>
                      <a:lnTo>
                        <a:pt x="35" y="5"/>
                      </a:lnTo>
                      <a:lnTo>
                        <a:pt x="24" y="8"/>
                      </a:lnTo>
                      <a:lnTo>
                        <a:pt x="15" y="13"/>
                      </a:lnTo>
                      <a:lnTo>
                        <a:pt x="8" y="20"/>
                      </a:lnTo>
                      <a:lnTo>
                        <a:pt x="3" y="28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3" y="54"/>
                      </a:lnTo>
                      <a:lnTo>
                        <a:pt x="10" y="63"/>
                      </a:lnTo>
                      <a:lnTo>
                        <a:pt x="18" y="69"/>
                      </a:lnTo>
                      <a:lnTo>
                        <a:pt x="27" y="76"/>
                      </a:lnTo>
                      <a:lnTo>
                        <a:pt x="40" y="81"/>
                      </a:lnTo>
                      <a:lnTo>
                        <a:pt x="53" y="86"/>
                      </a:lnTo>
                      <a:lnTo>
                        <a:pt x="67" y="87"/>
                      </a:lnTo>
                      <a:lnTo>
                        <a:pt x="82" y="89"/>
                      </a:lnTo>
                      <a:lnTo>
                        <a:pt x="96" y="87"/>
                      </a:lnTo>
                      <a:lnTo>
                        <a:pt x="109" y="84"/>
                      </a:lnTo>
                      <a:lnTo>
                        <a:pt x="120" y="81"/>
                      </a:lnTo>
                      <a:lnTo>
                        <a:pt x="130" y="76"/>
                      </a:lnTo>
                      <a:lnTo>
                        <a:pt x="138" y="69"/>
                      </a:lnTo>
                      <a:lnTo>
                        <a:pt x="143" y="61"/>
                      </a:lnTo>
                      <a:lnTo>
                        <a:pt x="146" y="53"/>
                      </a:lnTo>
                      <a:lnTo>
                        <a:pt x="144" y="43"/>
                      </a:lnTo>
                      <a:lnTo>
                        <a:pt x="141" y="35"/>
                      </a:lnTo>
                      <a:lnTo>
                        <a:pt x="135" y="26"/>
                      </a:lnTo>
                      <a:lnTo>
                        <a:pt x="127" y="20"/>
                      </a:lnTo>
                      <a:lnTo>
                        <a:pt x="117" y="13"/>
                      </a:lnTo>
                      <a:lnTo>
                        <a:pt x="104" y="8"/>
                      </a:lnTo>
                      <a:lnTo>
                        <a:pt x="91" y="3"/>
                      </a:lnTo>
                      <a:lnTo>
                        <a:pt x="77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09" name="Freeform 127">
                  <a:extLst>
                    <a:ext uri="{FF2B5EF4-FFF2-40B4-BE49-F238E27FC236}">
                      <a16:creationId xmlns:a16="http://schemas.microsoft.com/office/drawing/2014/main" id="{5FA7C0F4-E9BC-44AA-A1D9-96866779E10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139090" y="1354287"/>
                  <a:ext cx="215900" cy="131762"/>
                </a:xfrm>
                <a:custGeom>
                  <a:avLst/>
                  <a:gdLst/>
                  <a:ahLst/>
                  <a:cxnLst>
                    <a:cxn ang="0">
                      <a:pos x="128" y="53"/>
                    </a:cxn>
                    <a:cxn ang="0">
                      <a:pos x="117" y="65"/>
                    </a:cxn>
                    <a:cxn ang="0">
                      <a:pos x="101" y="73"/>
                    </a:cxn>
                    <a:cxn ang="0">
                      <a:pos x="79" y="76"/>
                    </a:cxn>
                    <a:cxn ang="0">
                      <a:pos x="53" y="75"/>
                    </a:cxn>
                    <a:cxn ang="0">
                      <a:pos x="31" y="66"/>
                    </a:cxn>
                    <a:cxn ang="0">
                      <a:pos x="15" y="57"/>
                    </a:cxn>
                    <a:cxn ang="0">
                      <a:pos x="7" y="43"/>
                    </a:cxn>
                    <a:cxn ang="0">
                      <a:pos x="8" y="30"/>
                    </a:cxn>
                    <a:cxn ang="0">
                      <a:pos x="20" y="19"/>
                    </a:cxn>
                    <a:cxn ang="0">
                      <a:pos x="36" y="10"/>
                    </a:cxn>
                    <a:cxn ang="0">
                      <a:pos x="58" y="7"/>
                    </a:cxn>
                    <a:cxn ang="0">
                      <a:pos x="84" y="9"/>
                    </a:cxn>
                    <a:cxn ang="0">
                      <a:pos x="106" y="17"/>
                    </a:cxn>
                    <a:cxn ang="0">
                      <a:pos x="122" y="27"/>
                    </a:cxn>
                    <a:cxn ang="0">
                      <a:pos x="130" y="40"/>
                    </a:cxn>
                    <a:cxn ang="0">
                      <a:pos x="72" y="0"/>
                    </a:cxn>
                    <a:cxn ang="0">
                      <a:pos x="45" y="2"/>
                    </a:cxn>
                    <a:cxn ang="0">
                      <a:pos x="23" y="9"/>
                    </a:cxn>
                    <a:cxn ang="0">
                      <a:pos x="7" y="20"/>
                    </a:cxn>
                    <a:cxn ang="0">
                      <a:pos x="0" y="35"/>
                    </a:cxn>
                    <a:cxn ang="0">
                      <a:pos x="5" y="52"/>
                    </a:cxn>
                    <a:cxn ang="0">
                      <a:pos x="18" y="66"/>
                    </a:cxn>
                    <a:cxn ang="0">
                      <a:pos x="39" y="78"/>
                    </a:cxn>
                    <a:cxn ang="0">
                      <a:pos x="64" y="83"/>
                    </a:cxn>
                    <a:cxn ang="0">
                      <a:pos x="92" y="81"/>
                    </a:cxn>
                    <a:cxn ang="0">
                      <a:pos x="114" y="75"/>
                    </a:cxn>
                    <a:cxn ang="0">
                      <a:pos x="130" y="63"/>
                    </a:cxn>
                    <a:cxn ang="0">
                      <a:pos x="136" y="48"/>
                    </a:cxn>
                    <a:cxn ang="0">
                      <a:pos x="132" y="32"/>
                    </a:cxn>
                    <a:cxn ang="0">
                      <a:pos x="119" y="17"/>
                    </a:cxn>
                    <a:cxn ang="0">
                      <a:pos x="98" y="5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36" h="83">
                      <a:moveTo>
                        <a:pt x="130" y="47"/>
                      </a:moveTo>
                      <a:lnTo>
                        <a:pt x="128" y="53"/>
                      </a:lnTo>
                      <a:lnTo>
                        <a:pt x="124" y="60"/>
                      </a:lnTo>
                      <a:lnTo>
                        <a:pt x="117" y="65"/>
                      </a:lnTo>
                      <a:lnTo>
                        <a:pt x="111" y="70"/>
                      </a:lnTo>
                      <a:lnTo>
                        <a:pt x="101" y="73"/>
                      </a:lnTo>
                      <a:lnTo>
                        <a:pt x="90" y="76"/>
                      </a:lnTo>
                      <a:lnTo>
                        <a:pt x="79" y="76"/>
                      </a:lnTo>
                      <a:lnTo>
                        <a:pt x="66" y="76"/>
                      </a:lnTo>
                      <a:lnTo>
                        <a:pt x="53" y="75"/>
                      </a:lnTo>
                      <a:lnTo>
                        <a:pt x="42" y="71"/>
                      </a:lnTo>
                      <a:lnTo>
                        <a:pt x="31" y="66"/>
                      </a:lnTo>
                      <a:lnTo>
                        <a:pt x="23" y="61"/>
                      </a:lnTo>
                      <a:lnTo>
                        <a:pt x="15" y="57"/>
                      </a:lnTo>
                      <a:lnTo>
                        <a:pt x="10" y="50"/>
                      </a:lnTo>
                      <a:lnTo>
                        <a:pt x="7" y="43"/>
                      </a:lnTo>
                      <a:lnTo>
                        <a:pt x="7" y="37"/>
                      </a:lnTo>
                      <a:lnTo>
                        <a:pt x="8" y="30"/>
                      </a:lnTo>
                      <a:lnTo>
                        <a:pt x="13" y="23"/>
                      </a:lnTo>
                      <a:lnTo>
                        <a:pt x="20" y="19"/>
                      </a:lnTo>
                      <a:lnTo>
                        <a:pt x="28" y="14"/>
                      </a:lnTo>
                      <a:lnTo>
                        <a:pt x="36" y="10"/>
                      </a:lnTo>
                      <a:lnTo>
                        <a:pt x="47" y="7"/>
                      </a:lnTo>
                      <a:lnTo>
                        <a:pt x="58" y="7"/>
                      </a:lnTo>
                      <a:lnTo>
                        <a:pt x="71" y="7"/>
                      </a:lnTo>
                      <a:lnTo>
                        <a:pt x="84" y="9"/>
                      </a:lnTo>
                      <a:lnTo>
                        <a:pt x="95" y="12"/>
                      </a:lnTo>
                      <a:lnTo>
                        <a:pt x="106" y="17"/>
                      </a:lnTo>
                      <a:lnTo>
                        <a:pt x="114" y="22"/>
                      </a:lnTo>
                      <a:lnTo>
                        <a:pt x="122" y="27"/>
                      </a:lnTo>
                      <a:lnTo>
                        <a:pt x="127" y="33"/>
                      </a:lnTo>
                      <a:lnTo>
                        <a:pt x="130" y="40"/>
                      </a:lnTo>
                      <a:lnTo>
                        <a:pt x="130" y="47"/>
                      </a:lnTo>
                      <a:close/>
                      <a:moveTo>
                        <a:pt x="72" y="0"/>
                      </a:moveTo>
                      <a:lnTo>
                        <a:pt x="58" y="0"/>
                      </a:lnTo>
                      <a:lnTo>
                        <a:pt x="45" y="2"/>
                      </a:lnTo>
                      <a:lnTo>
                        <a:pt x="32" y="4"/>
                      </a:lnTo>
                      <a:lnTo>
                        <a:pt x="23" y="9"/>
                      </a:lnTo>
                      <a:lnTo>
                        <a:pt x="13" y="14"/>
                      </a:lnTo>
                      <a:lnTo>
                        <a:pt x="7" y="20"/>
                      </a:lnTo>
                      <a:lnTo>
                        <a:pt x="2" y="27"/>
                      </a:lnTo>
                      <a:lnTo>
                        <a:pt x="0" y="35"/>
                      </a:lnTo>
                      <a:lnTo>
                        <a:pt x="0" y="43"/>
                      </a:lnTo>
                      <a:lnTo>
                        <a:pt x="5" y="52"/>
                      </a:lnTo>
                      <a:lnTo>
                        <a:pt x="10" y="60"/>
                      </a:lnTo>
                      <a:lnTo>
                        <a:pt x="18" y="66"/>
                      </a:lnTo>
                      <a:lnTo>
                        <a:pt x="28" y="73"/>
                      </a:lnTo>
                      <a:lnTo>
                        <a:pt x="39" y="78"/>
                      </a:lnTo>
                      <a:lnTo>
                        <a:pt x="52" y="81"/>
                      </a:lnTo>
                      <a:lnTo>
                        <a:pt x="64" y="83"/>
                      </a:lnTo>
                      <a:lnTo>
                        <a:pt x="79" y="83"/>
                      </a:lnTo>
                      <a:lnTo>
                        <a:pt x="92" y="81"/>
                      </a:lnTo>
                      <a:lnTo>
                        <a:pt x="104" y="80"/>
                      </a:lnTo>
                      <a:lnTo>
                        <a:pt x="114" y="75"/>
                      </a:lnTo>
                      <a:lnTo>
                        <a:pt x="124" y="70"/>
                      </a:lnTo>
                      <a:lnTo>
                        <a:pt x="130" y="63"/>
                      </a:lnTo>
                      <a:lnTo>
                        <a:pt x="135" y="57"/>
                      </a:lnTo>
                      <a:lnTo>
                        <a:pt x="136" y="48"/>
                      </a:lnTo>
                      <a:lnTo>
                        <a:pt x="136" y="40"/>
                      </a:lnTo>
                      <a:lnTo>
                        <a:pt x="132" y="32"/>
                      </a:lnTo>
                      <a:lnTo>
                        <a:pt x="127" y="23"/>
                      </a:lnTo>
                      <a:lnTo>
                        <a:pt x="119" y="17"/>
                      </a:lnTo>
                      <a:lnTo>
                        <a:pt x="109" y="10"/>
                      </a:lnTo>
                      <a:lnTo>
                        <a:pt x="98" y="5"/>
                      </a:lnTo>
                      <a:lnTo>
                        <a:pt x="85" y="2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10" name="Freeform 128">
                  <a:extLst>
                    <a:ext uri="{FF2B5EF4-FFF2-40B4-BE49-F238E27FC236}">
                      <a16:creationId xmlns:a16="http://schemas.microsoft.com/office/drawing/2014/main" id="{BEE54EF1-FB9A-435D-8BEC-5ED0686AC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26377" y="1386037"/>
                  <a:ext cx="123825" cy="42862"/>
                </a:xfrm>
                <a:custGeom>
                  <a:avLst/>
                  <a:gdLst/>
                  <a:ahLst/>
                  <a:cxnLst>
                    <a:cxn ang="0">
                      <a:pos x="4" y="25"/>
                    </a:cxn>
                    <a:cxn ang="0">
                      <a:pos x="4" y="25"/>
                    </a:cxn>
                    <a:cxn ang="0">
                      <a:pos x="8" y="22"/>
                    </a:cxn>
                    <a:cxn ang="0">
                      <a:pos x="16" y="15"/>
                    </a:cxn>
                    <a:cxn ang="0">
                      <a:pos x="27" y="8"/>
                    </a:cxn>
                    <a:cxn ang="0">
                      <a:pos x="41" y="7"/>
                    </a:cxn>
                    <a:cxn ang="0">
                      <a:pos x="49" y="8"/>
                    </a:cxn>
                    <a:cxn ang="0">
                      <a:pos x="57" y="12"/>
                    </a:cxn>
                    <a:cxn ang="0">
                      <a:pos x="65" y="17"/>
                    </a:cxn>
                    <a:cxn ang="0">
                      <a:pos x="71" y="27"/>
                    </a:cxn>
                    <a:cxn ang="0">
                      <a:pos x="78" y="25"/>
                    </a:cxn>
                    <a:cxn ang="0">
                      <a:pos x="70" y="15"/>
                    </a:cxn>
                    <a:cxn ang="0">
                      <a:pos x="62" y="7"/>
                    </a:cxn>
                    <a:cxn ang="0">
                      <a:pos x="52" y="2"/>
                    </a:cxn>
                    <a:cxn ang="0">
                      <a:pos x="43" y="0"/>
                    </a:cxn>
                    <a:cxn ang="0">
                      <a:pos x="27" y="2"/>
                    </a:cxn>
                    <a:cxn ang="0">
                      <a:pos x="14" y="8"/>
                    </a:cxn>
                    <a:cxn ang="0">
                      <a:pos x="4" y="17"/>
                    </a:cxn>
                    <a:cxn ang="0">
                      <a:pos x="0" y="20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78" h="27">
                      <a:moveTo>
                        <a:pt x="4" y="25"/>
                      </a:moveTo>
                      <a:lnTo>
                        <a:pt x="4" y="25"/>
                      </a:lnTo>
                      <a:lnTo>
                        <a:pt x="8" y="22"/>
                      </a:lnTo>
                      <a:lnTo>
                        <a:pt x="16" y="15"/>
                      </a:lnTo>
                      <a:lnTo>
                        <a:pt x="27" y="8"/>
                      </a:lnTo>
                      <a:lnTo>
                        <a:pt x="41" y="7"/>
                      </a:lnTo>
                      <a:lnTo>
                        <a:pt x="49" y="8"/>
                      </a:lnTo>
                      <a:lnTo>
                        <a:pt x="57" y="12"/>
                      </a:lnTo>
                      <a:lnTo>
                        <a:pt x="65" y="17"/>
                      </a:lnTo>
                      <a:lnTo>
                        <a:pt x="71" y="27"/>
                      </a:lnTo>
                      <a:lnTo>
                        <a:pt x="78" y="25"/>
                      </a:lnTo>
                      <a:lnTo>
                        <a:pt x="70" y="15"/>
                      </a:lnTo>
                      <a:lnTo>
                        <a:pt x="62" y="7"/>
                      </a:lnTo>
                      <a:lnTo>
                        <a:pt x="52" y="2"/>
                      </a:lnTo>
                      <a:lnTo>
                        <a:pt x="43" y="0"/>
                      </a:lnTo>
                      <a:lnTo>
                        <a:pt x="27" y="2"/>
                      </a:lnTo>
                      <a:lnTo>
                        <a:pt x="14" y="8"/>
                      </a:lnTo>
                      <a:lnTo>
                        <a:pt x="4" y="17"/>
                      </a:lnTo>
                      <a:lnTo>
                        <a:pt x="0" y="20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  <p:sp>
              <p:nvSpPr>
                <p:cNvPr id="811" name="Freeform 129">
                  <a:extLst>
                    <a:ext uri="{FF2B5EF4-FFF2-40B4-BE49-F238E27FC236}">
                      <a16:creationId xmlns:a16="http://schemas.microsoft.com/office/drawing/2014/main" id="{FB9EA2EA-0278-466A-BCA5-A1ACE5917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13627" y="1203474"/>
                  <a:ext cx="211137" cy="169862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8" y="107"/>
                    </a:cxn>
                    <a:cxn ang="0">
                      <a:pos x="133" y="100"/>
                    </a:cxn>
                    <a:cxn ang="0">
                      <a:pos x="5" y="0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33" h="107">
                      <a:moveTo>
                        <a:pt x="0" y="5"/>
                      </a:moveTo>
                      <a:lnTo>
                        <a:pt x="128" y="107"/>
                      </a:lnTo>
                      <a:lnTo>
                        <a:pt x="133" y="100"/>
                      </a:lnTo>
                      <a:lnTo>
                        <a:pt x="5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he-IL"/>
                </a:p>
              </p:txBody>
            </p:sp>
          </p:grpSp>
          <p:sp>
            <p:nvSpPr>
              <p:cNvPr id="777" name="Freeform 16">
                <a:extLst>
                  <a:ext uri="{FF2B5EF4-FFF2-40B4-BE49-F238E27FC236}">
                    <a16:creationId xmlns:a16="http://schemas.microsoft.com/office/drawing/2014/main" id="{C0DBDADE-1C6A-428C-8F65-6D932B7FD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723" y="3333751"/>
                <a:ext cx="741363" cy="779463"/>
              </a:xfrm>
              <a:custGeom>
                <a:avLst/>
                <a:gdLst/>
                <a:ahLst/>
                <a:cxnLst>
                  <a:cxn ang="0">
                    <a:pos x="142" y="11"/>
                  </a:cxn>
                  <a:cxn ang="0">
                    <a:pos x="142" y="11"/>
                  </a:cxn>
                  <a:cxn ang="0">
                    <a:pos x="159" y="22"/>
                  </a:cxn>
                  <a:cxn ang="0">
                    <a:pos x="188" y="33"/>
                  </a:cxn>
                  <a:cxn ang="0">
                    <a:pos x="216" y="39"/>
                  </a:cxn>
                  <a:cxn ang="0">
                    <a:pos x="250" y="44"/>
                  </a:cxn>
                  <a:cxn ang="0">
                    <a:pos x="290" y="39"/>
                  </a:cxn>
                  <a:cxn ang="0">
                    <a:pos x="330" y="28"/>
                  </a:cxn>
                  <a:cxn ang="0">
                    <a:pos x="370" y="0"/>
                  </a:cxn>
                  <a:cxn ang="0">
                    <a:pos x="370" y="0"/>
                  </a:cxn>
                  <a:cxn ang="0">
                    <a:pos x="387" y="0"/>
                  </a:cxn>
                  <a:cxn ang="0">
                    <a:pos x="398" y="11"/>
                  </a:cxn>
                  <a:cxn ang="0">
                    <a:pos x="404" y="22"/>
                  </a:cxn>
                  <a:cxn ang="0">
                    <a:pos x="404" y="22"/>
                  </a:cxn>
                  <a:cxn ang="0">
                    <a:pos x="438" y="117"/>
                  </a:cxn>
                  <a:cxn ang="0">
                    <a:pos x="461" y="178"/>
                  </a:cxn>
                  <a:cxn ang="0">
                    <a:pos x="467" y="201"/>
                  </a:cxn>
                  <a:cxn ang="0">
                    <a:pos x="467" y="218"/>
                  </a:cxn>
                  <a:cxn ang="0">
                    <a:pos x="467" y="218"/>
                  </a:cxn>
                  <a:cxn ang="0">
                    <a:pos x="444" y="262"/>
                  </a:cxn>
                  <a:cxn ang="0">
                    <a:pos x="398" y="340"/>
                  </a:cxn>
                  <a:cxn ang="0">
                    <a:pos x="330" y="441"/>
                  </a:cxn>
                  <a:cxn ang="0">
                    <a:pos x="330" y="441"/>
                  </a:cxn>
                  <a:cxn ang="0">
                    <a:pos x="296" y="469"/>
                  </a:cxn>
                  <a:cxn ang="0">
                    <a:pos x="273" y="486"/>
                  </a:cxn>
                  <a:cxn ang="0">
                    <a:pos x="262" y="491"/>
                  </a:cxn>
                  <a:cxn ang="0">
                    <a:pos x="250" y="491"/>
                  </a:cxn>
                  <a:cxn ang="0">
                    <a:pos x="250" y="491"/>
                  </a:cxn>
                  <a:cxn ang="0">
                    <a:pos x="205" y="463"/>
                  </a:cxn>
                  <a:cxn ang="0">
                    <a:pos x="119" y="402"/>
                  </a:cxn>
                  <a:cxn ang="0">
                    <a:pos x="0" y="313"/>
                  </a:cxn>
                  <a:cxn ang="0">
                    <a:pos x="142" y="11"/>
                  </a:cxn>
                </a:cxnLst>
                <a:rect l="0" t="0" r="r" b="b"/>
                <a:pathLst>
                  <a:path w="467" h="491">
                    <a:moveTo>
                      <a:pt x="142" y="11"/>
                    </a:moveTo>
                    <a:lnTo>
                      <a:pt x="142" y="11"/>
                    </a:lnTo>
                    <a:lnTo>
                      <a:pt x="159" y="22"/>
                    </a:lnTo>
                    <a:lnTo>
                      <a:pt x="188" y="33"/>
                    </a:lnTo>
                    <a:lnTo>
                      <a:pt x="216" y="39"/>
                    </a:lnTo>
                    <a:lnTo>
                      <a:pt x="250" y="44"/>
                    </a:lnTo>
                    <a:lnTo>
                      <a:pt x="290" y="39"/>
                    </a:lnTo>
                    <a:lnTo>
                      <a:pt x="330" y="28"/>
                    </a:lnTo>
                    <a:lnTo>
                      <a:pt x="370" y="0"/>
                    </a:lnTo>
                    <a:lnTo>
                      <a:pt x="370" y="0"/>
                    </a:lnTo>
                    <a:lnTo>
                      <a:pt x="387" y="0"/>
                    </a:lnTo>
                    <a:lnTo>
                      <a:pt x="398" y="11"/>
                    </a:lnTo>
                    <a:lnTo>
                      <a:pt x="404" y="22"/>
                    </a:lnTo>
                    <a:lnTo>
                      <a:pt x="404" y="22"/>
                    </a:lnTo>
                    <a:lnTo>
                      <a:pt x="438" y="117"/>
                    </a:lnTo>
                    <a:lnTo>
                      <a:pt x="461" y="178"/>
                    </a:lnTo>
                    <a:lnTo>
                      <a:pt x="467" y="201"/>
                    </a:lnTo>
                    <a:lnTo>
                      <a:pt x="467" y="218"/>
                    </a:lnTo>
                    <a:lnTo>
                      <a:pt x="467" y="218"/>
                    </a:lnTo>
                    <a:lnTo>
                      <a:pt x="444" y="262"/>
                    </a:lnTo>
                    <a:lnTo>
                      <a:pt x="398" y="340"/>
                    </a:lnTo>
                    <a:lnTo>
                      <a:pt x="330" y="441"/>
                    </a:lnTo>
                    <a:lnTo>
                      <a:pt x="330" y="441"/>
                    </a:lnTo>
                    <a:lnTo>
                      <a:pt x="296" y="469"/>
                    </a:lnTo>
                    <a:lnTo>
                      <a:pt x="273" y="486"/>
                    </a:lnTo>
                    <a:lnTo>
                      <a:pt x="262" y="491"/>
                    </a:lnTo>
                    <a:lnTo>
                      <a:pt x="250" y="491"/>
                    </a:lnTo>
                    <a:lnTo>
                      <a:pt x="250" y="491"/>
                    </a:lnTo>
                    <a:lnTo>
                      <a:pt x="205" y="463"/>
                    </a:lnTo>
                    <a:lnTo>
                      <a:pt x="119" y="402"/>
                    </a:lnTo>
                    <a:lnTo>
                      <a:pt x="0" y="313"/>
                    </a:lnTo>
                    <a:lnTo>
                      <a:pt x="14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78" name="Freeform 29">
                <a:extLst>
                  <a:ext uri="{FF2B5EF4-FFF2-40B4-BE49-F238E27FC236}">
                    <a16:creationId xmlns:a16="http://schemas.microsoft.com/office/drawing/2014/main" id="{E85CB1B7-24ED-4A00-9BEE-C9932DBFA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036" y="3422651"/>
                <a:ext cx="822325" cy="1560513"/>
              </a:xfrm>
              <a:custGeom>
                <a:avLst/>
                <a:gdLst/>
                <a:ahLst/>
                <a:cxnLst>
                  <a:cxn ang="0">
                    <a:pos x="23" y="983"/>
                  </a:cxn>
                  <a:cxn ang="0">
                    <a:pos x="0" y="921"/>
                  </a:cxn>
                  <a:cxn ang="0">
                    <a:pos x="0" y="865"/>
                  </a:cxn>
                  <a:cxn ang="0">
                    <a:pos x="11" y="810"/>
                  </a:cxn>
                  <a:cxn ang="0">
                    <a:pos x="45" y="759"/>
                  </a:cxn>
                  <a:cxn ang="0">
                    <a:pos x="114" y="653"/>
                  </a:cxn>
                  <a:cxn ang="0">
                    <a:pos x="148" y="603"/>
                  </a:cxn>
                  <a:cxn ang="0">
                    <a:pos x="216" y="452"/>
                  </a:cxn>
                  <a:cxn ang="0">
                    <a:pos x="262" y="346"/>
                  </a:cxn>
                  <a:cxn ang="0">
                    <a:pos x="267" y="273"/>
                  </a:cxn>
                  <a:cxn ang="0">
                    <a:pos x="273" y="245"/>
                  </a:cxn>
                  <a:cxn ang="0">
                    <a:pos x="296" y="189"/>
                  </a:cxn>
                  <a:cxn ang="0">
                    <a:pos x="290" y="156"/>
                  </a:cxn>
                  <a:cxn ang="0">
                    <a:pos x="273" y="95"/>
                  </a:cxn>
                  <a:cxn ang="0">
                    <a:pos x="273" y="83"/>
                  </a:cxn>
                  <a:cxn ang="0">
                    <a:pos x="290" y="83"/>
                  </a:cxn>
                  <a:cxn ang="0">
                    <a:pos x="302" y="95"/>
                  </a:cxn>
                  <a:cxn ang="0">
                    <a:pos x="319" y="134"/>
                  </a:cxn>
                  <a:cxn ang="0">
                    <a:pos x="359" y="195"/>
                  </a:cxn>
                  <a:cxn ang="0">
                    <a:pos x="381" y="167"/>
                  </a:cxn>
                  <a:cxn ang="0">
                    <a:pos x="421" y="83"/>
                  </a:cxn>
                  <a:cxn ang="0">
                    <a:pos x="450" y="16"/>
                  </a:cxn>
                  <a:cxn ang="0">
                    <a:pos x="455" y="0"/>
                  </a:cxn>
                  <a:cxn ang="0">
                    <a:pos x="455" y="72"/>
                  </a:cxn>
                  <a:cxn ang="0">
                    <a:pos x="455" y="134"/>
                  </a:cxn>
                  <a:cxn ang="0">
                    <a:pos x="444" y="150"/>
                  </a:cxn>
                  <a:cxn ang="0">
                    <a:pos x="421" y="178"/>
                  </a:cxn>
                  <a:cxn ang="0">
                    <a:pos x="467" y="122"/>
                  </a:cxn>
                  <a:cxn ang="0">
                    <a:pos x="490" y="106"/>
                  </a:cxn>
                  <a:cxn ang="0">
                    <a:pos x="518" y="95"/>
                  </a:cxn>
                  <a:cxn ang="0">
                    <a:pos x="478" y="139"/>
                  </a:cxn>
                  <a:cxn ang="0">
                    <a:pos x="467" y="167"/>
                  </a:cxn>
                  <a:cxn ang="0">
                    <a:pos x="444" y="206"/>
                  </a:cxn>
                  <a:cxn ang="0">
                    <a:pos x="393" y="251"/>
                  </a:cxn>
                  <a:cxn ang="0">
                    <a:pos x="347" y="307"/>
                  </a:cxn>
                  <a:cxn ang="0">
                    <a:pos x="319" y="346"/>
                  </a:cxn>
                  <a:cxn ang="0">
                    <a:pos x="262" y="519"/>
                  </a:cxn>
                  <a:cxn ang="0">
                    <a:pos x="239" y="608"/>
                  </a:cxn>
                  <a:cxn ang="0">
                    <a:pos x="210" y="748"/>
                  </a:cxn>
                  <a:cxn ang="0">
                    <a:pos x="159" y="860"/>
                  </a:cxn>
                  <a:cxn ang="0">
                    <a:pos x="119" y="910"/>
                  </a:cxn>
                  <a:cxn ang="0">
                    <a:pos x="51" y="960"/>
                  </a:cxn>
                  <a:cxn ang="0">
                    <a:pos x="40" y="977"/>
                  </a:cxn>
                  <a:cxn ang="0">
                    <a:pos x="23" y="983"/>
                  </a:cxn>
                  <a:cxn ang="0">
                    <a:pos x="23" y="983"/>
                  </a:cxn>
                </a:cxnLst>
                <a:rect l="0" t="0" r="r" b="b"/>
                <a:pathLst>
                  <a:path w="518" h="983">
                    <a:moveTo>
                      <a:pt x="23" y="983"/>
                    </a:moveTo>
                    <a:lnTo>
                      <a:pt x="23" y="983"/>
                    </a:lnTo>
                    <a:lnTo>
                      <a:pt x="11" y="966"/>
                    </a:lnTo>
                    <a:lnTo>
                      <a:pt x="0" y="921"/>
                    </a:lnTo>
                    <a:lnTo>
                      <a:pt x="0" y="893"/>
                    </a:lnTo>
                    <a:lnTo>
                      <a:pt x="0" y="865"/>
                    </a:lnTo>
                    <a:lnTo>
                      <a:pt x="5" y="837"/>
                    </a:lnTo>
                    <a:lnTo>
                      <a:pt x="11" y="810"/>
                    </a:lnTo>
                    <a:lnTo>
                      <a:pt x="11" y="810"/>
                    </a:lnTo>
                    <a:lnTo>
                      <a:pt x="45" y="759"/>
                    </a:lnTo>
                    <a:lnTo>
                      <a:pt x="79" y="709"/>
                    </a:lnTo>
                    <a:lnTo>
                      <a:pt x="114" y="653"/>
                    </a:lnTo>
                    <a:lnTo>
                      <a:pt x="148" y="603"/>
                    </a:lnTo>
                    <a:lnTo>
                      <a:pt x="148" y="603"/>
                    </a:lnTo>
                    <a:lnTo>
                      <a:pt x="182" y="536"/>
                    </a:lnTo>
                    <a:lnTo>
                      <a:pt x="216" y="452"/>
                    </a:lnTo>
                    <a:lnTo>
                      <a:pt x="262" y="346"/>
                    </a:lnTo>
                    <a:lnTo>
                      <a:pt x="262" y="346"/>
                    </a:lnTo>
                    <a:lnTo>
                      <a:pt x="262" y="301"/>
                    </a:lnTo>
                    <a:lnTo>
                      <a:pt x="267" y="273"/>
                    </a:lnTo>
                    <a:lnTo>
                      <a:pt x="273" y="245"/>
                    </a:lnTo>
                    <a:lnTo>
                      <a:pt x="273" y="245"/>
                    </a:lnTo>
                    <a:lnTo>
                      <a:pt x="290" y="206"/>
                    </a:lnTo>
                    <a:lnTo>
                      <a:pt x="296" y="189"/>
                    </a:lnTo>
                    <a:lnTo>
                      <a:pt x="296" y="189"/>
                    </a:lnTo>
                    <a:lnTo>
                      <a:pt x="290" y="156"/>
                    </a:lnTo>
                    <a:lnTo>
                      <a:pt x="285" y="122"/>
                    </a:lnTo>
                    <a:lnTo>
                      <a:pt x="273" y="95"/>
                    </a:lnTo>
                    <a:lnTo>
                      <a:pt x="273" y="95"/>
                    </a:lnTo>
                    <a:lnTo>
                      <a:pt x="273" y="83"/>
                    </a:lnTo>
                    <a:lnTo>
                      <a:pt x="279" y="78"/>
                    </a:lnTo>
                    <a:lnTo>
                      <a:pt x="290" y="83"/>
                    </a:lnTo>
                    <a:lnTo>
                      <a:pt x="302" y="95"/>
                    </a:lnTo>
                    <a:lnTo>
                      <a:pt x="302" y="95"/>
                    </a:lnTo>
                    <a:lnTo>
                      <a:pt x="313" y="111"/>
                    </a:lnTo>
                    <a:lnTo>
                      <a:pt x="319" y="134"/>
                    </a:lnTo>
                    <a:lnTo>
                      <a:pt x="319" y="162"/>
                    </a:lnTo>
                    <a:lnTo>
                      <a:pt x="359" y="195"/>
                    </a:lnTo>
                    <a:lnTo>
                      <a:pt x="359" y="195"/>
                    </a:lnTo>
                    <a:lnTo>
                      <a:pt x="381" y="167"/>
                    </a:lnTo>
                    <a:lnTo>
                      <a:pt x="404" y="134"/>
                    </a:lnTo>
                    <a:lnTo>
                      <a:pt x="421" y="83"/>
                    </a:lnTo>
                    <a:lnTo>
                      <a:pt x="421" y="83"/>
                    </a:lnTo>
                    <a:lnTo>
                      <a:pt x="450" y="16"/>
                    </a:lnTo>
                    <a:lnTo>
                      <a:pt x="455" y="0"/>
                    </a:lnTo>
                    <a:lnTo>
                      <a:pt x="455" y="0"/>
                    </a:lnTo>
                    <a:lnTo>
                      <a:pt x="455" y="72"/>
                    </a:lnTo>
                    <a:lnTo>
                      <a:pt x="455" y="72"/>
                    </a:lnTo>
                    <a:lnTo>
                      <a:pt x="455" y="117"/>
                    </a:lnTo>
                    <a:lnTo>
                      <a:pt x="455" y="134"/>
                    </a:lnTo>
                    <a:lnTo>
                      <a:pt x="444" y="150"/>
                    </a:lnTo>
                    <a:lnTo>
                      <a:pt x="444" y="150"/>
                    </a:lnTo>
                    <a:lnTo>
                      <a:pt x="421" y="178"/>
                    </a:lnTo>
                    <a:lnTo>
                      <a:pt x="421" y="178"/>
                    </a:lnTo>
                    <a:lnTo>
                      <a:pt x="444" y="150"/>
                    </a:lnTo>
                    <a:lnTo>
                      <a:pt x="467" y="122"/>
                    </a:lnTo>
                    <a:lnTo>
                      <a:pt x="490" y="106"/>
                    </a:lnTo>
                    <a:lnTo>
                      <a:pt x="490" y="106"/>
                    </a:lnTo>
                    <a:lnTo>
                      <a:pt x="518" y="95"/>
                    </a:lnTo>
                    <a:lnTo>
                      <a:pt x="518" y="95"/>
                    </a:lnTo>
                    <a:lnTo>
                      <a:pt x="495" y="117"/>
                    </a:lnTo>
                    <a:lnTo>
                      <a:pt x="478" y="139"/>
                    </a:lnTo>
                    <a:lnTo>
                      <a:pt x="467" y="167"/>
                    </a:lnTo>
                    <a:lnTo>
                      <a:pt x="467" y="167"/>
                    </a:lnTo>
                    <a:lnTo>
                      <a:pt x="455" y="189"/>
                    </a:lnTo>
                    <a:lnTo>
                      <a:pt x="444" y="206"/>
                    </a:lnTo>
                    <a:lnTo>
                      <a:pt x="421" y="223"/>
                    </a:lnTo>
                    <a:lnTo>
                      <a:pt x="393" y="251"/>
                    </a:lnTo>
                    <a:lnTo>
                      <a:pt x="393" y="251"/>
                    </a:lnTo>
                    <a:lnTo>
                      <a:pt x="347" y="307"/>
                    </a:lnTo>
                    <a:lnTo>
                      <a:pt x="319" y="346"/>
                    </a:lnTo>
                    <a:lnTo>
                      <a:pt x="319" y="346"/>
                    </a:lnTo>
                    <a:lnTo>
                      <a:pt x="285" y="441"/>
                    </a:lnTo>
                    <a:lnTo>
                      <a:pt x="262" y="519"/>
                    </a:lnTo>
                    <a:lnTo>
                      <a:pt x="239" y="608"/>
                    </a:lnTo>
                    <a:lnTo>
                      <a:pt x="239" y="608"/>
                    </a:lnTo>
                    <a:lnTo>
                      <a:pt x="228" y="687"/>
                    </a:lnTo>
                    <a:lnTo>
                      <a:pt x="210" y="748"/>
                    </a:lnTo>
                    <a:lnTo>
                      <a:pt x="193" y="804"/>
                    </a:lnTo>
                    <a:lnTo>
                      <a:pt x="159" y="860"/>
                    </a:lnTo>
                    <a:lnTo>
                      <a:pt x="159" y="860"/>
                    </a:lnTo>
                    <a:lnTo>
                      <a:pt x="119" y="910"/>
                    </a:lnTo>
                    <a:lnTo>
                      <a:pt x="79" y="938"/>
                    </a:lnTo>
                    <a:lnTo>
                      <a:pt x="51" y="960"/>
                    </a:lnTo>
                    <a:lnTo>
                      <a:pt x="40" y="977"/>
                    </a:lnTo>
                    <a:lnTo>
                      <a:pt x="40" y="977"/>
                    </a:lnTo>
                    <a:lnTo>
                      <a:pt x="28" y="983"/>
                    </a:lnTo>
                    <a:lnTo>
                      <a:pt x="23" y="983"/>
                    </a:lnTo>
                    <a:lnTo>
                      <a:pt x="23" y="983"/>
                    </a:lnTo>
                    <a:lnTo>
                      <a:pt x="23" y="983"/>
                    </a:lnTo>
                    <a:close/>
                  </a:path>
                </a:pathLst>
              </a:custGeom>
              <a:solidFill>
                <a:srgbClr val="C67F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79" name="Freeform 30">
                <a:extLst>
                  <a:ext uri="{FF2B5EF4-FFF2-40B4-BE49-F238E27FC236}">
                    <a16:creationId xmlns:a16="http://schemas.microsoft.com/office/drawing/2014/main" id="{97757D7E-0B09-4E83-8992-598171F2E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7473" y="3741739"/>
                <a:ext cx="198438" cy="203200"/>
              </a:xfrm>
              <a:custGeom>
                <a:avLst/>
                <a:gdLst/>
                <a:ahLst/>
                <a:cxnLst>
                  <a:cxn ang="0">
                    <a:pos x="0" y="128"/>
                  </a:cxn>
                  <a:cxn ang="0">
                    <a:pos x="0" y="128"/>
                  </a:cxn>
                  <a:cxn ang="0">
                    <a:pos x="11" y="100"/>
                  </a:cxn>
                  <a:cxn ang="0">
                    <a:pos x="28" y="72"/>
                  </a:cxn>
                  <a:cxn ang="0">
                    <a:pos x="56" y="50"/>
                  </a:cxn>
                  <a:cxn ang="0">
                    <a:pos x="56" y="50"/>
                  </a:cxn>
                  <a:cxn ang="0">
                    <a:pos x="102" y="16"/>
                  </a:cxn>
                  <a:cxn ang="0">
                    <a:pos x="125" y="0"/>
                  </a:cxn>
                  <a:cxn ang="0">
                    <a:pos x="125" y="0"/>
                  </a:cxn>
                  <a:cxn ang="0">
                    <a:pos x="96" y="11"/>
                  </a:cxn>
                  <a:cxn ang="0">
                    <a:pos x="68" y="33"/>
                  </a:cxn>
                  <a:cxn ang="0">
                    <a:pos x="34" y="56"/>
                  </a:cxn>
                  <a:cxn ang="0">
                    <a:pos x="11" y="89"/>
                  </a:cxn>
                  <a:cxn ang="0">
                    <a:pos x="11" y="89"/>
                  </a:cxn>
                  <a:cxn ang="0">
                    <a:pos x="0" y="106"/>
                  </a:cxn>
                  <a:cxn ang="0">
                    <a:pos x="0" y="128"/>
                  </a:cxn>
                  <a:cxn ang="0">
                    <a:pos x="0" y="128"/>
                  </a:cxn>
                </a:cxnLst>
                <a:rect l="0" t="0" r="r" b="b"/>
                <a:pathLst>
                  <a:path w="125" h="128">
                    <a:moveTo>
                      <a:pt x="0" y="128"/>
                    </a:moveTo>
                    <a:lnTo>
                      <a:pt x="0" y="128"/>
                    </a:lnTo>
                    <a:lnTo>
                      <a:pt x="11" y="100"/>
                    </a:lnTo>
                    <a:lnTo>
                      <a:pt x="28" y="72"/>
                    </a:lnTo>
                    <a:lnTo>
                      <a:pt x="56" y="50"/>
                    </a:lnTo>
                    <a:lnTo>
                      <a:pt x="56" y="50"/>
                    </a:lnTo>
                    <a:lnTo>
                      <a:pt x="102" y="16"/>
                    </a:lnTo>
                    <a:lnTo>
                      <a:pt x="125" y="0"/>
                    </a:lnTo>
                    <a:lnTo>
                      <a:pt x="125" y="0"/>
                    </a:lnTo>
                    <a:lnTo>
                      <a:pt x="96" y="11"/>
                    </a:lnTo>
                    <a:lnTo>
                      <a:pt x="68" y="33"/>
                    </a:lnTo>
                    <a:lnTo>
                      <a:pt x="34" y="56"/>
                    </a:lnTo>
                    <a:lnTo>
                      <a:pt x="11" y="89"/>
                    </a:lnTo>
                    <a:lnTo>
                      <a:pt x="11" y="89"/>
                    </a:lnTo>
                    <a:lnTo>
                      <a:pt x="0" y="106"/>
                    </a:lnTo>
                    <a:lnTo>
                      <a:pt x="0" y="128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9C614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0" name="Freeform 31">
                <a:extLst>
                  <a:ext uri="{FF2B5EF4-FFF2-40B4-BE49-F238E27FC236}">
                    <a16:creationId xmlns:a16="http://schemas.microsoft.com/office/drawing/2014/main" id="{46B2B094-CE08-4432-B228-561BF96A6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8236" y="4983164"/>
                <a:ext cx="1319213" cy="1889125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165" y="0"/>
                  </a:cxn>
                  <a:cxn ang="0">
                    <a:pos x="148" y="33"/>
                  </a:cxn>
                  <a:cxn ang="0">
                    <a:pos x="96" y="123"/>
                  </a:cxn>
                  <a:cxn ang="0">
                    <a:pos x="68" y="184"/>
                  </a:cxn>
                  <a:cxn ang="0">
                    <a:pos x="40" y="251"/>
                  </a:cxn>
                  <a:cxn ang="0">
                    <a:pos x="17" y="318"/>
                  </a:cxn>
                  <a:cxn ang="0">
                    <a:pos x="5" y="391"/>
                  </a:cxn>
                  <a:cxn ang="0">
                    <a:pos x="5" y="391"/>
                  </a:cxn>
                  <a:cxn ang="0">
                    <a:pos x="0" y="452"/>
                  </a:cxn>
                  <a:cxn ang="0">
                    <a:pos x="5" y="530"/>
                  </a:cxn>
                  <a:cxn ang="0">
                    <a:pos x="28" y="737"/>
                  </a:cxn>
                  <a:cxn ang="0">
                    <a:pos x="62" y="966"/>
                  </a:cxn>
                  <a:cxn ang="0">
                    <a:pos x="102" y="1190"/>
                  </a:cxn>
                  <a:cxn ang="0">
                    <a:pos x="831" y="1190"/>
                  </a:cxn>
                  <a:cxn ang="0">
                    <a:pos x="695" y="486"/>
                  </a:cxn>
                  <a:cxn ang="0">
                    <a:pos x="695" y="486"/>
                  </a:cxn>
                  <a:cxn ang="0">
                    <a:pos x="643" y="285"/>
                  </a:cxn>
                  <a:cxn ang="0">
                    <a:pos x="609" y="139"/>
                  </a:cxn>
                  <a:cxn ang="0">
                    <a:pos x="586" y="22"/>
                  </a:cxn>
                  <a:cxn ang="0">
                    <a:pos x="165" y="0"/>
                  </a:cxn>
                </a:cxnLst>
                <a:rect l="0" t="0" r="r" b="b"/>
                <a:pathLst>
                  <a:path w="831" h="1190">
                    <a:moveTo>
                      <a:pt x="165" y="0"/>
                    </a:moveTo>
                    <a:lnTo>
                      <a:pt x="165" y="0"/>
                    </a:lnTo>
                    <a:lnTo>
                      <a:pt x="148" y="33"/>
                    </a:lnTo>
                    <a:lnTo>
                      <a:pt x="96" y="123"/>
                    </a:lnTo>
                    <a:lnTo>
                      <a:pt x="68" y="184"/>
                    </a:lnTo>
                    <a:lnTo>
                      <a:pt x="40" y="251"/>
                    </a:lnTo>
                    <a:lnTo>
                      <a:pt x="17" y="318"/>
                    </a:lnTo>
                    <a:lnTo>
                      <a:pt x="5" y="391"/>
                    </a:lnTo>
                    <a:lnTo>
                      <a:pt x="5" y="391"/>
                    </a:lnTo>
                    <a:lnTo>
                      <a:pt x="0" y="452"/>
                    </a:lnTo>
                    <a:lnTo>
                      <a:pt x="5" y="530"/>
                    </a:lnTo>
                    <a:lnTo>
                      <a:pt x="28" y="737"/>
                    </a:lnTo>
                    <a:lnTo>
                      <a:pt x="62" y="966"/>
                    </a:lnTo>
                    <a:lnTo>
                      <a:pt x="102" y="1190"/>
                    </a:lnTo>
                    <a:lnTo>
                      <a:pt x="831" y="1190"/>
                    </a:lnTo>
                    <a:lnTo>
                      <a:pt x="695" y="486"/>
                    </a:lnTo>
                    <a:lnTo>
                      <a:pt x="695" y="486"/>
                    </a:lnTo>
                    <a:lnTo>
                      <a:pt x="643" y="285"/>
                    </a:lnTo>
                    <a:lnTo>
                      <a:pt x="609" y="139"/>
                    </a:lnTo>
                    <a:lnTo>
                      <a:pt x="586" y="22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620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1" name="Freeform 32">
                <a:extLst>
                  <a:ext uri="{FF2B5EF4-FFF2-40B4-BE49-F238E27FC236}">
                    <a16:creationId xmlns:a16="http://schemas.microsoft.com/office/drawing/2014/main" id="{3A2FF366-8517-43BE-A624-C08450B07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0073" y="3368676"/>
                <a:ext cx="515938" cy="1357313"/>
              </a:xfrm>
              <a:custGeom>
                <a:avLst/>
                <a:gdLst/>
                <a:ahLst/>
                <a:cxnLst>
                  <a:cxn ang="0">
                    <a:pos x="28" y="6"/>
                  </a:cxn>
                  <a:cxn ang="0">
                    <a:pos x="28" y="6"/>
                  </a:cxn>
                  <a:cxn ang="0">
                    <a:pos x="57" y="22"/>
                  </a:cxn>
                  <a:cxn ang="0">
                    <a:pos x="91" y="34"/>
                  </a:cxn>
                  <a:cxn ang="0">
                    <a:pos x="165" y="56"/>
                  </a:cxn>
                  <a:cxn ang="0">
                    <a:pos x="199" y="73"/>
                  </a:cxn>
                  <a:cxn ang="0">
                    <a:pos x="222" y="89"/>
                  </a:cxn>
                  <a:cxn ang="0">
                    <a:pos x="228" y="101"/>
                  </a:cxn>
                  <a:cxn ang="0">
                    <a:pos x="234" y="112"/>
                  </a:cxn>
                  <a:cxn ang="0">
                    <a:pos x="234" y="129"/>
                  </a:cxn>
                  <a:cxn ang="0">
                    <a:pos x="234" y="145"/>
                  </a:cxn>
                  <a:cxn ang="0">
                    <a:pos x="234" y="145"/>
                  </a:cxn>
                  <a:cxn ang="0">
                    <a:pos x="228" y="184"/>
                  </a:cxn>
                  <a:cxn ang="0">
                    <a:pos x="228" y="229"/>
                  </a:cxn>
                  <a:cxn ang="0">
                    <a:pos x="239" y="324"/>
                  </a:cxn>
                  <a:cxn ang="0">
                    <a:pos x="279" y="542"/>
                  </a:cxn>
                  <a:cxn ang="0">
                    <a:pos x="279" y="542"/>
                  </a:cxn>
                  <a:cxn ang="0">
                    <a:pos x="290" y="598"/>
                  </a:cxn>
                  <a:cxn ang="0">
                    <a:pos x="302" y="631"/>
                  </a:cxn>
                  <a:cxn ang="0">
                    <a:pos x="313" y="648"/>
                  </a:cxn>
                  <a:cxn ang="0">
                    <a:pos x="319" y="659"/>
                  </a:cxn>
                  <a:cxn ang="0">
                    <a:pos x="325" y="665"/>
                  </a:cxn>
                  <a:cxn ang="0">
                    <a:pos x="325" y="676"/>
                  </a:cxn>
                  <a:cxn ang="0">
                    <a:pos x="319" y="721"/>
                  </a:cxn>
                  <a:cxn ang="0">
                    <a:pos x="222" y="844"/>
                  </a:cxn>
                  <a:cxn ang="0">
                    <a:pos x="222" y="844"/>
                  </a:cxn>
                  <a:cxn ang="0">
                    <a:pos x="222" y="849"/>
                  </a:cxn>
                  <a:cxn ang="0">
                    <a:pos x="216" y="855"/>
                  </a:cxn>
                  <a:cxn ang="0">
                    <a:pos x="216" y="855"/>
                  </a:cxn>
                  <a:cxn ang="0">
                    <a:pos x="205" y="838"/>
                  </a:cxn>
                  <a:cxn ang="0">
                    <a:pos x="188" y="782"/>
                  </a:cxn>
                  <a:cxn ang="0">
                    <a:pos x="188" y="782"/>
                  </a:cxn>
                  <a:cxn ang="0">
                    <a:pos x="171" y="698"/>
                  </a:cxn>
                  <a:cxn ang="0">
                    <a:pos x="165" y="620"/>
                  </a:cxn>
                  <a:cxn ang="0">
                    <a:pos x="154" y="542"/>
                  </a:cxn>
                  <a:cxn ang="0">
                    <a:pos x="142" y="475"/>
                  </a:cxn>
                  <a:cxn ang="0">
                    <a:pos x="142" y="475"/>
                  </a:cxn>
                  <a:cxn ang="0">
                    <a:pos x="74" y="229"/>
                  </a:cxn>
                  <a:cxn ang="0">
                    <a:pos x="74" y="229"/>
                  </a:cxn>
                  <a:cxn ang="0">
                    <a:pos x="57" y="190"/>
                  </a:cxn>
                  <a:cxn ang="0">
                    <a:pos x="23" y="101"/>
                  </a:cxn>
                  <a:cxn ang="0">
                    <a:pos x="11" y="56"/>
                  </a:cxn>
                  <a:cxn ang="0">
                    <a:pos x="0" y="22"/>
                  </a:cxn>
                  <a:cxn ang="0">
                    <a:pos x="6" y="11"/>
                  </a:cxn>
                  <a:cxn ang="0">
                    <a:pos x="6" y="6"/>
                  </a:cxn>
                  <a:cxn ang="0">
                    <a:pos x="17" y="0"/>
                  </a:cxn>
                  <a:cxn ang="0">
                    <a:pos x="28" y="6"/>
                  </a:cxn>
                  <a:cxn ang="0">
                    <a:pos x="28" y="6"/>
                  </a:cxn>
                </a:cxnLst>
                <a:rect l="0" t="0" r="r" b="b"/>
                <a:pathLst>
                  <a:path w="325" h="855">
                    <a:moveTo>
                      <a:pt x="28" y="6"/>
                    </a:moveTo>
                    <a:lnTo>
                      <a:pt x="28" y="6"/>
                    </a:lnTo>
                    <a:lnTo>
                      <a:pt x="57" y="22"/>
                    </a:lnTo>
                    <a:lnTo>
                      <a:pt x="91" y="34"/>
                    </a:lnTo>
                    <a:lnTo>
                      <a:pt x="165" y="56"/>
                    </a:lnTo>
                    <a:lnTo>
                      <a:pt x="199" y="73"/>
                    </a:lnTo>
                    <a:lnTo>
                      <a:pt x="222" y="89"/>
                    </a:lnTo>
                    <a:lnTo>
                      <a:pt x="228" y="101"/>
                    </a:lnTo>
                    <a:lnTo>
                      <a:pt x="234" y="112"/>
                    </a:lnTo>
                    <a:lnTo>
                      <a:pt x="234" y="129"/>
                    </a:lnTo>
                    <a:lnTo>
                      <a:pt x="234" y="145"/>
                    </a:lnTo>
                    <a:lnTo>
                      <a:pt x="234" y="145"/>
                    </a:lnTo>
                    <a:lnTo>
                      <a:pt x="228" y="184"/>
                    </a:lnTo>
                    <a:lnTo>
                      <a:pt x="228" y="229"/>
                    </a:lnTo>
                    <a:lnTo>
                      <a:pt x="239" y="324"/>
                    </a:lnTo>
                    <a:lnTo>
                      <a:pt x="279" y="542"/>
                    </a:lnTo>
                    <a:lnTo>
                      <a:pt x="279" y="542"/>
                    </a:lnTo>
                    <a:lnTo>
                      <a:pt x="290" y="598"/>
                    </a:lnTo>
                    <a:lnTo>
                      <a:pt x="302" y="631"/>
                    </a:lnTo>
                    <a:lnTo>
                      <a:pt x="313" y="648"/>
                    </a:lnTo>
                    <a:lnTo>
                      <a:pt x="319" y="659"/>
                    </a:lnTo>
                    <a:lnTo>
                      <a:pt x="325" y="665"/>
                    </a:lnTo>
                    <a:lnTo>
                      <a:pt x="325" y="676"/>
                    </a:lnTo>
                    <a:lnTo>
                      <a:pt x="319" y="721"/>
                    </a:lnTo>
                    <a:lnTo>
                      <a:pt x="222" y="844"/>
                    </a:lnTo>
                    <a:lnTo>
                      <a:pt x="222" y="844"/>
                    </a:lnTo>
                    <a:lnTo>
                      <a:pt x="222" y="849"/>
                    </a:lnTo>
                    <a:lnTo>
                      <a:pt x="216" y="855"/>
                    </a:lnTo>
                    <a:lnTo>
                      <a:pt x="216" y="855"/>
                    </a:lnTo>
                    <a:lnTo>
                      <a:pt x="205" y="838"/>
                    </a:lnTo>
                    <a:lnTo>
                      <a:pt x="188" y="782"/>
                    </a:lnTo>
                    <a:lnTo>
                      <a:pt x="188" y="782"/>
                    </a:lnTo>
                    <a:lnTo>
                      <a:pt x="171" y="698"/>
                    </a:lnTo>
                    <a:lnTo>
                      <a:pt x="165" y="620"/>
                    </a:lnTo>
                    <a:lnTo>
                      <a:pt x="154" y="542"/>
                    </a:lnTo>
                    <a:lnTo>
                      <a:pt x="142" y="475"/>
                    </a:lnTo>
                    <a:lnTo>
                      <a:pt x="142" y="475"/>
                    </a:lnTo>
                    <a:lnTo>
                      <a:pt x="74" y="229"/>
                    </a:lnTo>
                    <a:lnTo>
                      <a:pt x="74" y="229"/>
                    </a:lnTo>
                    <a:lnTo>
                      <a:pt x="57" y="190"/>
                    </a:lnTo>
                    <a:lnTo>
                      <a:pt x="23" y="101"/>
                    </a:lnTo>
                    <a:lnTo>
                      <a:pt x="11" y="56"/>
                    </a:lnTo>
                    <a:lnTo>
                      <a:pt x="0" y="22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85A64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2" name="Freeform 33">
                <a:extLst>
                  <a:ext uri="{FF2B5EF4-FFF2-40B4-BE49-F238E27FC236}">
                    <a16:creationId xmlns:a16="http://schemas.microsoft.com/office/drawing/2014/main" id="{CA7E59A3-1E3C-428B-92E3-0E95708C4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223" y="3297239"/>
                <a:ext cx="1147763" cy="1960563"/>
              </a:xfrm>
              <a:custGeom>
                <a:avLst/>
                <a:gdLst/>
                <a:ahLst/>
                <a:cxnLst>
                  <a:cxn ang="0">
                    <a:pos x="678" y="95"/>
                  </a:cxn>
                  <a:cxn ang="0">
                    <a:pos x="701" y="118"/>
                  </a:cxn>
                  <a:cxn ang="0">
                    <a:pos x="718" y="151"/>
                  </a:cxn>
                  <a:cxn ang="0">
                    <a:pos x="712" y="263"/>
                  </a:cxn>
                  <a:cxn ang="0">
                    <a:pos x="689" y="363"/>
                  </a:cxn>
                  <a:cxn ang="0">
                    <a:pos x="683" y="430"/>
                  </a:cxn>
                  <a:cxn ang="0">
                    <a:pos x="689" y="447"/>
                  </a:cxn>
                  <a:cxn ang="0">
                    <a:pos x="701" y="498"/>
                  </a:cxn>
                  <a:cxn ang="0">
                    <a:pos x="689" y="531"/>
                  </a:cxn>
                  <a:cxn ang="0">
                    <a:pos x="661" y="553"/>
                  </a:cxn>
                  <a:cxn ang="0">
                    <a:pos x="638" y="565"/>
                  </a:cxn>
                  <a:cxn ang="0">
                    <a:pos x="627" y="788"/>
                  </a:cxn>
                  <a:cxn ang="0">
                    <a:pos x="627" y="889"/>
                  </a:cxn>
                  <a:cxn ang="0">
                    <a:pos x="661" y="1084"/>
                  </a:cxn>
                  <a:cxn ang="0">
                    <a:pos x="689" y="1196"/>
                  </a:cxn>
                  <a:cxn ang="0">
                    <a:pos x="587" y="1224"/>
                  </a:cxn>
                  <a:cxn ang="0">
                    <a:pos x="439" y="1235"/>
                  </a:cxn>
                  <a:cxn ang="0">
                    <a:pos x="347" y="1224"/>
                  </a:cxn>
                  <a:cxn ang="0">
                    <a:pos x="256" y="1201"/>
                  </a:cxn>
                  <a:cxn ang="0">
                    <a:pos x="165" y="1151"/>
                  </a:cxn>
                  <a:cxn ang="0">
                    <a:pos x="211" y="1056"/>
                  </a:cxn>
                  <a:cxn ang="0">
                    <a:pos x="262" y="933"/>
                  </a:cxn>
                  <a:cxn ang="0">
                    <a:pos x="268" y="894"/>
                  </a:cxn>
                  <a:cxn ang="0">
                    <a:pos x="262" y="771"/>
                  </a:cxn>
                  <a:cxn ang="0">
                    <a:pos x="234" y="654"/>
                  </a:cxn>
                  <a:cxn ang="0">
                    <a:pos x="182" y="525"/>
                  </a:cxn>
                  <a:cxn ang="0">
                    <a:pos x="108" y="419"/>
                  </a:cxn>
                  <a:cxn ang="0">
                    <a:pos x="28" y="274"/>
                  </a:cxn>
                  <a:cxn ang="0">
                    <a:pos x="11" y="235"/>
                  </a:cxn>
                  <a:cxn ang="0">
                    <a:pos x="0" y="179"/>
                  </a:cxn>
                  <a:cxn ang="0">
                    <a:pos x="6" y="140"/>
                  </a:cxn>
                  <a:cxn ang="0">
                    <a:pos x="28" y="112"/>
                  </a:cxn>
                  <a:cxn ang="0">
                    <a:pos x="51" y="101"/>
                  </a:cxn>
                  <a:cxn ang="0">
                    <a:pos x="194" y="67"/>
                  </a:cxn>
                  <a:cxn ang="0">
                    <a:pos x="245" y="39"/>
                  </a:cxn>
                  <a:cxn ang="0">
                    <a:pos x="256" y="67"/>
                  </a:cxn>
                  <a:cxn ang="0">
                    <a:pos x="313" y="168"/>
                  </a:cxn>
                  <a:cxn ang="0">
                    <a:pos x="387" y="274"/>
                  </a:cxn>
                  <a:cxn ang="0">
                    <a:pos x="439" y="324"/>
                  </a:cxn>
                  <a:cxn ang="0">
                    <a:pos x="478" y="224"/>
                  </a:cxn>
                  <a:cxn ang="0">
                    <a:pos x="496" y="118"/>
                  </a:cxn>
                  <a:cxn ang="0">
                    <a:pos x="484" y="0"/>
                  </a:cxn>
                  <a:cxn ang="0">
                    <a:pos x="501" y="12"/>
                  </a:cxn>
                  <a:cxn ang="0">
                    <a:pos x="552" y="51"/>
                  </a:cxn>
                  <a:cxn ang="0">
                    <a:pos x="678" y="95"/>
                  </a:cxn>
                </a:cxnLst>
                <a:rect l="0" t="0" r="r" b="b"/>
                <a:pathLst>
                  <a:path w="723" h="1235">
                    <a:moveTo>
                      <a:pt x="678" y="95"/>
                    </a:moveTo>
                    <a:lnTo>
                      <a:pt x="678" y="95"/>
                    </a:lnTo>
                    <a:lnTo>
                      <a:pt x="689" y="106"/>
                    </a:lnTo>
                    <a:lnTo>
                      <a:pt x="701" y="118"/>
                    </a:lnTo>
                    <a:lnTo>
                      <a:pt x="712" y="134"/>
                    </a:lnTo>
                    <a:lnTo>
                      <a:pt x="718" y="151"/>
                    </a:lnTo>
                    <a:lnTo>
                      <a:pt x="723" y="201"/>
                    </a:lnTo>
                    <a:lnTo>
                      <a:pt x="712" y="263"/>
                    </a:lnTo>
                    <a:lnTo>
                      <a:pt x="712" y="263"/>
                    </a:lnTo>
                    <a:lnTo>
                      <a:pt x="689" y="363"/>
                    </a:lnTo>
                    <a:lnTo>
                      <a:pt x="683" y="408"/>
                    </a:lnTo>
                    <a:lnTo>
                      <a:pt x="683" y="430"/>
                    </a:lnTo>
                    <a:lnTo>
                      <a:pt x="689" y="447"/>
                    </a:lnTo>
                    <a:lnTo>
                      <a:pt x="689" y="447"/>
                    </a:lnTo>
                    <a:lnTo>
                      <a:pt x="701" y="481"/>
                    </a:lnTo>
                    <a:lnTo>
                      <a:pt x="701" y="498"/>
                    </a:lnTo>
                    <a:lnTo>
                      <a:pt x="695" y="514"/>
                    </a:lnTo>
                    <a:lnTo>
                      <a:pt x="689" y="531"/>
                    </a:lnTo>
                    <a:lnTo>
                      <a:pt x="678" y="542"/>
                    </a:lnTo>
                    <a:lnTo>
                      <a:pt x="661" y="553"/>
                    </a:lnTo>
                    <a:lnTo>
                      <a:pt x="638" y="565"/>
                    </a:lnTo>
                    <a:lnTo>
                      <a:pt x="638" y="565"/>
                    </a:lnTo>
                    <a:lnTo>
                      <a:pt x="627" y="682"/>
                    </a:lnTo>
                    <a:lnTo>
                      <a:pt x="627" y="788"/>
                    </a:lnTo>
                    <a:lnTo>
                      <a:pt x="627" y="889"/>
                    </a:lnTo>
                    <a:lnTo>
                      <a:pt x="627" y="889"/>
                    </a:lnTo>
                    <a:lnTo>
                      <a:pt x="644" y="984"/>
                    </a:lnTo>
                    <a:lnTo>
                      <a:pt x="661" y="1084"/>
                    </a:lnTo>
                    <a:lnTo>
                      <a:pt x="689" y="1196"/>
                    </a:lnTo>
                    <a:lnTo>
                      <a:pt x="689" y="1196"/>
                    </a:lnTo>
                    <a:lnTo>
                      <a:pt x="644" y="1213"/>
                    </a:lnTo>
                    <a:lnTo>
                      <a:pt x="587" y="1224"/>
                    </a:lnTo>
                    <a:lnTo>
                      <a:pt x="518" y="1235"/>
                    </a:lnTo>
                    <a:lnTo>
                      <a:pt x="439" y="1235"/>
                    </a:lnTo>
                    <a:lnTo>
                      <a:pt x="393" y="1235"/>
                    </a:lnTo>
                    <a:lnTo>
                      <a:pt x="347" y="1224"/>
                    </a:lnTo>
                    <a:lnTo>
                      <a:pt x="302" y="1213"/>
                    </a:lnTo>
                    <a:lnTo>
                      <a:pt x="256" y="1201"/>
                    </a:lnTo>
                    <a:lnTo>
                      <a:pt x="211" y="1179"/>
                    </a:lnTo>
                    <a:lnTo>
                      <a:pt x="165" y="1151"/>
                    </a:lnTo>
                    <a:lnTo>
                      <a:pt x="165" y="1151"/>
                    </a:lnTo>
                    <a:lnTo>
                      <a:pt x="211" y="1056"/>
                    </a:lnTo>
                    <a:lnTo>
                      <a:pt x="245" y="972"/>
                    </a:lnTo>
                    <a:lnTo>
                      <a:pt x="262" y="933"/>
                    </a:lnTo>
                    <a:lnTo>
                      <a:pt x="268" y="894"/>
                    </a:lnTo>
                    <a:lnTo>
                      <a:pt x="268" y="894"/>
                    </a:lnTo>
                    <a:lnTo>
                      <a:pt x="268" y="833"/>
                    </a:lnTo>
                    <a:lnTo>
                      <a:pt x="262" y="771"/>
                    </a:lnTo>
                    <a:lnTo>
                      <a:pt x="251" y="710"/>
                    </a:lnTo>
                    <a:lnTo>
                      <a:pt x="234" y="654"/>
                    </a:lnTo>
                    <a:lnTo>
                      <a:pt x="199" y="565"/>
                    </a:lnTo>
                    <a:lnTo>
                      <a:pt x="182" y="525"/>
                    </a:lnTo>
                    <a:lnTo>
                      <a:pt x="182" y="525"/>
                    </a:lnTo>
                    <a:lnTo>
                      <a:pt x="108" y="419"/>
                    </a:lnTo>
                    <a:lnTo>
                      <a:pt x="51" y="319"/>
                    </a:lnTo>
                    <a:lnTo>
                      <a:pt x="28" y="274"/>
                    </a:lnTo>
                    <a:lnTo>
                      <a:pt x="11" y="235"/>
                    </a:lnTo>
                    <a:lnTo>
                      <a:pt x="11" y="235"/>
                    </a:lnTo>
                    <a:lnTo>
                      <a:pt x="6" y="207"/>
                    </a:lnTo>
                    <a:lnTo>
                      <a:pt x="0" y="179"/>
                    </a:lnTo>
                    <a:lnTo>
                      <a:pt x="6" y="157"/>
                    </a:lnTo>
                    <a:lnTo>
                      <a:pt x="6" y="140"/>
                    </a:lnTo>
                    <a:lnTo>
                      <a:pt x="17" y="123"/>
                    </a:lnTo>
                    <a:lnTo>
                      <a:pt x="28" y="112"/>
                    </a:lnTo>
                    <a:lnTo>
                      <a:pt x="51" y="101"/>
                    </a:lnTo>
                    <a:lnTo>
                      <a:pt x="51" y="101"/>
                    </a:lnTo>
                    <a:lnTo>
                      <a:pt x="137" y="84"/>
                    </a:lnTo>
                    <a:lnTo>
                      <a:pt x="194" y="67"/>
                    </a:lnTo>
                    <a:lnTo>
                      <a:pt x="222" y="56"/>
                    </a:lnTo>
                    <a:lnTo>
                      <a:pt x="245" y="39"/>
                    </a:lnTo>
                    <a:lnTo>
                      <a:pt x="245" y="39"/>
                    </a:lnTo>
                    <a:lnTo>
                      <a:pt x="256" y="67"/>
                    </a:lnTo>
                    <a:lnTo>
                      <a:pt x="285" y="129"/>
                    </a:lnTo>
                    <a:lnTo>
                      <a:pt x="313" y="168"/>
                    </a:lnTo>
                    <a:lnTo>
                      <a:pt x="347" y="218"/>
                    </a:lnTo>
                    <a:lnTo>
                      <a:pt x="387" y="274"/>
                    </a:lnTo>
                    <a:lnTo>
                      <a:pt x="439" y="324"/>
                    </a:lnTo>
                    <a:lnTo>
                      <a:pt x="439" y="324"/>
                    </a:lnTo>
                    <a:lnTo>
                      <a:pt x="450" y="296"/>
                    </a:lnTo>
                    <a:lnTo>
                      <a:pt x="478" y="224"/>
                    </a:lnTo>
                    <a:lnTo>
                      <a:pt x="490" y="174"/>
                    </a:lnTo>
                    <a:lnTo>
                      <a:pt x="496" y="118"/>
                    </a:lnTo>
                    <a:lnTo>
                      <a:pt x="496" y="62"/>
                    </a:lnTo>
                    <a:lnTo>
                      <a:pt x="484" y="0"/>
                    </a:lnTo>
                    <a:lnTo>
                      <a:pt x="484" y="0"/>
                    </a:lnTo>
                    <a:lnTo>
                      <a:pt x="501" y="12"/>
                    </a:lnTo>
                    <a:lnTo>
                      <a:pt x="552" y="51"/>
                    </a:lnTo>
                    <a:lnTo>
                      <a:pt x="552" y="51"/>
                    </a:lnTo>
                    <a:lnTo>
                      <a:pt x="638" y="84"/>
                    </a:lnTo>
                    <a:lnTo>
                      <a:pt x="678" y="95"/>
                    </a:lnTo>
                    <a:lnTo>
                      <a:pt x="678" y="9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3" name="Freeform 35">
                <a:extLst>
                  <a:ext uri="{FF2B5EF4-FFF2-40B4-BE49-F238E27FC236}">
                    <a16:creationId xmlns:a16="http://schemas.microsoft.com/office/drawing/2014/main" id="{B4E66DBB-F99C-4CBC-8FDE-7754D4028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86" y="4672014"/>
                <a:ext cx="1411288" cy="346075"/>
              </a:xfrm>
              <a:custGeom>
                <a:avLst/>
                <a:gdLst/>
                <a:ahLst/>
                <a:cxnLst>
                  <a:cxn ang="0">
                    <a:pos x="809" y="151"/>
                  </a:cxn>
                  <a:cxn ang="0">
                    <a:pos x="735" y="140"/>
                  </a:cxn>
                  <a:cxn ang="0">
                    <a:pos x="764" y="134"/>
                  </a:cxn>
                  <a:cxn ang="0">
                    <a:pos x="809" y="134"/>
                  </a:cxn>
                  <a:cxn ang="0">
                    <a:pos x="855" y="151"/>
                  </a:cxn>
                  <a:cxn ang="0">
                    <a:pos x="872" y="157"/>
                  </a:cxn>
                  <a:cxn ang="0">
                    <a:pos x="883" y="151"/>
                  </a:cxn>
                  <a:cxn ang="0">
                    <a:pos x="889" y="145"/>
                  </a:cxn>
                  <a:cxn ang="0">
                    <a:pos x="826" y="123"/>
                  </a:cxn>
                  <a:cxn ang="0">
                    <a:pos x="803" y="118"/>
                  </a:cxn>
                  <a:cxn ang="0">
                    <a:pos x="724" y="112"/>
                  </a:cxn>
                  <a:cxn ang="0">
                    <a:pos x="707" y="112"/>
                  </a:cxn>
                  <a:cxn ang="0">
                    <a:pos x="690" y="118"/>
                  </a:cxn>
                  <a:cxn ang="0">
                    <a:pos x="553" y="157"/>
                  </a:cxn>
                  <a:cxn ang="0">
                    <a:pos x="473" y="145"/>
                  </a:cxn>
                  <a:cxn ang="0">
                    <a:pos x="285" y="90"/>
                  </a:cxn>
                  <a:cxn ang="0">
                    <a:pos x="211" y="56"/>
                  </a:cxn>
                  <a:cxn ang="0">
                    <a:pos x="154" y="23"/>
                  </a:cxn>
                  <a:cxn ang="0">
                    <a:pos x="0" y="106"/>
                  </a:cxn>
                  <a:cxn ang="0">
                    <a:pos x="17" y="112"/>
                  </a:cxn>
                  <a:cxn ang="0">
                    <a:pos x="46" y="118"/>
                  </a:cxn>
                  <a:cxn ang="0">
                    <a:pos x="103" y="134"/>
                  </a:cxn>
                  <a:cxn ang="0">
                    <a:pos x="154" y="145"/>
                  </a:cxn>
                  <a:cxn ang="0">
                    <a:pos x="462" y="201"/>
                  </a:cxn>
                  <a:cxn ang="0">
                    <a:pos x="541" y="207"/>
                  </a:cxn>
                  <a:cxn ang="0">
                    <a:pos x="598" y="218"/>
                  </a:cxn>
                  <a:cxn ang="0">
                    <a:pos x="707" y="218"/>
                  </a:cxn>
                  <a:cxn ang="0">
                    <a:pos x="741" y="218"/>
                  </a:cxn>
                  <a:cxn ang="0">
                    <a:pos x="769" y="218"/>
                  </a:cxn>
                  <a:cxn ang="0">
                    <a:pos x="815" y="218"/>
                  </a:cxn>
                  <a:cxn ang="0">
                    <a:pos x="821" y="218"/>
                  </a:cxn>
                  <a:cxn ang="0">
                    <a:pos x="821" y="212"/>
                  </a:cxn>
                  <a:cxn ang="0">
                    <a:pos x="803" y="207"/>
                  </a:cxn>
                  <a:cxn ang="0">
                    <a:pos x="781" y="207"/>
                  </a:cxn>
                  <a:cxn ang="0">
                    <a:pos x="729" y="196"/>
                  </a:cxn>
                  <a:cxn ang="0">
                    <a:pos x="724" y="196"/>
                  </a:cxn>
                  <a:cxn ang="0">
                    <a:pos x="729" y="190"/>
                  </a:cxn>
                  <a:cxn ang="0">
                    <a:pos x="769" y="196"/>
                  </a:cxn>
                  <a:cxn ang="0">
                    <a:pos x="843" y="201"/>
                  </a:cxn>
                  <a:cxn ang="0">
                    <a:pos x="855" y="196"/>
                  </a:cxn>
                  <a:cxn ang="0">
                    <a:pos x="866" y="190"/>
                  </a:cxn>
                  <a:cxn ang="0">
                    <a:pos x="877" y="190"/>
                  </a:cxn>
                  <a:cxn ang="0">
                    <a:pos x="883" y="173"/>
                  </a:cxn>
                  <a:cxn ang="0">
                    <a:pos x="855" y="168"/>
                  </a:cxn>
                  <a:cxn ang="0">
                    <a:pos x="809" y="151"/>
                  </a:cxn>
                </a:cxnLst>
                <a:rect l="0" t="0" r="r" b="b"/>
                <a:pathLst>
                  <a:path w="889" h="218">
                    <a:moveTo>
                      <a:pt x="809" y="151"/>
                    </a:moveTo>
                    <a:lnTo>
                      <a:pt x="809" y="151"/>
                    </a:lnTo>
                    <a:lnTo>
                      <a:pt x="764" y="140"/>
                    </a:lnTo>
                    <a:lnTo>
                      <a:pt x="735" y="140"/>
                    </a:lnTo>
                    <a:lnTo>
                      <a:pt x="735" y="140"/>
                    </a:lnTo>
                    <a:lnTo>
                      <a:pt x="764" y="134"/>
                    </a:lnTo>
                    <a:lnTo>
                      <a:pt x="809" y="134"/>
                    </a:lnTo>
                    <a:lnTo>
                      <a:pt x="809" y="134"/>
                    </a:lnTo>
                    <a:lnTo>
                      <a:pt x="838" y="145"/>
                    </a:lnTo>
                    <a:lnTo>
                      <a:pt x="855" y="151"/>
                    </a:lnTo>
                    <a:lnTo>
                      <a:pt x="872" y="157"/>
                    </a:lnTo>
                    <a:lnTo>
                      <a:pt x="872" y="157"/>
                    </a:lnTo>
                    <a:lnTo>
                      <a:pt x="883" y="151"/>
                    </a:lnTo>
                    <a:lnTo>
                      <a:pt x="883" y="151"/>
                    </a:lnTo>
                    <a:lnTo>
                      <a:pt x="889" y="145"/>
                    </a:lnTo>
                    <a:lnTo>
                      <a:pt x="889" y="145"/>
                    </a:lnTo>
                    <a:lnTo>
                      <a:pt x="849" y="129"/>
                    </a:lnTo>
                    <a:lnTo>
                      <a:pt x="826" y="123"/>
                    </a:lnTo>
                    <a:lnTo>
                      <a:pt x="803" y="118"/>
                    </a:lnTo>
                    <a:lnTo>
                      <a:pt x="803" y="118"/>
                    </a:lnTo>
                    <a:lnTo>
                      <a:pt x="764" y="118"/>
                    </a:lnTo>
                    <a:lnTo>
                      <a:pt x="724" y="112"/>
                    </a:lnTo>
                    <a:lnTo>
                      <a:pt x="724" y="112"/>
                    </a:lnTo>
                    <a:lnTo>
                      <a:pt x="707" y="112"/>
                    </a:lnTo>
                    <a:lnTo>
                      <a:pt x="695" y="112"/>
                    </a:lnTo>
                    <a:lnTo>
                      <a:pt x="690" y="118"/>
                    </a:lnTo>
                    <a:lnTo>
                      <a:pt x="690" y="118"/>
                    </a:lnTo>
                    <a:lnTo>
                      <a:pt x="553" y="157"/>
                    </a:lnTo>
                    <a:lnTo>
                      <a:pt x="553" y="157"/>
                    </a:lnTo>
                    <a:lnTo>
                      <a:pt x="473" y="145"/>
                    </a:lnTo>
                    <a:lnTo>
                      <a:pt x="382" y="123"/>
                    </a:lnTo>
                    <a:lnTo>
                      <a:pt x="285" y="90"/>
                    </a:lnTo>
                    <a:lnTo>
                      <a:pt x="245" y="73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154" y="23"/>
                    </a:lnTo>
                    <a:lnTo>
                      <a:pt x="103" y="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17" y="112"/>
                    </a:lnTo>
                    <a:lnTo>
                      <a:pt x="17" y="112"/>
                    </a:lnTo>
                    <a:lnTo>
                      <a:pt x="46" y="118"/>
                    </a:lnTo>
                    <a:lnTo>
                      <a:pt x="103" y="134"/>
                    </a:lnTo>
                    <a:lnTo>
                      <a:pt x="103" y="134"/>
                    </a:lnTo>
                    <a:lnTo>
                      <a:pt x="154" y="145"/>
                    </a:lnTo>
                    <a:lnTo>
                      <a:pt x="154" y="145"/>
                    </a:lnTo>
                    <a:lnTo>
                      <a:pt x="359" y="185"/>
                    </a:lnTo>
                    <a:lnTo>
                      <a:pt x="462" y="201"/>
                    </a:lnTo>
                    <a:lnTo>
                      <a:pt x="541" y="207"/>
                    </a:lnTo>
                    <a:lnTo>
                      <a:pt x="541" y="207"/>
                    </a:lnTo>
                    <a:lnTo>
                      <a:pt x="564" y="218"/>
                    </a:lnTo>
                    <a:lnTo>
                      <a:pt x="598" y="218"/>
                    </a:lnTo>
                    <a:lnTo>
                      <a:pt x="598" y="218"/>
                    </a:lnTo>
                    <a:lnTo>
                      <a:pt x="707" y="218"/>
                    </a:lnTo>
                    <a:lnTo>
                      <a:pt x="707" y="218"/>
                    </a:lnTo>
                    <a:lnTo>
                      <a:pt x="741" y="218"/>
                    </a:lnTo>
                    <a:lnTo>
                      <a:pt x="769" y="218"/>
                    </a:lnTo>
                    <a:lnTo>
                      <a:pt x="769" y="218"/>
                    </a:lnTo>
                    <a:lnTo>
                      <a:pt x="815" y="218"/>
                    </a:lnTo>
                    <a:lnTo>
                      <a:pt x="815" y="218"/>
                    </a:lnTo>
                    <a:lnTo>
                      <a:pt x="815" y="218"/>
                    </a:lnTo>
                    <a:lnTo>
                      <a:pt x="821" y="218"/>
                    </a:lnTo>
                    <a:lnTo>
                      <a:pt x="821" y="212"/>
                    </a:lnTo>
                    <a:lnTo>
                      <a:pt x="821" y="212"/>
                    </a:lnTo>
                    <a:lnTo>
                      <a:pt x="815" y="207"/>
                    </a:lnTo>
                    <a:lnTo>
                      <a:pt x="803" y="207"/>
                    </a:lnTo>
                    <a:lnTo>
                      <a:pt x="781" y="207"/>
                    </a:lnTo>
                    <a:lnTo>
                      <a:pt x="781" y="207"/>
                    </a:lnTo>
                    <a:lnTo>
                      <a:pt x="729" y="196"/>
                    </a:lnTo>
                    <a:lnTo>
                      <a:pt x="729" y="196"/>
                    </a:lnTo>
                    <a:lnTo>
                      <a:pt x="724" y="196"/>
                    </a:lnTo>
                    <a:lnTo>
                      <a:pt x="724" y="196"/>
                    </a:lnTo>
                    <a:lnTo>
                      <a:pt x="729" y="190"/>
                    </a:lnTo>
                    <a:lnTo>
                      <a:pt x="729" y="190"/>
                    </a:lnTo>
                    <a:lnTo>
                      <a:pt x="752" y="190"/>
                    </a:lnTo>
                    <a:lnTo>
                      <a:pt x="769" y="196"/>
                    </a:lnTo>
                    <a:lnTo>
                      <a:pt x="769" y="196"/>
                    </a:lnTo>
                    <a:lnTo>
                      <a:pt x="843" y="201"/>
                    </a:lnTo>
                    <a:lnTo>
                      <a:pt x="843" y="201"/>
                    </a:lnTo>
                    <a:lnTo>
                      <a:pt x="855" y="196"/>
                    </a:lnTo>
                    <a:lnTo>
                      <a:pt x="860" y="196"/>
                    </a:lnTo>
                    <a:lnTo>
                      <a:pt x="866" y="190"/>
                    </a:lnTo>
                    <a:lnTo>
                      <a:pt x="866" y="190"/>
                    </a:lnTo>
                    <a:lnTo>
                      <a:pt x="877" y="190"/>
                    </a:lnTo>
                    <a:lnTo>
                      <a:pt x="883" y="185"/>
                    </a:lnTo>
                    <a:lnTo>
                      <a:pt x="883" y="173"/>
                    </a:lnTo>
                    <a:lnTo>
                      <a:pt x="883" y="173"/>
                    </a:lnTo>
                    <a:lnTo>
                      <a:pt x="855" y="168"/>
                    </a:lnTo>
                    <a:lnTo>
                      <a:pt x="809" y="151"/>
                    </a:lnTo>
                    <a:lnTo>
                      <a:pt x="809" y="151"/>
                    </a:lnTo>
                    <a:close/>
                  </a:path>
                </a:pathLst>
              </a:custGeom>
              <a:solidFill>
                <a:srgbClr val="C67F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4" name="Freeform 36">
                <a:extLst>
                  <a:ext uri="{FF2B5EF4-FFF2-40B4-BE49-F238E27FC236}">
                    <a16:creationId xmlns:a16="http://schemas.microsoft.com/office/drawing/2014/main" id="{1C5A9019-D375-439E-B1AD-DEB864C1E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2011" y="4370389"/>
                <a:ext cx="280988" cy="603250"/>
              </a:xfrm>
              <a:custGeom>
                <a:avLst/>
                <a:gdLst/>
                <a:ahLst/>
                <a:cxnLst>
                  <a:cxn ang="0">
                    <a:pos x="177" y="62"/>
                  </a:cxn>
                  <a:cxn ang="0">
                    <a:pos x="177" y="62"/>
                  </a:cxn>
                  <a:cxn ang="0">
                    <a:pos x="177" y="39"/>
                  </a:cxn>
                  <a:cxn ang="0">
                    <a:pos x="177" y="17"/>
                  </a:cxn>
                  <a:cxn ang="0">
                    <a:pos x="165" y="0"/>
                  </a:cxn>
                  <a:cxn ang="0">
                    <a:pos x="165" y="0"/>
                  </a:cxn>
                  <a:cxn ang="0">
                    <a:pos x="137" y="17"/>
                  </a:cxn>
                  <a:cxn ang="0">
                    <a:pos x="108" y="45"/>
                  </a:cxn>
                  <a:cxn ang="0">
                    <a:pos x="80" y="78"/>
                  </a:cxn>
                  <a:cxn ang="0">
                    <a:pos x="46" y="123"/>
                  </a:cxn>
                  <a:cxn ang="0">
                    <a:pos x="23" y="179"/>
                  </a:cxn>
                  <a:cxn ang="0">
                    <a:pos x="12" y="207"/>
                  </a:cxn>
                  <a:cxn ang="0">
                    <a:pos x="6" y="240"/>
                  </a:cxn>
                  <a:cxn ang="0">
                    <a:pos x="0" y="280"/>
                  </a:cxn>
                  <a:cxn ang="0">
                    <a:pos x="6" y="319"/>
                  </a:cxn>
                  <a:cxn ang="0">
                    <a:pos x="6" y="319"/>
                  </a:cxn>
                  <a:cxn ang="0">
                    <a:pos x="6" y="324"/>
                  </a:cxn>
                  <a:cxn ang="0">
                    <a:pos x="12" y="347"/>
                  </a:cxn>
                  <a:cxn ang="0">
                    <a:pos x="34" y="363"/>
                  </a:cxn>
                  <a:cxn ang="0">
                    <a:pos x="46" y="375"/>
                  </a:cxn>
                  <a:cxn ang="0">
                    <a:pos x="63" y="380"/>
                  </a:cxn>
                  <a:cxn ang="0">
                    <a:pos x="63" y="380"/>
                  </a:cxn>
                  <a:cxn ang="0">
                    <a:pos x="63" y="369"/>
                  </a:cxn>
                  <a:cxn ang="0">
                    <a:pos x="57" y="335"/>
                  </a:cxn>
                  <a:cxn ang="0">
                    <a:pos x="63" y="291"/>
                  </a:cxn>
                  <a:cxn ang="0">
                    <a:pos x="74" y="229"/>
                  </a:cxn>
                  <a:cxn ang="0">
                    <a:pos x="74" y="229"/>
                  </a:cxn>
                  <a:cxn ang="0">
                    <a:pos x="97" y="173"/>
                  </a:cxn>
                  <a:cxn ang="0">
                    <a:pos x="131" y="118"/>
                  </a:cxn>
                  <a:cxn ang="0">
                    <a:pos x="177" y="62"/>
                  </a:cxn>
                  <a:cxn ang="0">
                    <a:pos x="177" y="62"/>
                  </a:cxn>
                </a:cxnLst>
                <a:rect l="0" t="0" r="r" b="b"/>
                <a:pathLst>
                  <a:path w="177" h="380">
                    <a:moveTo>
                      <a:pt x="177" y="62"/>
                    </a:moveTo>
                    <a:lnTo>
                      <a:pt x="177" y="62"/>
                    </a:lnTo>
                    <a:lnTo>
                      <a:pt x="177" y="39"/>
                    </a:lnTo>
                    <a:lnTo>
                      <a:pt x="177" y="17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37" y="17"/>
                    </a:lnTo>
                    <a:lnTo>
                      <a:pt x="108" y="45"/>
                    </a:lnTo>
                    <a:lnTo>
                      <a:pt x="80" y="78"/>
                    </a:lnTo>
                    <a:lnTo>
                      <a:pt x="46" y="123"/>
                    </a:lnTo>
                    <a:lnTo>
                      <a:pt x="23" y="179"/>
                    </a:lnTo>
                    <a:lnTo>
                      <a:pt x="12" y="207"/>
                    </a:lnTo>
                    <a:lnTo>
                      <a:pt x="6" y="240"/>
                    </a:lnTo>
                    <a:lnTo>
                      <a:pt x="0" y="280"/>
                    </a:lnTo>
                    <a:lnTo>
                      <a:pt x="6" y="319"/>
                    </a:lnTo>
                    <a:lnTo>
                      <a:pt x="6" y="319"/>
                    </a:lnTo>
                    <a:lnTo>
                      <a:pt x="6" y="324"/>
                    </a:lnTo>
                    <a:lnTo>
                      <a:pt x="12" y="347"/>
                    </a:lnTo>
                    <a:lnTo>
                      <a:pt x="34" y="363"/>
                    </a:lnTo>
                    <a:lnTo>
                      <a:pt x="46" y="375"/>
                    </a:lnTo>
                    <a:lnTo>
                      <a:pt x="63" y="380"/>
                    </a:lnTo>
                    <a:lnTo>
                      <a:pt x="63" y="380"/>
                    </a:lnTo>
                    <a:lnTo>
                      <a:pt x="63" y="369"/>
                    </a:lnTo>
                    <a:lnTo>
                      <a:pt x="57" y="335"/>
                    </a:lnTo>
                    <a:lnTo>
                      <a:pt x="63" y="291"/>
                    </a:lnTo>
                    <a:lnTo>
                      <a:pt x="74" y="229"/>
                    </a:lnTo>
                    <a:lnTo>
                      <a:pt x="74" y="229"/>
                    </a:lnTo>
                    <a:lnTo>
                      <a:pt x="97" y="173"/>
                    </a:lnTo>
                    <a:lnTo>
                      <a:pt x="131" y="118"/>
                    </a:lnTo>
                    <a:lnTo>
                      <a:pt x="177" y="62"/>
                    </a:lnTo>
                    <a:lnTo>
                      <a:pt x="177" y="62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5" name="Freeform 37">
                <a:extLst>
                  <a:ext uri="{FF2B5EF4-FFF2-40B4-BE49-F238E27FC236}">
                    <a16:creationId xmlns:a16="http://schemas.microsoft.com/office/drawing/2014/main" id="{B8A3240A-BF7B-444E-A0A1-297562A4D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198" y="4884739"/>
                <a:ext cx="73025" cy="10636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17"/>
                  </a:cxn>
                  <a:cxn ang="0">
                    <a:pos x="0" y="34"/>
                  </a:cxn>
                  <a:cxn ang="0">
                    <a:pos x="0" y="56"/>
                  </a:cxn>
                  <a:cxn ang="0">
                    <a:pos x="46" y="67"/>
                  </a:cxn>
                  <a:cxn ang="0">
                    <a:pos x="46" y="67"/>
                  </a:cxn>
                  <a:cxn ang="0">
                    <a:pos x="40" y="51"/>
                  </a:cxn>
                  <a:cxn ang="0">
                    <a:pos x="40" y="39"/>
                  </a:cxn>
                  <a:cxn ang="0">
                    <a:pos x="46" y="17"/>
                  </a:cxn>
                  <a:cxn ang="0">
                    <a:pos x="12" y="0"/>
                  </a:cxn>
                </a:cxnLst>
                <a:rect l="0" t="0" r="r" b="b"/>
                <a:pathLst>
                  <a:path w="46" h="67">
                    <a:moveTo>
                      <a:pt x="12" y="0"/>
                    </a:moveTo>
                    <a:lnTo>
                      <a:pt x="12" y="0"/>
                    </a:lnTo>
                    <a:lnTo>
                      <a:pt x="6" y="17"/>
                    </a:lnTo>
                    <a:lnTo>
                      <a:pt x="0" y="34"/>
                    </a:lnTo>
                    <a:lnTo>
                      <a:pt x="0" y="56"/>
                    </a:lnTo>
                    <a:lnTo>
                      <a:pt x="46" y="67"/>
                    </a:lnTo>
                    <a:lnTo>
                      <a:pt x="46" y="67"/>
                    </a:lnTo>
                    <a:lnTo>
                      <a:pt x="40" y="51"/>
                    </a:lnTo>
                    <a:lnTo>
                      <a:pt x="40" y="39"/>
                    </a:lnTo>
                    <a:lnTo>
                      <a:pt x="46" y="1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6" name="Freeform 38">
                <a:extLst>
                  <a:ext uri="{FF2B5EF4-FFF2-40B4-BE49-F238E27FC236}">
                    <a16:creationId xmlns:a16="http://schemas.microsoft.com/office/drawing/2014/main" id="{37B47273-EC98-42D6-8FB0-56991C5DA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673" y="4814889"/>
                <a:ext cx="146050" cy="96838"/>
              </a:xfrm>
              <a:custGeom>
                <a:avLst/>
                <a:gdLst/>
                <a:ahLst/>
                <a:cxnLst>
                  <a:cxn ang="0">
                    <a:pos x="52" y="5"/>
                  </a:cxn>
                  <a:cxn ang="0">
                    <a:pos x="52" y="5"/>
                  </a:cxn>
                  <a:cxn ang="0">
                    <a:pos x="29" y="0"/>
                  </a:cxn>
                  <a:cxn ang="0">
                    <a:pos x="6" y="5"/>
                  </a:cxn>
                  <a:cxn ang="0">
                    <a:pos x="6" y="5"/>
                  </a:cxn>
                  <a:cxn ang="0">
                    <a:pos x="0" y="11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8"/>
                  </a:cxn>
                  <a:cxn ang="0">
                    <a:pos x="6" y="39"/>
                  </a:cxn>
                  <a:cxn ang="0">
                    <a:pos x="18" y="50"/>
                  </a:cxn>
                  <a:cxn ang="0">
                    <a:pos x="40" y="55"/>
                  </a:cxn>
                  <a:cxn ang="0">
                    <a:pos x="40" y="55"/>
                  </a:cxn>
                  <a:cxn ang="0">
                    <a:pos x="63" y="61"/>
                  </a:cxn>
                  <a:cxn ang="0">
                    <a:pos x="80" y="55"/>
                  </a:cxn>
                  <a:cxn ang="0">
                    <a:pos x="80" y="55"/>
                  </a:cxn>
                  <a:cxn ang="0">
                    <a:pos x="92" y="50"/>
                  </a:cxn>
                  <a:cxn ang="0">
                    <a:pos x="92" y="44"/>
                  </a:cxn>
                  <a:cxn ang="0">
                    <a:pos x="92" y="44"/>
                  </a:cxn>
                  <a:cxn ang="0">
                    <a:pos x="92" y="33"/>
                  </a:cxn>
                  <a:cxn ang="0">
                    <a:pos x="86" y="22"/>
                  </a:cxn>
                  <a:cxn ang="0">
                    <a:pos x="69" y="11"/>
                  </a:cxn>
                  <a:cxn ang="0">
                    <a:pos x="52" y="5"/>
                  </a:cxn>
                  <a:cxn ang="0">
                    <a:pos x="52" y="5"/>
                  </a:cxn>
                </a:cxnLst>
                <a:rect l="0" t="0" r="r" b="b"/>
                <a:pathLst>
                  <a:path w="92" h="61">
                    <a:moveTo>
                      <a:pt x="52" y="5"/>
                    </a:moveTo>
                    <a:lnTo>
                      <a:pt x="52" y="5"/>
                    </a:lnTo>
                    <a:lnTo>
                      <a:pt x="29" y="0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0" y="11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8"/>
                    </a:lnTo>
                    <a:lnTo>
                      <a:pt x="6" y="39"/>
                    </a:lnTo>
                    <a:lnTo>
                      <a:pt x="18" y="50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63" y="61"/>
                    </a:lnTo>
                    <a:lnTo>
                      <a:pt x="80" y="55"/>
                    </a:lnTo>
                    <a:lnTo>
                      <a:pt x="80" y="55"/>
                    </a:lnTo>
                    <a:lnTo>
                      <a:pt x="92" y="50"/>
                    </a:lnTo>
                    <a:lnTo>
                      <a:pt x="92" y="44"/>
                    </a:lnTo>
                    <a:lnTo>
                      <a:pt x="92" y="44"/>
                    </a:lnTo>
                    <a:lnTo>
                      <a:pt x="92" y="33"/>
                    </a:lnTo>
                    <a:lnTo>
                      <a:pt x="86" y="22"/>
                    </a:lnTo>
                    <a:lnTo>
                      <a:pt x="69" y="11"/>
                    </a:lnTo>
                    <a:lnTo>
                      <a:pt x="52" y="5"/>
                    </a:lnTo>
                    <a:lnTo>
                      <a:pt x="52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7" name="Freeform 39">
                <a:extLst>
                  <a:ext uri="{FF2B5EF4-FFF2-40B4-BE49-F238E27FC236}">
                    <a16:creationId xmlns:a16="http://schemas.microsoft.com/office/drawing/2014/main" id="{663D824E-CB22-4EC4-BB1D-C9CC3A905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1248" y="4832351"/>
                <a:ext cx="98425" cy="61913"/>
              </a:xfrm>
              <a:custGeom>
                <a:avLst/>
                <a:gdLst/>
                <a:ahLst/>
                <a:cxnLst>
                  <a:cxn ang="0">
                    <a:pos x="62" y="28"/>
                  </a:cxn>
                  <a:cxn ang="0">
                    <a:pos x="62" y="28"/>
                  </a:cxn>
                  <a:cxn ang="0">
                    <a:pos x="57" y="33"/>
                  </a:cxn>
                  <a:cxn ang="0">
                    <a:pos x="57" y="33"/>
                  </a:cxn>
                  <a:cxn ang="0">
                    <a:pos x="45" y="39"/>
                  </a:cxn>
                  <a:cxn ang="0">
                    <a:pos x="22" y="33"/>
                  </a:cxn>
                  <a:cxn ang="0">
                    <a:pos x="22" y="33"/>
                  </a:cxn>
                  <a:cxn ang="0">
                    <a:pos x="5" y="22"/>
                  </a:cxn>
                  <a:cxn ang="0">
                    <a:pos x="0" y="17"/>
                  </a:cxn>
                  <a:cxn ang="0">
                    <a:pos x="0" y="11"/>
                  </a:cxn>
                  <a:cxn ang="0">
                    <a:pos x="0" y="1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57" y="11"/>
                  </a:cxn>
                  <a:cxn ang="0">
                    <a:pos x="62" y="17"/>
                  </a:cxn>
                  <a:cxn ang="0">
                    <a:pos x="62" y="28"/>
                  </a:cxn>
                  <a:cxn ang="0">
                    <a:pos x="62" y="28"/>
                  </a:cxn>
                </a:cxnLst>
                <a:rect l="0" t="0" r="r" b="b"/>
                <a:pathLst>
                  <a:path w="62" h="39">
                    <a:moveTo>
                      <a:pt x="62" y="28"/>
                    </a:moveTo>
                    <a:lnTo>
                      <a:pt x="62" y="28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45" y="39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5" y="22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57" y="11"/>
                    </a:lnTo>
                    <a:lnTo>
                      <a:pt x="62" y="17"/>
                    </a:lnTo>
                    <a:lnTo>
                      <a:pt x="62" y="28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8" name="Freeform 40">
                <a:extLst>
                  <a:ext uri="{FF2B5EF4-FFF2-40B4-BE49-F238E27FC236}">
                    <a16:creationId xmlns:a16="http://schemas.microsoft.com/office/drawing/2014/main" id="{5DF19DE9-5FEE-4480-91A0-2790440E0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523" y="5257801"/>
                <a:ext cx="55563" cy="133350"/>
              </a:xfrm>
              <a:custGeom>
                <a:avLst/>
                <a:gdLst/>
                <a:ahLst/>
                <a:cxnLst>
                  <a:cxn ang="0">
                    <a:pos x="35" y="78"/>
                  </a:cxn>
                  <a:cxn ang="0">
                    <a:pos x="18" y="84"/>
                  </a:cxn>
                  <a:cxn ang="0">
                    <a:pos x="0" y="0"/>
                  </a:cxn>
                  <a:cxn ang="0">
                    <a:pos x="18" y="0"/>
                  </a:cxn>
                  <a:cxn ang="0">
                    <a:pos x="35" y="78"/>
                  </a:cxn>
                </a:cxnLst>
                <a:rect l="0" t="0" r="r" b="b"/>
                <a:pathLst>
                  <a:path w="35" h="84">
                    <a:moveTo>
                      <a:pt x="35" y="78"/>
                    </a:moveTo>
                    <a:lnTo>
                      <a:pt x="18" y="84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35" y="78"/>
                    </a:lnTo>
                    <a:close/>
                  </a:path>
                </a:pathLst>
              </a:custGeom>
              <a:solidFill>
                <a:srgbClr val="620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89" name="Freeform 41">
                <a:extLst>
                  <a:ext uri="{FF2B5EF4-FFF2-40B4-BE49-F238E27FC236}">
                    <a16:creationId xmlns:a16="http://schemas.microsoft.com/office/drawing/2014/main" id="{EBBF0C2E-900F-46FF-AB5F-F24E90E70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9211" y="5178426"/>
                <a:ext cx="80963" cy="123825"/>
              </a:xfrm>
              <a:custGeom>
                <a:avLst/>
                <a:gdLst/>
                <a:ahLst/>
                <a:cxnLst>
                  <a:cxn ang="0">
                    <a:pos x="17" y="78"/>
                  </a:cxn>
                  <a:cxn ang="0">
                    <a:pos x="0" y="72"/>
                  </a:cxn>
                  <a:cxn ang="0">
                    <a:pos x="34" y="0"/>
                  </a:cxn>
                  <a:cxn ang="0">
                    <a:pos x="51" y="5"/>
                  </a:cxn>
                  <a:cxn ang="0">
                    <a:pos x="17" y="78"/>
                  </a:cxn>
                </a:cxnLst>
                <a:rect l="0" t="0" r="r" b="b"/>
                <a:pathLst>
                  <a:path w="51" h="78">
                    <a:moveTo>
                      <a:pt x="17" y="78"/>
                    </a:moveTo>
                    <a:lnTo>
                      <a:pt x="0" y="72"/>
                    </a:lnTo>
                    <a:lnTo>
                      <a:pt x="34" y="0"/>
                    </a:lnTo>
                    <a:lnTo>
                      <a:pt x="51" y="5"/>
                    </a:lnTo>
                    <a:lnTo>
                      <a:pt x="17" y="78"/>
                    </a:lnTo>
                    <a:close/>
                  </a:path>
                </a:pathLst>
              </a:custGeom>
              <a:solidFill>
                <a:srgbClr val="620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90" name="Freeform 42">
                <a:extLst>
                  <a:ext uri="{FF2B5EF4-FFF2-40B4-BE49-F238E27FC236}">
                    <a16:creationId xmlns:a16="http://schemas.microsoft.com/office/drawing/2014/main" id="{20822020-85CC-4DF0-8E79-0B06F9694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336" y="3448051"/>
                <a:ext cx="841375" cy="1384300"/>
              </a:xfrm>
              <a:custGeom>
                <a:avLst/>
                <a:gdLst/>
                <a:ahLst/>
                <a:cxnLst>
                  <a:cxn ang="0">
                    <a:pos x="142" y="760"/>
                  </a:cxn>
                  <a:cxn ang="0">
                    <a:pos x="142" y="760"/>
                  </a:cxn>
                  <a:cxn ang="0">
                    <a:pos x="222" y="609"/>
                  </a:cxn>
                  <a:cxn ang="0">
                    <a:pos x="279" y="503"/>
                  </a:cxn>
                  <a:cxn ang="0">
                    <a:pos x="342" y="414"/>
                  </a:cxn>
                  <a:cxn ang="0">
                    <a:pos x="342" y="414"/>
                  </a:cxn>
                  <a:cxn ang="0">
                    <a:pos x="376" y="375"/>
                  </a:cxn>
                  <a:cxn ang="0">
                    <a:pos x="410" y="347"/>
                  </a:cxn>
                  <a:cxn ang="0">
                    <a:pos x="444" y="330"/>
                  </a:cxn>
                  <a:cxn ang="0">
                    <a:pos x="473" y="330"/>
                  </a:cxn>
                  <a:cxn ang="0">
                    <a:pos x="496" y="330"/>
                  </a:cxn>
                  <a:cxn ang="0">
                    <a:pos x="513" y="335"/>
                  </a:cxn>
                  <a:cxn ang="0">
                    <a:pos x="530" y="347"/>
                  </a:cxn>
                  <a:cxn ang="0">
                    <a:pos x="530" y="347"/>
                  </a:cxn>
                  <a:cxn ang="0">
                    <a:pos x="513" y="179"/>
                  </a:cxn>
                  <a:cxn ang="0">
                    <a:pos x="496" y="62"/>
                  </a:cxn>
                  <a:cxn ang="0">
                    <a:pos x="490" y="23"/>
                  </a:cxn>
                  <a:cxn ang="0">
                    <a:pos x="484" y="11"/>
                  </a:cxn>
                  <a:cxn ang="0">
                    <a:pos x="478" y="6"/>
                  </a:cxn>
                  <a:cxn ang="0">
                    <a:pos x="478" y="6"/>
                  </a:cxn>
                  <a:cxn ang="0">
                    <a:pos x="456" y="0"/>
                  </a:cxn>
                  <a:cxn ang="0">
                    <a:pos x="433" y="6"/>
                  </a:cxn>
                  <a:cxn ang="0">
                    <a:pos x="404" y="23"/>
                  </a:cxn>
                  <a:cxn ang="0">
                    <a:pos x="376" y="56"/>
                  </a:cxn>
                  <a:cxn ang="0">
                    <a:pos x="376" y="56"/>
                  </a:cxn>
                  <a:cxn ang="0">
                    <a:pos x="347" y="95"/>
                  </a:cxn>
                  <a:cxn ang="0">
                    <a:pos x="319" y="140"/>
                  </a:cxn>
                  <a:cxn ang="0">
                    <a:pos x="279" y="218"/>
                  </a:cxn>
                  <a:cxn ang="0">
                    <a:pos x="279" y="218"/>
                  </a:cxn>
                  <a:cxn ang="0">
                    <a:pos x="125" y="525"/>
                  </a:cxn>
                  <a:cxn ang="0">
                    <a:pos x="125" y="525"/>
                  </a:cxn>
                  <a:cxn ang="0">
                    <a:pos x="57" y="671"/>
                  </a:cxn>
                  <a:cxn ang="0">
                    <a:pos x="6" y="788"/>
                  </a:cxn>
                  <a:cxn ang="0">
                    <a:pos x="6" y="788"/>
                  </a:cxn>
                  <a:cxn ang="0">
                    <a:pos x="0" y="810"/>
                  </a:cxn>
                  <a:cxn ang="0">
                    <a:pos x="0" y="827"/>
                  </a:cxn>
                  <a:cxn ang="0">
                    <a:pos x="0" y="844"/>
                  </a:cxn>
                  <a:cxn ang="0">
                    <a:pos x="6" y="849"/>
                  </a:cxn>
                  <a:cxn ang="0">
                    <a:pos x="28" y="866"/>
                  </a:cxn>
                  <a:cxn ang="0">
                    <a:pos x="57" y="872"/>
                  </a:cxn>
                  <a:cxn ang="0">
                    <a:pos x="57" y="872"/>
                  </a:cxn>
                  <a:cxn ang="0">
                    <a:pos x="57" y="872"/>
                  </a:cxn>
                  <a:cxn ang="0">
                    <a:pos x="74" y="844"/>
                  </a:cxn>
                  <a:cxn ang="0">
                    <a:pos x="108" y="816"/>
                  </a:cxn>
                  <a:cxn ang="0">
                    <a:pos x="171" y="766"/>
                  </a:cxn>
                  <a:cxn ang="0">
                    <a:pos x="171" y="766"/>
                  </a:cxn>
                  <a:cxn ang="0">
                    <a:pos x="142" y="760"/>
                  </a:cxn>
                  <a:cxn ang="0">
                    <a:pos x="142" y="760"/>
                  </a:cxn>
                </a:cxnLst>
                <a:rect l="0" t="0" r="r" b="b"/>
                <a:pathLst>
                  <a:path w="530" h="872">
                    <a:moveTo>
                      <a:pt x="142" y="760"/>
                    </a:moveTo>
                    <a:lnTo>
                      <a:pt x="142" y="760"/>
                    </a:lnTo>
                    <a:lnTo>
                      <a:pt x="222" y="609"/>
                    </a:lnTo>
                    <a:lnTo>
                      <a:pt x="279" y="503"/>
                    </a:lnTo>
                    <a:lnTo>
                      <a:pt x="342" y="414"/>
                    </a:lnTo>
                    <a:lnTo>
                      <a:pt x="342" y="414"/>
                    </a:lnTo>
                    <a:lnTo>
                      <a:pt x="376" y="375"/>
                    </a:lnTo>
                    <a:lnTo>
                      <a:pt x="410" y="347"/>
                    </a:lnTo>
                    <a:lnTo>
                      <a:pt x="444" y="330"/>
                    </a:lnTo>
                    <a:lnTo>
                      <a:pt x="473" y="330"/>
                    </a:lnTo>
                    <a:lnTo>
                      <a:pt x="496" y="330"/>
                    </a:lnTo>
                    <a:lnTo>
                      <a:pt x="513" y="335"/>
                    </a:lnTo>
                    <a:lnTo>
                      <a:pt x="530" y="347"/>
                    </a:lnTo>
                    <a:lnTo>
                      <a:pt x="530" y="347"/>
                    </a:lnTo>
                    <a:lnTo>
                      <a:pt x="513" y="179"/>
                    </a:lnTo>
                    <a:lnTo>
                      <a:pt x="496" y="62"/>
                    </a:lnTo>
                    <a:lnTo>
                      <a:pt x="490" y="23"/>
                    </a:lnTo>
                    <a:lnTo>
                      <a:pt x="484" y="11"/>
                    </a:lnTo>
                    <a:lnTo>
                      <a:pt x="478" y="6"/>
                    </a:lnTo>
                    <a:lnTo>
                      <a:pt x="478" y="6"/>
                    </a:lnTo>
                    <a:lnTo>
                      <a:pt x="456" y="0"/>
                    </a:lnTo>
                    <a:lnTo>
                      <a:pt x="433" y="6"/>
                    </a:lnTo>
                    <a:lnTo>
                      <a:pt x="404" y="23"/>
                    </a:lnTo>
                    <a:lnTo>
                      <a:pt x="376" y="56"/>
                    </a:lnTo>
                    <a:lnTo>
                      <a:pt x="376" y="56"/>
                    </a:lnTo>
                    <a:lnTo>
                      <a:pt x="347" y="95"/>
                    </a:lnTo>
                    <a:lnTo>
                      <a:pt x="319" y="140"/>
                    </a:lnTo>
                    <a:lnTo>
                      <a:pt x="279" y="218"/>
                    </a:lnTo>
                    <a:lnTo>
                      <a:pt x="279" y="218"/>
                    </a:lnTo>
                    <a:lnTo>
                      <a:pt x="125" y="525"/>
                    </a:lnTo>
                    <a:lnTo>
                      <a:pt x="125" y="525"/>
                    </a:lnTo>
                    <a:lnTo>
                      <a:pt x="57" y="671"/>
                    </a:lnTo>
                    <a:lnTo>
                      <a:pt x="6" y="788"/>
                    </a:lnTo>
                    <a:lnTo>
                      <a:pt x="6" y="788"/>
                    </a:lnTo>
                    <a:lnTo>
                      <a:pt x="0" y="810"/>
                    </a:lnTo>
                    <a:lnTo>
                      <a:pt x="0" y="827"/>
                    </a:lnTo>
                    <a:lnTo>
                      <a:pt x="0" y="844"/>
                    </a:lnTo>
                    <a:lnTo>
                      <a:pt x="6" y="849"/>
                    </a:lnTo>
                    <a:lnTo>
                      <a:pt x="28" y="866"/>
                    </a:lnTo>
                    <a:lnTo>
                      <a:pt x="57" y="872"/>
                    </a:lnTo>
                    <a:lnTo>
                      <a:pt x="57" y="872"/>
                    </a:lnTo>
                    <a:lnTo>
                      <a:pt x="57" y="872"/>
                    </a:lnTo>
                    <a:lnTo>
                      <a:pt x="74" y="844"/>
                    </a:lnTo>
                    <a:lnTo>
                      <a:pt x="108" y="816"/>
                    </a:lnTo>
                    <a:lnTo>
                      <a:pt x="171" y="766"/>
                    </a:lnTo>
                    <a:lnTo>
                      <a:pt x="171" y="766"/>
                    </a:lnTo>
                    <a:lnTo>
                      <a:pt x="142" y="760"/>
                    </a:lnTo>
                    <a:lnTo>
                      <a:pt x="142" y="76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91" name="Freeform 45">
                <a:extLst>
                  <a:ext uri="{FF2B5EF4-FFF2-40B4-BE49-F238E27FC236}">
                    <a16:creationId xmlns:a16="http://schemas.microsoft.com/office/drawing/2014/main" id="{F83EC7EA-0FB0-4EA9-96F1-C029624AE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336" y="4557714"/>
                <a:ext cx="334963" cy="319088"/>
              </a:xfrm>
              <a:custGeom>
                <a:avLst/>
                <a:gdLst/>
                <a:ahLst/>
                <a:cxnLst>
                  <a:cxn ang="0">
                    <a:pos x="103" y="201"/>
                  </a:cxn>
                  <a:cxn ang="0">
                    <a:pos x="103" y="201"/>
                  </a:cxn>
                  <a:cxn ang="0">
                    <a:pos x="108" y="190"/>
                  </a:cxn>
                  <a:cxn ang="0">
                    <a:pos x="120" y="162"/>
                  </a:cxn>
                  <a:cxn ang="0">
                    <a:pos x="142" y="134"/>
                  </a:cxn>
                  <a:cxn ang="0">
                    <a:pos x="171" y="106"/>
                  </a:cxn>
                  <a:cxn ang="0">
                    <a:pos x="171" y="106"/>
                  </a:cxn>
                  <a:cxn ang="0">
                    <a:pos x="205" y="78"/>
                  </a:cxn>
                  <a:cxn ang="0">
                    <a:pos x="211" y="78"/>
                  </a:cxn>
                  <a:cxn ang="0">
                    <a:pos x="194" y="0"/>
                  </a:cxn>
                  <a:cxn ang="0">
                    <a:pos x="194" y="0"/>
                  </a:cxn>
                  <a:cxn ang="0">
                    <a:pos x="154" y="16"/>
                  </a:cxn>
                  <a:cxn ang="0">
                    <a:pos x="120" y="39"/>
                  </a:cxn>
                  <a:cxn ang="0">
                    <a:pos x="85" y="72"/>
                  </a:cxn>
                  <a:cxn ang="0">
                    <a:pos x="85" y="72"/>
                  </a:cxn>
                  <a:cxn ang="0">
                    <a:pos x="28" y="150"/>
                  </a:cxn>
                  <a:cxn ang="0">
                    <a:pos x="0" y="184"/>
                  </a:cxn>
                  <a:cxn ang="0">
                    <a:pos x="0" y="184"/>
                  </a:cxn>
                  <a:cxn ang="0">
                    <a:pos x="17" y="190"/>
                  </a:cxn>
                  <a:cxn ang="0">
                    <a:pos x="51" y="195"/>
                  </a:cxn>
                  <a:cxn ang="0">
                    <a:pos x="91" y="201"/>
                  </a:cxn>
                  <a:cxn ang="0">
                    <a:pos x="103" y="201"/>
                  </a:cxn>
                  <a:cxn ang="0">
                    <a:pos x="103" y="201"/>
                  </a:cxn>
                </a:cxnLst>
                <a:rect l="0" t="0" r="r" b="b"/>
                <a:pathLst>
                  <a:path w="211" h="201">
                    <a:moveTo>
                      <a:pt x="103" y="201"/>
                    </a:moveTo>
                    <a:lnTo>
                      <a:pt x="103" y="201"/>
                    </a:lnTo>
                    <a:lnTo>
                      <a:pt x="108" y="190"/>
                    </a:lnTo>
                    <a:lnTo>
                      <a:pt x="120" y="162"/>
                    </a:lnTo>
                    <a:lnTo>
                      <a:pt x="142" y="134"/>
                    </a:lnTo>
                    <a:lnTo>
                      <a:pt x="171" y="106"/>
                    </a:lnTo>
                    <a:lnTo>
                      <a:pt x="171" y="106"/>
                    </a:lnTo>
                    <a:lnTo>
                      <a:pt x="205" y="78"/>
                    </a:lnTo>
                    <a:lnTo>
                      <a:pt x="211" y="78"/>
                    </a:lnTo>
                    <a:lnTo>
                      <a:pt x="194" y="0"/>
                    </a:lnTo>
                    <a:lnTo>
                      <a:pt x="194" y="0"/>
                    </a:lnTo>
                    <a:lnTo>
                      <a:pt x="154" y="16"/>
                    </a:lnTo>
                    <a:lnTo>
                      <a:pt x="120" y="39"/>
                    </a:lnTo>
                    <a:lnTo>
                      <a:pt x="85" y="72"/>
                    </a:lnTo>
                    <a:lnTo>
                      <a:pt x="85" y="72"/>
                    </a:lnTo>
                    <a:lnTo>
                      <a:pt x="28" y="15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17" y="190"/>
                    </a:lnTo>
                    <a:lnTo>
                      <a:pt x="51" y="195"/>
                    </a:lnTo>
                    <a:lnTo>
                      <a:pt x="91" y="201"/>
                    </a:lnTo>
                    <a:lnTo>
                      <a:pt x="103" y="201"/>
                    </a:lnTo>
                    <a:lnTo>
                      <a:pt x="103" y="201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92" name="Freeform 49">
                <a:extLst>
                  <a:ext uri="{FF2B5EF4-FFF2-40B4-BE49-F238E27FC236}">
                    <a16:creationId xmlns:a16="http://schemas.microsoft.com/office/drawing/2014/main" id="{F1802C23-9168-4994-A157-BB35353E2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198" y="3484564"/>
                <a:ext cx="144463" cy="576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7" y="33"/>
                  </a:cxn>
                  <a:cxn ang="0">
                    <a:pos x="34" y="67"/>
                  </a:cxn>
                  <a:cxn ang="0">
                    <a:pos x="51" y="111"/>
                  </a:cxn>
                  <a:cxn ang="0">
                    <a:pos x="63" y="162"/>
                  </a:cxn>
                  <a:cxn ang="0">
                    <a:pos x="63" y="212"/>
                  </a:cxn>
                  <a:cxn ang="0">
                    <a:pos x="57" y="234"/>
                  </a:cxn>
                  <a:cxn ang="0">
                    <a:pos x="51" y="262"/>
                  </a:cxn>
                  <a:cxn ang="0">
                    <a:pos x="40" y="285"/>
                  </a:cxn>
                  <a:cxn ang="0">
                    <a:pos x="23" y="307"/>
                  </a:cxn>
                  <a:cxn ang="0">
                    <a:pos x="68" y="363"/>
                  </a:cxn>
                  <a:cxn ang="0">
                    <a:pos x="68" y="363"/>
                  </a:cxn>
                  <a:cxn ang="0">
                    <a:pos x="74" y="329"/>
                  </a:cxn>
                  <a:cxn ang="0">
                    <a:pos x="85" y="290"/>
                  </a:cxn>
                  <a:cxn ang="0">
                    <a:pos x="91" y="245"/>
                  </a:cxn>
                  <a:cxn ang="0">
                    <a:pos x="85" y="190"/>
                  </a:cxn>
                  <a:cxn ang="0">
                    <a:pos x="74" y="128"/>
                  </a:cxn>
                  <a:cxn ang="0">
                    <a:pos x="63" y="95"/>
                  </a:cxn>
                  <a:cxn ang="0">
                    <a:pos x="45" y="61"/>
                  </a:cxn>
                  <a:cxn ang="0">
                    <a:pos x="28" y="3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1" h="363">
                    <a:moveTo>
                      <a:pt x="0" y="0"/>
                    </a:moveTo>
                    <a:lnTo>
                      <a:pt x="0" y="0"/>
                    </a:lnTo>
                    <a:lnTo>
                      <a:pt x="17" y="33"/>
                    </a:lnTo>
                    <a:lnTo>
                      <a:pt x="34" y="67"/>
                    </a:lnTo>
                    <a:lnTo>
                      <a:pt x="51" y="111"/>
                    </a:lnTo>
                    <a:lnTo>
                      <a:pt x="63" y="162"/>
                    </a:lnTo>
                    <a:lnTo>
                      <a:pt x="63" y="212"/>
                    </a:lnTo>
                    <a:lnTo>
                      <a:pt x="57" y="234"/>
                    </a:lnTo>
                    <a:lnTo>
                      <a:pt x="51" y="262"/>
                    </a:lnTo>
                    <a:lnTo>
                      <a:pt x="40" y="285"/>
                    </a:lnTo>
                    <a:lnTo>
                      <a:pt x="23" y="307"/>
                    </a:lnTo>
                    <a:lnTo>
                      <a:pt x="68" y="363"/>
                    </a:lnTo>
                    <a:lnTo>
                      <a:pt x="68" y="363"/>
                    </a:lnTo>
                    <a:lnTo>
                      <a:pt x="74" y="329"/>
                    </a:lnTo>
                    <a:lnTo>
                      <a:pt x="85" y="290"/>
                    </a:lnTo>
                    <a:lnTo>
                      <a:pt x="91" y="245"/>
                    </a:lnTo>
                    <a:lnTo>
                      <a:pt x="85" y="190"/>
                    </a:lnTo>
                    <a:lnTo>
                      <a:pt x="74" y="128"/>
                    </a:lnTo>
                    <a:lnTo>
                      <a:pt x="63" y="95"/>
                    </a:lnTo>
                    <a:lnTo>
                      <a:pt x="45" y="61"/>
                    </a:lnTo>
                    <a:lnTo>
                      <a:pt x="28" y="3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5A64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793" name="Freeform 50">
                <a:extLst>
                  <a:ext uri="{FF2B5EF4-FFF2-40B4-BE49-F238E27FC236}">
                    <a16:creationId xmlns:a16="http://schemas.microsoft.com/office/drawing/2014/main" id="{3A4CCD89-138B-4FD7-AD08-9E35B4804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673" y="4175126"/>
                <a:ext cx="352425" cy="714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7" y="12"/>
                  </a:cxn>
                  <a:cxn ang="0">
                    <a:pos x="40" y="28"/>
                  </a:cxn>
                  <a:cxn ang="0">
                    <a:pos x="68" y="39"/>
                  </a:cxn>
                  <a:cxn ang="0">
                    <a:pos x="102" y="45"/>
                  </a:cxn>
                  <a:cxn ang="0">
                    <a:pos x="142" y="45"/>
                  </a:cxn>
                  <a:cxn ang="0">
                    <a:pos x="182" y="34"/>
                  </a:cxn>
                  <a:cxn ang="0">
                    <a:pos x="199" y="23"/>
                  </a:cxn>
                  <a:cxn ang="0">
                    <a:pos x="222" y="6"/>
                  </a:cxn>
                  <a:cxn ang="0">
                    <a:pos x="222" y="6"/>
                  </a:cxn>
                  <a:cxn ang="0">
                    <a:pos x="205" y="12"/>
                  </a:cxn>
                  <a:cxn ang="0">
                    <a:pos x="165" y="17"/>
                  </a:cxn>
                  <a:cxn ang="0">
                    <a:pos x="91" y="12"/>
                  </a:cxn>
                  <a:cxn ang="0">
                    <a:pos x="51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2" h="45">
                    <a:moveTo>
                      <a:pt x="0" y="0"/>
                    </a:moveTo>
                    <a:lnTo>
                      <a:pt x="0" y="0"/>
                    </a:lnTo>
                    <a:lnTo>
                      <a:pt x="17" y="12"/>
                    </a:lnTo>
                    <a:lnTo>
                      <a:pt x="40" y="28"/>
                    </a:lnTo>
                    <a:lnTo>
                      <a:pt x="68" y="39"/>
                    </a:lnTo>
                    <a:lnTo>
                      <a:pt x="102" y="45"/>
                    </a:lnTo>
                    <a:lnTo>
                      <a:pt x="142" y="45"/>
                    </a:lnTo>
                    <a:lnTo>
                      <a:pt x="182" y="34"/>
                    </a:lnTo>
                    <a:lnTo>
                      <a:pt x="199" y="23"/>
                    </a:lnTo>
                    <a:lnTo>
                      <a:pt x="222" y="6"/>
                    </a:lnTo>
                    <a:lnTo>
                      <a:pt x="222" y="6"/>
                    </a:lnTo>
                    <a:lnTo>
                      <a:pt x="205" y="12"/>
                    </a:lnTo>
                    <a:lnTo>
                      <a:pt x="165" y="17"/>
                    </a:lnTo>
                    <a:lnTo>
                      <a:pt x="91" y="12"/>
                    </a:lnTo>
                    <a:lnTo>
                      <a:pt x="51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5A64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</p:grpSp>
      </p:grpSp>
      <p:grpSp>
        <p:nvGrpSpPr>
          <p:cNvPr id="905" name="Group 904">
            <a:extLst>
              <a:ext uri="{FF2B5EF4-FFF2-40B4-BE49-F238E27FC236}">
                <a16:creationId xmlns:a16="http://schemas.microsoft.com/office/drawing/2014/main" id="{125523A1-541F-47BB-B33B-8507A8470F73}"/>
              </a:ext>
            </a:extLst>
          </p:cNvPr>
          <p:cNvGrpSpPr/>
          <p:nvPr/>
        </p:nvGrpSpPr>
        <p:grpSpPr>
          <a:xfrm>
            <a:off x="3783022" y="695116"/>
            <a:ext cx="1831957" cy="1616098"/>
            <a:chOff x="6461988" y="2555220"/>
            <a:chExt cx="4638374" cy="4091836"/>
          </a:xfrm>
          <a:effectLst/>
        </p:grpSpPr>
        <p:sp>
          <p:nvSpPr>
            <p:cNvPr id="906" name="Freeform 71">
              <a:extLst>
                <a:ext uri="{FF2B5EF4-FFF2-40B4-BE49-F238E27FC236}">
                  <a16:creationId xmlns:a16="http://schemas.microsoft.com/office/drawing/2014/main" id="{0E771A58-C374-4767-B294-77B5D775E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0751" y="4386598"/>
              <a:ext cx="546537" cy="189370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8" y="39"/>
                </a:cxn>
                <a:cxn ang="0">
                  <a:pos x="61" y="131"/>
                </a:cxn>
                <a:cxn ang="0">
                  <a:pos x="70" y="193"/>
                </a:cxn>
                <a:cxn ang="0">
                  <a:pos x="83" y="263"/>
                </a:cxn>
                <a:cxn ang="0">
                  <a:pos x="101" y="329"/>
                </a:cxn>
                <a:cxn ang="0">
                  <a:pos x="127" y="399"/>
                </a:cxn>
                <a:cxn ang="0">
                  <a:pos x="127" y="399"/>
                </a:cxn>
                <a:cxn ang="0">
                  <a:pos x="149" y="465"/>
                </a:cxn>
                <a:cxn ang="0">
                  <a:pos x="171" y="531"/>
                </a:cxn>
                <a:cxn ang="0">
                  <a:pos x="202" y="640"/>
                </a:cxn>
                <a:cxn ang="0">
                  <a:pos x="219" y="733"/>
                </a:cxn>
                <a:cxn ang="0">
                  <a:pos x="228" y="790"/>
                </a:cxn>
                <a:cxn ang="0">
                  <a:pos x="4" y="781"/>
                </a:cxn>
                <a:cxn ang="0">
                  <a:pos x="4" y="781"/>
                </a:cxn>
                <a:cxn ang="0">
                  <a:pos x="9" y="649"/>
                </a:cxn>
                <a:cxn ang="0">
                  <a:pos x="13" y="535"/>
                </a:cxn>
                <a:cxn ang="0">
                  <a:pos x="9" y="430"/>
                </a:cxn>
                <a:cxn ang="0">
                  <a:pos x="9" y="430"/>
                </a:cxn>
                <a:cxn ang="0">
                  <a:pos x="4" y="333"/>
                </a:cxn>
                <a:cxn ang="0">
                  <a:pos x="0" y="285"/>
                </a:cxn>
                <a:cxn ang="0">
                  <a:pos x="0" y="232"/>
                </a:cxn>
                <a:cxn ang="0">
                  <a:pos x="4" y="175"/>
                </a:cxn>
                <a:cxn ang="0">
                  <a:pos x="13" y="118"/>
                </a:cxn>
                <a:cxn ang="0">
                  <a:pos x="26" y="61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228" h="790">
                  <a:moveTo>
                    <a:pt x="48" y="0"/>
                  </a:moveTo>
                  <a:lnTo>
                    <a:pt x="48" y="0"/>
                  </a:lnTo>
                  <a:lnTo>
                    <a:pt x="48" y="39"/>
                  </a:lnTo>
                  <a:lnTo>
                    <a:pt x="61" y="131"/>
                  </a:lnTo>
                  <a:lnTo>
                    <a:pt x="70" y="193"/>
                  </a:lnTo>
                  <a:lnTo>
                    <a:pt x="83" y="263"/>
                  </a:lnTo>
                  <a:lnTo>
                    <a:pt x="101" y="329"/>
                  </a:lnTo>
                  <a:lnTo>
                    <a:pt x="127" y="399"/>
                  </a:lnTo>
                  <a:lnTo>
                    <a:pt x="127" y="399"/>
                  </a:lnTo>
                  <a:lnTo>
                    <a:pt x="149" y="465"/>
                  </a:lnTo>
                  <a:lnTo>
                    <a:pt x="171" y="531"/>
                  </a:lnTo>
                  <a:lnTo>
                    <a:pt x="202" y="640"/>
                  </a:lnTo>
                  <a:lnTo>
                    <a:pt x="219" y="733"/>
                  </a:lnTo>
                  <a:lnTo>
                    <a:pt x="228" y="790"/>
                  </a:lnTo>
                  <a:lnTo>
                    <a:pt x="4" y="781"/>
                  </a:lnTo>
                  <a:lnTo>
                    <a:pt x="4" y="781"/>
                  </a:lnTo>
                  <a:lnTo>
                    <a:pt x="9" y="649"/>
                  </a:lnTo>
                  <a:lnTo>
                    <a:pt x="13" y="535"/>
                  </a:lnTo>
                  <a:lnTo>
                    <a:pt x="9" y="430"/>
                  </a:lnTo>
                  <a:lnTo>
                    <a:pt x="9" y="430"/>
                  </a:lnTo>
                  <a:lnTo>
                    <a:pt x="4" y="333"/>
                  </a:lnTo>
                  <a:lnTo>
                    <a:pt x="0" y="285"/>
                  </a:lnTo>
                  <a:lnTo>
                    <a:pt x="0" y="232"/>
                  </a:lnTo>
                  <a:lnTo>
                    <a:pt x="4" y="175"/>
                  </a:lnTo>
                  <a:lnTo>
                    <a:pt x="13" y="118"/>
                  </a:lnTo>
                  <a:lnTo>
                    <a:pt x="26" y="6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DCB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7" name="Freeform 105">
              <a:extLst>
                <a:ext uri="{FF2B5EF4-FFF2-40B4-BE49-F238E27FC236}">
                  <a16:creationId xmlns:a16="http://schemas.microsoft.com/office/drawing/2014/main" id="{DA663043-8331-43D9-A0ED-0598228DA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7483" y="6469671"/>
              <a:ext cx="2356342" cy="17738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970" y="61"/>
                </a:cxn>
                <a:cxn ang="0">
                  <a:pos x="970" y="61"/>
                </a:cxn>
                <a:cxn ang="0">
                  <a:pos x="974" y="57"/>
                </a:cxn>
                <a:cxn ang="0">
                  <a:pos x="983" y="48"/>
                </a:cxn>
                <a:cxn ang="0">
                  <a:pos x="983" y="39"/>
                </a:cxn>
                <a:cxn ang="0">
                  <a:pos x="983" y="30"/>
                </a:cxn>
                <a:cxn ang="0">
                  <a:pos x="979" y="17"/>
                </a:cxn>
                <a:cxn ang="0">
                  <a:pos x="970" y="0"/>
                </a:cxn>
                <a:cxn ang="0">
                  <a:pos x="18" y="4"/>
                </a:cxn>
                <a:cxn ang="0">
                  <a:pos x="0" y="74"/>
                </a:cxn>
              </a:cxnLst>
              <a:rect l="0" t="0" r="r" b="b"/>
              <a:pathLst>
                <a:path w="983" h="74">
                  <a:moveTo>
                    <a:pt x="0" y="74"/>
                  </a:moveTo>
                  <a:lnTo>
                    <a:pt x="970" y="61"/>
                  </a:lnTo>
                  <a:lnTo>
                    <a:pt x="970" y="61"/>
                  </a:lnTo>
                  <a:lnTo>
                    <a:pt x="974" y="57"/>
                  </a:lnTo>
                  <a:lnTo>
                    <a:pt x="983" y="48"/>
                  </a:lnTo>
                  <a:lnTo>
                    <a:pt x="983" y="39"/>
                  </a:lnTo>
                  <a:lnTo>
                    <a:pt x="983" y="30"/>
                  </a:lnTo>
                  <a:lnTo>
                    <a:pt x="979" y="17"/>
                  </a:lnTo>
                  <a:lnTo>
                    <a:pt x="970" y="0"/>
                  </a:lnTo>
                  <a:lnTo>
                    <a:pt x="18" y="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A19B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8" name="Freeform 106">
              <a:extLst>
                <a:ext uri="{FF2B5EF4-FFF2-40B4-BE49-F238E27FC236}">
                  <a16:creationId xmlns:a16="http://schemas.microsoft.com/office/drawing/2014/main" id="{C5C4A534-BCDD-4D28-955C-DD08E3C21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418" y="6090931"/>
              <a:ext cx="493801" cy="556125"/>
            </a:xfrm>
            <a:custGeom>
              <a:avLst/>
              <a:gdLst/>
              <a:ahLst/>
              <a:cxnLst>
                <a:cxn ang="0">
                  <a:pos x="202" y="210"/>
                </a:cxn>
                <a:cxn ang="0">
                  <a:pos x="202" y="210"/>
                </a:cxn>
                <a:cxn ang="0">
                  <a:pos x="193" y="228"/>
                </a:cxn>
                <a:cxn ang="0">
                  <a:pos x="189" y="232"/>
                </a:cxn>
                <a:cxn ang="0">
                  <a:pos x="184" y="232"/>
                </a:cxn>
                <a:cxn ang="0">
                  <a:pos x="4" y="57"/>
                </a:cxn>
                <a:cxn ang="0">
                  <a:pos x="4" y="57"/>
                </a:cxn>
                <a:cxn ang="0">
                  <a:pos x="0" y="4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3" y="4"/>
                </a:cxn>
                <a:cxn ang="0">
                  <a:pos x="17" y="0"/>
                </a:cxn>
                <a:cxn ang="0">
                  <a:pos x="22" y="4"/>
                </a:cxn>
                <a:cxn ang="0">
                  <a:pos x="202" y="175"/>
                </a:cxn>
                <a:cxn ang="0">
                  <a:pos x="202" y="175"/>
                </a:cxn>
                <a:cxn ang="0">
                  <a:pos x="206" y="188"/>
                </a:cxn>
                <a:cxn ang="0">
                  <a:pos x="202" y="210"/>
                </a:cxn>
                <a:cxn ang="0">
                  <a:pos x="202" y="210"/>
                </a:cxn>
              </a:cxnLst>
              <a:rect l="0" t="0" r="r" b="b"/>
              <a:pathLst>
                <a:path w="206" h="232">
                  <a:moveTo>
                    <a:pt x="202" y="210"/>
                  </a:moveTo>
                  <a:lnTo>
                    <a:pt x="202" y="210"/>
                  </a:lnTo>
                  <a:lnTo>
                    <a:pt x="193" y="228"/>
                  </a:lnTo>
                  <a:lnTo>
                    <a:pt x="189" y="232"/>
                  </a:lnTo>
                  <a:lnTo>
                    <a:pt x="184" y="232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0" y="4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3" y="4"/>
                  </a:lnTo>
                  <a:lnTo>
                    <a:pt x="17" y="0"/>
                  </a:lnTo>
                  <a:lnTo>
                    <a:pt x="22" y="4"/>
                  </a:lnTo>
                  <a:lnTo>
                    <a:pt x="202" y="175"/>
                  </a:lnTo>
                  <a:lnTo>
                    <a:pt x="202" y="175"/>
                  </a:lnTo>
                  <a:lnTo>
                    <a:pt x="206" y="188"/>
                  </a:lnTo>
                  <a:lnTo>
                    <a:pt x="202" y="210"/>
                  </a:lnTo>
                  <a:lnTo>
                    <a:pt x="202" y="210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9" name="Freeform 107">
              <a:extLst>
                <a:ext uri="{FF2B5EF4-FFF2-40B4-BE49-F238E27FC236}">
                  <a16:creationId xmlns:a16="http://schemas.microsoft.com/office/drawing/2014/main" id="{5C7B99B9-DD01-43EE-9A5C-EAEA31615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06" y="6026209"/>
              <a:ext cx="1968013" cy="48421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680" y="0"/>
                </a:cxn>
                <a:cxn ang="0">
                  <a:pos x="821" y="150"/>
                </a:cxn>
                <a:cxn ang="0">
                  <a:pos x="198" y="202"/>
                </a:cxn>
                <a:cxn ang="0">
                  <a:pos x="0" y="27"/>
                </a:cxn>
              </a:cxnLst>
              <a:rect l="0" t="0" r="r" b="b"/>
              <a:pathLst>
                <a:path w="821" h="202">
                  <a:moveTo>
                    <a:pt x="0" y="27"/>
                  </a:moveTo>
                  <a:lnTo>
                    <a:pt x="680" y="0"/>
                  </a:lnTo>
                  <a:lnTo>
                    <a:pt x="821" y="150"/>
                  </a:lnTo>
                  <a:lnTo>
                    <a:pt x="198" y="20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8E4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0" name="Freeform 108">
              <a:extLst>
                <a:ext uri="{FF2B5EF4-FFF2-40B4-BE49-F238E27FC236}">
                  <a16:creationId xmlns:a16="http://schemas.microsoft.com/office/drawing/2014/main" id="{9B47673A-6293-4B15-BC0A-C1D5445DB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136" y="3756164"/>
              <a:ext cx="2461814" cy="2322782"/>
            </a:xfrm>
            <a:custGeom>
              <a:avLst/>
              <a:gdLst/>
              <a:ahLst/>
              <a:cxnLst>
                <a:cxn ang="0">
                  <a:pos x="478" y="30"/>
                </a:cxn>
                <a:cxn ang="0">
                  <a:pos x="460" y="48"/>
                </a:cxn>
                <a:cxn ang="0">
                  <a:pos x="364" y="83"/>
                </a:cxn>
                <a:cxn ang="0">
                  <a:pos x="285" y="105"/>
                </a:cxn>
                <a:cxn ang="0">
                  <a:pos x="197" y="140"/>
                </a:cxn>
                <a:cxn ang="0">
                  <a:pos x="101" y="188"/>
                </a:cxn>
                <a:cxn ang="0">
                  <a:pos x="0" y="258"/>
                </a:cxn>
                <a:cxn ang="0">
                  <a:pos x="17" y="346"/>
                </a:cxn>
                <a:cxn ang="0">
                  <a:pos x="61" y="539"/>
                </a:cxn>
                <a:cxn ang="0">
                  <a:pos x="118" y="702"/>
                </a:cxn>
                <a:cxn ang="0">
                  <a:pos x="171" y="798"/>
                </a:cxn>
                <a:cxn ang="0">
                  <a:pos x="232" y="868"/>
                </a:cxn>
                <a:cxn ang="0">
                  <a:pos x="267" y="890"/>
                </a:cxn>
                <a:cxn ang="0">
                  <a:pos x="342" y="921"/>
                </a:cxn>
                <a:cxn ang="0">
                  <a:pos x="496" y="956"/>
                </a:cxn>
                <a:cxn ang="0">
                  <a:pos x="636" y="969"/>
                </a:cxn>
                <a:cxn ang="0">
                  <a:pos x="759" y="965"/>
                </a:cxn>
                <a:cxn ang="0">
                  <a:pos x="807" y="952"/>
                </a:cxn>
                <a:cxn ang="0">
                  <a:pos x="921" y="895"/>
                </a:cxn>
                <a:cxn ang="0">
                  <a:pos x="948" y="864"/>
                </a:cxn>
                <a:cxn ang="0">
                  <a:pos x="965" y="763"/>
                </a:cxn>
                <a:cxn ang="0">
                  <a:pos x="1018" y="346"/>
                </a:cxn>
                <a:cxn ang="0">
                  <a:pos x="1027" y="197"/>
                </a:cxn>
                <a:cxn ang="0">
                  <a:pos x="965" y="166"/>
                </a:cxn>
                <a:cxn ang="0">
                  <a:pos x="851" y="118"/>
                </a:cxn>
                <a:cxn ang="0">
                  <a:pos x="759" y="92"/>
                </a:cxn>
                <a:cxn ang="0">
                  <a:pos x="724" y="79"/>
                </a:cxn>
                <a:cxn ang="0">
                  <a:pos x="715" y="70"/>
                </a:cxn>
                <a:cxn ang="0">
                  <a:pos x="684" y="48"/>
                </a:cxn>
                <a:cxn ang="0">
                  <a:pos x="583" y="8"/>
                </a:cxn>
                <a:cxn ang="0">
                  <a:pos x="548" y="0"/>
                </a:cxn>
                <a:cxn ang="0">
                  <a:pos x="504" y="13"/>
                </a:cxn>
                <a:cxn ang="0">
                  <a:pos x="478" y="30"/>
                </a:cxn>
              </a:cxnLst>
              <a:rect l="0" t="0" r="r" b="b"/>
              <a:pathLst>
                <a:path w="1027" h="969">
                  <a:moveTo>
                    <a:pt x="478" y="30"/>
                  </a:moveTo>
                  <a:lnTo>
                    <a:pt x="478" y="30"/>
                  </a:lnTo>
                  <a:lnTo>
                    <a:pt x="474" y="35"/>
                  </a:lnTo>
                  <a:lnTo>
                    <a:pt x="460" y="48"/>
                  </a:lnTo>
                  <a:lnTo>
                    <a:pt x="425" y="65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285" y="105"/>
                  </a:lnTo>
                  <a:lnTo>
                    <a:pt x="241" y="122"/>
                  </a:lnTo>
                  <a:lnTo>
                    <a:pt x="197" y="140"/>
                  </a:lnTo>
                  <a:lnTo>
                    <a:pt x="149" y="162"/>
                  </a:lnTo>
                  <a:lnTo>
                    <a:pt x="101" y="188"/>
                  </a:lnTo>
                  <a:lnTo>
                    <a:pt x="52" y="223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17" y="346"/>
                  </a:lnTo>
                  <a:lnTo>
                    <a:pt x="35" y="434"/>
                  </a:lnTo>
                  <a:lnTo>
                    <a:pt x="61" y="539"/>
                  </a:lnTo>
                  <a:lnTo>
                    <a:pt x="96" y="649"/>
                  </a:lnTo>
                  <a:lnTo>
                    <a:pt x="118" y="702"/>
                  </a:lnTo>
                  <a:lnTo>
                    <a:pt x="145" y="754"/>
                  </a:lnTo>
                  <a:lnTo>
                    <a:pt x="171" y="798"/>
                  </a:lnTo>
                  <a:lnTo>
                    <a:pt x="202" y="838"/>
                  </a:lnTo>
                  <a:lnTo>
                    <a:pt x="232" y="868"/>
                  </a:lnTo>
                  <a:lnTo>
                    <a:pt x="267" y="890"/>
                  </a:lnTo>
                  <a:lnTo>
                    <a:pt x="267" y="890"/>
                  </a:lnTo>
                  <a:lnTo>
                    <a:pt x="302" y="908"/>
                  </a:lnTo>
                  <a:lnTo>
                    <a:pt x="342" y="921"/>
                  </a:lnTo>
                  <a:lnTo>
                    <a:pt x="417" y="943"/>
                  </a:lnTo>
                  <a:lnTo>
                    <a:pt x="496" y="956"/>
                  </a:lnTo>
                  <a:lnTo>
                    <a:pt x="570" y="965"/>
                  </a:lnTo>
                  <a:lnTo>
                    <a:pt x="636" y="969"/>
                  </a:lnTo>
                  <a:lnTo>
                    <a:pt x="689" y="969"/>
                  </a:lnTo>
                  <a:lnTo>
                    <a:pt x="759" y="965"/>
                  </a:lnTo>
                  <a:lnTo>
                    <a:pt x="759" y="965"/>
                  </a:lnTo>
                  <a:lnTo>
                    <a:pt x="807" y="952"/>
                  </a:lnTo>
                  <a:lnTo>
                    <a:pt x="864" y="925"/>
                  </a:lnTo>
                  <a:lnTo>
                    <a:pt x="921" y="895"/>
                  </a:lnTo>
                  <a:lnTo>
                    <a:pt x="939" y="882"/>
                  </a:lnTo>
                  <a:lnTo>
                    <a:pt x="948" y="864"/>
                  </a:lnTo>
                  <a:lnTo>
                    <a:pt x="948" y="864"/>
                  </a:lnTo>
                  <a:lnTo>
                    <a:pt x="965" y="763"/>
                  </a:lnTo>
                  <a:lnTo>
                    <a:pt x="991" y="566"/>
                  </a:lnTo>
                  <a:lnTo>
                    <a:pt x="1018" y="346"/>
                  </a:lnTo>
                  <a:lnTo>
                    <a:pt x="1027" y="258"/>
                  </a:lnTo>
                  <a:lnTo>
                    <a:pt x="1027" y="197"/>
                  </a:lnTo>
                  <a:lnTo>
                    <a:pt x="1027" y="197"/>
                  </a:lnTo>
                  <a:lnTo>
                    <a:pt x="965" y="166"/>
                  </a:lnTo>
                  <a:lnTo>
                    <a:pt x="908" y="140"/>
                  </a:lnTo>
                  <a:lnTo>
                    <a:pt x="851" y="118"/>
                  </a:lnTo>
                  <a:lnTo>
                    <a:pt x="851" y="118"/>
                  </a:lnTo>
                  <a:lnTo>
                    <a:pt x="759" y="92"/>
                  </a:lnTo>
                  <a:lnTo>
                    <a:pt x="733" y="83"/>
                  </a:lnTo>
                  <a:lnTo>
                    <a:pt x="724" y="79"/>
                  </a:lnTo>
                  <a:lnTo>
                    <a:pt x="715" y="70"/>
                  </a:lnTo>
                  <a:lnTo>
                    <a:pt x="715" y="70"/>
                  </a:lnTo>
                  <a:lnTo>
                    <a:pt x="706" y="57"/>
                  </a:lnTo>
                  <a:lnTo>
                    <a:pt x="684" y="48"/>
                  </a:lnTo>
                  <a:lnTo>
                    <a:pt x="636" y="26"/>
                  </a:lnTo>
                  <a:lnTo>
                    <a:pt x="583" y="8"/>
                  </a:lnTo>
                  <a:lnTo>
                    <a:pt x="548" y="0"/>
                  </a:lnTo>
                  <a:lnTo>
                    <a:pt x="548" y="0"/>
                  </a:lnTo>
                  <a:lnTo>
                    <a:pt x="526" y="4"/>
                  </a:lnTo>
                  <a:lnTo>
                    <a:pt x="504" y="13"/>
                  </a:lnTo>
                  <a:lnTo>
                    <a:pt x="478" y="30"/>
                  </a:lnTo>
                  <a:lnTo>
                    <a:pt x="478" y="30"/>
                  </a:lnTo>
                  <a:close/>
                </a:path>
              </a:pathLst>
            </a:custGeom>
            <a:solidFill>
              <a:srgbClr val="4141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1" name="Freeform 109">
              <a:extLst>
                <a:ext uri="{FF2B5EF4-FFF2-40B4-BE49-F238E27FC236}">
                  <a16:creationId xmlns:a16="http://schemas.microsoft.com/office/drawing/2014/main" id="{8C51C6AD-83E3-44CC-A0AD-65168DF25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988" y="3492484"/>
              <a:ext cx="903704" cy="1440653"/>
            </a:xfrm>
            <a:custGeom>
              <a:avLst/>
              <a:gdLst/>
              <a:ahLst/>
              <a:cxnLst>
                <a:cxn ang="0">
                  <a:pos x="105" y="9"/>
                </a:cxn>
                <a:cxn ang="0">
                  <a:pos x="105" y="9"/>
                </a:cxn>
                <a:cxn ang="0">
                  <a:pos x="105" y="39"/>
                </a:cxn>
                <a:cxn ang="0">
                  <a:pos x="96" y="105"/>
                </a:cxn>
                <a:cxn ang="0">
                  <a:pos x="87" y="145"/>
                </a:cxn>
                <a:cxn ang="0">
                  <a:pos x="79" y="184"/>
                </a:cxn>
                <a:cxn ang="0">
                  <a:pos x="65" y="215"/>
                </a:cxn>
                <a:cxn ang="0">
                  <a:pos x="57" y="224"/>
                </a:cxn>
                <a:cxn ang="0">
                  <a:pos x="48" y="232"/>
                </a:cxn>
                <a:cxn ang="0">
                  <a:pos x="48" y="232"/>
                </a:cxn>
                <a:cxn ang="0">
                  <a:pos x="30" y="250"/>
                </a:cxn>
                <a:cxn ang="0">
                  <a:pos x="17" y="272"/>
                </a:cxn>
                <a:cxn ang="0">
                  <a:pos x="8" y="298"/>
                </a:cxn>
                <a:cxn ang="0">
                  <a:pos x="0" y="325"/>
                </a:cxn>
                <a:cxn ang="0">
                  <a:pos x="0" y="355"/>
                </a:cxn>
                <a:cxn ang="0">
                  <a:pos x="0" y="386"/>
                </a:cxn>
                <a:cxn ang="0">
                  <a:pos x="8" y="417"/>
                </a:cxn>
                <a:cxn ang="0">
                  <a:pos x="17" y="447"/>
                </a:cxn>
                <a:cxn ang="0">
                  <a:pos x="26" y="478"/>
                </a:cxn>
                <a:cxn ang="0">
                  <a:pos x="44" y="509"/>
                </a:cxn>
                <a:cxn ang="0">
                  <a:pos x="57" y="535"/>
                </a:cxn>
                <a:cxn ang="0">
                  <a:pos x="79" y="557"/>
                </a:cxn>
                <a:cxn ang="0">
                  <a:pos x="101" y="575"/>
                </a:cxn>
                <a:cxn ang="0">
                  <a:pos x="123" y="588"/>
                </a:cxn>
                <a:cxn ang="0">
                  <a:pos x="149" y="601"/>
                </a:cxn>
                <a:cxn ang="0">
                  <a:pos x="175" y="601"/>
                </a:cxn>
                <a:cxn ang="0">
                  <a:pos x="175" y="601"/>
                </a:cxn>
                <a:cxn ang="0">
                  <a:pos x="228" y="597"/>
                </a:cxn>
                <a:cxn ang="0">
                  <a:pos x="267" y="583"/>
                </a:cxn>
                <a:cxn ang="0">
                  <a:pos x="302" y="566"/>
                </a:cxn>
                <a:cxn ang="0">
                  <a:pos x="329" y="544"/>
                </a:cxn>
                <a:cxn ang="0">
                  <a:pos x="351" y="513"/>
                </a:cxn>
                <a:cxn ang="0">
                  <a:pos x="364" y="487"/>
                </a:cxn>
                <a:cxn ang="0">
                  <a:pos x="373" y="456"/>
                </a:cxn>
                <a:cxn ang="0">
                  <a:pos x="377" y="430"/>
                </a:cxn>
                <a:cxn ang="0">
                  <a:pos x="377" y="430"/>
                </a:cxn>
                <a:cxn ang="0">
                  <a:pos x="373" y="404"/>
                </a:cxn>
                <a:cxn ang="0">
                  <a:pos x="364" y="382"/>
                </a:cxn>
                <a:cxn ang="0">
                  <a:pos x="333" y="333"/>
                </a:cxn>
                <a:cxn ang="0">
                  <a:pos x="320" y="303"/>
                </a:cxn>
                <a:cxn ang="0">
                  <a:pos x="311" y="268"/>
                </a:cxn>
                <a:cxn ang="0">
                  <a:pos x="307" y="228"/>
                </a:cxn>
                <a:cxn ang="0">
                  <a:pos x="311" y="175"/>
                </a:cxn>
                <a:cxn ang="0">
                  <a:pos x="311" y="175"/>
                </a:cxn>
                <a:cxn ang="0">
                  <a:pos x="311" y="149"/>
                </a:cxn>
                <a:cxn ang="0">
                  <a:pos x="311" y="127"/>
                </a:cxn>
                <a:cxn ang="0">
                  <a:pos x="302" y="105"/>
                </a:cxn>
                <a:cxn ang="0">
                  <a:pos x="294" y="83"/>
                </a:cxn>
                <a:cxn ang="0">
                  <a:pos x="280" y="66"/>
                </a:cxn>
                <a:cxn ang="0">
                  <a:pos x="267" y="53"/>
                </a:cxn>
                <a:cxn ang="0">
                  <a:pos x="228" y="26"/>
                </a:cxn>
                <a:cxn ang="0">
                  <a:pos x="193" y="9"/>
                </a:cxn>
                <a:cxn ang="0">
                  <a:pos x="153" y="0"/>
                </a:cxn>
                <a:cxn ang="0">
                  <a:pos x="123" y="0"/>
                </a:cxn>
                <a:cxn ang="0">
                  <a:pos x="114" y="4"/>
                </a:cxn>
                <a:cxn ang="0">
                  <a:pos x="105" y="9"/>
                </a:cxn>
                <a:cxn ang="0">
                  <a:pos x="105" y="9"/>
                </a:cxn>
              </a:cxnLst>
              <a:rect l="0" t="0" r="r" b="b"/>
              <a:pathLst>
                <a:path w="377" h="601">
                  <a:moveTo>
                    <a:pt x="105" y="9"/>
                  </a:moveTo>
                  <a:lnTo>
                    <a:pt x="105" y="9"/>
                  </a:lnTo>
                  <a:lnTo>
                    <a:pt x="105" y="39"/>
                  </a:lnTo>
                  <a:lnTo>
                    <a:pt x="96" y="105"/>
                  </a:lnTo>
                  <a:lnTo>
                    <a:pt x="87" y="145"/>
                  </a:lnTo>
                  <a:lnTo>
                    <a:pt x="79" y="184"/>
                  </a:lnTo>
                  <a:lnTo>
                    <a:pt x="65" y="215"/>
                  </a:lnTo>
                  <a:lnTo>
                    <a:pt x="57" y="224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30" y="250"/>
                  </a:lnTo>
                  <a:lnTo>
                    <a:pt x="17" y="272"/>
                  </a:lnTo>
                  <a:lnTo>
                    <a:pt x="8" y="298"/>
                  </a:lnTo>
                  <a:lnTo>
                    <a:pt x="0" y="325"/>
                  </a:lnTo>
                  <a:lnTo>
                    <a:pt x="0" y="355"/>
                  </a:lnTo>
                  <a:lnTo>
                    <a:pt x="0" y="386"/>
                  </a:lnTo>
                  <a:lnTo>
                    <a:pt x="8" y="417"/>
                  </a:lnTo>
                  <a:lnTo>
                    <a:pt x="17" y="447"/>
                  </a:lnTo>
                  <a:lnTo>
                    <a:pt x="26" y="478"/>
                  </a:lnTo>
                  <a:lnTo>
                    <a:pt x="44" y="509"/>
                  </a:lnTo>
                  <a:lnTo>
                    <a:pt x="57" y="535"/>
                  </a:lnTo>
                  <a:lnTo>
                    <a:pt x="79" y="557"/>
                  </a:lnTo>
                  <a:lnTo>
                    <a:pt x="101" y="575"/>
                  </a:lnTo>
                  <a:lnTo>
                    <a:pt x="123" y="588"/>
                  </a:lnTo>
                  <a:lnTo>
                    <a:pt x="149" y="601"/>
                  </a:lnTo>
                  <a:lnTo>
                    <a:pt x="175" y="601"/>
                  </a:lnTo>
                  <a:lnTo>
                    <a:pt x="175" y="601"/>
                  </a:lnTo>
                  <a:lnTo>
                    <a:pt x="228" y="597"/>
                  </a:lnTo>
                  <a:lnTo>
                    <a:pt x="267" y="583"/>
                  </a:lnTo>
                  <a:lnTo>
                    <a:pt x="302" y="566"/>
                  </a:lnTo>
                  <a:lnTo>
                    <a:pt x="329" y="544"/>
                  </a:lnTo>
                  <a:lnTo>
                    <a:pt x="351" y="513"/>
                  </a:lnTo>
                  <a:lnTo>
                    <a:pt x="364" y="487"/>
                  </a:lnTo>
                  <a:lnTo>
                    <a:pt x="373" y="456"/>
                  </a:lnTo>
                  <a:lnTo>
                    <a:pt x="377" y="430"/>
                  </a:lnTo>
                  <a:lnTo>
                    <a:pt x="377" y="430"/>
                  </a:lnTo>
                  <a:lnTo>
                    <a:pt x="373" y="404"/>
                  </a:lnTo>
                  <a:lnTo>
                    <a:pt x="364" y="382"/>
                  </a:lnTo>
                  <a:lnTo>
                    <a:pt x="333" y="333"/>
                  </a:lnTo>
                  <a:lnTo>
                    <a:pt x="320" y="303"/>
                  </a:lnTo>
                  <a:lnTo>
                    <a:pt x="311" y="268"/>
                  </a:lnTo>
                  <a:lnTo>
                    <a:pt x="307" y="228"/>
                  </a:lnTo>
                  <a:lnTo>
                    <a:pt x="311" y="175"/>
                  </a:lnTo>
                  <a:lnTo>
                    <a:pt x="311" y="175"/>
                  </a:lnTo>
                  <a:lnTo>
                    <a:pt x="311" y="149"/>
                  </a:lnTo>
                  <a:lnTo>
                    <a:pt x="311" y="127"/>
                  </a:lnTo>
                  <a:lnTo>
                    <a:pt x="302" y="105"/>
                  </a:lnTo>
                  <a:lnTo>
                    <a:pt x="294" y="83"/>
                  </a:lnTo>
                  <a:lnTo>
                    <a:pt x="280" y="66"/>
                  </a:lnTo>
                  <a:lnTo>
                    <a:pt x="267" y="53"/>
                  </a:lnTo>
                  <a:lnTo>
                    <a:pt x="228" y="26"/>
                  </a:lnTo>
                  <a:lnTo>
                    <a:pt x="193" y="9"/>
                  </a:lnTo>
                  <a:lnTo>
                    <a:pt x="153" y="0"/>
                  </a:lnTo>
                  <a:lnTo>
                    <a:pt x="123" y="0"/>
                  </a:lnTo>
                  <a:lnTo>
                    <a:pt x="114" y="4"/>
                  </a:lnTo>
                  <a:lnTo>
                    <a:pt x="105" y="9"/>
                  </a:lnTo>
                  <a:lnTo>
                    <a:pt x="105" y="9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2" name="Freeform 110">
              <a:extLst>
                <a:ext uri="{FF2B5EF4-FFF2-40B4-BE49-F238E27FC236}">
                  <a16:creationId xmlns:a16="http://schemas.microsoft.com/office/drawing/2014/main" id="{B1E2A57C-33EF-495B-BFC2-DD492844F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988" y="4439334"/>
              <a:ext cx="882130" cy="829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0" y="17"/>
                </a:cxn>
                <a:cxn ang="0">
                  <a:pos x="65" y="35"/>
                </a:cxn>
                <a:cxn ang="0">
                  <a:pos x="114" y="48"/>
                </a:cxn>
                <a:cxn ang="0">
                  <a:pos x="166" y="57"/>
                </a:cxn>
                <a:cxn ang="0">
                  <a:pos x="197" y="57"/>
                </a:cxn>
                <a:cxn ang="0">
                  <a:pos x="228" y="57"/>
                </a:cxn>
                <a:cxn ang="0">
                  <a:pos x="263" y="48"/>
                </a:cxn>
                <a:cxn ang="0">
                  <a:pos x="294" y="39"/>
                </a:cxn>
                <a:cxn ang="0">
                  <a:pos x="329" y="22"/>
                </a:cxn>
                <a:cxn ang="0">
                  <a:pos x="364" y="0"/>
                </a:cxn>
                <a:cxn ang="0">
                  <a:pos x="364" y="0"/>
                </a:cxn>
                <a:cxn ang="0">
                  <a:pos x="368" y="35"/>
                </a:cxn>
                <a:cxn ang="0">
                  <a:pos x="364" y="74"/>
                </a:cxn>
                <a:cxn ang="0">
                  <a:pos x="359" y="123"/>
                </a:cxn>
                <a:cxn ang="0">
                  <a:pos x="346" y="180"/>
                </a:cxn>
                <a:cxn ang="0">
                  <a:pos x="329" y="237"/>
                </a:cxn>
                <a:cxn ang="0">
                  <a:pos x="311" y="263"/>
                </a:cxn>
                <a:cxn ang="0">
                  <a:pos x="294" y="294"/>
                </a:cxn>
                <a:cxn ang="0">
                  <a:pos x="272" y="320"/>
                </a:cxn>
                <a:cxn ang="0">
                  <a:pos x="245" y="346"/>
                </a:cxn>
                <a:cxn ang="0">
                  <a:pos x="245" y="346"/>
                </a:cxn>
                <a:cxn ang="0">
                  <a:pos x="228" y="329"/>
                </a:cxn>
                <a:cxn ang="0">
                  <a:pos x="210" y="311"/>
                </a:cxn>
                <a:cxn ang="0">
                  <a:pos x="180" y="281"/>
                </a:cxn>
                <a:cxn ang="0">
                  <a:pos x="144" y="232"/>
                </a:cxn>
                <a:cxn ang="0">
                  <a:pos x="105" y="175"/>
                </a:cxn>
                <a:cxn ang="0">
                  <a:pos x="52" y="9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8" h="346">
                  <a:moveTo>
                    <a:pt x="0" y="0"/>
                  </a:moveTo>
                  <a:lnTo>
                    <a:pt x="0" y="0"/>
                  </a:lnTo>
                  <a:lnTo>
                    <a:pt x="30" y="17"/>
                  </a:lnTo>
                  <a:lnTo>
                    <a:pt x="65" y="35"/>
                  </a:lnTo>
                  <a:lnTo>
                    <a:pt x="114" y="48"/>
                  </a:lnTo>
                  <a:lnTo>
                    <a:pt x="166" y="57"/>
                  </a:lnTo>
                  <a:lnTo>
                    <a:pt x="197" y="57"/>
                  </a:lnTo>
                  <a:lnTo>
                    <a:pt x="228" y="57"/>
                  </a:lnTo>
                  <a:lnTo>
                    <a:pt x="263" y="48"/>
                  </a:lnTo>
                  <a:lnTo>
                    <a:pt x="294" y="39"/>
                  </a:lnTo>
                  <a:lnTo>
                    <a:pt x="329" y="22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68" y="35"/>
                  </a:lnTo>
                  <a:lnTo>
                    <a:pt x="364" y="74"/>
                  </a:lnTo>
                  <a:lnTo>
                    <a:pt x="359" y="123"/>
                  </a:lnTo>
                  <a:lnTo>
                    <a:pt x="346" y="180"/>
                  </a:lnTo>
                  <a:lnTo>
                    <a:pt x="329" y="237"/>
                  </a:lnTo>
                  <a:lnTo>
                    <a:pt x="311" y="263"/>
                  </a:lnTo>
                  <a:lnTo>
                    <a:pt x="294" y="294"/>
                  </a:lnTo>
                  <a:lnTo>
                    <a:pt x="272" y="320"/>
                  </a:lnTo>
                  <a:lnTo>
                    <a:pt x="245" y="346"/>
                  </a:lnTo>
                  <a:lnTo>
                    <a:pt x="245" y="346"/>
                  </a:lnTo>
                  <a:lnTo>
                    <a:pt x="228" y="329"/>
                  </a:lnTo>
                  <a:lnTo>
                    <a:pt x="210" y="311"/>
                  </a:lnTo>
                  <a:lnTo>
                    <a:pt x="180" y="281"/>
                  </a:lnTo>
                  <a:lnTo>
                    <a:pt x="144" y="232"/>
                  </a:lnTo>
                  <a:lnTo>
                    <a:pt x="105" y="175"/>
                  </a:lnTo>
                  <a:lnTo>
                    <a:pt x="52" y="9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3" name="Freeform 111">
              <a:extLst>
                <a:ext uri="{FF2B5EF4-FFF2-40B4-BE49-F238E27FC236}">
                  <a16:creationId xmlns:a16="http://schemas.microsoft.com/office/drawing/2014/main" id="{F35BAB32-233C-4B04-8841-BED90A67E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205" y="3859238"/>
              <a:ext cx="767069" cy="140949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0"/>
                </a:cxn>
                <a:cxn ang="0">
                  <a:pos x="154" y="14"/>
                </a:cxn>
                <a:cxn ang="0">
                  <a:pos x="140" y="49"/>
                </a:cxn>
                <a:cxn ang="0">
                  <a:pos x="132" y="106"/>
                </a:cxn>
                <a:cxn ang="0">
                  <a:pos x="127" y="136"/>
                </a:cxn>
                <a:cxn ang="0">
                  <a:pos x="127" y="176"/>
                </a:cxn>
                <a:cxn ang="0">
                  <a:pos x="127" y="220"/>
                </a:cxn>
                <a:cxn ang="0">
                  <a:pos x="136" y="264"/>
                </a:cxn>
                <a:cxn ang="0">
                  <a:pos x="149" y="312"/>
                </a:cxn>
                <a:cxn ang="0">
                  <a:pos x="167" y="360"/>
                </a:cxn>
                <a:cxn ang="0">
                  <a:pos x="193" y="417"/>
                </a:cxn>
                <a:cxn ang="0">
                  <a:pos x="228" y="470"/>
                </a:cxn>
                <a:cxn ang="0">
                  <a:pos x="268" y="527"/>
                </a:cxn>
                <a:cxn ang="0">
                  <a:pos x="320" y="588"/>
                </a:cxn>
                <a:cxn ang="0">
                  <a:pos x="320" y="588"/>
                </a:cxn>
                <a:cxn ang="0">
                  <a:pos x="294" y="571"/>
                </a:cxn>
                <a:cxn ang="0">
                  <a:pos x="224" y="527"/>
                </a:cxn>
                <a:cxn ang="0">
                  <a:pos x="180" y="496"/>
                </a:cxn>
                <a:cxn ang="0">
                  <a:pos x="136" y="461"/>
                </a:cxn>
                <a:cxn ang="0">
                  <a:pos x="92" y="422"/>
                </a:cxn>
                <a:cxn ang="0">
                  <a:pos x="48" y="378"/>
                </a:cxn>
                <a:cxn ang="0">
                  <a:pos x="70" y="325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4" y="242"/>
                </a:cxn>
                <a:cxn ang="0">
                  <a:pos x="13" y="207"/>
                </a:cxn>
                <a:cxn ang="0">
                  <a:pos x="26" y="167"/>
                </a:cxn>
                <a:cxn ang="0">
                  <a:pos x="44" y="123"/>
                </a:cxn>
                <a:cxn ang="0">
                  <a:pos x="70" y="79"/>
                </a:cxn>
                <a:cxn ang="0">
                  <a:pos x="88" y="57"/>
                </a:cxn>
                <a:cxn ang="0">
                  <a:pos x="110" y="36"/>
                </a:cxn>
                <a:cxn ang="0">
                  <a:pos x="132" y="18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320" h="588">
                  <a:moveTo>
                    <a:pt x="158" y="0"/>
                  </a:moveTo>
                  <a:lnTo>
                    <a:pt x="158" y="0"/>
                  </a:lnTo>
                  <a:lnTo>
                    <a:pt x="154" y="14"/>
                  </a:lnTo>
                  <a:lnTo>
                    <a:pt x="140" y="49"/>
                  </a:lnTo>
                  <a:lnTo>
                    <a:pt x="132" y="106"/>
                  </a:lnTo>
                  <a:lnTo>
                    <a:pt x="127" y="136"/>
                  </a:lnTo>
                  <a:lnTo>
                    <a:pt x="127" y="176"/>
                  </a:lnTo>
                  <a:lnTo>
                    <a:pt x="127" y="220"/>
                  </a:lnTo>
                  <a:lnTo>
                    <a:pt x="136" y="264"/>
                  </a:lnTo>
                  <a:lnTo>
                    <a:pt x="149" y="312"/>
                  </a:lnTo>
                  <a:lnTo>
                    <a:pt x="167" y="360"/>
                  </a:lnTo>
                  <a:lnTo>
                    <a:pt x="193" y="417"/>
                  </a:lnTo>
                  <a:lnTo>
                    <a:pt x="228" y="470"/>
                  </a:lnTo>
                  <a:lnTo>
                    <a:pt x="268" y="527"/>
                  </a:lnTo>
                  <a:lnTo>
                    <a:pt x="320" y="588"/>
                  </a:lnTo>
                  <a:lnTo>
                    <a:pt x="320" y="588"/>
                  </a:lnTo>
                  <a:lnTo>
                    <a:pt x="294" y="571"/>
                  </a:lnTo>
                  <a:lnTo>
                    <a:pt x="224" y="527"/>
                  </a:lnTo>
                  <a:lnTo>
                    <a:pt x="180" y="496"/>
                  </a:lnTo>
                  <a:lnTo>
                    <a:pt x="136" y="461"/>
                  </a:lnTo>
                  <a:lnTo>
                    <a:pt x="92" y="422"/>
                  </a:lnTo>
                  <a:lnTo>
                    <a:pt x="48" y="378"/>
                  </a:lnTo>
                  <a:lnTo>
                    <a:pt x="70" y="325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13" y="207"/>
                  </a:lnTo>
                  <a:lnTo>
                    <a:pt x="26" y="167"/>
                  </a:lnTo>
                  <a:lnTo>
                    <a:pt x="44" y="123"/>
                  </a:lnTo>
                  <a:lnTo>
                    <a:pt x="70" y="79"/>
                  </a:lnTo>
                  <a:lnTo>
                    <a:pt x="88" y="57"/>
                  </a:lnTo>
                  <a:lnTo>
                    <a:pt x="110" y="36"/>
                  </a:lnTo>
                  <a:lnTo>
                    <a:pt x="132" y="18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4" name="Freeform 112">
              <a:extLst>
                <a:ext uri="{FF2B5EF4-FFF2-40B4-BE49-F238E27FC236}">
                  <a16:creationId xmlns:a16="http://schemas.microsoft.com/office/drawing/2014/main" id="{E8C4FCFC-9907-4A1E-B592-E6DEC9E04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4214" y="4113330"/>
              <a:ext cx="642421" cy="1282445"/>
            </a:xfrm>
            <a:custGeom>
              <a:avLst/>
              <a:gdLst/>
              <a:ahLst/>
              <a:cxnLst>
                <a:cxn ang="0">
                  <a:pos x="119" y="22"/>
                </a:cxn>
                <a:cxn ang="0">
                  <a:pos x="119" y="22"/>
                </a:cxn>
                <a:cxn ang="0">
                  <a:pos x="127" y="70"/>
                </a:cxn>
                <a:cxn ang="0">
                  <a:pos x="136" y="123"/>
                </a:cxn>
                <a:cxn ang="0">
                  <a:pos x="136" y="188"/>
                </a:cxn>
                <a:cxn ang="0">
                  <a:pos x="136" y="228"/>
                </a:cxn>
                <a:cxn ang="0">
                  <a:pos x="132" y="267"/>
                </a:cxn>
                <a:cxn ang="0">
                  <a:pos x="123" y="311"/>
                </a:cxn>
                <a:cxn ang="0">
                  <a:pos x="105" y="351"/>
                </a:cxn>
                <a:cxn ang="0">
                  <a:pos x="88" y="399"/>
                </a:cxn>
                <a:cxn ang="0">
                  <a:pos x="66" y="443"/>
                </a:cxn>
                <a:cxn ang="0">
                  <a:pos x="35" y="491"/>
                </a:cxn>
                <a:cxn ang="0">
                  <a:pos x="0" y="535"/>
                </a:cxn>
                <a:cxn ang="0">
                  <a:pos x="0" y="535"/>
                </a:cxn>
                <a:cxn ang="0">
                  <a:pos x="26" y="509"/>
                </a:cxn>
                <a:cxn ang="0">
                  <a:pos x="92" y="443"/>
                </a:cxn>
                <a:cxn ang="0">
                  <a:pos x="132" y="399"/>
                </a:cxn>
                <a:cxn ang="0">
                  <a:pos x="171" y="346"/>
                </a:cxn>
                <a:cxn ang="0">
                  <a:pos x="206" y="289"/>
                </a:cxn>
                <a:cxn ang="0">
                  <a:pos x="237" y="224"/>
                </a:cxn>
                <a:cxn ang="0">
                  <a:pos x="237" y="224"/>
                </a:cxn>
                <a:cxn ang="0">
                  <a:pos x="228" y="210"/>
                </a:cxn>
                <a:cxn ang="0">
                  <a:pos x="215" y="197"/>
                </a:cxn>
                <a:cxn ang="0">
                  <a:pos x="193" y="180"/>
                </a:cxn>
                <a:cxn ang="0">
                  <a:pos x="268" y="171"/>
                </a:cxn>
                <a:cxn ang="0">
                  <a:pos x="268" y="171"/>
                </a:cxn>
                <a:cxn ang="0">
                  <a:pos x="233" y="105"/>
                </a:cxn>
                <a:cxn ang="0">
                  <a:pos x="198" y="48"/>
                </a:cxn>
                <a:cxn ang="0">
                  <a:pos x="158" y="0"/>
                </a:cxn>
                <a:cxn ang="0">
                  <a:pos x="119" y="22"/>
                </a:cxn>
              </a:cxnLst>
              <a:rect l="0" t="0" r="r" b="b"/>
              <a:pathLst>
                <a:path w="268" h="535">
                  <a:moveTo>
                    <a:pt x="119" y="22"/>
                  </a:moveTo>
                  <a:lnTo>
                    <a:pt x="119" y="22"/>
                  </a:lnTo>
                  <a:lnTo>
                    <a:pt x="127" y="70"/>
                  </a:lnTo>
                  <a:lnTo>
                    <a:pt x="136" y="123"/>
                  </a:lnTo>
                  <a:lnTo>
                    <a:pt x="136" y="188"/>
                  </a:lnTo>
                  <a:lnTo>
                    <a:pt x="136" y="228"/>
                  </a:lnTo>
                  <a:lnTo>
                    <a:pt x="132" y="267"/>
                  </a:lnTo>
                  <a:lnTo>
                    <a:pt x="123" y="311"/>
                  </a:lnTo>
                  <a:lnTo>
                    <a:pt x="105" y="351"/>
                  </a:lnTo>
                  <a:lnTo>
                    <a:pt x="88" y="399"/>
                  </a:lnTo>
                  <a:lnTo>
                    <a:pt x="66" y="443"/>
                  </a:lnTo>
                  <a:lnTo>
                    <a:pt x="35" y="491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26" y="509"/>
                  </a:lnTo>
                  <a:lnTo>
                    <a:pt x="92" y="443"/>
                  </a:lnTo>
                  <a:lnTo>
                    <a:pt x="132" y="399"/>
                  </a:lnTo>
                  <a:lnTo>
                    <a:pt x="171" y="346"/>
                  </a:lnTo>
                  <a:lnTo>
                    <a:pt x="206" y="289"/>
                  </a:lnTo>
                  <a:lnTo>
                    <a:pt x="237" y="224"/>
                  </a:lnTo>
                  <a:lnTo>
                    <a:pt x="237" y="224"/>
                  </a:lnTo>
                  <a:lnTo>
                    <a:pt x="228" y="210"/>
                  </a:lnTo>
                  <a:lnTo>
                    <a:pt x="215" y="197"/>
                  </a:lnTo>
                  <a:lnTo>
                    <a:pt x="193" y="180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33" y="105"/>
                  </a:lnTo>
                  <a:lnTo>
                    <a:pt x="198" y="48"/>
                  </a:lnTo>
                  <a:lnTo>
                    <a:pt x="158" y="0"/>
                  </a:lnTo>
                  <a:lnTo>
                    <a:pt x="119" y="2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5" name="Freeform 113">
              <a:extLst>
                <a:ext uri="{FF2B5EF4-FFF2-40B4-BE49-F238E27FC236}">
                  <a16:creationId xmlns:a16="http://schemas.microsoft.com/office/drawing/2014/main" id="{E5B2E6DE-9692-4C70-825D-19D0D9E4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427" y="4492070"/>
              <a:ext cx="536948" cy="1630022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40" y="0"/>
                </a:cxn>
                <a:cxn ang="0">
                  <a:pos x="149" y="30"/>
                </a:cxn>
                <a:cxn ang="0">
                  <a:pos x="154" y="70"/>
                </a:cxn>
                <a:cxn ang="0">
                  <a:pos x="154" y="118"/>
                </a:cxn>
                <a:cxn ang="0">
                  <a:pos x="149" y="171"/>
                </a:cxn>
                <a:cxn ang="0">
                  <a:pos x="140" y="232"/>
                </a:cxn>
                <a:cxn ang="0">
                  <a:pos x="123" y="294"/>
                </a:cxn>
                <a:cxn ang="0">
                  <a:pos x="110" y="324"/>
                </a:cxn>
                <a:cxn ang="0">
                  <a:pos x="92" y="355"/>
                </a:cxn>
                <a:cxn ang="0">
                  <a:pos x="92" y="355"/>
                </a:cxn>
                <a:cxn ang="0">
                  <a:pos x="39" y="460"/>
                </a:cxn>
                <a:cxn ang="0">
                  <a:pos x="22" y="500"/>
                </a:cxn>
                <a:cxn ang="0">
                  <a:pos x="9" y="535"/>
                </a:cxn>
                <a:cxn ang="0">
                  <a:pos x="0" y="570"/>
                </a:cxn>
                <a:cxn ang="0">
                  <a:pos x="0" y="605"/>
                </a:cxn>
                <a:cxn ang="0">
                  <a:pos x="0" y="640"/>
                </a:cxn>
                <a:cxn ang="0">
                  <a:pos x="4" y="680"/>
                </a:cxn>
                <a:cxn ang="0">
                  <a:pos x="215" y="671"/>
                </a:cxn>
                <a:cxn ang="0">
                  <a:pos x="215" y="671"/>
                </a:cxn>
                <a:cxn ang="0">
                  <a:pos x="219" y="596"/>
                </a:cxn>
                <a:cxn ang="0">
                  <a:pos x="224" y="509"/>
                </a:cxn>
                <a:cxn ang="0">
                  <a:pos x="224" y="408"/>
                </a:cxn>
                <a:cxn ang="0">
                  <a:pos x="215" y="298"/>
                </a:cxn>
                <a:cxn ang="0">
                  <a:pos x="202" y="184"/>
                </a:cxn>
                <a:cxn ang="0">
                  <a:pos x="193" y="131"/>
                </a:cxn>
                <a:cxn ang="0">
                  <a:pos x="180" y="83"/>
                </a:cxn>
                <a:cxn ang="0">
                  <a:pos x="162" y="39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224" h="680">
                  <a:moveTo>
                    <a:pt x="140" y="0"/>
                  </a:moveTo>
                  <a:lnTo>
                    <a:pt x="140" y="0"/>
                  </a:lnTo>
                  <a:lnTo>
                    <a:pt x="149" y="30"/>
                  </a:lnTo>
                  <a:lnTo>
                    <a:pt x="154" y="70"/>
                  </a:lnTo>
                  <a:lnTo>
                    <a:pt x="154" y="118"/>
                  </a:lnTo>
                  <a:lnTo>
                    <a:pt x="149" y="171"/>
                  </a:lnTo>
                  <a:lnTo>
                    <a:pt x="140" y="232"/>
                  </a:lnTo>
                  <a:lnTo>
                    <a:pt x="123" y="294"/>
                  </a:lnTo>
                  <a:lnTo>
                    <a:pt x="110" y="324"/>
                  </a:lnTo>
                  <a:lnTo>
                    <a:pt x="92" y="355"/>
                  </a:lnTo>
                  <a:lnTo>
                    <a:pt x="92" y="355"/>
                  </a:lnTo>
                  <a:lnTo>
                    <a:pt x="39" y="460"/>
                  </a:lnTo>
                  <a:lnTo>
                    <a:pt x="22" y="500"/>
                  </a:lnTo>
                  <a:lnTo>
                    <a:pt x="9" y="535"/>
                  </a:lnTo>
                  <a:lnTo>
                    <a:pt x="0" y="570"/>
                  </a:lnTo>
                  <a:lnTo>
                    <a:pt x="0" y="605"/>
                  </a:lnTo>
                  <a:lnTo>
                    <a:pt x="0" y="640"/>
                  </a:lnTo>
                  <a:lnTo>
                    <a:pt x="4" y="680"/>
                  </a:lnTo>
                  <a:lnTo>
                    <a:pt x="215" y="671"/>
                  </a:lnTo>
                  <a:lnTo>
                    <a:pt x="215" y="671"/>
                  </a:lnTo>
                  <a:lnTo>
                    <a:pt x="219" y="596"/>
                  </a:lnTo>
                  <a:lnTo>
                    <a:pt x="224" y="509"/>
                  </a:lnTo>
                  <a:lnTo>
                    <a:pt x="224" y="408"/>
                  </a:lnTo>
                  <a:lnTo>
                    <a:pt x="215" y="298"/>
                  </a:lnTo>
                  <a:lnTo>
                    <a:pt x="202" y="184"/>
                  </a:lnTo>
                  <a:lnTo>
                    <a:pt x="193" y="131"/>
                  </a:lnTo>
                  <a:lnTo>
                    <a:pt x="180" y="83"/>
                  </a:lnTo>
                  <a:lnTo>
                    <a:pt x="162" y="39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2D2D2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6" name="Freeform 114">
              <a:extLst>
                <a:ext uri="{FF2B5EF4-FFF2-40B4-BE49-F238E27FC236}">
                  <a16:creationId xmlns:a16="http://schemas.microsoft.com/office/drawing/2014/main" id="{B8CA737E-84AB-40B2-9A20-D04B541CE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330" y="4206817"/>
              <a:ext cx="714333" cy="167317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6" y="5"/>
                </a:cxn>
                <a:cxn ang="0">
                  <a:pos x="75" y="18"/>
                </a:cxn>
                <a:cxn ang="0">
                  <a:pos x="88" y="31"/>
                </a:cxn>
                <a:cxn ang="0">
                  <a:pos x="97" y="57"/>
                </a:cxn>
                <a:cxn ang="0">
                  <a:pos x="97" y="57"/>
                </a:cxn>
                <a:cxn ang="0">
                  <a:pos x="123" y="171"/>
                </a:cxn>
                <a:cxn ang="0">
                  <a:pos x="171" y="356"/>
                </a:cxn>
                <a:cxn ang="0">
                  <a:pos x="202" y="457"/>
                </a:cxn>
                <a:cxn ang="0">
                  <a:pos x="233" y="549"/>
                </a:cxn>
                <a:cxn ang="0">
                  <a:pos x="268" y="632"/>
                </a:cxn>
                <a:cxn ang="0">
                  <a:pos x="298" y="698"/>
                </a:cxn>
                <a:cxn ang="0">
                  <a:pos x="0" y="694"/>
                </a:cxn>
                <a:cxn ang="0">
                  <a:pos x="0" y="694"/>
                </a:cxn>
                <a:cxn ang="0">
                  <a:pos x="9" y="562"/>
                </a:cxn>
                <a:cxn ang="0">
                  <a:pos x="13" y="461"/>
                </a:cxn>
                <a:cxn ang="0">
                  <a:pos x="9" y="417"/>
                </a:cxn>
                <a:cxn ang="0">
                  <a:pos x="4" y="386"/>
                </a:cxn>
                <a:cxn ang="0">
                  <a:pos x="4" y="386"/>
                </a:cxn>
                <a:cxn ang="0">
                  <a:pos x="4" y="351"/>
                </a:cxn>
                <a:cxn ang="0">
                  <a:pos x="4" y="299"/>
                </a:cxn>
                <a:cxn ang="0">
                  <a:pos x="9" y="171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298" h="698">
                  <a:moveTo>
                    <a:pt x="26" y="5"/>
                  </a:moveTo>
                  <a:lnTo>
                    <a:pt x="26" y="5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6" y="5"/>
                  </a:lnTo>
                  <a:lnTo>
                    <a:pt x="75" y="18"/>
                  </a:lnTo>
                  <a:lnTo>
                    <a:pt x="88" y="31"/>
                  </a:lnTo>
                  <a:lnTo>
                    <a:pt x="97" y="57"/>
                  </a:lnTo>
                  <a:lnTo>
                    <a:pt x="97" y="57"/>
                  </a:lnTo>
                  <a:lnTo>
                    <a:pt x="123" y="171"/>
                  </a:lnTo>
                  <a:lnTo>
                    <a:pt x="171" y="356"/>
                  </a:lnTo>
                  <a:lnTo>
                    <a:pt x="202" y="457"/>
                  </a:lnTo>
                  <a:lnTo>
                    <a:pt x="233" y="549"/>
                  </a:lnTo>
                  <a:lnTo>
                    <a:pt x="268" y="632"/>
                  </a:lnTo>
                  <a:lnTo>
                    <a:pt x="298" y="698"/>
                  </a:lnTo>
                  <a:lnTo>
                    <a:pt x="0" y="694"/>
                  </a:lnTo>
                  <a:lnTo>
                    <a:pt x="0" y="694"/>
                  </a:lnTo>
                  <a:lnTo>
                    <a:pt x="9" y="562"/>
                  </a:lnTo>
                  <a:lnTo>
                    <a:pt x="13" y="461"/>
                  </a:lnTo>
                  <a:lnTo>
                    <a:pt x="9" y="417"/>
                  </a:lnTo>
                  <a:lnTo>
                    <a:pt x="4" y="386"/>
                  </a:lnTo>
                  <a:lnTo>
                    <a:pt x="4" y="386"/>
                  </a:lnTo>
                  <a:lnTo>
                    <a:pt x="4" y="351"/>
                  </a:lnTo>
                  <a:lnTo>
                    <a:pt x="4" y="299"/>
                  </a:lnTo>
                  <a:lnTo>
                    <a:pt x="9" y="171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4141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7" name="Freeform 115">
              <a:extLst>
                <a:ext uri="{FF2B5EF4-FFF2-40B4-BE49-F238E27FC236}">
                  <a16:creationId xmlns:a16="http://schemas.microsoft.com/office/drawing/2014/main" id="{319D9DD9-30C0-47F3-B7D0-71D7A1F54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2422" y="3113743"/>
              <a:ext cx="673583" cy="915689"/>
            </a:xfrm>
            <a:custGeom>
              <a:avLst/>
              <a:gdLst/>
              <a:ahLst/>
              <a:cxnLst>
                <a:cxn ang="0">
                  <a:pos x="237" y="70"/>
                </a:cxn>
                <a:cxn ang="0">
                  <a:pos x="237" y="70"/>
                </a:cxn>
                <a:cxn ang="0">
                  <a:pos x="241" y="79"/>
                </a:cxn>
                <a:cxn ang="0">
                  <a:pos x="246" y="110"/>
                </a:cxn>
                <a:cxn ang="0">
                  <a:pos x="246" y="158"/>
                </a:cxn>
                <a:cxn ang="0">
                  <a:pos x="241" y="184"/>
                </a:cxn>
                <a:cxn ang="0">
                  <a:pos x="237" y="215"/>
                </a:cxn>
                <a:cxn ang="0">
                  <a:pos x="237" y="215"/>
                </a:cxn>
                <a:cxn ang="0">
                  <a:pos x="228" y="241"/>
                </a:cxn>
                <a:cxn ang="0">
                  <a:pos x="228" y="268"/>
                </a:cxn>
                <a:cxn ang="0">
                  <a:pos x="228" y="285"/>
                </a:cxn>
                <a:cxn ang="0">
                  <a:pos x="233" y="303"/>
                </a:cxn>
                <a:cxn ang="0">
                  <a:pos x="241" y="311"/>
                </a:cxn>
                <a:cxn ang="0">
                  <a:pos x="254" y="320"/>
                </a:cxn>
                <a:cxn ang="0">
                  <a:pos x="268" y="325"/>
                </a:cxn>
                <a:cxn ang="0">
                  <a:pos x="281" y="325"/>
                </a:cxn>
                <a:cxn ang="0">
                  <a:pos x="281" y="325"/>
                </a:cxn>
                <a:cxn ang="0">
                  <a:pos x="272" y="325"/>
                </a:cxn>
                <a:cxn ang="0">
                  <a:pos x="254" y="329"/>
                </a:cxn>
                <a:cxn ang="0">
                  <a:pos x="241" y="325"/>
                </a:cxn>
                <a:cxn ang="0">
                  <a:pos x="233" y="320"/>
                </a:cxn>
                <a:cxn ang="0">
                  <a:pos x="219" y="311"/>
                </a:cxn>
                <a:cxn ang="0">
                  <a:pos x="211" y="294"/>
                </a:cxn>
                <a:cxn ang="0">
                  <a:pos x="211" y="294"/>
                </a:cxn>
                <a:cxn ang="0">
                  <a:pos x="206" y="307"/>
                </a:cxn>
                <a:cxn ang="0">
                  <a:pos x="206" y="329"/>
                </a:cxn>
                <a:cxn ang="0">
                  <a:pos x="211" y="347"/>
                </a:cxn>
                <a:cxn ang="0">
                  <a:pos x="219" y="360"/>
                </a:cxn>
                <a:cxn ang="0">
                  <a:pos x="233" y="368"/>
                </a:cxn>
                <a:cxn ang="0">
                  <a:pos x="254" y="377"/>
                </a:cxn>
                <a:cxn ang="0">
                  <a:pos x="254" y="377"/>
                </a:cxn>
                <a:cxn ang="0">
                  <a:pos x="233" y="382"/>
                </a:cxn>
                <a:cxn ang="0">
                  <a:pos x="206" y="377"/>
                </a:cxn>
                <a:cxn ang="0">
                  <a:pos x="175" y="373"/>
                </a:cxn>
                <a:cxn ang="0">
                  <a:pos x="140" y="364"/>
                </a:cxn>
                <a:cxn ang="0">
                  <a:pos x="105" y="347"/>
                </a:cxn>
                <a:cxn ang="0">
                  <a:pos x="70" y="320"/>
                </a:cxn>
                <a:cxn ang="0">
                  <a:pos x="53" y="298"/>
                </a:cxn>
                <a:cxn ang="0">
                  <a:pos x="35" y="281"/>
                </a:cxn>
                <a:cxn ang="0">
                  <a:pos x="35" y="281"/>
                </a:cxn>
                <a:cxn ang="0">
                  <a:pos x="22" y="259"/>
                </a:cxn>
                <a:cxn ang="0">
                  <a:pos x="13" y="232"/>
                </a:cxn>
                <a:cxn ang="0">
                  <a:pos x="4" y="211"/>
                </a:cxn>
                <a:cxn ang="0">
                  <a:pos x="0" y="189"/>
                </a:cxn>
                <a:cxn ang="0">
                  <a:pos x="0" y="145"/>
                </a:cxn>
                <a:cxn ang="0">
                  <a:pos x="9" y="105"/>
                </a:cxn>
                <a:cxn ang="0">
                  <a:pos x="22" y="70"/>
                </a:cxn>
                <a:cxn ang="0">
                  <a:pos x="48" y="39"/>
                </a:cxn>
                <a:cxn ang="0">
                  <a:pos x="79" y="17"/>
                </a:cxn>
                <a:cxn ang="0">
                  <a:pos x="96" y="13"/>
                </a:cxn>
                <a:cxn ang="0">
                  <a:pos x="118" y="4"/>
                </a:cxn>
                <a:cxn ang="0">
                  <a:pos x="118" y="4"/>
                </a:cxn>
                <a:cxn ang="0">
                  <a:pos x="149" y="0"/>
                </a:cxn>
                <a:cxn ang="0">
                  <a:pos x="180" y="0"/>
                </a:cxn>
                <a:cxn ang="0">
                  <a:pos x="202" y="4"/>
                </a:cxn>
                <a:cxn ang="0">
                  <a:pos x="215" y="9"/>
                </a:cxn>
                <a:cxn ang="0">
                  <a:pos x="228" y="22"/>
                </a:cxn>
                <a:cxn ang="0">
                  <a:pos x="233" y="35"/>
                </a:cxn>
                <a:cxn ang="0">
                  <a:pos x="237" y="48"/>
                </a:cxn>
                <a:cxn ang="0">
                  <a:pos x="237" y="70"/>
                </a:cxn>
                <a:cxn ang="0">
                  <a:pos x="237" y="70"/>
                </a:cxn>
              </a:cxnLst>
              <a:rect l="0" t="0" r="r" b="b"/>
              <a:pathLst>
                <a:path w="281" h="382">
                  <a:moveTo>
                    <a:pt x="237" y="70"/>
                  </a:moveTo>
                  <a:lnTo>
                    <a:pt x="237" y="70"/>
                  </a:lnTo>
                  <a:lnTo>
                    <a:pt x="241" y="79"/>
                  </a:lnTo>
                  <a:lnTo>
                    <a:pt x="246" y="110"/>
                  </a:lnTo>
                  <a:lnTo>
                    <a:pt x="246" y="158"/>
                  </a:lnTo>
                  <a:lnTo>
                    <a:pt x="241" y="184"/>
                  </a:lnTo>
                  <a:lnTo>
                    <a:pt x="237" y="215"/>
                  </a:lnTo>
                  <a:lnTo>
                    <a:pt x="237" y="215"/>
                  </a:lnTo>
                  <a:lnTo>
                    <a:pt x="228" y="241"/>
                  </a:lnTo>
                  <a:lnTo>
                    <a:pt x="228" y="268"/>
                  </a:lnTo>
                  <a:lnTo>
                    <a:pt x="228" y="285"/>
                  </a:lnTo>
                  <a:lnTo>
                    <a:pt x="233" y="303"/>
                  </a:lnTo>
                  <a:lnTo>
                    <a:pt x="241" y="311"/>
                  </a:lnTo>
                  <a:lnTo>
                    <a:pt x="254" y="320"/>
                  </a:lnTo>
                  <a:lnTo>
                    <a:pt x="268" y="325"/>
                  </a:lnTo>
                  <a:lnTo>
                    <a:pt x="281" y="325"/>
                  </a:lnTo>
                  <a:lnTo>
                    <a:pt x="281" y="325"/>
                  </a:lnTo>
                  <a:lnTo>
                    <a:pt x="272" y="325"/>
                  </a:lnTo>
                  <a:lnTo>
                    <a:pt x="254" y="329"/>
                  </a:lnTo>
                  <a:lnTo>
                    <a:pt x="241" y="325"/>
                  </a:lnTo>
                  <a:lnTo>
                    <a:pt x="233" y="320"/>
                  </a:lnTo>
                  <a:lnTo>
                    <a:pt x="219" y="311"/>
                  </a:lnTo>
                  <a:lnTo>
                    <a:pt x="211" y="294"/>
                  </a:lnTo>
                  <a:lnTo>
                    <a:pt x="211" y="294"/>
                  </a:lnTo>
                  <a:lnTo>
                    <a:pt x="206" y="307"/>
                  </a:lnTo>
                  <a:lnTo>
                    <a:pt x="206" y="329"/>
                  </a:lnTo>
                  <a:lnTo>
                    <a:pt x="211" y="347"/>
                  </a:lnTo>
                  <a:lnTo>
                    <a:pt x="219" y="360"/>
                  </a:lnTo>
                  <a:lnTo>
                    <a:pt x="233" y="368"/>
                  </a:lnTo>
                  <a:lnTo>
                    <a:pt x="254" y="377"/>
                  </a:lnTo>
                  <a:lnTo>
                    <a:pt x="254" y="377"/>
                  </a:lnTo>
                  <a:lnTo>
                    <a:pt x="233" y="382"/>
                  </a:lnTo>
                  <a:lnTo>
                    <a:pt x="206" y="377"/>
                  </a:lnTo>
                  <a:lnTo>
                    <a:pt x="175" y="373"/>
                  </a:lnTo>
                  <a:lnTo>
                    <a:pt x="140" y="364"/>
                  </a:lnTo>
                  <a:lnTo>
                    <a:pt x="105" y="347"/>
                  </a:lnTo>
                  <a:lnTo>
                    <a:pt x="70" y="320"/>
                  </a:lnTo>
                  <a:lnTo>
                    <a:pt x="53" y="298"/>
                  </a:lnTo>
                  <a:lnTo>
                    <a:pt x="35" y="281"/>
                  </a:lnTo>
                  <a:lnTo>
                    <a:pt x="35" y="281"/>
                  </a:lnTo>
                  <a:lnTo>
                    <a:pt x="22" y="259"/>
                  </a:lnTo>
                  <a:lnTo>
                    <a:pt x="13" y="232"/>
                  </a:lnTo>
                  <a:lnTo>
                    <a:pt x="4" y="211"/>
                  </a:lnTo>
                  <a:lnTo>
                    <a:pt x="0" y="189"/>
                  </a:lnTo>
                  <a:lnTo>
                    <a:pt x="0" y="145"/>
                  </a:lnTo>
                  <a:lnTo>
                    <a:pt x="9" y="105"/>
                  </a:lnTo>
                  <a:lnTo>
                    <a:pt x="22" y="70"/>
                  </a:lnTo>
                  <a:lnTo>
                    <a:pt x="48" y="39"/>
                  </a:lnTo>
                  <a:lnTo>
                    <a:pt x="79" y="17"/>
                  </a:lnTo>
                  <a:lnTo>
                    <a:pt x="96" y="13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49" y="0"/>
                  </a:lnTo>
                  <a:lnTo>
                    <a:pt x="180" y="0"/>
                  </a:lnTo>
                  <a:lnTo>
                    <a:pt x="202" y="4"/>
                  </a:lnTo>
                  <a:lnTo>
                    <a:pt x="215" y="9"/>
                  </a:lnTo>
                  <a:lnTo>
                    <a:pt x="228" y="22"/>
                  </a:lnTo>
                  <a:lnTo>
                    <a:pt x="233" y="35"/>
                  </a:lnTo>
                  <a:lnTo>
                    <a:pt x="237" y="48"/>
                  </a:lnTo>
                  <a:lnTo>
                    <a:pt x="237" y="70"/>
                  </a:lnTo>
                  <a:lnTo>
                    <a:pt x="237" y="70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8" name="Freeform 116">
              <a:extLst>
                <a:ext uri="{FF2B5EF4-FFF2-40B4-BE49-F238E27FC236}">
                  <a16:creationId xmlns:a16="http://schemas.microsoft.com/office/drawing/2014/main" id="{CB2E77C8-B430-4816-B325-EBD38D617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845" y="3722605"/>
              <a:ext cx="453051" cy="52736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9" y="35"/>
                </a:cxn>
                <a:cxn ang="0">
                  <a:pos x="31" y="101"/>
                </a:cxn>
                <a:cxn ang="0">
                  <a:pos x="44" y="141"/>
                </a:cxn>
                <a:cxn ang="0">
                  <a:pos x="66" y="176"/>
                </a:cxn>
                <a:cxn ang="0">
                  <a:pos x="88" y="202"/>
                </a:cxn>
                <a:cxn ang="0">
                  <a:pos x="97" y="211"/>
                </a:cxn>
                <a:cxn ang="0">
                  <a:pos x="110" y="220"/>
                </a:cxn>
                <a:cxn ang="0">
                  <a:pos x="110" y="220"/>
                </a:cxn>
                <a:cxn ang="0">
                  <a:pos x="123" y="220"/>
                </a:cxn>
                <a:cxn ang="0">
                  <a:pos x="132" y="220"/>
                </a:cxn>
                <a:cxn ang="0">
                  <a:pos x="141" y="215"/>
                </a:cxn>
                <a:cxn ang="0">
                  <a:pos x="149" y="207"/>
                </a:cxn>
                <a:cxn ang="0">
                  <a:pos x="162" y="189"/>
                </a:cxn>
                <a:cxn ang="0">
                  <a:pos x="176" y="167"/>
                </a:cxn>
                <a:cxn ang="0">
                  <a:pos x="184" y="119"/>
                </a:cxn>
                <a:cxn ang="0">
                  <a:pos x="189" y="97"/>
                </a:cxn>
                <a:cxn ang="0">
                  <a:pos x="189" y="97"/>
                </a:cxn>
                <a:cxn ang="0">
                  <a:pos x="162" y="79"/>
                </a:cxn>
                <a:cxn ang="0">
                  <a:pos x="97" y="40"/>
                </a:cxn>
                <a:cxn ang="0">
                  <a:pos x="66" y="18"/>
                </a:cxn>
                <a:cxn ang="0">
                  <a:pos x="35" y="5"/>
                </a:cxn>
                <a:cxn ang="0">
                  <a:pos x="13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89" h="220">
                  <a:moveTo>
                    <a:pt x="0" y="5"/>
                  </a:moveTo>
                  <a:lnTo>
                    <a:pt x="0" y="5"/>
                  </a:lnTo>
                  <a:lnTo>
                    <a:pt x="9" y="35"/>
                  </a:lnTo>
                  <a:lnTo>
                    <a:pt x="31" y="101"/>
                  </a:lnTo>
                  <a:lnTo>
                    <a:pt x="44" y="141"/>
                  </a:lnTo>
                  <a:lnTo>
                    <a:pt x="66" y="176"/>
                  </a:lnTo>
                  <a:lnTo>
                    <a:pt x="88" y="202"/>
                  </a:lnTo>
                  <a:lnTo>
                    <a:pt x="97" y="211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23" y="220"/>
                  </a:lnTo>
                  <a:lnTo>
                    <a:pt x="132" y="220"/>
                  </a:lnTo>
                  <a:lnTo>
                    <a:pt x="141" y="215"/>
                  </a:lnTo>
                  <a:lnTo>
                    <a:pt x="149" y="207"/>
                  </a:lnTo>
                  <a:lnTo>
                    <a:pt x="162" y="189"/>
                  </a:lnTo>
                  <a:lnTo>
                    <a:pt x="176" y="167"/>
                  </a:lnTo>
                  <a:lnTo>
                    <a:pt x="184" y="119"/>
                  </a:lnTo>
                  <a:lnTo>
                    <a:pt x="189" y="97"/>
                  </a:lnTo>
                  <a:lnTo>
                    <a:pt x="189" y="97"/>
                  </a:lnTo>
                  <a:lnTo>
                    <a:pt x="162" y="79"/>
                  </a:lnTo>
                  <a:lnTo>
                    <a:pt x="97" y="40"/>
                  </a:lnTo>
                  <a:lnTo>
                    <a:pt x="66" y="18"/>
                  </a:lnTo>
                  <a:lnTo>
                    <a:pt x="35" y="5"/>
                  </a:lnTo>
                  <a:lnTo>
                    <a:pt x="13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482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9" name="Freeform 117">
              <a:extLst>
                <a:ext uri="{FF2B5EF4-FFF2-40B4-BE49-F238E27FC236}">
                  <a16:creationId xmlns:a16="http://schemas.microsoft.com/office/drawing/2014/main" id="{66E9F28A-03D6-4514-BD42-45C78F99B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2520" y="2818900"/>
              <a:ext cx="987602" cy="1304018"/>
            </a:xfrm>
            <a:custGeom>
              <a:avLst/>
              <a:gdLst/>
              <a:ahLst/>
              <a:cxnLst>
                <a:cxn ang="0">
                  <a:pos x="377" y="44"/>
                </a:cxn>
                <a:cxn ang="0">
                  <a:pos x="377" y="44"/>
                </a:cxn>
                <a:cxn ang="0">
                  <a:pos x="386" y="57"/>
                </a:cxn>
                <a:cxn ang="0">
                  <a:pos x="399" y="75"/>
                </a:cxn>
                <a:cxn ang="0">
                  <a:pos x="404" y="101"/>
                </a:cxn>
                <a:cxn ang="0">
                  <a:pos x="412" y="132"/>
                </a:cxn>
                <a:cxn ang="0">
                  <a:pos x="412" y="171"/>
                </a:cxn>
                <a:cxn ang="0">
                  <a:pos x="404" y="215"/>
                </a:cxn>
                <a:cxn ang="0">
                  <a:pos x="386" y="268"/>
                </a:cxn>
                <a:cxn ang="0">
                  <a:pos x="386" y="268"/>
                </a:cxn>
                <a:cxn ang="0">
                  <a:pos x="386" y="285"/>
                </a:cxn>
                <a:cxn ang="0">
                  <a:pos x="382" y="329"/>
                </a:cxn>
                <a:cxn ang="0">
                  <a:pos x="373" y="360"/>
                </a:cxn>
                <a:cxn ang="0">
                  <a:pos x="360" y="391"/>
                </a:cxn>
                <a:cxn ang="0">
                  <a:pos x="342" y="421"/>
                </a:cxn>
                <a:cxn ang="0">
                  <a:pos x="316" y="452"/>
                </a:cxn>
                <a:cxn ang="0">
                  <a:pos x="316" y="452"/>
                </a:cxn>
                <a:cxn ang="0">
                  <a:pos x="259" y="513"/>
                </a:cxn>
                <a:cxn ang="0">
                  <a:pos x="241" y="535"/>
                </a:cxn>
                <a:cxn ang="0">
                  <a:pos x="241" y="535"/>
                </a:cxn>
                <a:cxn ang="0">
                  <a:pos x="232" y="540"/>
                </a:cxn>
                <a:cxn ang="0">
                  <a:pos x="215" y="544"/>
                </a:cxn>
                <a:cxn ang="0">
                  <a:pos x="202" y="544"/>
                </a:cxn>
                <a:cxn ang="0">
                  <a:pos x="184" y="544"/>
                </a:cxn>
                <a:cxn ang="0">
                  <a:pos x="167" y="535"/>
                </a:cxn>
                <a:cxn ang="0">
                  <a:pos x="149" y="522"/>
                </a:cxn>
                <a:cxn ang="0">
                  <a:pos x="149" y="522"/>
                </a:cxn>
                <a:cxn ang="0">
                  <a:pos x="109" y="496"/>
                </a:cxn>
                <a:cxn ang="0">
                  <a:pos x="88" y="474"/>
                </a:cxn>
                <a:cxn ang="0">
                  <a:pos x="66" y="448"/>
                </a:cxn>
                <a:cxn ang="0">
                  <a:pos x="39" y="421"/>
                </a:cxn>
                <a:cxn ang="0">
                  <a:pos x="22" y="386"/>
                </a:cxn>
                <a:cxn ang="0">
                  <a:pos x="9" y="347"/>
                </a:cxn>
                <a:cxn ang="0">
                  <a:pos x="0" y="303"/>
                </a:cxn>
                <a:cxn ang="0">
                  <a:pos x="0" y="303"/>
                </a:cxn>
                <a:cxn ang="0">
                  <a:pos x="4" y="281"/>
                </a:cxn>
                <a:cxn ang="0">
                  <a:pos x="13" y="224"/>
                </a:cxn>
                <a:cxn ang="0">
                  <a:pos x="31" y="145"/>
                </a:cxn>
                <a:cxn ang="0">
                  <a:pos x="48" y="110"/>
                </a:cxn>
                <a:cxn ang="0">
                  <a:pos x="61" y="70"/>
                </a:cxn>
                <a:cxn ang="0">
                  <a:pos x="61" y="70"/>
                </a:cxn>
                <a:cxn ang="0">
                  <a:pos x="74" y="57"/>
                </a:cxn>
                <a:cxn ang="0">
                  <a:pos x="88" y="40"/>
                </a:cxn>
                <a:cxn ang="0">
                  <a:pos x="101" y="31"/>
                </a:cxn>
                <a:cxn ang="0">
                  <a:pos x="118" y="18"/>
                </a:cxn>
                <a:cxn ang="0">
                  <a:pos x="158" y="4"/>
                </a:cxn>
                <a:cxn ang="0">
                  <a:pos x="202" y="0"/>
                </a:cxn>
                <a:cxn ang="0">
                  <a:pos x="250" y="0"/>
                </a:cxn>
                <a:cxn ang="0">
                  <a:pos x="294" y="9"/>
                </a:cxn>
                <a:cxn ang="0">
                  <a:pos x="338" y="22"/>
                </a:cxn>
                <a:cxn ang="0">
                  <a:pos x="377" y="44"/>
                </a:cxn>
                <a:cxn ang="0">
                  <a:pos x="377" y="44"/>
                </a:cxn>
              </a:cxnLst>
              <a:rect l="0" t="0" r="r" b="b"/>
              <a:pathLst>
                <a:path w="412" h="544">
                  <a:moveTo>
                    <a:pt x="377" y="44"/>
                  </a:moveTo>
                  <a:lnTo>
                    <a:pt x="377" y="44"/>
                  </a:lnTo>
                  <a:lnTo>
                    <a:pt x="386" y="57"/>
                  </a:lnTo>
                  <a:lnTo>
                    <a:pt x="399" y="75"/>
                  </a:lnTo>
                  <a:lnTo>
                    <a:pt x="404" y="101"/>
                  </a:lnTo>
                  <a:lnTo>
                    <a:pt x="412" y="132"/>
                  </a:lnTo>
                  <a:lnTo>
                    <a:pt x="412" y="171"/>
                  </a:lnTo>
                  <a:lnTo>
                    <a:pt x="404" y="215"/>
                  </a:lnTo>
                  <a:lnTo>
                    <a:pt x="386" y="268"/>
                  </a:lnTo>
                  <a:lnTo>
                    <a:pt x="386" y="268"/>
                  </a:lnTo>
                  <a:lnTo>
                    <a:pt x="386" y="285"/>
                  </a:lnTo>
                  <a:lnTo>
                    <a:pt x="382" y="329"/>
                  </a:lnTo>
                  <a:lnTo>
                    <a:pt x="373" y="360"/>
                  </a:lnTo>
                  <a:lnTo>
                    <a:pt x="360" y="391"/>
                  </a:lnTo>
                  <a:lnTo>
                    <a:pt x="342" y="421"/>
                  </a:lnTo>
                  <a:lnTo>
                    <a:pt x="316" y="452"/>
                  </a:lnTo>
                  <a:lnTo>
                    <a:pt x="316" y="452"/>
                  </a:lnTo>
                  <a:lnTo>
                    <a:pt x="259" y="513"/>
                  </a:lnTo>
                  <a:lnTo>
                    <a:pt x="241" y="535"/>
                  </a:lnTo>
                  <a:lnTo>
                    <a:pt x="241" y="535"/>
                  </a:lnTo>
                  <a:lnTo>
                    <a:pt x="232" y="540"/>
                  </a:lnTo>
                  <a:lnTo>
                    <a:pt x="215" y="544"/>
                  </a:lnTo>
                  <a:lnTo>
                    <a:pt x="202" y="544"/>
                  </a:lnTo>
                  <a:lnTo>
                    <a:pt x="184" y="544"/>
                  </a:lnTo>
                  <a:lnTo>
                    <a:pt x="167" y="535"/>
                  </a:lnTo>
                  <a:lnTo>
                    <a:pt x="149" y="522"/>
                  </a:lnTo>
                  <a:lnTo>
                    <a:pt x="149" y="522"/>
                  </a:lnTo>
                  <a:lnTo>
                    <a:pt x="109" y="496"/>
                  </a:lnTo>
                  <a:lnTo>
                    <a:pt x="88" y="474"/>
                  </a:lnTo>
                  <a:lnTo>
                    <a:pt x="66" y="448"/>
                  </a:lnTo>
                  <a:lnTo>
                    <a:pt x="39" y="421"/>
                  </a:lnTo>
                  <a:lnTo>
                    <a:pt x="22" y="386"/>
                  </a:lnTo>
                  <a:lnTo>
                    <a:pt x="9" y="347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4" y="281"/>
                  </a:lnTo>
                  <a:lnTo>
                    <a:pt x="13" y="224"/>
                  </a:lnTo>
                  <a:lnTo>
                    <a:pt x="31" y="145"/>
                  </a:lnTo>
                  <a:lnTo>
                    <a:pt x="48" y="110"/>
                  </a:lnTo>
                  <a:lnTo>
                    <a:pt x="61" y="70"/>
                  </a:lnTo>
                  <a:lnTo>
                    <a:pt x="61" y="70"/>
                  </a:lnTo>
                  <a:lnTo>
                    <a:pt x="74" y="57"/>
                  </a:lnTo>
                  <a:lnTo>
                    <a:pt x="88" y="40"/>
                  </a:lnTo>
                  <a:lnTo>
                    <a:pt x="101" y="31"/>
                  </a:lnTo>
                  <a:lnTo>
                    <a:pt x="118" y="18"/>
                  </a:lnTo>
                  <a:lnTo>
                    <a:pt x="158" y="4"/>
                  </a:lnTo>
                  <a:lnTo>
                    <a:pt x="202" y="0"/>
                  </a:lnTo>
                  <a:lnTo>
                    <a:pt x="250" y="0"/>
                  </a:lnTo>
                  <a:lnTo>
                    <a:pt x="294" y="9"/>
                  </a:lnTo>
                  <a:lnTo>
                    <a:pt x="338" y="22"/>
                  </a:lnTo>
                  <a:lnTo>
                    <a:pt x="377" y="44"/>
                  </a:lnTo>
                  <a:lnTo>
                    <a:pt x="377" y="44"/>
                  </a:lnTo>
                  <a:close/>
                </a:path>
              </a:pathLst>
            </a:custGeom>
            <a:solidFill>
              <a:srgbClr val="E4AC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0" name="Freeform 118">
              <a:extLst>
                <a:ext uri="{FF2B5EF4-FFF2-40B4-BE49-F238E27FC236}">
                  <a16:creationId xmlns:a16="http://schemas.microsoft.com/office/drawing/2014/main" id="{C7A1643A-977A-45D0-9DC3-73A8D9EB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2543" y="3312701"/>
              <a:ext cx="189371" cy="431476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0" y="180"/>
                </a:cxn>
                <a:cxn ang="0">
                  <a:pos x="18" y="167"/>
                </a:cxn>
                <a:cxn ang="0">
                  <a:pos x="27" y="145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31" y="92"/>
                </a:cxn>
                <a:cxn ang="0">
                  <a:pos x="31" y="53"/>
                </a:cxn>
                <a:cxn ang="0">
                  <a:pos x="40" y="35"/>
                </a:cxn>
                <a:cxn ang="0">
                  <a:pos x="49" y="22"/>
                </a:cxn>
                <a:cxn ang="0">
                  <a:pos x="58" y="9"/>
                </a:cxn>
                <a:cxn ang="0">
                  <a:pos x="79" y="0"/>
                </a:cxn>
                <a:cxn ang="0">
                  <a:pos x="79" y="0"/>
                </a:cxn>
                <a:cxn ang="0">
                  <a:pos x="71" y="5"/>
                </a:cxn>
                <a:cxn ang="0">
                  <a:pos x="58" y="18"/>
                </a:cxn>
                <a:cxn ang="0">
                  <a:pos x="49" y="31"/>
                </a:cxn>
                <a:cxn ang="0">
                  <a:pos x="44" y="49"/>
                </a:cxn>
                <a:cxn ang="0">
                  <a:pos x="40" y="70"/>
                </a:cxn>
                <a:cxn ang="0">
                  <a:pos x="40" y="97"/>
                </a:cxn>
                <a:cxn ang="0">
                  <a:pos x="40" y="97"/>
                </a:cxn>
                <a:cxn ang="0">
                  <a:pos x="44" y="110"/>
                </a:cxn>
                <a:cxn ang="0">
                  <a:pos x="44" y="136"/>
                </a:cxn>
                <a:cxn ang="0">
                  <a:pos x="40" y="149"/>
                </a:cxn>
                <a:cxn ang="0">
                  <a:pos x="31" y="163"/>
                </a:cxn>
                <a:cxn ang="0">
                  <a:pos x="18" y="176"/>
                </a:cxn>
                <a:cxn ang="0">
                  <a:pos x="0" y="180"/>
                </a:cxn>
                <a:cxn ang="0">
                  <a:pos x="0" y="180"/>
                </a:cxn>
              </a:cxnLst>
              <a:rect l="0" t="0" r="r" b="b"/>
              <a:pathLst>
                <a:path w="79" h="180">
                  <a:moveTo>
                    <a:pt x="0" y="180"/>
                  </a:moveTo>
                  <a:lnTo>
                    <a:pt x="0" y="180"/>
                  </a:lnTo>
                  <a:lnTo>
                    <a:pt x="18" y="167"/>
                  </a:lnTo>
                  <a:lnTo>
                    <a:pt x="27" y="145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92"/>
                  </a:lnTo>
                  <a:lnTo>
                    <a:pt x="31" y="53"/>
                  </a:lnTo>
                  <a:lnTo>
                    <a:pt x="40" y="35"/>
                  </a:lnTo>
                  <a:lnTo>
                    <a:pt x="49" y="22"/>
                  </a:lnTo>
                  <a:lnTo>
                    <a:pt x="58" y="9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1" y="5"/>
                  </a:lnTo>
                  <a:lnTo>
                    <a:pt x="58" y="18"/>
                  </a:lnTo>
                  <a:lnTo>
                    <a:pt x="49" y="31"/>
                  </a:lnTo>
                  <a:lnTo>
                    <a:pt x="44" y="49"/>
                  </a:lnTo>
                  <a:lnTo>
                    <a:pt x="40" y="70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44" y="110"/>
                  </a:lnTo>
                  <a:lnTo>
                    <a:pt x="44" y="136"/>
                  </a:lnTo>
                  <a:lnTo>
                    <a:pt x="40" y="149"/>
                  </a:lnTo>
                  <a:lnTo>
                    <a:pt x="31" y="163"/>
                  </a:lnTo>
                  <a:lnTo>
                    <a:pt x="18" y="176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CF78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1" name="Freeform 119">
              <a:extLst>
                <a:ext uri="{FF2B5EF4-FFF2-40B4-BE49-F238E27FC236}">
                  <a16:creationId xmlns:a16="http://schemas.microsoft.com/office/drawing/2014/main" id="{BE8CF2C0-988D-44AC-95DB-85770CD93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0849" y="3756164"/>
              <a:ext cx="347579" cy="1893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62" y="8"/>
                </a:cxn>
                <a:cxn ang="0">
                  <a:pos x="79" y="13"/>
                </a:cxn>
                <a:cxn ang="0">
                  <a:pos x="97" y="21"/>
                </a:cxn>
                <a:cxn ang="0">
                  <a:pos x="97" y="21"/>
                </a:cxn>
                <a:cxn ang="0">
                  <a:pos x="114" y="17"/>
                </a:cxn>
                <a:cxn ang="0">
                  <a:pos x="132" y="17"/>
                </a:cxn>
                <a:cxn ang="0">
                  <a:pos x="145" y="17"/>
                </a:cxn>
                <a:cxn ang="0">
                  <a:pos x="145" y="17"/>
                </a:cxn>
                <a:cxn ang="0">
                  <a:pos x="141" y="30"/>
                </a:cxn>
                <a:cxn ang="0">
                  <a:pos x="127" y="52"/>
                </a:cxn>
                <a:cxn ang="0">
                  <a:pos x="114" y="61"/>
                </a:cxn>
                <a:cxn ang="0">
                  <a:pos x="101" y="74"/>
                </a:cxn>
                <a:cxn ang="0">
                  <a:pos x="88" y="79"/>
                </a:cxn>
                <a:cxn ang="0">
                  <a:pos x="70" y="79"/>
                </a:cxn>
                <a:cxn ang="0">
                  <a:pos x="70" y="79"/>
                </a:cxn>
                <a:cxn ang="0">
                  <a:pos x="53" y="79"/>
                </a:cxn>
                <a:cxn ang="0">
                  <a:pos x="35" y="70"/>
                </a:cxn>
                <a:cxn ang="0">
                  <a:pos x="26" y="57"/>
                </a:cxn>
                <a:cxn ang="0">
                  <a:pos x="18" y="43"/>
                </a:cxn>
                <a:cxn ang="0">
                  <a:pos x="5" y="2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5" h="79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62" y="8"/>
                  </a:lnTo>
                  <a:lnTo>
                    <a:pt x="79" y="13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114" y="17"/>
                  </a:lnTo>
                  <a:lnTo>
                    <a:pt x="132" y="17"/>
                  </a:lnTo>
                  <a:lnTo>
                    <a:pt x="145" y="17"/>
                  </a:lnTo>
                  <a:lnTo>
                    <a:pt x="145" y="17"/>
                  </a:lnTo>
                  <a:lnTo>
                    <a:pt x="141" y="30"/>
                  </a:lnTo>
                  <a:lnTo>
                    <a:pt x="127" y="52"/>
                  </a:lnTo>
                  <a:lnTo>
                    <a:pt x="114" y="61"/>
                  </a:lnTo>
                  <a:lnTo>
                    <a:pt x="101" y="74"/>
                  </a:lnTo>
                  <a:lnTo>
                    <a:pt x="88" y="79"/>
                  </a:lnTo>
                  <a:lnTo>
                    <a:pt x="70" y="79"/>
                  </a:lnTo>
                  <a:lnTo>
                    <a:pt x="70" y="79"/>
                  </a:lnTo>
                  <a:lnTo>
                    <a:pt x="53" y="79"/>
                  </a:lnTo>
                  <a:lnTo>
                    <a:pt x="35" y="70"/>
                  </a:lnTo>
                  <a:lnTo>
                    <a:pt x="26" y="57"/>
                  </a:lnTo>
                  <a:lnTo>
                    <a:pt x="18" y="43"/>
                  </a:lnTo>
                  <a:lnTo>
                    <a:pt x="5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6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2" name="Freeform 120">
              <a:extLst>
                <a:ext uri="{FF2B5EF4-FFF2-40B4-BE49-F238E27FC236}">
                  <a16:creationId xmlns:a16="http://schemas.microsoft.com/office/drawing/2014/main" id="{B3AED582-F5B1-4C05-8DAC-842155792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2011" y="3787325"/>
              <a:ext cx="285255" cy="1150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22"/>
                </a:cxn>
                <a:cxn ang="0">
                  <a:pos x="35" y="39"/>
                </a:cxn>
                <a:cxn ang="0">
                  <a:pos x="49" y="44"/>
                </a:cxn>
                <a:cxn ang="0">
                  <a:pos x="62" y="48"/>
                </a:cxn>
                <a:cxn ang="0">
                  <a:pos x="62" y="48"/>
                </a:cxn>
                <a:cxn ang="0">
                  <a:pos x="75" y="48"/>
                </a:cxn>
                <a:cxn ang="0">
                  <a:pos x="88" y="44"/>
                </a:cxn>
                <a:cxn ang="0">
                  <a:pos x="106" y="30"/>
                </a:cxn>
                <a:cxn ang="0">
                  <a:pos x="114" y="22"/>
                </a:cxn>
                <a:cxn ang="0">
                  <a:pos x="119" y="13"/>
                </a:cxn>
                <a:cxn ang="0">
                  <a:pos x="119" y="13"/>
                </a:cxn>
                <a:cxn ang="0">
                  <a:pos x="110" y="17"/>
                </a:cxn>
                <a:cxn ang="0">
                  <a:pos x="88" y="17"/>
                </a:cxn>
                <a:cxn ang="0">
                  <a:pos x="49" y="13"/>
                </a:cxn>
                <a:cxn ang="0">
                  <a:pos x="27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9" h="48">
                  <a:moveTo>
                    <a:pt x="0" y="0"/>
                  </a:moveTo>
                  <a:lnTo>
                    <a:pt x="0" y="0"/>
                  </a:lnTo>
                  <a:lnTo>
                    <a:pt x="18" y="22"/>
                  </a:lnTo>
                  <a:lnTo>
                    <a:pt x="35" y="39"/>
                  </a:lnTo>
                  <a:lnTo>
                    <a:pt x="49" y="44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75" y="48"/>
                  </a:lnTo>
                  <a:lnTo>
                    <a:pt x="88" y="44"/>
                  </a:lnTo>
                  <a:lnTo>
                    <a:pt x="106" y="30"/>
                  </a:lnTo>
                  <a:lnTo>
                    <a:pt x="114" y="22"/>
                  </a:lnTo>
                  <a:lnTo>
                    <a:pt x="119" y="13"/>
                  </a:lnTo>
                  <a:lnTo>
                    <a:pt x="119" y="13"/>
                  </a:lnTo>
                  <a:lnTo>
                    <a:pt x="110" y="17"/>
                  </a:lnTo>
                  <a:lnTo>
                    <a:pt x="88" y="17"/>
                  </a:lnTo>
                  <a:lnTo>
                    <a:pt x="49" y="13"/>
                  </a:lnTo>
                  <a:lnTo>
                    <a:pt x="27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4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3" name="Freeform 121">
              <a:extLst>
                <a:ext uri="{FF2B5EF4-FFF2-40B4-BE49-F238E27FC236}">
                  <a16:creationId xmlns:a16="http://schemas.microsoft.com/office/drawing/2014/main" id="{D61F29E1-98E6-411D-84ED-FF7291E50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789" y="3324687"/>
              <a:ext cx="273268" cy="13663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9" y="17"/>
                </a:cxn>
                <a:cxn ang="0">
                  <a:pos x="22" y="30"/>
                </a:cxn>
                <a:cxn ang="0">
                  <a:pos x="48" y="44"/>
                </a:cxn>
                <a:cxn ang="0">
                  <a:pos x="79" y="52"/>
                </a:cxn>
                <a:cxn ang="0">
                  <a:pos x="110" y="57"/>
                </a:cxn>
                <a:cxn ang="0">
                  <a:pos x="110" y="57"/>
                </a:cxn>
                <a:cxn ang="0">
                  <a:pos x="114" y="57"/>
                </a:cxn>
                <a:cxn ang="0">
                  <a:pos x="114" y="52"/>
                </a:cxn>
                <a:cxn ang="0">
                  <a:pos x="114" y="52"/>
                </a:cxn>
                <a:cxn ang="0">
                  <a:pos x="110" y="48"/>
                </a:cxn>
                <a:cxn ang="0">
                  <a:pos x="101" y="44"/>
                </a:cxn>
                <a:cxn ang="0">
                  <a:pos x="101" y="44"/>
                </a:cxn>
                <a:cxn ang="0">
                  <a:pos x="79" y="39"/>
                </a:cxn>
                <a:cxn ang="0">
                  <a:pos x="79" y="39"/>
                </a:cxn>
                <a:cxn ang="0">
                  <a:pos x="57" y="35"/>
                </a:cxn>
                <a:cxn ang="0">
                  <a:pos x="39" y="26"/>
                </a:cxn>
                <a:cxn ang="0">
                  <a:pos x="22" y="1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14" h="57">
                  <a:moveTo>
                    <a:pt x="0" y="4"/>
                  </a:moveTo>
                  <a:lnTo>
                    <a:pt x="0" y="4"/>
                  </a:lnTo>
                  <a:lnTo>
                    <a:pt x="9" y="17"/>
                  </a:lnTo>
                  <a:lnTo>
                    <a:pt x="22" y="30"/>
                  </a:lnTo>
                  <a:lnTo>
                    <a:pt x="48" y="44"/>
                  </a:lnTo>
                  <a:lnTo>
                    <a:pt x="79" y="52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4" y="57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0" y="48"/>
                  </a:lnTo>
                  <a:lnTo>
                    <a:pt x="101" y="44"/>
                  </a:lnTo>
                  <a:lnTo>
                    <a:pt x="101" y="44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57" y="35"/>
                  </a:lnTo>
                  <a:lnTo>
                    <a:pt x="39" y="26"/>
                  </a:lnTo>
                  <a:lnTo>
                    <a:pt x="22" y="13"/>
                  </a:lnTo>
                  <a:lnTo>
                    <a:pt x="9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4" name="Freeform 122">
              <a:extLst>
                <a:ext uri="{FF2B5EF4-FFF2-40B4-BE49-F238E27FC236}">
                  <a16:creationId xmlns:a16="http://schemas.microsoft.com/office/drawing/2014/main" id="{17912D3C-51F5-4089-8E7A-54E133B6B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590" y="3439748"/>
              <a:ext cx="158208" cy="5273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7"/>
                </a:cxn>
                <a:cxn ang="0">
                  <a:pos x="18" y="22"/>
                </a:cxn>
                <a:cxn ang="0">
                  <a:pos x="35" y="22"/>
                </a:cxn>
                <a:cxn ang="0">
                  <a:pos x="53" y="17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35" y="9"/>
                </a:cxn>
                <a:cxn ang="0">
                  <a:pos x="35" y="9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66" h="22">
                  <a:moveTo>
                    <a:pt x="0" y="17"/>
                  </a:moveTo>
                  <a:lnTo>
                    <a:pt x="0" y="17"/>
                  </a:lnTo>
                  <a:lnTo>
                    <a:pt x="18" y="22"/>
                  </a:lnTo>
                  <a:lnTo>
                    <a:pt x="35" y="22"/>
                  </a:lnTo>
                  <a:lnTo>
                    <a:pt x="53" y="17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5" name="Freeform 123">
              <a:extLst>
                <a:ext uri="{FF2B5EF4-FFF2-40B4-BE49-F238E27FC236}">
                  <a16:creationId xmlns:a16="http://schemas.microsoft.com/office/drawing/2014/main" id="{78EC0B66-FE82-406F-B4FB-F8766F729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950" y="2555220"/>
              <a:ext cx="884528" cy="1200943"/>
            </a:xfrm>
            <a:custGeom>
              <a:avLst/>
              <a:gdLst/>
              <a:ahLst/>
              <a:cxnLst>
                <a:cxn ang="0">
                  <a:pos x="83" y="145"/>
                </a:cxn>
                <a:cxn ang="0">
                  <a:pos x="110" y="193"/>
                </a:cxn>
                <a:cxn ang="0">
                  <a:pos x="158" y="264"/>
                </a:cxn>
                <a:cxn ang="0">
                  <a:pos x="184" y="286"/>
                </a:cxn>
                <a:cxn ang="0">
                  <a:pos x="259" y="356"/>
                </a:cxn>
                <a:cxn ang="0">
                  <a:pos x="298" y="408"/>
                </a:cxn>
                <a:cxn ang="0">
                  <a:pos x="303" y="470"/>
                </a:cxn>
                <a:cxn ang="0">
                  <a:pos x="294" y="501"/>
                </a:cxn>
                <a:cxn ang="0">
                  <a:pos x="316" y="474"/>
                </a:cxn>
                <a:cxn ang="0">
                  <a:pos x="320" y="439"/>
                </a:cxn>
                <a:cxn ang="0">
                  <a:pos x="307" y="391"/>
                </a:cxn>
                <a:cxn ang="0">
                  <a:pos x="290" y="365"/>
                </a:cxn>
                <a:cxn ang="0">
                  <a:pos x="233" y="299"/>
                </a:cxn>
                <a:cxn ang="0">
                  <a:pos x="189" y="250"/>
                </a:cxn>
                <a:cxn ang="0">
                  <a:pos x="176" y="237"/>
                </a:cxn>
                <a:cxn ang="0">
                  <a:pos x="250" y="299"/>
                </a:cxn>
                <a:cxn ang="0">
                  <a:pos x="281" y="321"/>
                </a:cxn>
                <a:cxn ang="0">
                  <a:pos x="307" y="343"/>
                </a:cxn>
                <a:cxn ang="0">
                  <a:pos x="338" y="395"/>
                </a:cxn>
                <a:cxn ang="0">
                  <a:pos x="342" y="430"/>
                </a:cxn>
                <a:cxn ang="0">
                  <a:pos x="338" y="448"/>
                </a:cxn>
                <a:cxn ang="0">
                  <a:pos x="360" y="395"/>
                </a:cxn>
                <a:cxn ang="0">
                  <a:pos x="369" y="334"/>
                </a:cxn>
                <a:cxn ang="0">
                  <a:pos x="355" y="255"/>
                </a:cxn>
                <a:cxn ang="0">
                  <a:pos x="334" y="202"/>
                </a:cxn>
                <a:cxn ang="0">
                  <a:pos x="277" y="106"/>
                </a:cxn>
                <a:cxn ang="0">
                  <a:pos x="215" y="49"/>
                </a:cxn>
                <a:cxn ang="0">
                  <a:pos x="162" y="22"/>
                </a:cxn>
                <a:cxn ang="0">
                  <a:pos x="105" y="5"/>
                </a:cxn>
                <a:cxn ang="0">
                  <a:pos x="35" y="0"/>
                </a:cxn>
                <a:cxn ang="0">
                  <a:pos x="0" y="0"/>
                </a:cxn>
                <a:cxn ang="0">
                  <a:pos x="35" y="40"/>
                </a:cxn>
                <a:cxn ang="0">
                  <a:pos x="66" y="84"/>
                </a:cxn>
                <a:cxn ang="0">
                  <a:pos x="83" y="145"/>
                </a:cxn>
              </a:cxnLst>
              <a:rect l="0" t="0" r="r" b="b"/>
              <a:pathLst>
                <a:path w="369" h="501">
                  <a:moveTo>
                    <a:pt x="83" y="145"/>
                  </a:moveTo>
                  <a:lnTo>
                    <a:pt x="83" y="145"/>
                  </a:lnTo>
                  <a:lnTo>
                    <a:pt x="92" y="158"/>
                  </a:lnTo>
                  <a:lnTo>
                    <a:pt x="110" y="193"/>
                  </a:lnTo>
                  <a:lnTo>
                    <a:pt x="140" y="242"/>
                  </a:lnTo>
                  <a:lnTo>
                    <a:pt x="158" y="264"/>
                  </a:lnTo>
                  <a:lnTo>
                    <a:pt x="184" y="286"/>
                  </a:lnTo>
                  <a:lnTo>
                    <a:pt x="184" y="286"/>
                  </a:lnTo>
                  <a:lnTo>
                    <a:pt x="237" y="329"/>
                  </a:lnTo>
                  <a:lnTo>
                    <a:pt x="259" y="356"/>
                  </a:lnTo>
                  <a:lnTo>
                    <a:pt x="281" y="378"/>
                  </a:lnTo>
                  <a:lnTo>
                    <a:pt x="298" y="408"/>
                  </a:lnTo>
                  <a:lnTo>
                    <a:pt x="307" y="435"/>
                  </a:lnTo>
                  <a:lnTo>
                    <a:pt x="303" y="470"/>
                  </a:lnTo>
                  <a:lnTo>
                    <a:pt x="294" y="501"/>
                  </a:lnTo>
                  <a:lnTo>
                    <a:pt x="294" y="501"/>
                  </a:lnTo>
                  <a:lnTo>
                    <a:pt x="303" y="492"/>
                  </a:lnTo>
                  <a:lnTo>
                    <a:pt x="316" y="474"/>
                  </a:lnTo>
                  <a:lnTo>
                    <a:pt x="320" y="457"/>
                  </a:lnTo>
                  <a:lnTo>
                    <a:pt x="320" y="439"/>
                  </a:lnTo>
                  <a:lnTo>
                    <a:pt x="316" y="417"/>
                  </a:lnTo>
                  <a:lnTo>
                    <a:pt x="307" y="391"/>
                  </a:lnTo>
                  <a:lnTo>
                    <a:pt x="307" y="391"/>
                  </a:lnTo>
                  <a:lnTo>
                    <a:pt x="290" y="365"/>
                  </a:lnTo>
                  <a:lnTo>
                    <a:pt x="272" y="338"/>
                  </a:lnTo>
                  <a:lnTo>
                    <a:pt x="233" y="299"/>
                  </a:lnTo>
                  <a:lnTo>
                    <a:pt x="202" y="268"/>
                  </a:lnTo>
                  <a:lnTo>
                    <a:pt x="189" y="250"/>
                  </a:lnTo>
                  <a:lnTo>
                    <a:pt x="176" y="237"/>
                  </a:lnTo>
                  <a:lnTo>
                    <a:pt x="176" y="237"/>
                  </a:lnTo>
                  <a:lnTo>
                    <a:pt x="215" y="272"/>
                  </a:lnTo>
                  <a:lnTo>
                    <a:pt x="250" y="299"/>
                  </a:lnTo>
                  <a:lnTo>
                    <a:pt x="281" y="321"/>
                  </a:lnTo>
                  <a:lnTo>
                    <a:pt x="281" y="321"/>
                  </a:lnTo>
                  <a:lnTo>
                    <a:pt x="294" y="329"/>
                  </a:lnTo>
                  <a:lnTo>
                    <a:pt x="307" y="343"/>
                  </a:lnTo>
                  <a:lnTo>
                    <a:pt x="329" y="378"/>
                  </a:lnTo>
                  <a:lnTo>
                    <a:pt x="338" y="395"/>
                  </a:lnTo>
                  <a:lnTo>
                    <a:pt x="342" y="413"/>
                  </a:lnTo>
                  <a:lnTo>
                    <a:pt x="342" y="430"/>
                  </a:lnTo>
                  <a:lnTo>
                    <a:pt x="338" y="448"/>
                  </a:lnTo>
                  <a:lnTo>
                    <a:pt x="338" y="448"/>
                  </a:lnTo>
                  <a:lnTo>
                    <a:pt x="347" y="435"/>
                  </a:lnTo>
                  <a:lnTo>
                    <a:pt x="360" y="395"/>
                  </a:lnTo>
                  <a:lnTo>
                    <a:pt x="364" y="365"/>
                  </a:lnTo>
                  <a:lnTo>
                    <a:pt x="369" y="334"/>
                  </a:lnTo>
                  <a:lnTo>
                    <a:pt x="364" y="299"/>
                  </a:lnTo>
                  <a:lnTo>
                    <a:pt x="355" y="255"/>
                  </a:lnTo>
                  <a:lnTo>
                    <a:pt x="355" y="255"/>
                  </a:lnTo>
                  <a:lnTo>
                    <a:pt x="334" y="202"/>
                  </a:lnTo>
                  <a:lnTo>
                    <a:pt x="307" y="154"/>
                  </a:lnTo>
                  <a:lnTo>
                    <a:pt x="277" y="106"/>
                  </a:lnTo>
                  <a:lnTo>
                    <a:pt x="237" y="66"/>
                  </a:lnTo>
                  <a:lnTo>
                    <a:pt x="215" y="49"/>
                  </a:lnTo>
                  <a:lnTo>
                    <a:pt x="189" y="35"/>
                  </a:lnTo>
                  <a:lnTo>
                    <a:pt x="162" y="22"/>
                  </a:lnTo>
                  <a:lnTo>
                    <a:pt x="136" y="9"/>
                  </a:lnTo>
                  <a:lnTo>
                    <a:pt x="105" y="5"/>
                  </a:lnTo>
                  <a:lnTo>
                    <a:pt x="70" y="0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13"/>
                  </a:lnTo>
                  <a:lnTo>
                    <a:pt x="35" y="40"/>
                  </a:lnTo>
                  <a:lnTo>
                    <a:pt x="48" y="62"/>
                  </a:lnTo>
                  <a:lnTo>
                    <a:pt x="66" y="84"/>
                  </a:lnTo>
                  <a:lnTo>
                    <a:pt x="75" y="114"/>
                  </a:lnTo>
                  <a:lnTo>
                    <a:pt x="83" y="145"/>
                  </a:lnTo>
                  <a:lnTo>
                    <a:pt x="83" y="145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6" name="Freeform 124">
              <a:extLst>
                <a:ext uri="{FF2B5EF4-FFF2-40B4-BE49-F238E27FC236}">
                  <a16:creationId xmlns:a16="http://schemas.microsoft.com/office/drawing/2014/main" id="{3AA0DFB4-5487-4552-809F-1B88B0898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093" y="2660692"/>
              <a:ext cx="472228" cy="1095471"/>
            </a:xfrm>
            <a:custGeom>
              <a:avLst/>
              <a:gdLst/>
              <a:ahLst/>
              <a:cxnLst>
                <a:cxn ang="0">
                  <a:pos x="193" y="48"/>
                </a:cxn>
                <a:cxn ang="0">
                  <a:pos x="193" y="48"/>
                </a:cxn>
                <a:cxn ang="0">
                  <a:pos x="197" y="66"/>
                </a:cxn>
                <a:cxn ang="0">
                  <a:pos x="193" y="110"/>
                </a:cxn>
                <a:cxn ang="0">
                  <a:pos x="184" y="136"/>
                </a:cxn>
                <a:cxn ang="0">
                  <a:pos x="171" y="167"/>
                </a:cxn>
                <a:cxn ang="0">
                  <a:pos x="153" y="198"/>
                </a:cxn>
                <a:cxn ang="0">
                  <a:pos x="127" y="228"/>
                </a:cxn>
                <a:cxn ang="0">
                  <a:pos x="127" y="228"/>
                </a:cxn>
                <a:cxn ang="0">
                  <a:pos x="70" y="281"/>
                </a:cxn>
                <a:cxn ang="0">
                  <a:pos x="48" y="312"/>
                </a:cxn>
                <a:cxn ang="0">
                  <a:pos x="30" y="338"/>
                </a:cxn>
                <a:cxn ang="0">
                  <a:pos x="17" y="369"/>
                </a:cxn>
                <a:cxn ang="0">
                  <a:pos x="13" y="400"/>
                </a:cxn>
                <a:cxn ang="0">
                  <a:pos x="17" y="426"/>
                </a:cxn>
                <a:cxn ang="0">
                  <a:pos x="30" y="457"/>
                </a:cxn>
                <a:cxn ang="0">
                  <a:pos x="30" y="457"/>
                </a:cxn>
                <a:cxn ang="0">
                  <a:pos x="22" y="452"/>
                </a:cxn>
                <a:cxn ang="0">
                  <a:pos x="17" y="443"/>
                </a:cxn>
                <a:cxn ang="0">
                  <a:pos x="8" y="430"/>
                </a:cxn>
                <a:cxn ang="0">
                  <a:pos x="0" y="413"/>
                </a:cxn>
                <a:cxn ang="0">
                  <a:pos x="0" y="386"/>
                </a:cxn>
                <a:cxn ang="0">
                  <a:pos x="0" y="351"/>
                </a:cxn>
                <a:cxn ang="0">
                  <a:pos x="8" y="307"/>
                </a:cxn>
                <a:cxn ang="0">
                  <a:pos x="8" y="307"/>
                </a:cxn>
                <a:cxn ang="0">
                  <a:pos x="26" y="255"/>
                </a:cxn>
                <a:cxn ang="0">
                  <a:pos x="43" y="206"/>
                </a:cxn>
                <a:cxn ang="0">
                  <a:pos x="87" y="110"/>
                </a:cxn>
                <a:cxn ang="0">
                  <a:pos x="127" y="35"/>
                </a:cxn>
                <a:cxn ang="0">
                  <a:pos x="140" y="1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158" y="0"/>
                </a:cxn>
                <a:cxn ang="0">
                  <a:pos x="166" y="5"/>
                </a:cxn>
                <a:cxn ang="0">
                  <a:pos x="179" y="22"/>
                </a:cxn>
                <a:cxn ang="0">
                  <a:pos x="193" y="48"/>
                </a:cxn>
                <a:cxn ang="0">
                  <a:pos x="193" y="48"/>
                </a:cxn>
              </a:cxnLst>
              <a:rect l="0" t="0" r="r" b="b"/>
              <a:pathLst>
                <a:path w="197" h="457">
                  <a:moveTo>
                    <a:pt x="193" y="48"/>
                  </a:moveTo>
                  <a:lnTo>
                    <a:pt x="193" y="48"/>
                  </a:lnTo>
                  <a:lnTo>
                    <a:pt x="197" y="66"/>
                  </a:lnTo>
                  <a:lnTo>
                    <a:pt x="193" y="110"/>
                  </a:lnTo>
                  <a:lnTo>
                    <a:pt x="184" y="136"/>
                  </a:lnTo>
                  <a:lnTo>
                    <a:pt x="171" y="167"/>
                  </a:lnTo>
                  <a:lnTo>
                    <a:pt x="153" y="198"/>
                  </a:lnTo>
                  <a:lnTo>
                    <a:pt x="127" y="228"/>
                  </a:lnTo>
                  <a:lnTo>
                    <a:pt x="127" y="228"/>
                  </a:lnTo>
                  <a:lnTo>
                    <a:pt x="70" y="281"/>
                  </a:lnTo>
                  <a:lnTo>
                    <a:pt x="48" y="312"/>
                  </a:lnTo>
                  <a:lnTo>
                    <a:pt x="30" y="338"/>
                  </a:lnTo>
                  <a:lnTo>
                    <a:pt x="17" y="369"/>
                  </a:lnTo>
                  <a:lnTo>
                    <a:pt x="13" y="400"/>
                  </a:lnTo>
                  <a:lnTo>
                    <a:pt x="17" y="426"/>
                  </a:lnTo>
                  <a:lnTo>
                    <a:pt x="30" y="457"/>
                  </a:lnTo>
                  <a:lnTo>
                    <a:pt x="30" y="457"/>
                  </a:lnTo>
                  <a:lnTo>
                    <a:pt x="22" y="452"/>
                  </a:lnTo>
                  <a:lnTo>
                    <a:pt x="17" y="443"/>
                  </a:lnTo>
                  <a:lnTo>
                    <a:pt x="8" y="430"/>
                  </a:lnTo>
                  <a:lnTo>
                    <a:pt x="0" y="413"/>
                  </a:lnTo>
                  <a:lnTo>
                    <a:pt x="0" y="386"/>
                  </a:lnTo>
                  <a:lnTo>
                    <a:pt x="0" y="351"/>
                  </a:lnTo>
                  <a:lnTo>
                    <a:pt x="8" y="307"/>
                  </a:lnTo>
                  <a:lnTo>
                    <a:pt x="8" y="307"/>
                  </a:lnTo>
                  <a:lnTo>
                    <a:pt x="26" y="255"/>
                  </a:lnTo>
                  <a:lnTo>
                    <a:pt x="43" y="206"/>
                  </a:lnTo>
                  <a:lnTo>
                    <a:pt x="87" y="110"/>
                  </a:lnTo>
                  <a:lnTo>
                    <a:pt x="127" y="35"/>
                  </a:lnTo>
                  <a:lnTo>
                    <a:pt x="140" y="13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6" y="5"/>
                  </a:lnTo>
                  <a:lnTo>
                    <a:pt x="179" y="22"/>
                  </a:lnTo>
                  <a:lnTo>
                    <a:pt x="193" y="48"/>
                  </a:lnTo>
                  <a:lnTo>
                    <a:pt x="193" y="48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7" name="Freeform 125">
              <a:extLst>
                <a:ext uri="{FF2B5EF4-FFF2-40B4-BE49-F238E27FC236}">
                  <a16:creationId xmlns:a16="http://schemas.microsoft.com/office/drawing/2014/main" id="{E8E5700C-0BBD-4855-A150-0AE787857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3997" y="2555220"/>
              <a:ext cx="1009176" cy="1536536"/>
            </a:xfrm>
            <a:custGeom>
              <a:avLst/>
              <a:gdLst/>
              <a:ahLst/>
              <a:cxnLst>
                <a:cxn ang="0">
                  <a:pos x="400" y="13"/>
                </a:cxn>
                <a:cxn ang="0">
                  <a:pos x="373" y="5"/>
                </a:cxn>
                <a:cxn ang="0">
                  <a:pos x="329" y="5"/>
                </a:cxn>
                <a:cxn ang="0">
                  <a:pos x="268" y="35"/>
                </a:cxn>
                <a:cxn ang="0">
                  <a:pos x="228" y="62"/>
                </a:cxn>
                <a:cxn ang="0">
                  <a:pos x="176" y="114"/>
                </a:cxn>
                <a:cxn ang="0">
                  <a:pos x="145" y="163"/>
                </a:cxn>
                <a:cxn ang="0">
                  <a:pos x="127" y="211"/>
                </a:cxn>
                <a:cxn ang="0">
                  <a:pos x="114" y="299"/>
                </a:cxn>
                <a:cxn ang="0">
                  <a:pos x="114" y="369"/>
                </a:cxn>
                <a:cxn ang="0">
                  <a:pos x="106" y="395"/>
                </a:cxn>
                <a:cxn ang="0">
                  <a:pos x="79" y="430"/>
                </a:cxn>
                <a:cxn ang="0">
                  <a:pos x="44" y="439"/>
                </a:cxn>
                <a:cxn ang="0">
                  <a:pos x="0" y="439"/>
                </a:cxn>
                <a:cxn ang="0">
                  <a:pos x="5" y="444"/>
                </a:cxn>
                <a:cxn ang="0">
                  <a:pos x="44" y="465"/>
                </a:cxn>
                <a:cxn ang="0">
                  <a:pos x="84" y="465"/>
                </a:cxn>
                <a:cxn ang="0">
                  <a:pos x="110" y="457"/>
                </a:cxn>
                <a:cxn ang="0">
                  <a:pos x="84" y="479"/>
                </a:cxn>
                <a:cxn ang="0">
                  <a:pos x="53" y="487"/>
                </a:cxn>
                <a:cxn ang="0">
                  <a:pos x="13" y="487"/>
                </a:cxn>
                <a:cxn ang="0">
                  <a:pos x="31" y="496"/>
                </a:cxn>
                <a:cxn ang="0">
                  <a:pos x="70" y="509"/>
                </a:cxn>
                <a:cxn ang="0">
                  <a:pos x="123" y="509"/>
                </a:cxn>
                <a:cxn ang="0">
                  <a:pos x="167" y="483"/>
                </a:cxn>
                <a:cxn ang="0">
                  <a:pos x="185" y="470"/>
                </a:cxn>
                <a:cxn ang="0">
                  <a:pos x="163" y="505"/>
                </a:cxn>
                <a:cxn ang="0">
                  <a:pos x="127" y="531"/>
                </a:cxn>
                <a:cxn ang="0">
                  <a:pos x="75" y="544"/>
                </a:cxn>
                <a:cxn ang="0">
                  <a:pos x="84" y="549"/>
                </a:cxn>
                <a:cxn ang="0">
                  <a:pos x="127" y="549"/>
                </a:cxn>
                <a:cxn ang="0">
                  <a:pos x="171" y="531"/>
                </a:cxn>
                <a:cxn ang="0">
                  <a:pos x="193" y="514"/>
                </a:cxn>
                <a:cxn ang="0">
                  <a:pos x="202" y="566"/>
                </a:cxn>
                <a:cxn ang="0">
                  <a:pos x="224" y="606"/>
                </a:cxn>
                <a:cxn ang="0">
                  <a:pos x="268" y="641"/>
                </a:cxn>
                <a:cxn ang="0">
                  <a:pos x="259" y="637"/>
                </a:cxn>
                <a:cxn ang="0">
                  <a:pos x="237" y="597"/>
                </a:cxn>
                <a:cxn ang="0">
                  <a:pos x="224" y="544"/>
                </a:cxn>
                <a:cxn ang="0">
                  <a:pos x="220" y="509"/>
                </a:cxn>
                <a:cxn ang="0">
                  <a:pos x="228" y="536"/>
                </a:cxn>
                <a:cxn ang="0">
                  <a:pos x="259" y="562"/>
                </a:cxn>
                <a:cxn ang="0">
                  <a:pos x="277" y="571"/>
                </a:cxn>
                <a:cxn ang="0">
                  <a:pos x="255" y="527"/>
                </a:cxn>
                <a:cxn ang="0">
                  <a:pos x="246" y="479"/>
                </a:cxn>
                <a:cxn ang="0">
                  <a:pos x="246" y="422"/>
                </a:cxn>
                <a:cxn ang="0">
                  <a:pos x="255" y="391"/>
                </a:cxn>
                <a:cxn ang="0">
                  <a:pos x="299" y="290"/>
                </a:cxn>
                <a:cxn ang="0">
                  <a:pos x="369" y="185"/>
                </a:cxn>
                <a:cxn ang="0">
                  <a:pos x="395" y="145"/>
                </a:cxn>
                <a:cxn ang="0">
                  <a:pos x="417" y="97"/>
                </a:cxn>
                <a:cxn ang="0">
                  <a:pos x="421" y="49"/>
                </a:cxn>
                <a:cxn ang="0">
                  <a:pos x="400" y="13"/>
                </a:cxn>
              </a:cxnLst>
              <a:rect l="0" t="0" r="r" b="b"/>
              <a:pathLst>
                <a:path w="421" h="641">
                  <a:moveTo>
                    <a:pt x="400" y="13"/>
                  </a:moveTo>
                  <a:lnTo>
                    <a:pt x="400" y="13"/>
                  </a:lnTo>
                  <a:lnTo>
                    <a:pt x="386" y="9"/>
                  </a:lnTo>
                  <a:lnTo>
                    <a:pt x="373" y="5"/>
                  </a:lnTo>
                  <a:lnTo>
                    <a:pt x="356" y="0"/>
                  </a:lnTo>
                  <a:lnTo>
                    <a:pt x="329" y="5"/>
                  </a:lnTo>
                  <a:lnTo>
                    <a:pt x="303" y="13"/>
                  </a:lnTo>
                  <a:lnTo>
                    <a:pt x="268" y="35"/>
                  </a:lnTo>
                  <a:lnTo>
                    <a:pt x="228" y="62"/>
                  </a:lnTo>
                  <a:lnTo>
                    <a:pt x="228" y="62"/>
                  </a:lnTo>
                  <a:lnTo>
                    <a:pt x="202" y="88"/>
                  </a:lnTo>
                  <a:lnTo>
                    <a:pt x="176" y="114"/>
                  </a:lnTo>
                  <a:lnTo>
                    <a:pt x="158" y="141"/>
                  </a:lnTo>
                  <a:lnTo>
                    <a:pt x="145" y="163"/>
                  </a:lnTo>
                  <a:lnTo>
                    <a:pt x="136" y="189"/>
                  </a:lnTo>
                  <a:lnTo>
                    <a:pt x="127" y="211"/>
                  </a:lnTo>
                  <a:lnTo>
                    <a:pt x="119" y="259"/>
                  </a:lnTo>
                  <a:lnTo>
                    <a:pt x="114" y="299"/>
                  </a:lnTo>
                  <a:lnTo>
                    <a:pt x="114" y="338"/>
                  </a:lnTo>
                  <a:lnTo>
                    <a:pt x="114" y="369"/>
                  </a:lnTo>
                  <a:lnTo>
                    <a:pt x="106" y="395"/>
                  </a:lnTo>
                  <a:lnTo>
                    <a:pt x="106" y="395"/>
                  </a:lnTo>
                  <a:lnTo>
                    <a:pt x="92" y="417"/>
                  </a:lnTo>
                  <a:lnTo>
                    <a:pt x="79" y="430"/>
                  </a:lnTo>
                  <a:lnTo>
                    <a:pt x="62" y="435"/>
                  </a:lnTo>
                  <a:lnTo>
                    <a:pt x="44" y="439"/>
                  </a:lnTo>
                  <a:lnTo>
                    <a:pt x="13" y="439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5" y="444"/>
                  </a:lnTo>
                  <a:lnTo>
                    <a:pt x="27" y="461"/>
                  </a:lnTo>
                  <a:lnTo>
                    <a:pt x="44" y="465"/>
                  </a:lnTo>
                  <a:lnTo>
                    <a:pt x="62" y="465"/>
                  </a:lnTo>
                  <a:lnTo>
                    <a:pt x="84" y="465"/>
                  </a:lnTo>
                  <a:lnTo>
                    <a:pt x="110" y="457"/>
                  </a:lnTo>
                  <a:lnTo>
                    <a:pt x="110" y="457"/>
                  </a:lnTo>
                  <a:lnTo>
                    <a:pt x="106" y="465"/>
                  </a:lnTo>
                  <a:lnTo>
                    <a:pt x="84" y="479"/>
                  </a:lnTo>
                  <a:lnTo>
                    <a:pt x="70" y="483"/>
                  </a:lnTo>
                  <a:lnTo>
                    <a:pt x="53" y="487"/>
                  </a:lnTo>
                  <a:lnTo>
                    <a:pt x="35" y="492"/>
                  </a:lnTo>
                  <a:lnTo>
                    <a:pt x="13" y="487"/>
                  </a:lnTo>
                  <a:lnTo>
                    <a:pt x="13" y="487"/>
                  </a:lnTo>
                  <a:lnTo>
                    <a:pt x="31" y="496"/>
                  </a:lnTo>
                  <a:lnTo>
                    <a:pt x="48" y="505"/>
                  </a:lnTo>
                  <a:lnTo>
                    <a:pt x="70" y="509"/>
                  </a:lnTo>
                  <a:lnTo>
                    <a:pt x="97" y="514"/>
                  </a:lnTo>
                  <a:lnTo>
                    <a:pt x="123" y="509"/>
                  </a:lnTo>
                  <a:lnTo>
                    <a:pt x="154" y="496"/>
                  </a:lnTo>
                  <a:lnTo>
                    <a:pt x="167" y="483"/>
                  </a:lnTo>
                  <a:lnTo>
                    <a:pt x="185" y="470"/>
                  </a:lnTo>
                  <a:lnTo>
                    <a:pt x="185" y="470"/>
                  </a:lnTo>
                  <a:lnTo>
                    <a:pt x="180" y="479"/>
                  </a:lnTo>
                  <a:lnTo>
                    <a:pt x="163" y="505"/>
                  </a:lnTo>
                  <a:lnTo>
                    <a:pt x="149" y="518"/>
                  </a:lnTo>
                  <a:lnTo>
                    <a:pt x="127" y="531"/>
                  </a:lnTo>
                  <a:lnTo>
                    <a:pt x="106" y="540"/>
                  </a:lnTo>
                  <a:lnTo>
                    <a:pt x="75" y="544"/>
                  </a:lnTo>
                  <a:lnTo>
                    <a:pt x="75" y="544"/>
                  </a:lnTo>
                  <a:lnTo>
                    <a:pt x="84" y="549"/>
                  </a:lnTo>
                  <a:lnTo>
                    <a:pt x="110" y="549"/>
                  </a:lnTo>
                  <a:lnTo>
                    <a:pt x="127" y="549"/>
                  </a:lnTo>
                  <a:lnTo>
                    <a:pt x="149" y="544"/>
                  </a:lnTo>
                  <a:lnTo>
                    <a:pt x="171" y="531"/>
                  </a:lnTo>
                  <a:lnTo>
                    <a:pt x="193" y="514"/>
                  </a:lnTo>
                  <a:lnTo>
                    <a:pt x="193" y="514"/>
                  </a:lnTo>
                  <a:lnTo>
                    <a:pt x="193" y="531"/>
                  </a:lnTo>
                  <a:lnTo>
                    <a:pt x="202" y="566"/>
                  </a:lnTo>
                  <a:lnTo>
                    <a:pt x="211" y="584"/>
                  </a:lnTo>
                  <a:lnTo>
                    <a:pt x="224" y="606"/>
                  </a:lnTo>
                  <a:lnTo>
                    <a:pt x="242" y="628"/>
                  </a:lnTo>
                  <a:lnTo>
                    <a:pt x="268" y="641"/>
                  </a:lnTo>
                  <a:lnTo>
                    <a:pt x="268" y="641"/>
                  </a:lnTo>
                  <a:lnTo>
                    <a:pt x="259" y="637"/>
                  </a:lnTo>
                  <a:lnTo>
                    <a:pt x="246" y="615"/>
                  </a:lnTo>
                  <a:lnTo>
                    <a:pt x="237" y="597"/>
                  </a:lnTo>
                  <a:lnTo>
                    <a:pt x="228" y="575"/>
                  </a:lnTo>
                  <a:lnTo>
                    <a:pt x="224" y="544"/>
                  </a:lnTo>
                  <a:lnTo>
                    <a:pt x="220" y="509"/>
                  </a:lnTo>
                  <a:lnTo>
                    <a:pt x="220" y="509"/>
                  </a:lnTo>
                  <a:lnTo>
                    <a:pt x="224" y="518"/>
                  </a:lnTo>
                  <a:lnTo>
                    <a:pt x="228" y="536"/>
                  </a:lnTo>
                  <a:lnTo>
                    <a:pt x="246" y="553"/>
                  </a:lnTo>
                  <a:lnTo>
                    <a:pt x="259" y="562"/>
                  </a:lnTo>
                  <a:lnTo>
                    <a:pt x="277" y="571"/>
                  </a:lnTo>
                  <a:lnTo>
                    <a:pt x="277" y="571"/>
                  </a:lnTo>
                  <a:lnTo>
                    <a:pt x="268" y="558"/>
                  </a:lnTo>
                  <a:lnTo>
                    <a:pt x="255" y="527"/>
                  </a:lnTo>
                  <a:lnTo>
                    <a:pt x="250" y="505"/>
                  </a:lnTo>
                  <a:lnTo>
                    <a:pt x="246" y="479"/>
                  </a:lnTo>
                  <a:lnTo>
                    <a:pt x="246" y="452"/>
                  </a:lnTo>
                  <a:lnTo>
                    <a:pt x="246" y="422"/>
                  </a:lnTo>
                  <a:lnTo>
                    <a:pt x="246" y="422"/>
                  </a:lnTo>
                  <a:lnTo>
                    <a:pt x="255" y="391"/>
                  </a:lnTo>
                  <a:lnTo>
                    <a:pt x="268" y="356"/>
                  </a:lnTo>
                  <a:lnTo>
                    <a:pt x="299" y="290"/>
                  </a:lnTo>
                  <a:lnTo>
                    <a:pt x="338" y="229"/>
                  </a:lnTo>
                  <a:lnTo>
                    <a:pt x="369" y="185"/>
                  </a:lnTo>
                  <a:lnTo>
                    <a:pt x="369" y="185"/>
                  </a:lnTo>
                  <a:lnTo>
                    <a:pt x="395" y="145"/>
                  </a:lnTo>
                  <a:lnTo>
                    <a:pt x="408" y="123"/>
                  </a:lnTo>
                  <a:lnTo>
                    <a:pt x="417" y="97"/>
                  </a:lnTo>
                  <a:lnTo>
                    <a:pt x="421" y="75"/>
                  </a:lnTo>
                  <a:lnTo>
                    <a:pt x="421" y="49"/>
                  </a:lnTo>
                  <a:lnTo>
                    <a:pt x="413" y="31"/>
                  </a:lnTo>
                  <a:lnTo>
                    <a:pt x="400" y="13"/>
                  </a:lnTo>
                  <a:lnTo>
                    <a:pt x="400" y="13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8" name="Freeform 126">
              <a:extLst>
                <a:ext uri="{FF2B5EF4-FFF2-40B4-BE49-F238E27FC236}">
                  <a16:creationId xmlns:a16="http://schemas.microsoft.com/office/drawing/2014/main" id="{58A2B422-DD72-4042-ADD1-05AE6BB48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2738" y="2766164"/>
              <a:ext cx="546537" cy="558523"/>
            </a:xfrm>
            <a:custGeom>
              <a:avLst/>
              <a:gdLst/>
              <a:ahLst/>
              <a:cxnLst>
                <a:cxn ang="0">
                  <a:pos x="224" y="4"/>
                </a:cxn>
                <a:cxn ang="0">
                  <a:pos x="224" y="4"/>
                </a:cxn>
                <a:cxn ang="0">
                  <a:pos x="215" y="48"/>
                </a:cxn>
                <a:cxn ang="0">
                  <a:pos x="206" y="70"/>
                </a:cxn>
                <a:cxn ang="0">
                  <a:pos x="198" y="92"/>
                </a:cxn>
                <a:cxn ang="0">
                  <a:pos x="198" y="92"/>
                </a:cxn>
                <a:cxn ang="0">
                  <a:pos x="189" y="110"/>
                </a:cxn>
                <a:cxn ang="0">
                  <a:pos x="176" y="123"/>
                </a:cxn>
                <a:cxn ang="0">
                  <a:pos x="145" y="154"/>
                </a:cxn>
                <a:cxn ang="0">
                  <a:pos x="145" y="154"/>
                </a:cxn>
                <a:cxn ang="0">
                  <a:pos x="114" y="176"/>
                </a:cxn>
                <a:cxn ang="0">
                  <a:pos x="79" y="198"/>
                </a:cxn>
                <a:cxn ang="0">
                  <a:pos x="40" y="215"/>
                </a:cxn>
                <a:cxn ang="0">
                  <a:pos x="0" y="228"/>
                </a:cxn>
                <a:cxn ang="0">
                  <a:pos x="0" y="228"/>
                </a:cxn>
                <a:cxn ang="0">
                  <a:pos x="0" y="228"/>
                </a:cxn>
                <a:cxn ang="0">
                  <a:pos x="5" y="233"/>
                </a:cxn>
                <a:cxn ang="0">
                  <a:pos x="5" y="233"/>
                </a:cxn>
                <a:cxn ang="0">
                  <a:pos x="44" y="219"/>
                </a:cxn>
                <a:cxn ang="0">
                  <a:pos x="84" y="206"/>
                </a:cxn>
                <a:cxn ang="0">
                  <a:pos x="123" y="189"/>
                </a:cxn>
                <a:cxn ang="0">
                  <a:pos x="154" y="162"/>
                </a:cxn>
                <a:cxn ang="0">
                  <a:pos x="154" y="162"/>
                </a:cxn>
                <a:cxn ang="0">
                  <a:pos x="184" y="132"/>
                </a:cxn>
                <a:cxn ang="0">
                  <a:pos x="206" y="97"/>
                </a:cxn>
                <a:cxn ang="0">
                  <a:pos x="206" y="97"/>
                </a:cxn>
                <a:cxn ang="0">
                  <a:pos x="215" y="75"/>
                </a:cxn>
                <a:cxn ang="0">
                  <a:pos x="224" y="53"/>
                </a:cxn>
                <a:cxn ang="0">
                  <a:pos x="228" y="4"/>
                </a:cxn>
                <a:cxn ang="0">
                  <a:pos x="228" y="4"/>
                </a:cxn>
                <a:cxn ang="0">
                  <a:pos x="228" y="0"/>
                </a:cxn>
                <a:cxn ang="0">
                  <a:pos x="224" y="4"/>
                </a:cxn>
                <a:cxn ang="0">
                  <a:pos x="224" y="4"/>
                </a:cxn>
              </a:cxnLst>
              <a:rect l="0" t="0" r="r" b="b"/>
              <a:pathLst>
                <a:path w="228" h="233">
                  <a:moveTo>
                    <a:pt x="224" y="4"/>
                  </a:moveTo>
                  <a:lnTo>
                    <a:pt x="224" y="4"/>
                  </a:lnTo>
                  <a:lnTo>
                    <a:pt x="215" y="48"/>
                  </a:lnTo>
                  <a:lnTo>
                    <a:pt x="206" y="70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89" y="110"/>
                  </a:lnTo>
                  <a:lnTo>
                    <a:pt x="176" y="123"/>
                  </a:lnTo>
                  <a:lnTo>
                    <a:pt x="145" y="154"/>
                  </a:lnTo>
                  <a:lnTo>
                    <a:pt x="145" y="154"/>
                  </a:lnTo>
                  <a:lnTo>
                    <a:pt x="114" y="176"/>
                  </a:lnTo>
                  <a:lnTo>
                    <a:pt x="79" y="198"/>
                  </a:lnTo>
                  <a:lnTo>
                    <a:pt x="40" y="215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44" y="219"/>
                  </a:lnTo>
                  <a:lnTo>
                    <a:pt x="84" y="206"/>
                  </a:lnTo>
                  <a:lnTo>
                    <a:pt x="123" y="189"/>
                  </a:lnTo>
                  <a:lnTo>
                    <a:pt x="154" y="162"/>
                  </a:lnTo>
                  <a:lnTo>
                    <a:pt x="154" y="162"/>
                  </a:lnTo>
                  <a:lnTo>
                    <a:pt x="184" y="132"/>
                  </a:lnTo>
                  <a:lnTo>
                    <a:pt x="206" y="97"/>
                  </a:lnTo>
                  <a:lnTo>
                    <a:pt x="206" y="97"/>
                  </a:lnTo>
                  <a:lnTo>
                    <a:pt x="215" y="75"/>
                  </a:lnTo>
                  <a:lnTo>
                    <a:pt x="224" y="53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28" y="0"/>
                  </a:lnTo>
                  <a:lnTo>
                    <a:pt x="224" y="4"/>
                  </a:lnTo>
                  <a:lnTo>
                    <a:pt x="224" y="4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9" name="Freeform 127">
              <a:extLst>
                <a:ext uri="{FF2B5EF4-FFF2-40B4-BE49-F238E27FC236}">
                  <a16:creationId xmlns:a16="http://schemas.microsoft.com/office/drawing/2014/main" id="{4B5ED556-CC78-4F99-8B60-364ABBB91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174" y="2713428"/>
              <a:ext cx="642421" cy="8725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26"/>
                </a:cxn>
                <a:cxn ang="0">
                  <a:pos x="9" y="48"/>
                </a:cxn>
                <a:cxn ang="0">
                  <a:pos x="22" y="70"/>
                </a:cxn>
                <a:cxn ang="0">
                  <a:pos x="36" y="84"/>
                </a:cxn>
                <a:cxn ang="0">
                  <a:pos x="58" y="101"/>
                </a:cxn>
                <a:cxn ang="0">
                  <a:pos x="75" y="114"/>
                </a:cxn>
                <a:cxn ang="0">
                  <a:pos x="119" y="136"/>
                </a:cxn>
                <a:cxn ang="0">
                  <a:pos x="119" y="136"/>
                </a:cxn>
                <a:cxn ang="0">
                  <a:pos x="180" y="171"/>
                </a:cxn>
                <a:cxn ang="0">
                  <a:pos x="207" y="193"/>
                </a:cxn>
                <a:cxn ang="0">
                  <a:pos x="233" y="220"/>
                </a:cxn>
                <a:cxn ang="0">
                  <a:pos x="233" y="220"/>
                </a:cxn>
                <a:cxn ang="0">
                  <a:pos x="242" y="237"/>
                </a:cxn>
                <a:cxn ang="0">
                  <a:pos x="251" y="250"/>
                </a:cxn>
                <a:cxn ang="0">
                  <a:pos x="255" y="268"/>
                </a:cxn>
                <a:cxn ang="0">
                  <a:pos x="259" y="285"/>
                </a:cxn>
                <a:cxn ang="0">
                  <a:pos x="259" y="320"/>
                </a:cxn>
                <a:cxn ang="0">
                  <a:pos x="251" y="360"/>
                </a:cxn>
                <a:cxn ang="0">
                  <a:pos x="251" y="360"/>
                </a:cxn>
                <a:cxn ang="0">
                  <a:pos x="255" y="364"/>
                </a:cxn>
                <a:cxn ang="0">
                  <a:pos x="255" y="360"/>
                </a:cxn>
                <a:cxn ang="0">
                  <a:pos x="255" y="360"/>
                </a:cxn>
                <a:cxn ang="0">
                  <a:pos x="264" y="334"/>
                </a:cxn>
                <a:cxn ang="0">
                  <a:pos x="268" y="312"/>
                </a:cxn>
                <a:cxn ang="0">
                  <a:pos x="268" y="285"/>
                </a:cxn>
                <a:cxn ang="0">
                  <a:pos x="264" y="259"/>
                </a:cxn>
                <a:cxn ang="0">
                  <a:pos x="264" y="259"/>
                </a:cxn>
                <a:cxn ang="0">
                  <a:pos x="255" y="233"/>
                </a:cxn>
                <a:cxn ang="0">
                  <a:pos x="242" y="211"/>
                </a:cxn>
                <a:cxn ang="0">
                  <a:pos x="224" y="193"/>
                </a:cxn>
                <a:cxn ang="0">
                  <a:pos x="207" y="176"/>
                </a:cxn>
                <a:cxn ang="0">
                  <a:pos x="207" y="176"/>
                </a:cxn>
                <a:cxn ang="0">
                  <a:pos x="185" y="154"/>
                </a:cxn>
                <a:cxn ang="0">
                  <a:pos x="158" y="141"/>
                </a:cxn>
                <a:cxn ang="0">
                  <a:pos x="106" y="114"/>
                </a:cxn>
                <a:cxn ang="0">
                  <a:pos x="106" y="114"/>
                </a:cxn>
                <a:cxn ang="0">
                  <a:pos x="71" y="92"/>
                </a:cxn>
                <a:cxn ang="0">
                  <a:pos x="40" y="70"/>
                </a:cxn>
                <a:cxn ang="0">
                  <a:pos x="27" y="57"/>
                </a:cxn>
                <a:cxn ang="0">
                  <a:pos x="18" y="40"/>
                </a:cxn>
                <a:cxn ang="0">
                  <a:pos x="9" y="22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8" h="364">
                  <a:moveTo>
                    <a:pt x="0" y="0"/>
                  </a:moveTo>
                  <a:lnTo>
                    <a:pt x="0" y="0"/>
                  </a:lnTo>
                  <a:lnTo>
                    <a:pt x="5" y="26"/>
                  </a:lnTo>
                  <a:lnTo>
                    <a:pt x="9" y="48"/>
                  </a:lnTo>
                  <a:lnTo>
                    <a:pt x="22" y="70"/>
                  </a:lnTo>
                  <a:lnTo>
                    <a:pt x="36" y="84"/>
                  </a:lnTo>
                  <a:lnTo>
                    <a:pt x="58" y="101"/>
                  </a:lnTo>
                  <a:lnTo>
                    <a:pt x="75" y="114"/>
                  </a:lnTo>
                  <a:lnTo>
                    <a:pt x="119" y="136"/>
                  </a:lnTo>
                  <a:lnTo>
                    <a:pt x="119" y="136"/>
                  </a:lnTo>
                  <a:lnTo>
                    <a:pt x="180" y="171"/>
                  </a:lnTo>
                  <a:lnTo>
                    <a:pt x="207" y="193"/>
                  </a:lnTo>
                  <a:lnTo>
                    <a:pt x="233" y="220"/>
                  </a:lnTo>
                  <a:lnTo>
                    <a:pt x="233" y="220"/>
                  </a:lnTo>
                  <a:lnTo>
                    <a:pt x="242" y="237"/>
                  </a:lnTo>
                  <a:lnTo>
                    <a:pt x="251" y="250"/>
                  </a:lnTo>
                  <a:lnTo>
                    <a:pt x="255" y="268"/>
                  </a:lnTo>
                  <a:lnTo>
                    <a:pt x="259" y="285"/>
                  </a:lnTo>
                  <a:lnTo>
                    <a:pt x="259" y="320"/>
                  </a:lnTo>
                  <a:lnTo>
                    <a:pt x="251" y="360"/>
                  </a:lnTo>
                  <a:lnTo>
                    <a:pt x="251" y="360"/>
                  </a:lnTo>
                  <a:lnTo>
                    <a:pt x="255" y="364"/>
                  </a:lnTo>
                  <a:lnTo>
                    <a:pt x="255" y="360"/>
                  </a:lnTo>
                  <a:lnTo>
                    <a:pt x="255" y="360"/>
                  </a:lnTo>
                  <a:lnTo>
                    <a:pt x="264" y="334"/>
                  </a:lnTo>
                  <a:lnTo>
                    <a:pt x="268" y="312"/>
                  </a:lnTo>
                  <a:lnTo>
                    <a:pt x="268" y="285"/>
                  </a:lnTo>
                  <a:lnTo>
                    <a:pt x="264" y="259"/>
                  </a:lnTo>
                  <a:lnTo>
                    <a:pt x="264" y="259"/>
                  </a:lnTo>
                  <a:lnTo>
                    <a:pt x="255" y="233"/>
                  </a:lnTo>
                  <a:lnTo>
                    <a:pt x="242" y="211"/>
                  </a:lnTo>
                  <a:lnTo>
                    <a:pt x="224" y="193"/>
                  </a:lnTo>
                  <a:lnTo>
                    <a:pt x="207" y="176"/>
                  </a:lnTo>
                  <a:lnTo>
                    <a:pt x="207" y="176"/>
                  </a:lnTo>
                  <a:lnTo>
                    <a:pt x="185" y="154"/>
                  </a:lnTo>
                  <a:lnTo>
                    <a:pt x="158" y="141"/>
                  </a:lnTo>
                  <a:lnTo>
                    <a:pt x="106" y="114"/>
                  </a:lnTo>
                  <a:lnTo>
                    <a:pt x="106" y="114"/>
                  </a:lnTo>
                  <a:lnTo>
                    <a:pt x="71" y="92"/>
                  </a:lnTo>
                  <a:lnTo>
                    <a:pt x="40" y="70"/>
                  </a:lnTo>
                  <a:lnTo>
                    <a:pt x="27" y="57"/>
                  </a:lnTo>
                  <a:lnTo>
                    <a:pt x="18" y="40"/>
                  </a:lnTo>
                  <a:lnTo>
                    <a:pt x="9" y="2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0" name="Freeform 128">
              <a:extLst>
                <a:ext uri="{FF2B5EF4-FFF2-40B4-BE49-F238E27FC236}">
                  <a16:creationId xmlns:a16="http://schemas.microsoft.com/office/drawing/2014/main" id="{39599BA2-3FE5-4612-B84A-64FE74C33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8113" y="2651104"/>
              <a:ext cx="831791" cy="55612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31" y="4"/>
                </a:cxn>
                <a:cxn ang="0">
                  <a:pos x="57" y="9"/>
                </a:cxn>
                <a:cxn ang="0">
                  <a:pos x="84" y="13"/>
                </a:cxn>
                <a:cxn ang="0">
                  <a:pos x="110" y="22"/>
                </a:cxn>
                <a:cxn ang="0">
                  <a:pos x="158" y="44"/>
                </a:cxn>
                <a:cxn ang="0">
                  <a:pos x="202" y="70"/>
                </a:cxn>
                <a:cxn ang="0">
                  <a:pos x="202" y="70"/>
                </a:cxn>
                <a:cxn ang="0">
                  <a:pos x="246" y="105"/>
                </a:cxn>
                <a:cxn ang="0">
                  <a:pos x="281" y="145"/>
                </a:cxn>
                <a:cxn ang="0">
                  <a:pos x="312" y="184"/>
                </a:cxn>
                <a:cxn ang="0">
                  <a:pos x="342" y="232"/>
                </a:cxn>
                <a:cxn ang="0">
                  <a:pos x="342" y="232"/>
                </a:cxn>
                <a:cxn ang="0">
                  <a:pos x="347" y="232"/>
                </a:cxn>
                <a:cxn ang="0">
                  <a:pos x="347" y="228"/>
                </a:cxn>
                <a:cxn ang="0">
                  <a:pos x="347" y="228"/>
                </a:cxn>
                <a:cxn ang="0">
                  <a:pos x="338" y="206"/>
                </a:cxn>
                <a:cxn ang="0">
                  <a:pos x="325" y="180"/>
                </a:cxn>
                <a:cxn ang="0">
                  <a:pos x="290" y="136"/>
                </a:cxn>
                <a:cxn ang="0">
                  <a:pos x="250" y="96"/>
                </a:cxn>
                <a:cxn ang="0">
                  <a:pos x="211" y="61"/>
                </a:cxn>
                <a:cxn ang="0">
                  <a:pos x="211" y="61"/>
                </a:cxn>
                <a:cxn ang="0">
                  <a:pos x="158" y="31"/>
                </a:cxn>
                <a:cxn ang="0">
                  <a:pos x="132" y="17"/>
                </a:cxn>
                <a:cxn ang="0">
                  <a:pos x="106" y="9"/>
                </a:cxn>
                <a:cxn ang="0">
                  <a:pos x="106" y="9"/>
                </a:cxn>
                <a:cxn ang="0">
                  <a:pos x="79" y="4"/>
                </a:cxn>
                <a:cxn ang="0">
                  <a:pos x="53" y="0"/>
                </a:cxn>
                <a:cxn ang="0">
                  <a:pos x="27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47" h="232">
                  <a:moveTo>
                    <a:pt x="0" y="9"/>
                  </a:moveTo>
                  <a:lnTo>
                    <a:pt x="0" y="9"/>
                  </a:lnTo>
                  <a:lnTo>
                    <a:pt x="31" y="4"/>
                  </a:lnTo>
                  <a:lnTo>
                    <a:pt x="57" y="9"/>
                  </a:lnTo>
                  <a:lnTo>
                    <a:pt x="84" y="13"/>
                  </a:lnTo>
                  <a:lnTo>
                    <a:pt x="110" y="22"/>
                  </a:lnTo>
                  <a:lnTo>
                    <a:pt x="158" y="44"/>
                  </a:lnTo>
                  <a:lnTo>
                    <a:pt x="202" y="70"/>
                  </a:lnTo>
                  <a:lnTo>
                    <a:pt x="202" y="70"/>
                  </a:lnTo>
                  <a:lnTo>
                    <a:pt x="246" y="105"/>
                  </a:lnTo>
                  <a:lnTo>
                    <a:pt x="281" y="145"/>
                  </a:lnTo>
                  <a:lnTo>
                    <a:pt x="312" y="184"/>
                  </a:lnTo>
                  <a:lnTo>
                    <a:pt x="342" y="232"/>
                  </a:lnTo>
                  <a:lnTo>
                    <a:pt x="342" y="232"/>
                  </a:lnTo>
                  <a:lnTo>
                    <a:pt x="347" y="232"/>
                  </a:lnTo>
                  <a:lnTo>
                    <a:pt x="347" y="228"/>
                  </a:lnTo>
                  <a:lnTo>
                    <a:pt x="347" y="228"/>
                  </a:lnTo>
                  <a:lnTo>
                    <a:pt x="338" y="206"/>
                  </a:lnTo>
                  <a:lnTo>
                    <a:pt x="325" y="180"/>
                  </a:lnTo>
                  <a:lnTo>
                    <a:pt x="290" y="136"/>
                  </a:lnTo>
                  <a:lnTo>
                    <a:pt x="250" y="96"/>
                  </a:lnTo>
                  <a:lnTo>
                    <a:pt x="211" y="61"/>
                  </a:lnTo>
                  <a:lnTo>
                    <a:pt x="211" y="61"/>
                  </a:lnTo>
                  <a:lnTo>
                    <a:pt x="158" y="31"/>
                  </a:lnTo>
                  <a:lnTo>
                    <a:pt x="132" y="17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79" y="4"/>
                  </a:lnTo>
                  <a:lnTo>
                    <a:pt x="53" y="0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1" name="Freeform 129">
              <a:extLst>
                <a:ext uri="{FF2B5EF4-FFF2-40B4-BE49-F238E27FC236}">
                  <a16:creationId xmlns:a16="http://schemas.microsoft.com/office/drawing/2014/main" id="{8F593927-D086-49F4-BFB3-771C83147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950" y="3188052"/>
              <a:ext cx="326004" cy="93487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26" y="17"/>
                </a:cxn>
                <a:cxn ang="0">
                  <a:pos x="48" y="17"/>
                </a:cxn>
                <a:cxn ang="0">
                  <a:pos x="75" y="17"/>
                </a:cxn>
                <a:cxn ang="0">
                  <a:pos x="75" y="17"/>
                </a:cxn>
                <a:cxn ang="0">
                  <a:pos x="101" y="22"/>
                </a:cxn>
                <a:cxn ang="0">
                  <a:pos x="119" y="30"/>
                </a:cxn>
                <a:cxn ang="0">
                  <a:pos x="136" y="39"/>
                </a:cxn>
                <a:cxn ang="0">
                  <a:pos x="136" y="39"/>
                </a:cxn>
                <a:cxn ang="0">
                  <a:pos x="132" y="35"/>
                </a:cxn>
                <a:cxn ang="0">
                  <a:pos x="127" y="26"/>
                </a:cxn>
                <a:cxn ang="0">
                  <a:pos x="110" y="13"/>
                </a:cxn>
                <a:cxn ang="0">
                  <a:pos x="83" y="4"/>
                </a:cxn>
                <a:cxn ang="0">
                  <a:pos x="83" y="4"/>
                </a:cxn>
                <a:cxn ang="0">
                  <a:pos x="53" y="0"/>
                </a:cxn>
                <a:cxn ang="0">
                  <a:pos x="26" y="4"/>
                </a:cxn>
                <a:cxn ang="0">
                  <a:pos x="9" y="17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36" h="39">
                  <a:moveTo>
                    <a:pt x="0" y="22"/>
                  </a:moveTo>
                  <a:lnTo>
                    <a:pt x="0" y="22"/>
                  </a:lnTo>
                  <a:lnTo>
                    <a:pt x="26" y="17"/>
                  </a:lnTo>
                  <a:lnTo>
                    <a:pt x="48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101" y="22"/>
                  </a:lnTo>
                  <a:lnTo>
                    <a:pt x="119" y="30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2" y="35"/>
                  </a:lnTo>
                  <a:lnTo>
                    <a:pt x="127" y="26"/>
                  </a:lnTo>
                  <a:lnTo>
                    <a:pt x="110" y="13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53" y="0"/>
                  </a:lnTo>
                  <a:lnTo>
                    <a:pt x="26" y="4"/>
                  </a:lnTo>
                  <a:lnTo>
                    <a:pt x="9" y="17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2" name="Freeform 130">
              <a:extLst>
                <a:ext uri="{FF2B5EF4-FFF2-40B4-BE49-F238E27FC236}">
                  <a16:creationId xmlns:a16="http://schemas.microsoft.com/office/drawing/2014/main" id="{982CD367-1A05-4A73-9930-D9721E721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3899" y="3271951"/>
              <a:ext cx="158208" cy="52736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9" y="13"/>
                </a:cxn>
                <a:cxn ang="0">
                  <a:pos x="22" y="13"/>
                </a:cxn>
                <a:cxn ang="0">
                  <a:pos x="35" y="13"/>
                </a:cxn>
                <a:cxn ang="0">
                  <a:pos x="35" y="13"/>
                </a:cxn>
                <a:cxn ang="0">
                  <a:pos x="48" y="13"/>
                </a:cxn>
                <a:cxn ang="0">
                  <a:pos x="53" y="17"/>
                </a:cxn>
                <a:cxn ang="0">
                  <a:pos x="57" y="22"/>
                </a:cxn>
                <a:cxn ang="0">
                  <a:pos x="57" y="22"/>
                </a:cxn>
                <a:cxn ang="0">
                  <a:pos x="66" y="17"/>
                </a:cxn>
                <a:cxn ang="0">
                  <a:pos x="66" y="8"/>
                </a:cxn>
                <a:cxn ang="0">
                  <a:pos x="57" y="4"/>
                </a:cxn>
                <a:cxn ang="0">
                  <a:pos x="57" y="4"/>
                </a:cxn>
                <a:cxn ang="0">
                  <a:pos x="44" y="0"/>
                </a:cxn>
                <a:cxn ang="0">
                  <a:pos x="26" y="4"/>
                </a:cxn>
                <a:cxn ang="0">
                  <a:pos x="13" y="13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66" h="22">
                  <a:moveTo>
                    <a:pt x="0" y="22"/>
                  </a:moveTo>
                  <a:lnTo>
                    <a:pt x="0" y="22"/>
                  </a:lnTo>
                  <a:lnTo>
                    <a:pt x="9" y="13"/>
                  </a:lnTo>
                  <a:lnTo>
                    <a:pt x="22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48" y="13"/>
                  </a:lnTo>
                  <a:lnTo>
                    <a:pt x="53" y="17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66" y="17"/>
                  </a:lnTo>
                  <a:lnTo>
                    <a:pt x="66" y="8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44" y="0"/>
                  </a:lnTo>
                  <a:lnTo>
                    <a:pt x="26" y="4"/>
                  </a:lnTo>
                  <a:lnTo>
                    <a:pt x="13" y="13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3" name="Freeform 131">
              <a:extLst>
                <a:ext uri="{FF2B5EF4-FFF2-40B4-BE49-F238E27FC236}">
                  <a16:creationId xmlns:a16="http://schemas.microsoft.com/office/drawing/2014/main" id="{CF2C561E-8A78-4809-8B1B-BEEEC6D53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3464" y="3514057"/>
              <a:ext cx="208548" cy="189371"/>
            </a:xfrm>
            <a:custGeom>
              <a:avLst/>
              <a:gdLst/>
              <a:ahLst/>
              <a:cxnLst>
                <a:cxn ang="0">
                  <a:pos x="87" y="39"/>
                </a:cxn>
                <a:cxn ang="0">
                  <a:pos x="87" y="39"/>
                </a:cxn>
                <a:cxn ang="0">
                  <a:pos x="83" y="57"/>
                </a:cxn>
                <a:cxn ang="0">
                  <a:pos x="74" y="65"/>
                </a:cxn>
                <a:cxn ang="0">
                  <a:pos x="61" y="74"/>
                </a:cxn>
                <a:cxn ang="0">
                  <a:pos x="43" y="79"/>
                </a:cxn>
                <a:cxn ang="0">
                  <a:pos x="43" y="79"/>
                </a:cxn>
                <a:cxn ang="0">
                  <a:pos x="26" y="74"/>
                </a:cxn>
                <a:cxn ang="0">
                  <a:pos x="13" y="65"/>
                </a:cxn>
                <a:cxn ang="0">
                  <a:pos x="0" y="57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22"/>
                </a:cxn>
                <a:cxn ang="0">
                  <a:pos x="13" y="8"/>
                </a:cxn>
                <a:cxn ang="0">
                  <a:pos x="26" y="0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61" y="0"/>
                </a:cxn>
                <a:cxn ang="0">
                  <a:pos x="74" y="8"/>
                </a:cxn>
                <a:cxn ang="0">
                  <a:pos x="83" y="22"/>
                </a:cxn>
                <a:cxn ang="0">
                  <a:pos x="87" y="39"/>
                </a:cxn>
                <a:cxn ang="0">
                  <a:pos x="87" y="39"/>
                </a:cxn>
              </a:cxnLst>
              <a:rect l="0" t="0" r="r" b="b"/>
              <a:pathLst>
                <a:path w="87" h="79">
                  <a:moveTo>
                    <a:pt x="87" y="39"/>
                  </a:moveTo>
                  <a:lnTo>
                    <a:pt x="87" y="39"/>
                  </a:lnTo>
                  <a:lnTo>
                    <a:pt x="83" y="57"/>
                  </a:lnTo>
                  <a:lnTo>
                    <a:pt x="74" y="65"/>
                  </a:lnTo>
                  <a:lnTo>
                    <a:pt x="61" y="74"/>
                  </a:lnTo>
                  <a:lnTo>
                    <a:pt x="43" y="79"/>
                  </a:lnTo>
                  <a:lnTo>
                    <a:pt x="43" y="79"/>
                  </a:lnTo>
                  <a:lnTo>
                    <a:pt x="26" y="74"/>
                  </a:lnTo>
                  <a:lnTo>
                    <a:pt x="13" y="65"/>
                  </a:lnTo>
                  <a:lnTo>
                    <a:pt x="0" y="5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22"/>
                  </a:lnTo>
                  <a:lnTo>
                    <a:pt x="13" y="8"/>
                  </a:lnTo>
                  <a:lnTo>
                    <a:pt x="26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1" y="0"/>
                  </a:lnTo>
                  <a:lnTo>
                    <a:pt x="74" y="8"/>
                  </a:lnTo>
                  <a:lnTo>
                    <a:pt x="83" y="22"/>
                  </a:lnTo>
                  <a:lnTo>
                    <a:pt x="87" y="39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E3A1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4" name="Freeform 132">
              <a:extLst>
                <a:ext uri="{FF2B5EF4-FFF2-40B4-BE49-F238E27FC236}">
                  <a16:creationId xmlns:a16="http://schemas.microsoft.com/office/drawing/2014/main" id="{04B3B45D-90C1-4CA3-909E-E5F5663AA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4626" y="5544394"/>
              <a:ext cx="93487" cy="103076"/>
            </a:xfrm>
            <a:custGeom>
              <a:avLst/>
              <a:gdLst/>
              <a:ahLst/>
              <a:cxnLst>
                <a:cxn ang="0">
                  <a:pos x="35" y="26"/>
                </a:cxn>
                <a:cxn ang="0">
                  <a:pos x="35" y="26"/>
                </a:cxn>
                <a:cxn ang="0">
                  <a:pos x="30" y="35"/>
                </a:cxn>
                <a:cxn ang="0">
                  <a:pos x="26" y="39"/>
                </a:cxn>
                <a:cxn ang="0">
                  <a:pos x="17" y="43"/>
                </a:cxn>
                <a:cxn ang="0">
                  <a:pos x="13" y="43"/>
                </a:cxn>
                <a:cxn ang="0">
                  <a:pos x="13" y="43"/>
                </a:cxn>
                <a:cxn ang="0">
                  <a:pos x="4" y="39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4" y="8"/>
                </a:cxn>
                <a:cxn ang="0">
                  <a:pos x="13" y="4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0" y="4"/>
                </a:cxn>
                <a:cxn ang="0">
                  <a:pos x="35" y="13"/>
                </a:cxn>
                <a:cxn ang="0">
                  <a:pos x="39" y="17"/>
                </a:cxn>
                <a:cxn ang="0">
                  <a:pos x="35" y="26"/>
                </a:cxn>
                <a:cxn ang="0">
                  <a:pos x="35" y="26"/>
                </a:cxn>
              </a:cxnLst>
              <a:rect l="0" t="0" r="r" b="b"/>
              <a:pathLst>
                <a:path w="39" h="43">
                  <a:moveTo>
                    <a:pt x="35" y="26"/>
                  </a:moveTo>
                  <a:lnTo>
                    <a:pt x="35" y="26"/>
                  </a:lnTo>
                  <a:lnTo>
                    <a:pt x="30" y="35"/>
                  </a:lnTo>
                  <a:lnTo>
                    <a:pt x="26" y="39"/>
                  </a:lnTo>
                  <a:lnTo>
                    <a:pt x="17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4" y="39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4" y="8"/>
                  </a:lnTo>
                  <a:lnTo>
                    <a:pt x="13" y="4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5" y="13"/>
                  </a:lnTo>
                  <a:lnTo>
                    <a:pt x="39" y="17"/>
                  </a:lnTo>
                  <a:lnTo>
                    <a:pt x="35" y="26"/>
                  </a:lnTo>
                  <a:lnTo>
                    <a:pt x="35" y="2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5" name="Freeform 133">
              <a:extLst>
                <a:ext uri="{FF2B5EF4-FFF2-40B4-BE49-F238E27FC236}">
                  <a16:creationId xmlns:a16="http://schemas.microsoft.com/office/drawing/2014/main" id="{BD881475-3B3E-4760-9193-CD171DB2D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789" y="5585144"/>
              <a:ext cx="630436" cy="673583"/>
            </a:xfrm>
            <a:custGeom>
              <a:avLst/>
              <a:gdLst/>
              <a:ahLst/>
              <a:cxnLst>
                <a:cxn ang="0">
                  <a:pos x="13" y="158"/>
                </a:cxn>
                <a:cxn ang="0">
                  <a:pos x="13" y="158"/>
                </a:cxn>
                <a:cxn ang="0">
                  <a:pos x="57" y="158"/>
                </a:cxn>
                <a:cxn ang="0">
                  <a:pos x="88" y="149"/>
                </a:cxn>
                <a:cxn ang="0">
                  <a:pos x="101" y="145"/>
                </a:cxn>
                <a:cxn ang="0">
                  <a:pos x="110" y="140"/>
                </a:cxn>
                <a:cxn ang="0">
                  <a:pos x="110" y="140"/>
                </a:cxn>
                <a:cxn ang="0">
                  <a:pos x="127" y="110"/>
                </a:cxn>
                <a:cxn ang="0">
                  <a:pos x="149" y="61"/>
                </a:cxn>
                <a:cxn ang="0">
                  <a:pos x="171" y="0"/>
                </a:cxn>
                <a:cxn ang="0">
                  <a:pos x="171" y="0"/>
                </a:cxn>
                <a:cxn ang="0">
                  <a:pos x="211" y="13"/>
                </a:cxn>
                <a:cxn ang="0">
                  <a:pos x="259" y="35"/>
                </a:cxn>
                <a:cxn ang="0">
                  <a:pos x="259" y="35"/>
                </a:cxn>
                <a:cxn ang="0">
                  <a:pos x="263" y="44"/>
                </a:cxn>
                <a:cxn ang="0">
                  <a:pos x="263" y="57"/>
                </a:cxn>
                <a:cxn ang="0">
                  <a:pos x="259" y="88"/>
                </a:cxn>
                <a:cxn ang="0">
                  <a:pos x="250" y="132"/>
                </a:cxn>
                <a:cxn ang="0">
                  <a:pos x="197" y="149"/>
                </a:cxn>
                <a:cxn ang="0">
                  <a:pos x="197" y="149"/>
                </a:cxn>
                <a:cxn ang="0">
                  <a:pos x="180" y="180"/>
                </a:cxn>
                <a:cxn ang="0">
                  <a:pos x="167" y="206"/>
                </a:cxn>
                <a:cxn ang="0">
                  <a:pos x="153" y="233"/>
                </a:cxn>
                <a:cxn ang="0">
                  <a:pos x="153" y="233"/>
                </a:cxn>
                <a:cxn ang="0">
                  <a:pos x="145" y="250"/>
                </a:cxn>
                <a:cxn ang="0">
                  <a:pos x="132" y="259"/>
                </a:cxn>
                <a:cxn ang="0">
                  <a:pos x="114" y="259"/>
                </a:cxn>
                <a:cxn ang="0">
                  <a:pos x="96" y="255"/>
                </a:cxn>
                <a:cxn ang="0">
                  <a:pos x="22" y="281"/>
                </a:cxn>
                <a:cxn ang="0">
                  <a:pos x="22" y="281"/>
                </a:cxn>
                <a:cxn ang="0">
                  <a:pos x="13" y="272"/>
                </a:cxn>
                <a:cxn ang="0">
                  <a:pos x="4" y="255"/>
                </a:cxn>
                <a:cxn ang="0">
                  <a:pos x="4" y="237"/>
                </a:cxn>
                <a:cxn ang="0">
                  <a:pos x="0" y="215"/>
                </a:cxn>
                <a:cxn ang="0">
                  <a:pos x="4" y="189"/>
                </a:cxn>
                <a:cxn ang="0">
                  <a:pos x="13" y="158"/>
                </a:cxn>
                <a:cxn ang="0">
                  <a:pos x="13" y="158"/>
                </a:cxn>
              </a:cxnLst>
              <a:rect l="0" t="0" r="r" b="b"/>
              <a:pathLst>
                <a:path w="263" h="281">
                  <a:moveTo>
                    <a:pt x="13" y="158"/>
                  </a:moveTo>
                  <a:lnTo>
                    <a:pt x="13" y="158"/>
                  </a:lnTo>
                  <a:lnTo>
                    <a:pt x="57" y="158"/>
                  </a:lnTo>
                  <a:lnTo>
                    <a:pt x="88" y="149"/>
                  </a:lnTo>
                  <a:lnTo>
                    <a:pt x="101" y="145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7" y="110"/>
                  </a:lnTo>
                  <a:lnTo>
                    <a:pt x="149" y="6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211" y="13"/>
                  </a:lnTo>
                  <a:lnTo>
                    <a:pt x="259" y="35"/>
                  </a:lnTo>
                  <a:lnTo>
                    <a:pt x="259" y="35"/>
                  </a:lnTo>
                  <a:lnTo>
                    <a:pt x="263" y="44"/>
                  </a:lnTo>
                  <a:lnTo>
                    <a:pt x="263" y="57"/>
                  </a:lnTo>
                  <a:lnTo>
                    <a:pt x="259" y="88"/>
                  </a:lnTo>
                  <a:lnTo>
                    <a:pt x="250" y="132"/>
                  </a:lnTo>
                  <a:lnTo>
                    <a:pt x="197" y="149"/>
                  </a:lnTo>
                  <a:lnTo>
                    <a:pt x="197" y="149"/>
                  </a:lnTo>
                  <a:lnTo>
                    <a:pt x="180" y="180"/>
                  </a:lnTo>
                  <a:lnTo>
                    <a:pt x="167" y="206"/>
                  </a:lnTo>
                  <a:lnTo>
                    <a:pt x="153" y="233"/>
                  </a:lnTo>
                  <a:lnTo>
                    <a:pt x="153" y="233"/>
                  </a:lnTo>
                  <a:lnTo>
                    <a:pt x="145" y="250"/>
                  </a:lnTo>
                  <a:lnTo>
                    <a:pt x="132" y="259"/>
                  </a:lnTo>
                  <a:lnTo>
                    <a:pt x="114" y="259"/>
                  </a:lnTo>
                  <a:lnTo>
                    <a:pt x="96" y="255"/>
                  </a:lnTo>
                  <a:lnTo>
                    <a:pt x="22" y="281"/>
                  </a:lnTo>
                  <a:lnTo>
                    <a:pt x="22" y="281"/>
                  </a:lnTo>
                  <a:lnTo>
                    <a:pt x="13" y="272"/>
                  </a:lnTo>
                  <a:lnTo>
                    <a:pt x="4" y="255"/>
                  </a:lnTo>
                  <a:lnTo>
                    <a:pt x="4" y="237"/>
                  </a:lnTo>
                  <a:lnTo>
                    <a:pt x="0" y="215"/>
                  </a:lnTo>
                  <a:lnTo>
                    <a:pt x="4" y="189"/>
                  </a:lnTo>
                  <a:lnTo>
                    <a:pt x="13" y="158"/>
                  </a:lnTo>
                  <a:lnTo>
                    <a:pt x="13" y="158"/>
                  </a:lnTo>
                  <a:close/>
                </a:path>
              </a:pathLst>
            </a:custGeom>
            <a:solidFill>
              <a:srgbClr val="E4AC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6" name="Freeform 134">
              <a:extLst>
                <a:ext uri="{FF2B5EF4-FFF2-40B4-BE49-F238E27FC236}">
                  <a16:creationId xmlns:a16="http://schemas.microsoft.com/office/drawing/2014/main" id="{CF3B538A-ABAD-4328-921E-99D4EF963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7581" y="5920737"/>
              <a:ext cx="369152" cy="40031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66" y="5"/>
                </a:cxn>
                <a:cxn ang="0">
                  <a:pos x="101" y="5"/>
                </a:cxn>
                <a:cxn ang="0">
                  <a:pos x="136" y="0"/>
                </a:cxn>
                <a:cxn ang="0">
                  <a:pos x="136" y="0"/>
                </a:cxn>
                <a:cxn ang="0">
                  <a:pos x="132" y="14"/>
                </a:cxn>
                <a:cxn ang="0">
                  <a:pos x="123" y="49"/>
                </a:cxn>
                <a:cxn ang="0">
                  <a:pos x="123" y="71"/>
                </a:cxn>
                <a:cxn ang="0">
                  <a:pos x="127" y="97"/>
                </a:cxn>
                <a:cxn ang="0">
                  <a:pos x="136" y="123"/>
                </a:cxn>
                <a:cxn ang="0">
                  <a:pos x="154" y="150"/>
                </a:cxn>
                <a:cxn ang="0">
                  <a:pos x="154" y="150"/>
                </a:cxn>
                <a:cxn ang="0">
                  <a:pos x="105" y="154"/>
                </a:cxn>
                <a:cxn ang="0">
                  <a:pos x="61" y="158"/>
                </a:cxn>
                <a:cxn ang="0">
                  <a:pos x="22" y="167"/>
                </a:cxn>
                <a:cxn ang="0">
                  <a:pos x="22" y="167"/>
                </a:cxn>
                <a:cxn ang="0">
                  <a:pos x="13" y="154"/>
                </a:cxn>
                <a:cxn ang="0">
                  <a:pos x="9" y="136"/>
                </a:cxn>
                <a:cxn ang="0">
                  <a:pos x="0" y="115"/>
                </a:cxn>
                <a:cxn ang="0">
                  <a:pos x="0" y="93"/>
                </a:cxn>
                <a:cxn ang="0">
                  <a:pos x="4" y="62"/>
                </a:cxn>
                <a:cxn ang="0">
                  <a:pos x="13" y="3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54" h="167">
                  <a:moveTo>
                    <a:pt x="31" y="0"/>
                  </a:moveTo>
                  <a:lnTo>
                    <a:pt x="31" y="0"/>
                  </a:lnTo>
                  <a:lnTo>
                    <a:pt x="66" y="5"/>
                  </a:lnTo>
                  <a:lnTo>
                    <a:pt x="101" y="5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2" y="14"/>
                  </a:lnTo>
                  <a:lnTo>
                    <a:pt x="123" y="49"/>
                  </a:lnTo>
                  <a:lnTo>
                    <a:pt x="123" y="71"/>
                  </a:lnTo>
                  <a:lnTo>
                    <a:pt x="127" y="97"/>
                  </a:lnTo>
                  <a:lnTo>
                    <a:pt x="136" y="123"/>
                  </a:lnTo>
                  <a:lnTo>
                    <a:pt x="154" y="150"/>
                  </a:lnTo>
                  <a:lnTo>
                    <a:pt x="154" y="150"/>
                  </a:lnTo>
                  <a:lnTo>
                    <a:pt x="105" y="154"/>
                  </a:lnTo>
                  <a:lnTo>
                    <a:pt x="61" y="158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3" y="154"/>
                  </a:lnTo>
                  <a:lnTo>
                    <a:pt x="9" y="136"/>
                  </a:lnTo>
                  <a:lnTo>
                    <a:pt x="0" y="115"/>
                  </a:lnTo>
                  <a:lnTo>
                    <a:pt x="0" y="93"/>
                  </a:lnTo>
                  <a:lnTo>
                    <a:pt x="4" y="62"/>
                  </a:lnTo>
                  <a:lnTo>
                    <a:pt x="13" y="3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7" name="Freeform 135">
              <a:extLst>
                <a:ext uri="{FF2B5EF4-FFF2-40B4-BE49-F238E27FC236}">
                  <a16:creationId xmlns:a16="http://schemas.microsoft.com/office/drawing/2014/main" id="{1D833FE5-6DC8-4935-A886-E365ACC52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988" y="4355437"/>
              <a:ext cx="1483800" cy="2030337"/>
            </a:xfrm>
            <a:custGeom>
              <a:avLst/>
              <a:gdLst/>
              <a:ahLst/>
              <a:cxnLst>
                <a:cxn ang="0">
                  <a:pos x="18" y="8"/>
                </a:cxn>
                <a:cxn ang="0">
                  <a:pos x="5" y="70"/>
                </a:cxn>
                <a:cxn ang="0">
                  <a:pos x="0" y="188"/>
                </a:cxn>
                <a:cxn ang="0">
                  <a:pos x="5" y="298"/>
                </a:cxn>
                <a:cxn ang="0">
                  <a:pos x="22" y="425"/>
                </a:cxn>
                <a:cxn ang="0">
                  <a:pos x="66" y="570"/>
                </a:cxn>
                <a:cxn ang="0">
                  <a:pos x="132" y="732"/>
                </a:cxn>
                <a:cxn ang="0">
                  <a:pos x="176" y="816"/>
                </a:cxn>
                <a:cxn ang="0">
                  <a:pos x="255" y="838"/>
                </a:cxn>
                <a:cxn ang="0">
                  <a:pos x="373" y="847"/>
                </a:cxn>
                <a:cxn ang="0">
                  <a:pos x="527" y="838"/>
                </a:cxn>
                <a:cxn ang="0">
                  <a:pos x="614" y="816"/>
                </a:cxn>
                <a:cxn ang="0">
                  <a:pos x="610" y="803"/>
                </a:cxn>
                <a:cxn ang="0">
                  <a:pos x="597" y="732"/>
                </a:cxn>
                <a:cxn ang="0">
                  <a:pos x="606" y="671"/>
                </a:cxn>
                <a:cxn ang="0">
                  <a:pos x="619" y="640"/>
                </a:cxn>
                <a:cxn ang="0">
                  <a:pos x="553" y="632"/>
                </a:cxn>
                <a:cxn ang="0">
                  <a:pos x="465" y="605"/>
                </a:cxn>
                <a:cxn ang="0">
                  <a:pos x="439" y="592"/>
                </a:cxn>
                <a:cxn ang="0">
                  <a:pos x="360" y="557"/>
                </a:cxn>
                <a:cxn ang="0">
                  <a:pos x="334" y="553"/>
                </a:cxn>
                <a:cxn ang="0">
                  <a:pos x="342" y="548"/>
                </a:cxn>
                <a:cxn ang="0">
                  <a:pos x="356" y="535"/>
                </a:cxn>
                <a:cxn ang="0">
                  <a:pos x="347" y="513"/>
                </a:cxn>
                <a:cxn ang="0">
                  <a:pos x="334" y="504"/>
                </a:cxn>
                <a:cxn ang="0">
                  <a:pos x="347" y="434"/>
                </a:cxn>
                <a:cxn ang="0">
                  <a:pos x="347" y="333"/>
                </a:cxn>
                <a:cxn ang="0">
                  <a:pos x="325" y="245"/>
                </a:cxn>
                <a:cxn ang="0">
                  <a:pos x="299" y="184"/>
                </a:cxn>
                <a:cxn ang="0">
                  <a:pos x="281" y="153"/>
                </a:cxn>
                <a:cxn ang="0">
                  <a:pos x="198" y="61"/>
                </a:cxn>
                <a:cxn ang="0">
                  <a:pos x="114" y="13"/>
                </a:cxn>
                <a:cxn ang="0">
                  <a:pos x="53" y="0"/>
                </a:cxn>
                <a:cxn ang="0">
                  <a:pos x="18" y="8"/>
                </a:cxn>
              </a:cxnLst>
              <a:rect l="0" t="0" r="r" b="b"/>
              <a:pathLst>
                <a:path w="619" h="847">
                  <a:moveTo>
                    <a:pt x="18" y="8"/>
                  </a:moveTo>
                  <a:lnTo>
                    <a:pt x="18" y="8"/>
                  </a:lnTo>
                  <a:lnTo>
                    <a:pt x="13" y="26"/>
                  </a:lnTo>
                  <a:lnTo>
                    <a:pt x="5" y="70"/>
                  </a:lnTo>
                  <a:lnTo>
                    <a:pt x="0" y="144"/>
                  </a:lnTo>
                  <a:lnTo>
                    <a:pt x="0" y="188"/>
                  </a:lnTo>
                  <a:lnTo>
                    <a:pt x="0" y="241"/>
                  </a:lnTo>
                  <a:lnTo>
                    <a:pt x="5" y="298"/>
                  </a:lnTo>
                  <a:lnTo>
                    <a:pt x="9" y="359"/>
                  </a:lnTo>
                  <a:lnTo>
                    <a:pt x="22" y="425"/>
                  </a:lnTo>
                  <a:lnTo>
                    <a:pt x="40" y="496"/>
                  </a:lnTo>
                  <a:lnTo>
                    <a:pt x="66" y="570"/>
                  </a:lnTo>
                  <a:lnTo>
                    <a:pt x="92" y="649"/>
                  </a:lnTo>
                  <a:lnTo>
                    <a:pt x="132" y="732"/>
                  </a:lnTo>
                  <a:lnTo>
                    <a:pt x="176" y="816"/>
                  </a:lnTo>
                  <a:lnTo>
                    <a:pt x="176" y="816"/>
                  </a:lnTo>
                  <a:lnTo>
                    <a:pt x="211" y="829"/>
                  </a:lnTo>
                  <a:lnTo>
                    <a:pt x="255" y="838"/>
                  </a:lnTo>
                  <a:lnTo>
                    <a:pt x="307" y="842"/>
                  </a:lnTo>
                  <a:lnTo>
                    <a:pt x="373" y="847"/>
                  </a:lnTo>
                  <a:lnTo>
                    <a:pt x="448" y="847"/>
                  </a:lnTo>
                  <a:lnTo>
                    <a:pt x="527" y="838"/>
                  </a:lnTo>
                  <a:lnTo>
                    <a:pt x="571" y="829"/>
                  </a:lnTo>
                  <a:lnTo>
                    <a:pt x="614" y="816"/>
                  </a:lnTo>
                  <a:lnTo>
                    <a:pt x="614" y="816"/>
                  </a:lnTo>
                  <a:lnTo>
                    <a:pt x="610" y="803"/>
                  </a:lnTo>
                  <a:lnTo>
                    <a:pt x="601" y="759"/>
                  </a:lnTo>
                  <a:lnTo>
                    <a:pt x="597" y="732"/>
                  </a:lnTo>
                  <a:lnTo>
                    <a:pt x="601" y="702"/>
                  </a:lnTo>
                  <a:lnTo>
                    <a:pt x="606" y="671"/>
                  </a:lnTo>
                  <a:lnTo>
                    <a:pt x="619" y="640"/>
                  </a:lnTo>
                  <a:lnTo>
                    <a:pt x="619" y="640"/>
                  </a:lnTo>
                  <a:lnTo>
                    <a:pt x="601" y="640"/>
                  </a:lnTo>
                  <a:lnTo>
                    <a:pt x="553" y="632"/>
                  </a:lnTo>
                  <a:lnTo>
                    <a:pt x="492" y="618"/>
                  </a:lnTo>
                  <a:lnTo>
                    <a:pt x="465" y="605"/>
                  </a:lnTo>
                  <a:lnTo>
                    <a:pt x="439" y="592"/>
                  </a:lnTo>
                  <a:lnTo>
                    <a:pt x="439" y="592"/>
                  </a:lnTo>
                  <a:lnTo>
                    <a:pt x="395" y="566"/>
                  </a:lnTo>
                  <a:lnTo>
                    <a:pt x="360" y="557"/>
                  </a:lnTo>
                  <a:lnTo>
                    <a:pt x="342" y="553"/>
                  </a:lnTo>
                  <a:lnTo>
                    <a:pt x="334" y="553"/>
                  </a:lnTo>
                  <a:lnTo>
                    <a:pt x="334" y="553"/>
                  </a:lnTo>
                  <a:lnTo>
                    <a:pt x="342" y="548"/>
                  </a:lnTo>
                  <a:lnTo>
                    <a:pt x="351" y="539"/>
                  </a:lnTo>
                  <a:lnTo>
                    <a:pt x="356" y="535"/>
                  </a:lnTo>
                  <a:lnTo>
                    <a:pt x="356" y="526"/>
                  </a:lnTo>
                  <a:lnTo>
                    <a:pt x="347" y="513"/>
                  </a:lnTo>
                  <a:lnTo>
                    <a:pt x="334" y="504"/>
                  </a:lnTo>
                  <a:lnTo>
                    <a:pt x="334" y="504"/>
                  </a:lnTo>
                  <a:lnTo>
                    <a:pt x="342" y="469"/>
                  </a:lnTo>
                  <a:lnTo>
                    <a:pt x="347" y="434"/>
                  </a:lnTo>
                  <a:lnTo>
                    <a:pt x="347" y="386"/>
                  </a:lnTo>
                  <a:lnTo>
                    <a:pt x="347" y="333"/>
                  </a:lnTo>
                  <a:lnTo>
                    <a:pt x="334" y="276"/>
                  </a:lnTo>
                  <a:lnTo>
                    <a:pt x="325" y="245"/>
                  </a:lnTo>
                  <a:lnTo>
                    <a:pt x="312" y="215"/>
                  </a:lnTo>
                  <a:lnTo>
                    <a:pt x="299" y="184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37" y="101"/>
                  </a:lnTo>
                  <a:lnTo>
                    <a:pt x="198" y="61"/>
                  </a:lnTo>
                  <a:lnTo>
                    <a:pt x="154" y="30"/>
                  </a:lnTo>
                  <a:lnTo>
                    <a:pt x="114" y="13"/>
                  </a:lnTo>
                  <a:lnTo>
                    <a:pt x="79" y="0"/>
                  </a:lnTo>
                  <a:lnTo>
                    <a:pt x="53" y="0"/>
                  </a:lnTo>
                  <a:lnTo>
                    <a:pt x="31" y="0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4444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8" name="Freeform 136">
              <a:extLst>
                <a:ext uri="{FF2B5EF4-FFF2-40B4-BE49-F238E27FC236}">
                  <a16:creationId xmlns:a16="http://schemas.microsoft.com/office/drawing/2014/main" id="{AB97B957-72F8-4F39-8CAD-45BB4756A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5789" y="5681027"/>
              <a:ext cx="306828" cy="304431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0" y="127"/>
                </a:cxn>
                <a:cxn ang="0">
                  <a:pos x="0" y="109"/>
                </a:cxn>
                <a:cxn ang="0">
                  <a:pos x="9" y="87"/>
                </a:cxn>
                <a:cxn ang="0">
                  <a:pos x="18" y="65"/>
                </a:cxn>
                <a:cxn ang="0">
                  <a:pos x="31" y="43"/>
                </a:cxn>
                <a:cxn ang="0">
                  <a:pos x="53" y="21"/>
                </a:cxn>
                <a:cxn ang="0">
                  <a:pos x="71" y="13"/>
                </a:cxn>
                <a:cxn ang="0">
                  <a:pos x="88" y="4"/>
                </a:cxn>
                <a:cxn ang="0">
                  <a:pos x="106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10" y="4"/>
                </a:cxn>
                <a:cxn ang="0">
                  <a:pos x="75" y="26"/>
                </a:cxn>
                <a:cxn ang="0">
                  <a:pos x="53" y="43"/>
                </a:cxn>
                <a:cxn ang="0">
                  <a:pos x="31" y="65"/>
                </a:cxn>
                <a:cxn ang="0">
                  <a:pos x="14" y="96"/>
                </a:cxn>
                <a:cxn ang="0">
                  <a:pos x="0" y="127"/>
                </a:cxn>
                <a:cxn ang="0">
                  <a:pos x="0" y="127"/>
                </a:cxn>
              </a:cxnLst>
              <a:rect l="0" t="0" r="r" b="b"/>
              <a:pathLst>
                <a:path w="128" h="127">
                  <a:moveTo>
                    <a:pt x="0" y="127"/>
                  </a:moveTo>
                  <a:lnTo>
                    <a:pt x="0" y="127"/>
                  </a:lnTo>
                  <a:lnTo>
                    <a:pt x="0" y="109"/>
                  </a:lnTo>
                  <a:lnTo>
                    <a:pt x="9" y="87"/>
                  </a:lnTo>
                  <a:lnTo>
                    <a:pt x="18" y="65"/>
                  </a:lnTo>
                  <a:lnTo>
                    <a:pt x="31" y="43"/>
                  </a:lnTo>
                  <a:lnTo>
                    <a:pt x="53" y="21"/>
                  </a:lnTo>
                  <a:lnTo>
                    <a:pt x="71" y="13"/>
                  </a:lnTo>
                  <a:lnTo>
                    <a:pt x="88" y="4"/>
                  </a:lnTo>
                  <a:lnTo>
                    <a:pt x="106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0" y="4"/>
                  </a:lnTo>
                  <a:lnTo>
                    <a:pt x="75" y="26"/>
                  </a:lnTo>
                  <a:lnTo>
                    <a:pt x="53" y="43"/>
                  </a:lnTo>
                  <a:lnTo>
                    <a:pt x="31" y="65"/>
                  </a:lnTo>
                  <a:lnTo>
                    <a:pt x="14" y="96"/>
                  </a:lnTo>
                  <a:lnTo>
                    <a:pt x="0" y="12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3D3D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9" name="Freeform 137">
              <a:extLst>
                <a:ext uri="{FF2B5EF4-FFF2-40B4-BE49-F238E27FC236}">
                  <a16:creationId xmlns:a16="http://schemas.microsoft.com/office/drawing/2014/main" id="{EA7149F6-816D-4095-9982-A5D707D0B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1695" y="4492070"/>
              <a:ext cx="105472" cy="105472"/>
            </a:xfrm>
            <a:custGeom>
              <a:avLst/>
              <a:gdLst/>
              <a:ahLst/>
              <a:cxnLst>
                <a:cxn ang="0">
                  <a:pos x="44" y="35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35" y="39"/>
                </a:cxn>
                <a:cxn ang="0">
                  <a:pos x="31" y="44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9" y="0"/>
                </a:cxn>
                <a:cxn ang="0">
                  <a:pos x="44" y="35"/>
                </a:cxn>
              </a:cxnLst>
              <a:rect l="0" t="0" r="r" b="b"/>
              <a:pathLst>
                <a:path w="44" h="44">
                  <a:moveTo>
                    <a:pt x="44" y="35"/>
                  </a:moveTo>
                  <a:lnTo>
                    <a:pt x="44" y="35"/>
                  </a:lnTo>
                  <a:lnTo>
                    <a:pt x="40" y="35"/>
                  </a:lnTo>
                  <a:lnTo>
                    <a:pt x="35" y="39"/>
                  </a:lnTo>
                  <a:lnTo>
                    <a:pt x="31" y="4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0"/>
                  </a:lnTo>
                  <a:lnTo>
                    <a:pt x="44" y="35"/>
                  </a:lnTo>
                  <a:close/>
                </a:path>
              </a:pathLst>
            </a:custGeom>
            <a:solidFill>
              <a:srgbClr val="8082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0" name="Freeform 138">
              <a:extLst>
                <a:ext uri="{FF2B5EF4-FFF2-40B4-BE49-F238E27FC236}">
                  <a16:creationId xmlns:a16="http://schemas.microsoft.com/office/drawing/2014/main" id="{F3ADE43A-8047-46E4-8252-7759E9BC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910" y="4492070"/>
              <a:ext cx="2924452" cy="2071087"/>
            </a:xfrm>
            <a:custGeom>
              <a:avLst/>
              <a:gdLst/>
              <a:ahLst/>
              <a:cxnLst>
                <a:cxn ang="0">
                  <a:pos x="1220" y="52"/>
                </a:cxn>
                <a:cxn ang="0">
                  <a:pos x="1190" y="26"/>
                </a:cxn>
                <a:cxn ang="0">
                  <a:pos x="211" y="0"/>
                </a:cxn>
                <a:cxn ang="0">
                  <a:pos x="0" y="820"/>
                </a:cxn>
                <a:cxn ang="0">
                  <a:pos x="27" y="864"/>
                </a:cxn>
                <a:cxn ang="0">
                  <a:pos x="961" y="842"/>
                </a:cxn>
                <a:cxn ang="0">
                  <a:pos x="1220" y="52"/>
                </a:cxn>
              </a:cxnLst>
              <a:rect l="0" t="0" r="r" b="b"/>
              <a:pathLst>
                <a:path w="1220" h="864">
                  <a:moveTo>
                    <a:pt x="1220" y="52"/>
                  </a:moveTo>
                  <a:lnTo>
                    <a:pt x="1190" y="26"/>
                  </a:lnTo>
                  <a:lnTo>
                    <a:pt x="211" y="0"/>
                  </a:lnTo>
                  <a:lnTo>
                    <a:pt x="0" y="820"/>
                  </a:lnTo>
                  <a:lnTo>
                    <a:pt x="27" y="864"/>
                  </a:lnTo>
                  <a:lnTo>
                    <a:pt x="961" y="842"/>
                  </a:lnTo>
                  <a:lnTo>
                    <a:pt x="1220" y="52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1" name="Freeform 139">
              <a:extLst>
                <a:ext uri="{FF2B5EF4-FFF2-40B4-BE49-F238E27FC236}">
                  <a16:creationId xmlns:a16="http://schemas.microsoft.com/office/drawing/2014/main" id="{E77B22B8-6112-407A-AFD5-DFCEA2F23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646" y="4585557"/>
              <a:ext cx="2871716" cy="1977601"/>
            </a:xfrm>
            <a:custGeom>
              <a:avLst/>
              <a:gdLst/>
              <a:ahLst/>
              <a:cxnLst>
                <a:cxn ang="0">
                  <a:pos x="1198" y="13"/>
                </a:cxn>
                <a:cxn ang="0">
                  <a:pos x="224" y="0"/>
                </a:cxn>
                <a:cxn ang="0">
                  <a:pos x="0" y="825"/>
                </a:cxn>
                <a:cxn ang="0">
                  <a:pos x="957" y="808"/>
                </a:cxn>
                <a:cxn ang="0">
                  <a:pos x="1198" y="13"/>
                </a:cxn>
              </a:cxnLst>
              <a:rect l="0" t="0" r="r" b="b"/>
              <a:pathLst>
                <a:path w="1198" h="825">
                  <a:moveTo>
                    <a:pt x="1198" y="13"/>
                  </a:moveTo>
                  <a:lnTo>
                    <a:pt x="224" y="0"/>
                  </a:lnTo>
                  <a:lnTo>
                    <a:pt x="0" y="825"/>
                  </a:lnTo>
                  <a:lnTo>
                    <a:pt x="957" y="808"/>
                  </a:lnTo>
                  <a:lnTo>
                    <a:pt x="1198" y="13"/>
                  </a:lnTo>
                  <a:close/>
                </a:path>
              </a:pathLst>
            </a:custGeom>
            <a:solidFill>
              <a:srgbClr val="B6AD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2" name="Freeform 140">
              <a:extLst>
                <a:ext uri="{FF2B5EF4-FFF2-40B4-BE49-F238E27FC236}">
                  <a16:creationId xmlns:a16="http://schemas.microsoft.com/office/drawing/2014/main" id="{2C23F9DA-01F2-43BF-B5DA-B5BBE70BA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511" y="4355437"/>
              <a:ext cx="335593" cy="978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2" y="30"/>
                </a:cxn>
                <a:cxn ang="0">
                  <a:pos x="44" y="70"/>
                </a:cxn>
                <a:cxn ang="0">
                  <a:pos x="70" y="123"/>
                </a:cxn>
                <a:cxn ang="0">
                  <a:pos x="96" y="184"/>
                </a:cxn>
                <a:cxn ang="0">
                  <a:pos x="114" y="254"/>
                </a:cxn>
                <a:cxn ang="0">
                  <a:pos x="118" y="289"/>
                </a:cxn>
                <a:cxn ang="0">
                  <a:pos x="123" y="329"/>
                </a:cxn>
                <a:cxn ang="0">
                  <a:pos x="123" y="368"/>
                </a:cxn>
                <a:cxn ang="0">
                  <a:pos x="118" y="408"/>
                </a:cxn>
                <a:cxn ang="0">
                  <a:pos x="118" y="408"/>
                </a:cxn>
                <a:cxn ang="0">
                  <a:pos x="123" y="403"/>
                </a:cxn>
                <a:cxn ang="0">
                  <a:pos x="131" y="381"/>
                </a:cxn>
                <a:cxn ang="0">
                  <a:pos x="140" y="342"/>
                </a:cxn>
                <a:cxn ang="0">
                  <a:pos x="140" y="294"/>
                </a:cxn>
                <a:cxn ang="0">
                  <a:pos x="140" y="267"/>
                </a:cxn>
                <a:cxn ang="0">
                  <a:pos x="131" y="237"/>
                </a:cxn>
                <a:cxn ang="0">
                  <a:pos x="123" y="202"/>
                </a:cxn>
                <a:cxn ang="0">
                  <a:pos x="109" y="166"/>
                </a:cxn>
                <a:cxn ang="0">
                  <a:pos x="92" y="127"/>
                </a:cxn>
                <a:cxn ang="0">
                  <a:pos x="66" y="87"/>
                </a:cxn>
                <a:cxn ang="0">
                  <a:pos x="35" y="4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0" h="408">
                  <a:moveTo>
                    <a:pt x="0" y="0"/>
                  </a:moveTo>
                  <a:lnTo>
                    <a:pt x="0" y="0"/>
                  </a:lnTo>
                  <a:lnTo>
                    <a:pt x="22" y="30"/>
                  </a:lnTo>
                  <a:lnTo>
                    <a:pt x="44" y="70"/>
                  </a:lnTo>
                  <a:lnTo>
                    <a:pt x="70" y="123"/>
                  </a:lnTo>
                  <a:lnTo>
                    <a:pt x="96" y="184"/>
                  </a:lnTo>
                  <a:lnTo>
                    <a:pt x="114" y="254"/>
                  </a:lnTo>
                  <a:lnTo>
                    <a:pt x="118" y="289"/>
                  </a:lnTo>
                  <a:lnTo>
                    <a:pt x="123" y="329"/>
                  </a:lnTo>
                  <a:lnTo>
                    <a:pt x="123" y="368"/>
                  </a:lnTo>
                  <a:lnTo>
                    <a:pt x="118" y="408"/>
                  </a:lnTo>
                  <a:lnTo>
                    <a:pt x="118" y="408"/>
                  </a:lnTo>
                  <a:lnTo>
                    <a:pt x="123" y="403"/>
                  </a:lnTo>
                  <a:lnTo>
                    <a:pt x="131" y="381"/>
                  </a:lnTo>
                  <a:lnTo>
                    <a:pt x="140" y="342"/>
                  </a:lnTo>
                  <a:lnTo>
                    <a:pt x="140" y="294"/>
                  </a:lnTo>
                  <a:lnTo>
                    <a:pt x="140" y="267"/>
                  </a:lnTo>
                  <a:lnTo>
                    <a:pt x="131" y="237"/>
                  </a:lnTo>
                  <a:lnTo>
                    <a:pt x="123" y="202"/>
                  </a:lnTo>
                  <a:lnTo>
                    <a:pt x="109" y="166"/>
                  </a:lnTo>
                  <a:lnTo>
                    <a:pt x="92" y="127"/>
                  </a:lnTo>
                  <a:lnTo>
                    <a:pt x="66" y="87"/>
                  </a:lnTo>
                  <a:lnTo>
                    <a:pt x="35" y="4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D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943" name="Group 5">
            <a:extLst>
              <a:ext uri="{FF2B5EF4-FFF2-40B4-BE49-F238E27FC236}">
                <a16:creationId xmlns:a16="http://schemas.microsoft.com/office/drawing/2014/main" id="{964B69D6-A06D-45BD-AF4B-85E2AF2BDAB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1547" y="710793"/>
            <a:ext cx="2204972" cy="1593266"/>
            <a:chOff x="1111" y="1225"/>
            <a:chExt cx="3428" cy="2477"/>
          </a:xfrm>
          <a:effectLst/>
        </p:grpSpPr>
        <p:sp>
          <p:nvSpPr>
            <p:cNvPr id="944" name="AutoShape 4">
              <a:extLst>
                <a:ext uri="{FF2B5EF4-FFF2-40B4-BE49-F238E27FC236}">
                  <a16:creationId xmlns:a16="http://schemas.microsoft.com/office/drawing/2014/main" id="{C66288DC-5722-4770-93FA-F0C0A153A91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11" y="1225"/>
              <a:ext cx="3428" cy="2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5" name="Freeform 6">
              <a:extLst>
                <a:ext uri="{FF2B5EF4-FFF2-40B4-BE49-F238E27FC236}">
                  <a16:creationId xmlns:a16="http://schemas.microsoft.com/office/drawing/2014/main" id="{DB0CCAFB-8748-4A95-8461-4C66A3138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" y="3381"/>
              <a:ext cx="648" cy="268"/>
            </a:xfrm>
            <a:custGeom>
              <a:avLst/>
              <a:gdLst/>
              <a:ahLst/>
              <a:cxnLst>
                <a:cxn ang="0">
                  <a:pos x="179" y="48"/>
                </a:cxn>
                <a:cxn ang="0">
                  <a:pos x="220" y="60"/>
                </a:cxn>
                <a:cxn ang="0">
                  <a:pos x="345" y="60"/>
                </a:cxn>
                <a:cxn ang="0">
                  <a:pos x="416" y="48"/>
                </a:cxn>
                <a:cxn ang="0">
                  <a:pos x="505" y="36"/>
                </a:cxn>
                <a:cxn ang="0">
                  <a:pos x="547" y="54"/>
                </a:cxn>
                <a:cxn ang="0">
                  <a:pos x="559" y="72"/>
                </a:cxn>
                <a:cxn ang="0">
                  <a:pos x="589" y="77"/>
                </a:cxn>
                <a:cxn ang="0">
                  <a:pos x="624" y="95"/>
                </a:cxn>
                <a:cxn ang="0">
                  <a:pos x="636" y="107"/>
                </a:cxn>
                <a:cxn ang="0">
                  <a:pos x="648" y="155"/>
                </a:cxn>
                <a:cxn ang="0">
                  <a:pos x="624" y="172"/>
                </a:cxn>
                <a:cxn ang="0">
                  <a:pos x="594" y="167"/>
                </a:cxn>
                <a:cxn ang="0">
                  <a:pos x="571" y="161"/>
                </a:cxn>
                <a:cxn ang="0">
                  <a:pos x="577" y="167"/>
                </a:cxn>
                <a:cxn ang="0">
                  <a:pos x="594" y="184"/>
                </a:cxn>
                <a:cxn ang="0">
                  <a:pos x="624" y="184"/>
                </a:cxn>
                <a:cxn ang="0">
                  <a:pos x="648" y="196"/>
                </a:cxn>
                <a:cxn ang="0">
                  <a:pos x="636" y="214"/>
                </a:cxn>
                <a:cxn ang="0">
                  <a:pos x="648" y="232"/>
                </a:cxn>
                <a:cxn ang="0">
                  <a:pos x="642" y="244"/>
                </a:cxn>
                <a:cxn ang="0">
                  <a:pos x="624" y="250"/>
                </a:cxn>
                <a:cxn ang="0">
                  <a:pos x="618" y="262"/>
                </a:cxn>
                <a:cxn ang="0">
                  <a:pos x="589" y="268"/>
                </a:cxn>
                <a:cxn ang="0">
                  <a:pos x="541" y="250"/>
                </a:cxn>
                <a:cxn ang="0">
                  <a:pos x="493" y="244"/>
                </a:cxn>
                <a:cxn ang="0">
                  <a:pos x="297" y="226"/>
                </a:cxn>
                <a:cxn ang="0">
                  <a:pos x="226" y="220"/>
                </a:cxn>
                <a:cxn ang="0">
                  <a:pos x="84" y="190"/>
                </a:cxn>
                <a:cxn ang="0">
                  <a:pos x="30" y="172"/>
                </a:cxn>
                <a:cxn ang="0">
                  <a:pos x="0" y="143"/>
                </a:cxn>
                <a:cxn ang="0">
                  <a:pos x="6" y="89"/>
                </a:cxn>
                <a:cxn ang="0">
                  <a:pos x="36" y="6"/>
                </a:cxn>
                <a:cxn ang="0">
                  <a:pos x="42" y="0"/>
                </a:cxn>
                <a:cxn ang="0">
                  <a:pos x="95" y="0"/>
                </a:cxn>
                <a:cxn ang="0">
                  <a:pos x="161" y="30"/>
                </a:cxn>
                <a:cxn ang="0">
                  <a:pos x="179" y="48"/>
                </a:cxn>
              </a:cxnLst>
              <a:rect l="0" t="0" r="r" b="b"/>
              <a:pathLst>
                <a:path w="648" h="268">
                  <a:moveTo>
                    <a:pt x="179" y="48"/>
                  </a:moveTo>
                  <a:lnTo>
                    <a:pt x="179" y="48"/>
                  </a:lnTo>
                  <a:lnTo>
                    <a:pt x="190" y="54"/>
                  </a:lnTo>
                  <a:lnTo>
                    <a:pt x="220" y="60"/>
                  </a:lnTo>
                  <a:lnTo>
                    <a:pt x="274" y="66"/>
                  </a:lnTo>
                  <a:lnTo>
                    <a:pt x="345" y="60"/>
                  </a:lnTo>
                  <a:lnTo>
                    <a:pt x="345" y="60"/>
                  </a:lnTo>
                  <a:lnTo>
                    <a:pt x="416" y="48"/>
                  </a:lnTo>
                  <a:lnTo>
                    <a:pt x="476" y="36"/>
                  </a:lnTo>
                  <a:lnTo>
                    <a:pt x="505" y="36"/>
                  </a:lnTo>
                  <a:lnTo>
                    <a:pt x="523" y="42"/>
                  </a:lnTo>
                  <a:lnTo>
                    <a:pt x="547" y="54"/>
                  </a:lnTo>
                  <a:lnTo>
                    <a:pt x="559" y="72"/>
                  </a:lnTo>
                  <a:lnTo>
                    <a:pt x="559" y="72"/>
                  </a:lnTo>
                  <a:lnTo>
                    <a:pt x="571" y="72"/>
                  </a:lnTo>
                  <a:lnTo>
                    <a:pt x="589" y="77"/>
                  </a:lnTo>
                  <a:lnTo>
                    <a:pt x="612" y="83"/>
                  </a:lnTo>
                  <a:lnTo>
                    <a:pt x="624" y="95"/>
                  </a:lnTo>
                  <a:lnTo>
                    <a:pt x="636" y="107"/>
                  </a:lnTo>
                  <a:lnTo>
                    <a:pt x="636" y="107"/>
                  </a:lnTo>
                  <a:lnTo>
                    <a:pt x="648" y="137"/>
                  </a:lnTo>
                  <a:lnTo>
                    <a:pt x="648" y="155"/>
                  </a:lnTo>
                  <a:lnTo>
                    <a:pt x="636" y="167"/>
                  </a:lnTo>
                  <a:lnTo>
                    <a:pt x="624" y="172"/>
                  </a:lnTo>
                  <a:lnTo>
                    <a:pt x="624" y="172"/>
                  </a:lnTo>
                  <a:lnTo>
                    <a:pt x="594" y="167"/>
                  </a:lnTo>
                  <a:lnTo>
                    <a:pt x="577" y="161"/>
                  </a:lnTo>
                  <a:lnTo>
                    <a:pt x="571" y="161"/>
                  </a:lnTo>
                  <a:lnTo>
                    <a:pt x="577" y="167"/>
                  </a:lnTo>
                  <a:lnTo>
                    <a:pt x="577" y="167"/>
                  </a:lnTo>
                  <a:lnTo>
                    <a:pt x="583" y="178"/>
                  </a:lnTo>
                  <a:lnTo>
                    <a:pt x="594" y="184"/>
                  </a:lnTo>
                  <a:lnTo>
                    <a:pt x="624" y="184"/>
                  </a:lnTo>
                  <a:lnTo>
                    <a:pt x="624" y="184"/>
                  </a:lnTo>
                  <a:lnTo>
                    <a:pt x="636" y="184"/>
                  </a:lnTo>
                  <a:lnTo>
                    <a:pt x="648" y="196"/>
                  </a:lnTo>
                  <a:lnTo>
                    <a:pt x="648" y="202"/>
                  </a:lnTo>
                  <a:lnTo>
                    <a:pt x="636" y="214"/>
                  </a:lnTo>
                  <a:lnTo>
                    <a:pt x="636" y="214"/>
                  </a:lnTo>
                  <a:lnTo>
                    <a:pt x="648" y="232"/>
                  </a:lnTo>
                  <a:lnTo>
                    <a:pt x="648" y="244"/>
                  </a:lnTo>
                  <a:lnTo>
                    <a:pt x="642" y="244"/>
                  </a:lnTo>
                  <a:lnTo>
                    <a:pt x="636" y="250"/>
                  </a:lnTo>
                  <a:lnTo>
                    <a:pt x="624" y="250"/>
                  </a:lnTo>
                  <a:lnTo>
                    <a:pt x="624" y="250"/>
                  </a:lnTo>
                  <a:lnTo>
                    <a:pt x="618" y="262"/>
                  </a:lnTo>
                  <a:lnTo>
                    <a:pt x="606" y="268"/>
                  </a:lnTo>
                  <a:lnTo>
                    <a:pt x="589" y="268"/>
                  </a:lnTo>
                  <a:lnTo>
                    <a:pt x="589" y="268"/>
                  </a:lnTo>
                  <a:lnTo>
                    <a:pt x="541" y="250"/>
                  </a:lnTo>
                  <a:lnTo>
                    <a:pt x="541" y="250"/>
                  </a:lnTo>
                  <a:lnTo>
                    <a:pt x="493" y="244"/>
                  </a:lnTo>
                  <a:lnTo>
                    <a:pt x="434" y="232"/>
                  </a:lnTo>
                  <a:lnTo>
                    <a:pt x="297" y="226"/>
                  </a:lnTo>
                  <a:lnTo>
                    <a:pt x="297" y="226"/>
                  </a:lnTo>
                  <a:lnTo>
                    <a:pt x="226" y="220"/>
                  </a:lnTo>
                  <a:lnTo>
                    <a:pt x="155" y="208"/>
                  </a:lnTo>
                  <a:lnTo>
                    <a:pt x="84" y="190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6" y="161"/>
                  </a:lnTo>
                  <a:lnTo>
                    <a:pt x="0" y="143"/>
                  </a:lnTo>
                  <a:lnTo>
                    <a:pt x="0" y="113"/>
                  </a:lnTo>
                  <a:lnTo>
                    <a:pt x="6" y="89"/>
                  </a:lnTo>
                  <a:lnTo>
                    <a:pt x="24" y="3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95" y="0"/>
                  </a:lnTo>
                  <a:lnTo>
                    <a:pt x="137" y="18"/>
                  </a:lnTo>
                  <a:lnTo>
                    <a:pt x="161" y="30"/>
                  </a:lnTo>
                  <a:lnTo>
                    <a:pt x="179" y="48"/>
                  </a:lnTo>
                  <a:lnTo>
                    <a:pt x="179" y="48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6" name="Freeform 7">
              <a:extLst>
                <a:ext uri="{FF2B5EF4-FFF2-40B4-BE49-F238E27FC236}">
                  <a16:creationId xmlns:a16="http://schemas.microsoft.com/office/drawing/2014/main" id="{F442F644-EA14-4AE3-A6BB-AC748D5EE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" y="3571"/>
              <a:ext cx="77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12" y="18"/>
                </a:cxn>
                <a:cxn ang="0">
                  <a:pos x="35" y="30"/>
                </a:cxn>
                <a:cxn ang="0">
                  <a:pos x="59" y="30"/>
                </a:cxn>
                <a:cxn ang="0">
                  <a:pos x="77" y="24"/>
                </a:cxn>
                <a:cxn ang="0">
                  <a:pos x="77" y="24"/>
                </a:cxn>
                <a:cxn ang="0">
                  <a:pos x="47" y="24"/>
                </a:cxn>
                <a:cxn ang="0">
                  <a:pos x="24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" h="30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2" y="18"/>
                  </a:lnTo>
                  <a:lnTo>
                    <a:pt x="35" y="30"/>
                  </a:lnTo>
                  <a:lnTo>
                    <a:pt x="59" y="30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47" y="24"/>
                  </a:lnTo>
                  <a:lnTo>
                    <a:pt x="24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7" name="Freeform 8">
              <a:extLst>
                <a:ext uri="{FF2B5EF4-FFF2-40B4-BE49-F238E27FC236}">
                  <a16:creationId xmlns:a16="http://schemas.microsoft.com/office/drawing/2014/main" id="{339AB076-F004-4164-8D00-7A8A69173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" y="3607"/>
              <a:ext cx="65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12"/>
                </a:cxn>
                <a:cxn ang="0">
                  <a:pos x="35" y="18"/>
                </a:cxn>
                <a:cxn ang="0">
                  <a:pos x="65" y="24"/>
                </a:cxn>
                <a:cxn ang="0">
                  <a:pos x="65" y="24"/>
                </a:cxn>
                <a:cxn ang="0">
                  <a:pos x="59" y="24"/>
                </a:cxn>
                <a:cxn ang="0">
                  <a:pos x="41" y="24"/>
                </a:cxn>
                <a:cxn ang="0">
                  <a:pos x="18" y="18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0"/>
                  </a:lnTo>
                  <a:lnTo>
                    <a:pt x="18" y="12"/>
                  </a:lnTo>
                  <a:lnTo>
                    <a:pt x="35" y="18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59" y="24"/>
                  </a:lnTo>
                  <a:lnTo>
                    <a:pt x="41" y="24"/>
                  </a:lnTo>
                  <a:lnTo>
                    <a:pt x="18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8" name="Freeform 9">
              <a:extLst>
                <a:ext uri="{FF2B5EF4-FFF2-40B4-BE49-F238E27FC236}">
                  <a16:creationId xmlns:a16="http://schemas.microsoft.com/office/drawing/2014/main" id="{C1175DBF-EEFF-455C-A858-116886CE5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" y="3631"/>
              <a:ext cx="41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12"/>
                </a:cxn>
                <a:cxn ang="0">
                  <a:pos x="41" y="18"/>
                </a:cxn>
                <a:cxn ang="0">
                  <a:pos x="41" y="18"/>
                </a:cxn>
                <a:cxn ang="0">
                  <a:pos x="24" y="18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" h="18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12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24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9" name="Freeform 10">
              <a:extLst>
                <a:ext uri="{FF2B5EF4-FFF2-40B4-BE49-F238E27FC236}">
                  <a16:creationId xmlns:a16="http://schemas.microsoft.com/office/drawing/2014/main" id="{BA6CC4E2-1F04-4481-A2A9-D64FAB698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" y="3500"/>
              <a:ext cx="41" cy="4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29" y="18"/>
                </a:cxn>
                <a:cxn ang="0">
                  <a:pos x="29" y="30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23" y="42"/>
                </a:cxn>
                <a:cxn ang="0">
                  <a:pos x="1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18"/>
                </a:cxn>
                <a:cxn ang="0">
                  <a:pos x="6" y="6"/>
                </a:cxn>
                <a:cxn ang="0">
                  <a:pos x="17" y="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41" h="48">
                  <a:moveTo>
                    <a:pt x="35" y="0"/>
                  </a:moveTo>
                  <a:lnTo>
                    <a:pt x="35" y="0"/>
                  </a:lnTo>
                  <a:lnTo>
                    <a:pt x="29" y="18"/>
                  </a:lnTo>
                  <a:lnTo>
                    <a:pt x="29" y="30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23" y="42"/>
                  </a:lnTo>
                  <a:lnTo>
                    <a:pt x="1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AC4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0" name="Freeform 11">
              <a:extLst>
                <a:ext uri="{FF2B5EF4-FFF2-40B4-BE49-F238E27FC236}">
                  <a16:creationId xmlns:a16="http://schemas.microsoft.com/office/drawing/2014/main" id="{B9050A53-B8B3-4DF5-BD34-03934908E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2039"/>
              <a:ext cx="648" cy="422"/>
            </a:xfrm>
            <a:custGeom>
              <a:avLst/>
              <a:gdLst/>
              <a:ahLst/>
              <a:cxnLst>
                <a:cxn ang="0">
                  <a:pos x="648" y="315"/>
                </a:cxn>
                <a:cxn ang="0">
                  <a:pos x="511" y="190"/>
                </a:cxn>
                <a:cxn ang="0">
                  <a:pos x="475" y="142"/>
                </a:cxn>
                <a:cxn ang="0">
                  <a:pos x="475" y="130"/>
                </a:cxn>
                <a:cxn ang="0">
                  <a:pos x="446" y="77"/>
                </a:cxn>
                <a:cxn ang="0">
                  <a:pos x="416" y="59"/>
                </a:cxn>
                <a:cxn ang="0">
                  <a:pos x="362" y="47"/>
                </a:cxn>
                <a:cxn ang="0">
                  <a:pos x="315" y="29"/>
                </a:cxn>
                <a:cxn ang="0">
                  <a:pos x="267" y="6"/>
                </a:cxn>
                <a:cxn ang="0">
                  <a:pos x="238" y="0"/>
                </a:cxn>
                <a:cxn ang="0">
                  <a:pos x="232" y="0"/>
                </a:cxn>
                <a:cxn ang="0">
                  <a:pos x="226" y="24"/>
                </a:cxn>
                <a:cxn ang="0">
                  <a:pos x="255" y="47"/>
                </a:cxn>
                <a:cxn ang="0">
                  <a:pos x="297" y="71"/>
                </a:cxn>
                <a:cxn ang="0">
                  <a:pos x="327" y="89"/>
                </a:cxn>
                <a:cxn ang="0">
                  <a:pos x="315" y="95"/>
                </a:cxn>
                <a:cxn ang="0">
                  <a:pos x="250" y="113"/>
                </a:cxn>
                <a:cxn ang="0">
                  <a:pos x="202" y="107"/>
                </a:cxn>
                <a:cxn ang="0">
                  <a:pos x="154" y="95"/>
                </a:cxn>
                <a:cxn ang="0">
                  <a:pos x="89" y="53"/>
                </a:cxn>
                <a:cxn ang="0">
                  <a:pos x="48" y="24"/>
                </a:cxn>
                <a:cxn ang="0">
                  <a:pos x="12" y="18"/>
                </a:cxn>
                <a:cxn ang="0">
                  <a:pos x="0" y="24"/>
                </a:cxn>
                <a:cxn ang="0">
                  <a:pos x="6" y="41"/>
                </a:cxn>
                <a:cxn ang="0">
                  <a:pos x="18" y="53"/>
                </a:cxn>
                <a:cxn ang="0">
                  <a:pos x="24" y="71"/>
                </a:cxn>
                <a:cxn ang="0">
                  <a:pos x="30" y="77"/>
                </a:cxn>
                <a:cxn ang="0">
                  <a:pos x="65" y="107"/>
                </a:cxn>
                <a:cxn ang="0">
                  <a:pos x="119" y="154"/>
                </a:cxn>
                <a:cxn ang="0">
                  <a:pos x="137" y="166"/>
                </a:cxn>
                <a:cxn ang="0">
                  <a:pos x="220" y="196"/>
                </a:cxn>
                <a:cxn ang="0">
                  <a:pos x="232" y="202"/>
                </a:cxn>
                <a:cxn ang="0">
                  <a:pos x="309" y="202"/>
                </a:cxn>
                <a:cxn ang="0">
                  <a:pos x="362" y="208"/>
                </a:cxn>
                <a:cxn ang="0">
                  <a:pos x="416" y="226"/>
                </a:cxn>
                <a:cxn ang="0">
                  <a:pos x="499" y="326"/>
                </a:cxn>
                <a:cxn ang="0">
                  <a:pos x="576" y="422"/>
                </a:cxn>
                <a:cxn ang="0">
                  <a:pos x="594" y="410"/>
                </a:cxn>
                <a:cxn ang="0">
                  <a:pos x="636" y="344"/>
                </a:cxn>
                <a:cxn ang="0">
                  <a:pos x="648" y="315"/>
                </a:cxn>
              </a:cxnLst>
              <a:rect l="0" t="0" r="r" b="b"/>
              <a:pathLst>
                <a:path w="648" h="422">
                  <a:moveTo>
                    <a:pt x="648" y="315"/>
                  </a:moveTo>
                  <a:lnTo>
                    <a:pt x="648" y="315"/>
                  </a:lnTo>
                  <a:lnTo>
                    <a:pt x="570" y="249"/>
                  </a:lnTo>
                  <a:lnTo>
                    <a:pt x="511" y="190"/>
                  </a:lnTo>
                  <a:lnTo>
                    <a:pt x="487" y="160"/>
                  </a:lnTo>
                  <a:lnTo>
                    <a:pt x="475" y="142"/>
                  </a:lnTo>
                  <a:lnTo>
                    <a:pt x="475" y="142"/>
                  </a:lnTo>
                  <a:lnTo>
                    <a:pt x="475" y="130"/>
                  </a:lnTo>
                  <a:lnTo>
                    <a:pt x="463" y="107"/>
                  </a:lnTo>
                  <a:lnTo>
                    <a:pt x="446" y="77"/>
                  </a:lnTo>
                  <a:lnTo>
                    <a:pt x="434" y="65"/>
                  </a:lnTo>
                  <a:lnTo>
                    <a:pt x="416" y="59"/>
                  </a:lnTo>
                  <a:lnTo>
                    <a:pt x="416" y="59"/>
                  </a:lnTo>
                  <a:lnTo>
                    <a:pt x="362" y="47"/>
                  </a:lnTo>
                  <a:lnTo>
                    <a:pt x="339" y="41"/>
                  </a:lnTo>
                  <a:lnTo>
                    <a:pt x="315" y="29"/>
                  </a:lnTo>
                  <a:lnTo>
                    <a:pt x="315" y="29"/>
                  </a:lnTo>
                  <a:lnTo>
                    <a:pt x="267" y="6"/>
                  </a:lnTo>
                  <a:lnTo>
                    <a:pt x="244" y="0"/>
                  </a:lnTo>
                  <a:lnTo>
                    <a:pt x="238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26" y="12"/>
                  </a:lnTo>
                  <a:lnTo>
                    <a:pt x="226" y="24"/>
                  </a:lnTo>
                  <a:lnTo>
                    <a:pt x="238" y="35"/>
                  </a:lnTo>
                  <a:lnTo>
                    <a:pt x="255" y="47"/>
                  </a:lnTo>
                  <a:lnTo>
                    <a:pt x="255" y="47"/>
                  </a:lnTo>
                  <a:lnTo>
                    <a:pt x="297" y="71"/>
                  </a:lnTo>
                  <a:lnTo>
                    <a:pt x="315" y="83"/>
                  </a:lnTo>
                  <a:lnTo>
                    <a:pt x="327" y="89"/>
                  </a:lnTo>
                  <a:lnTo>
                    <a:pt x="327" y="89"/>
                  </a:lnTo>
                  <a:lnTo>
                    <a:pt x="315" y="95"/>
                  </a:lnTo>
                  <a:lnTo>
                    <a:pt x="291" y="107"/>
                  </a:lnTo>
                  <a:lnTo>
                    <a:pt x="250" y="113"/>
                  </a:lnTo>
                  <a:lnTo>
                    <a:pt x="226" y="113"/>
                  </a:lnTo>
                  <a:lnTo>
                    <a:pt x="202" y="107"/>
                  </a:lnTo>
                  <a:lnTo>
                    <a:pt x="202" y="107"/>
                  </a:lnTo>
                  <a:lnTo>
                    <a:pt x="154" y="95"/>
                  </a:lnTo>
                  <a:lnTo>
                    <a:pt x="131" y="83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48" y="24"/>
                  </a:lnTo>
                  <a:lnTo>
                    <a:pt x="24" y="18"/>
                  </a:lnTo>
                  <a:lnTo>
                    <a:pt x="12" y="1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6" y="41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9"/>
                  </a:lnTo>
                  <a:lnTo>
                    <a:pt x="24" y="71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65" y="107"/>
                  </a:lnTo>
                  <a:lnTo>
                    <a:pt x="65" y="107"/>
                  </a:lnTo>
                  <a:lnTo>
                    <a:pt x="89" y="125"/>
                  </a:lnTo>
                  <a:lnTo>
                    <a:pt x="119" y="154"/>
                  </a:lnTo>
                  <a:lnTo>
                    <a:pt x="119" y="154"/>
                  </a:lnTo>
                  <a:lnTo>
                    <a:pt x="137" y="166"/>
                  </a:lnTo>
                  <a:lnTo>
                    <a:pt x="166" y="178"/>
                  </a:lnTo>
                  <a:lnTo>
                    <a:pt x="220" y="196"/>
                  </a:lnTo>
                  <a:lnTo>
                    <a:pt x="220" y="196"/>
                  </a:lnTo>
                  <a:lnTo>
                    <a:pt x="232" y="202"/>
                  </a:lnTo>
                  <a:lnTo>
                    <a:pt x="255" y="202"/>
                  </a:lnTo>
                  <a:lnTo>
                    <a:pt x="309" y="202"/>
                  </a:lnTo>
                  <a:lnTo>
                    <a:pt x="309" y="202"/>
                  </a:lnTo>
                  <a:lnTo>
                    <a:pt x="362" y="208"/>
                  </a:lnTo>
                  <a:lnTo>
                    <a:pt x="392" y="214"/>
                  </a:lnTo>
                  <a:lnTo>
                    <a:pt x="416" y="226"/>
                  </a:lnTo>
                  <a:lnTo>
                    <a:pt x="416" y="226"/>
                  </a:lnTo>
                  <a:lnTo>
                    <a:pt x="499" y="326"/>
                  </a:lnTo>
                  <a:lnTo>
                    <a:pt x="576" y="422"/>
                  </a:lnTo>
                  <a:lnTo>
                    <a:pt x="576" y="422"/>
                  </a:lnTo>
                  <a:lnTo>
                    <a:pt x="582" y="416"/>
                  </a:lnTo>
                  <a:lnTo>
                    <a:pt x="594" y="410"/>
                  </a:lnTo>
                  <a:lnTo>
                    <a:pt x="618" y="380"/>
                  </a:lnTo>
                  <a:lnTo>
                    <a:pt x="636" y="344"/>
                  </a:lnTo>
                  <a:lnTo>
                    <a:pt x="642" y="326"/>
                  </a:lnTo>
                  <a:lnTo>
                    <a:pt x="648" y="315"/>
                  </a:lnTo>
                  <a:lnTo>
                    <a:pt x="648" y="315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1" name="Freeform 12">
              <a:extLst>
                <a:ext uri="{FF2B5EF4-FFF2-40B4-BE49-F238E27FC236}">
                  <a16:creationId xmlns:a16="http://schemas.microsoft.com/office/drawing/2014/main" id="{A1247308-DDA7-41C9-BF3F-8F197FA7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2164"/>
              <a:ext cx="303" cy="59"/>
            </a:xfrm>
            <a:custGeom>
              <a:avLst/>
              <a:gdLst/>
              <a:ahLst/>
              <a:cxnLst>
                <a:cxn ang="0">
                  <a:pos x="303" y="59"/>
                </a:cxn>
                <a:cxn ang="0">
                  <a:pos x="303" y="59"/>
                </a:cxn>
                <a:cxn ang="0">
                  <a:pos x="303" y="53"/>
                </a:cxn>
                <a:cxn ang="0">
                  <a:pos x="291" y="35"/>
                </a:cxn>
                <a:cxn ang="0">
                  <a:pos x="279" y="23"/>
                </a:cxn>
                <a:cxn ang="0">
                  <a:pos x="261" y="17"/>
                </a:cxn>
                <a:cxn ang="0">
                  <a:pos x="231" y="11"/>
                </a:cxn>
                <a:cxn ang="0">
                  <a:pos x="196" y="11"/>
                </a:cxn>
                <a:cxn ang="0">
                  <a:pos x="196" y="11"/>
                </a:cxn>
                <a:cxn ang="0">
                  <a:pos x="118" y="17"/>
                </a:cxn>
                <a:cxn ang="0">
                  <a:pos x="65" y="17"/>
                </a:cxn>
                <a:cxn ang="0">
                  <a:pos x="29" y="1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5"/>
                </a:cxn>
                <a:cxn ang="0">
                  <a:pos x="35" y="23"/>
                </a:cxn>
                <a:cxn ang="0">
                  <a:pos x="59" y="29"/>
                </a:cxn>
                <a:cxn ang="0">
                  <a:pos x="89" y="29"/>
                </a:cxn>
                <a:cxn ang="0">
                  <a:pos x="124" y="35"/>
                </a:cxn>
                <a:cxn ang="0">
                  <a:pos x="172" y="29"/>
                </a:cxn>
                <a:cxn ang="0">
                  <a:pos x="172" y="29"/>
                </a:cxn>
                <a:cxn ang="0">
                  <a:pos x="190" y="23"/>
                </a:cxn>
                <a:cxn ang="0">
                  <a:pos x="225" y="23"/>
                </a:cxn>
                <a:cxn ang="0">
                  <a:pos x="249" y="23"/>
                </a:cxn>
                <a:cxn ang="0">
                  <a:pos x="273" y="29"/>
                </a:cxn>
                <a:cxn ang="0">
                  <a:pos x="291" y="41"/>
                </a:cxn>
                <a:cxn ang="0">
                  <a:pos x="303" y="59"/>
                </a:cxn>
                <a:cxn ang="0">
                  <a:pos x="303" y="59"/>
                </a:cxn>
              </a:cxnLst>
              <a:rect l="0" t="0" r="r" b="b"/>
              <a:pathLst>
                <a:path w="303" h="59">
                  <a:moveTo>
                    <a:pt x="303" y="59"/>
                  </a:moveTo>
                  <a:lnTo>
                    <a:pt x="303" y="59"/>
                  </a:lnTo>
                  <a:lnTo>
                    <a:pt x="303" y="53"/>
                  </a:lnTo>
                  <a:lnTo>
                    <a:pt x="291" y="35"/>
                  </a:lnTo>
                  <a:lnTo>
                    <a:pt x="279" y="23"/>
                  </a:lnTo>
                  <a:lnTo>
                    <a:pt x="261" y="17"/>
                  </a:lnTo>
                  <a:lnTo>
                    <a:pt x="231" y="11"/>
                  </a:lnTo>
                  <a:lnTo>
                    <a:pt x="196" y="11"/>
                  </a:lnTo>
                  <a:lnTo>
                    <a:pt x="196" y="11"/>
                  </a:lnTo>
                  <a:lnTo>
                    <a:pt x="118" y="17"/>
                  </a:lnTo>
                  <a:lnTo>
                    <a:pt x="65" y="17"/>
                  </a:lnTo>
                  <a:lnTo>
                    <a:pt x="29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5"/>
                  </a:lnTo>
                  <a:lnTo>
                    <a:pt x="35" y="23"/>
                  </a:lnTo>
                  <a:lnTo>
                    <a:pt x="59" y="29"/>
                  </a:lnTo>
                  <a:lnTo>
                    <a:pt x="89" y="29"/>
                  </a:lnTo>
                  <a:lnTo>
                    <a:pt x="124" y="35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90" y="23"/>
                  </a:lnTo>
                  <a:lnTo>
                    <a:pt x="225" y="23"/>
                  </a:lnTo>
                  <a:lnTo>
                    <a:pt x="249" y="23"/>
                  </a:lnTo>
                  <a:lnTo>
                    <a:pt x="273" y="29"/>
                  </a:lnTo>
                  <a:lnTo>
                    <a:pt x="291" y="41"/>
                  </a:lnTo>
                  <a:lnTo>
                    <a:pt x="303" y="59"/>
                  </a:lnTo>
                  <a:lnTo>
                    <a:pt x="303" y="59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2" name="Freeform 13">
              <a:extLst>
                <a:ext uri="{FF2B5EF4-FFF2-40B4-BE49-F238E27FC236}">
                  <a16:creationId xmlns:a16="http://schemas.microsoft.com/office/drawing/2014/main" id="{4CD154C1-DFCA-44EF-BD30-543F8E503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104"/>
              <a:ext cx="154" cy="8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17" y="6"/>
                </a:cxn>
                <a:cxn ang="0">
                  <a:pos x="29" y="12"/>
                </a:cxn>
                <a:cxn ang="0">
                  <a:pos x="29" y="12"/>
                </a:cxn>
                <a:cxn ang="0">
                  <a:pos x="53" y="30"/>
                </a:cxn>
                <a:cxn ang="0">
                  <a:pos x="83" y="54"/>
                </a:cxn>
                <a:cxn ang="0">
                  <a:pos x="118" y="77"/>
                </a:cxn>
                <a:cxn ang="0">
                  <a:pos x="136" y="83"/>
                </a:cxn>
                <a:cxn ang="0">
                  <a:pos x="154" y="83"/>
                </a:cxn>
                <a:cxn ang="0">
                  <a:pos x="154" y="83"/>
                </a:cxn>
                <a:cxn ang="0">
                  <a:pos x="130" y="77"/>
                </a:cxn>
                <a:cxn ang="0">
                  <a:pos x="107" y="65"/>
                </a:cxn>
                <a:cxn ang="0">
                  <a:pos x="83" y="48"/>
                </a:cxn>
                <a:cxn ang="0">
                  <a:pos x="83" y="48"/>
                </a:cxn>
                <a:cxn ang="0">
                  <a:pos x="59" y="24"/>
                </a:cxn>
                <a:cxn ang="0">
                  <a:pos x="35" y="6"/>
                </a:cxn>
                <a:cxn ang="0">
                  <a:pos x="23" y="6"/>
                </a:cxn>
                <a:cxn ang="0">
                  <a:pos x="11" y="0"/>
                </a:cxn>
                <a:cxn ang="0">
                  <a:pos x="6" y="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54" h="83">
                  <a:moveTo>
                    <a:pt x="0" y="18"/>
                  </a:moveTo>
                  <a:lnTo>
                    <a:pt x="0" y="18"/>
                  </a:lnTo>
                  <a:lnTo>
                    <a:pt x="6" y="12"/>
                  </a:lnTo>
                  <a:lnTo>
                    <a:pt x="17" y="6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53" y="30"/>
                  </a:lnTo>
                  <a:lnTo>
                    <a:pt x="83" y="54"/>
                  </a:lnTo>
                  <a:lnTo>
                    <a:pt x="118" y="77"/>
                  </a:lnTo>
                  <a:lnTo>
                    <a:pt x="136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30" y="77"/>
                  </a:lnTo>
                  <a:lnTo>
                    <a:pt x="107" y="65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59" y="24"/>
                  </a:lnTo>
                  <a:lnTo>
                    <a:pt x="35" y="6"/>
                  </a:lnTo>
                  <a:lnTo>
                    <a:pt x="23" y="6"/>
                  </a:lnTo>
                  <a:lnTo>
                    <a:pt x="11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3" name="Freeform 14">
              <a:extLst>
                <a:ext uri="{FF2B5EF4-FFF2-40B4-BE49-F238E27FC236}">
                  <a16:creationId xmlns:a16="http://schemas.microsoft.com/office/drawing/2014/main" id="{B07A1F43-4475-4F6D-B519-FA9E55033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2086"/>
              <a:ext cx="178" cy="8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1" y="12"/>
                </a:cxn>
                <a:cxn ang="0">
                  <a:pos x="41" y="12"/>
                </a:cxn>
                <a:cxn ang="0">
                  <a:pos x="101" y="54"/>
                </a:cxn>
                <a:cxn ang="0">
                  <a:pos x="136" y="78"/>
                </a:cxn>
                <a:cxn ang="0">
                  <a:pos x="154" y="83"/>
                </a:cxn>
                <a:cxn ang="0">
                  <a:pos x="178" y="89"/>
                </a:cxn>
                <a:cxn ang="0">
                  <a:pos x="178" y="89"/>
                </a:cxn>
                <a:cxn ang="0">
                  <a:pos x="142" y="72"/>
                </a:cxn>
                <a:cxn ang="0">
                  <a:pos x="113" y="60"/>
                </a:cxn>
                <a:cxn ang="0">
                  <a:pos x="89" y="42"/>
                </a:cxn>
                <a:cxn ang="0">
                  <a:pos x="89" y="42"/>
                </a:cxn>
                <a:cxn ang="0">
                  <a:pos x="47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178" h="89">
                  <a:moveTo>
                    <a:pt x="0" y="12"/>
                  </a:moveTo>
                  <a:lnTo>
                    <a:pt x="0" y="12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101" y="54"/>
                  </a:lnTo>
                  <a:lnTo>
                    <a:pt x="136" y="78"/>
                  </a:lnTo>
                  <a:lnTo>
                    <a:pt x="154" y="83"/>
                  </a:lnTo>
                  <a:lnTo>
                    <a:pt x="178" y="89"/>
                  </a:lnTo>
                  <a:lnTo>
                    <a:pt x="178" y="89"/>
                  </a:lnTo>
                  <a:lnTo>
                    <a:pt x="142" y="72"/>
                  </a:lnTo>
                  <a:lnTo>
                    <a:pt x="113" y="60"/>
                  </a:lnTo>
                  <a:lnTo>
                    <a:pt x="89" y="42"/>
                  </a:lnTo>
                  <a:lnTo>
                    <a:pt x="89" y="42"/>
                  </a:lnTo>
                  <a:lnTo>
                    <a:pt x="47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4" name="Freeform 15">
              <a:extLst>
                <a:ext uri="{FF2B5EF4-FFF2-40B4-BE49-F238E27FC236}">
                  <a16:creationId xmlns:a16="http://schemas.microsoft.com/office/drawing/2014/main" id="{A4F590E4-C9D3-4142-B714-44B7E9C24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" y="2063"/>
              <a:ext cx="16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5" y="47"/>
                </a:cxn>
                <a:cxn ang="0">
                  <a:pos x="65" y="47"/>
                </a:cxn>
                <a:cxn ang="0">
                  <a:pos x="107" y="77"/>
                </a:cxn>
                <a:cxn ang="0">
                  <a:pos x="136" y="95"/>
                </a:cxn>
                <a:cxn ang="0">
                  <a:pos x="160" y="101"/>
                </a:cxn>
                <a:cxn ang="0">
                  <a:pos x="160" y="101"/>
                </a:cxn>
                <a:cxn ang="0">
                  <a:pos x="130" y="89"/>
                </a:cxn>
                <a:cxn ang="0">
                  <a:pos x="95" y="65"/>
                </a:cxn>
                <a:cxn ang="0">
                  <a:pos x="95" y="65"/>
                </a:cxn>
                <a:cxn ang="0">
                  <a:pos x="53" y="35"/>
                </a:cxn>
                <a:cxn ang="0">
                  <a:pos x="23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0" h="101">
                  <a:moveTo>
                    <a:pt x="0" y="0"/>
                  </a:moveTo>
                  <a:lnTo>
                    <a:pt x="0" y="0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107" y="77"/>
                  </a:lnTo>
                  <a:lnTo>
                    <a:pt x="136" y="95"/>
                  </a:lnTo>
                  <a:lnTo>
                    <a:pt x="160" y="101"/>
                  </a:lnTo>
                  <a:lnTo>
                    <a:pt x="160" y="101"/>
                  </a:lnTo>
                  <a:lnTo>
                    <a:pt x="130" y="89"/>
                  </a:lnTo>
                  <a:lnTo>
                    <a:pt x="95" y="65"/>
                  </a:lnTo>
                  <a:lnTo>
                    <a:pt x="95" y="65"/>
                  </a:lnTo>
                  <a:lnTo>
                    <a:pt x="53" y="35"/>
                  </a:lnTo>
                  <a:lnTo>
                    <a:pt x="23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5" name="Freeform 16">
              <a:extLst>
                <a:ext uri="{FF2B5EF4-FFF2-40B4-BE49-F238E27FC236}">
                  <a16:creationId xmlns:a16="http://schemas.microsoft.com/office/drawing/2014/main" id="{AE8372A2-5910-44FF-9A3A-2282B52D3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" y="2942"/>
              <a:ext cx="1883" cy="576"/>
            </a:xfrm>
            <a:custGeom>
              <a:avLst/>
              <a:gdLst/>
              <a:ahLst/>
              <a:cxnLst>
                <a:cxn ang="0">
                  <a:pos x="576" y="59"/>
                </a:cxn>
                <a:cxn ang="0">
                  <a:pos x="529" y="83"/>
                </a:cxn>
                <a:cxn ang="0">
                  <a:pos x="469" y="89"/>
                </a:cxn>
                <a:cxn ang="0">
                  <a:pos x="380" y="71"/>
                </a:cxn>
                <a:cxn ang="0">
                  <a:pos x="273" y="41"/>
                </a:cxn>
                <a:cxn ang="0">
                  <a:pos x="184" y="35"/>
                </a:cxn>
                <a:cxn ang="0">
                  <a:pos x="107" y="53"/>
                </a:cxn>
                <a:cxn ang="0">
                  <a:pos x="42" y="107"/>
                </a:cxn>
                <a:cxn ang="0">
                  <a:pos x="18" y="142"/>
                </a:cxn>
                <a:cxn ang="0">
                  <a:pos x="0" y="231"/>
                </a:cxn>
                <a:cxn ang="0">
                  <a:pos x="30" y="314"/>
                </a:cxn>
                <a:cxn ang="0">
                  <a:pos x="119" y="404"/>
                </a:cxn>
                <a:cxn ang="0">
                  <a:pos x="190" y="439"/>
                </a:cxn>
                <a:cxn ang="0">
                  <a:pos x="368" y="505"/>
                </a:cxn>
                <a:cxn ang="0">
                  <a:pos x="576" y="552"/>
                </a:cxn>
                <a:cxn ang="0">
                  <a:pos x="766" y="570"/>
                </a:cxn>
                <a:cxn ang="0">
                  <a:pos x="921" y="564"/>
                </a:cxn>
                <a:cxn ang="0">
                  <a:pos x="1063" y="546"/>
                </a:cxn>
                <a:cxn ang="0">
                  <a:pos x="1355" y="499"/>
                </a:cxn>
                <a:cxn ang="0">
                  <a:pos x="1568" y="433"/>
                </a:cxn>
                <a:cxn ang="0">
                  <a:pos x="1669" y="386"/>
                </a:cxn>
                <a:cxn ang="0">
                  <a:pos x="1812" y="285"/>
                </a:cxn>
                <a:cxn ang="0">
                  <a:pos x="1871" y="214"/>
                </a:cxn>
                <a:cxn ang="0">
                  <a:pos x="1883" y="172"/>
                </a:cxn>
                <a:cxn ang="0">
                  <a:pos x="1877" y="118"/>
                </a:cxn>
                <a:cxn ang="0">
                  <a:pos x="1830" y="41"/>
                </a:cxn>
                <a:cxn ang="0">
                  <a:pos x="1812" y="23"/>
                </a:cxn>
                <a:cxn ang="0">
                  <a:pos x="1765" y="6"/>
                </a:cxn>
                <a:cxn ang="0">
                  <a:pos x="1687" y="6"/>
                </a:cxn>
                <a:cxn ang="0">
                  <a:pos x="1580" y="29"/>
                </a:cxn>
                <a:cxn ang="0">
                  <a:pos x="1450" y="89"/>
                </a:cxn>
                <a:cxn ang="0">
                  <a:pos x="1420" y="107"/>
                </a:cxn>
                <a:cxn ang="0">
                  <a:pos x="1355" y="118"/>
                </a:cxn>
                <a:cxn ang="0">
                  <a:pos x="1301" y="118"/>
                </a:cxn>
                <a:cxn ang="0">
                  <a:pos x="1260" y="101"/>
                </a:cxn>
                <a:cxn ang="0">
                  <a:pos x="1242" y="83"/>
                </a:cxn>
                <a:cxn ang="0">
                  <a:pos x="1135" y="47"/>
                </a:cxn>
                <a:cxn ang="0">
                  <a:pos x="933" y="12"/>
                </a:cxn>
                <a:cxn ang="0">
                  <a:pos x="719" y="12"/>
                </a:cxn>
                <a:cxn ang="0">
                  <a:pos x="630" y="29"/>
                </a:cxn>
                <a:cxn ang="0">
                  <a:pos x="576" y="59"/>
                </a:cxn>
              </a:cxnLst>
              <a:rect l="0" t="0" r="r" b="b"/>
              <a:pathLst>
                <a:path w="1883" h="576">
                  <a:moveTo>
                    <a:pt x="576" y="59"/>
                  </a:moveTo>
                  <a:lnTo>
                    <a:pt x="576" y="59"/>
                  </a:lnTo>
                  <a:lnTo>
                    <a:pt x="564" y="71"/>
                  </a:lnTo>
                  <a:lnTo>
                    <a:pt x="529" y="83"/>
                  </a:lnTo>
                  <a:lnTo>
                    <a:pt x="505" y="89"/>
                  </a:lnTo>
                  <a:lnTo>
                    <a:pt x="469" y="89"/>
                  </a:lnTo>
                  <a:lnTo>
                    <a:pt x="428" y="83"/>
                  </a:lnTo>
                  <a:lnTo>
                    <a:pt x="380" y="71"/>
                  </a:lnTo>
                  <a:lnTo>
                    <a:pt x="380" y="71"/>
                  </a:lnTo>
                  <a:lnTo>
                    <a:pt x="273" y="41"/>
                  </a:lnTo>
                  <a:lnTo>
                    <a:pt x="226" y="35"/>
                  </a:lnTo>
                  <a:lnTo>
                    <a:pt x="184" y="35"/>
                  </a:lnTo>
                  <a:lnTo>
                    <a:pt x="143" y="35"/>
                  </a:lnTo>
                  <a:lnTo>
                    <a:pt x="107" y="53"/>
                  </a:lnTo>
                  <a:lnTo>
                    <a:pt x="71" y="71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18" y="142"/>
                  </a:lnTo>
                  <a:lnTo>
                    <a:pt x="6" y="184"/>
                  </a:lnTo>
                  <a:lnTo>
                    <a:pt x="0" y="231"/>
                  </a:lnTo>
                  <a:lnTo>
                    <a:pt x="12" y="273"/>
                  </a:lnTo>
                  <a:lnTo>
                    <a:pt x="30" y="314"/>
                  </a:lnTo>
                  <a:lnTo>
                    <a:pt x="65" y="362"/>
                  </a:lnTo>
                  <a:lnTo>
                    <a:pt x="119" y="404"/>
                  </a:lnTo>
                  <a:lnTo>
                    <a:pt x="190" y="439"/>
                  </a:lnTo>
                  <a:lnTo>
                    <a:pt x="190" y="439"/>
                  </a:lnTo>
                  <a:lnTo>
                    <a:pt x="273" y="475"/>
                  </a:lnTo>
                  <a:lnTo>
                    <a:pt x="368" y="505"/>
                  </a:lnTo>
                  <a:lnTo>
                    <a:pt x="469" y="528"/>
                  </a:lnTo>
                  <a:lnTo>
                    <a:pt x="576" y="552"/>
                  </a:lnTo>
                  <a:lnTo>
                    <a:pt x="677" y="564"/>
                  </a:lnTo>
                  <a:lnTo>
                    <a:pt x="766" y="570"/>
                  </a:lnTo>
                  <a:lnTo>
                    <a:pt x="850" y="576"/>
                  </a:lnTo>
                  <a:lnTo>
                    <a:pt x="921" y="564"/>
                  </a:lnTo>
                  <a:lnTo>
                    <a:pt x="921" y="564"/>
                  </a:lnTo>
                  <a:lnTo>
                    <a:pt x="1063" y="546"/>
                  </a:lnTo>
                  <a:lnTo>
                    <a:pt x="1254" y="522"/>
                  </a:lnTo>
                  <a:lnTo>
                    <a:pt x="1355" y="499"/>
                  </a:lnTo>
                  <a:lnTo>
                    <a:pt x="1462" y="469"/>
                  </a:lnTo>
                  <a:lnTo>
                    <a:pt x="1568" y="433"/>
                  </a:lnTo>
                  <a:lnTo>
                    <a:pt x="1669" y="386"/>
                  </a:lnTo>
                  <a:lnTo>
                    <a:pt x="1669" y="386"/>
                  </a:lnTo>
                  <a:lnTo>
                    <a:pt x="1753" y="332"/>
                  </a:lnTo>
                  <a:lnTo>
                    <a:pt x="1812" y="285"/>
                  </a:lnTo>
                  <a:lnTo>
                    <a:pt x="1854" y="237"/>
                  </a:lnTo>
                  <a:lnTo>
                    <a:pt x="1871" y="214"/>
                  </a:lnTo>
                  <a:lnTo>
                    <a:pt x="1877" y="196"/>
                  </a:lnTo>
                  <a:lnTo>
                    <a:pt x="1883" y="172"/>
                  </a:lnTo>
                  <a:lnTo>
                    <a:pt x="1883" y="154"/>
                  </a:lnTo>
                  <a:lnTo>
                    <a:pt x="1877" y="118"/>
                  </a:lnTo>
                  <a:lnTo>
                    <a:pt x="1860" y="77"/>
                  </a:lnTo>
                  <a:lnTo>
                    <a:pt x="1830" y="41"/>
                  </a:lnTo>
                  <a:lnTo>
                    <a:pt x="1830" y="41"/>
                  </a:lnTo>
                  <a:lnTo>
                    <a:pt x="1812" y="23"/>
                  </a:lnTo>
                  <a:lnTo>
                    <a:pt x="1788" y="12"/>
                  </a:lnTo>
                  <a:lnTo>
                    <a:pt x="1765" y="6"/>
                  </a:lnTo>
                  <a:lnTo>
                    <a:pt x="1741" y="0"/>
                  </a:lnTo>
                  <a:lnTo>
                    <a:pt x="1687" y="6"/>
                  </a:lnTo>
                  <a:lnTo>
                    <a:pt x="1634" y="12"/>
                  </a:lnTo>
                  <a:lnTo>
                    <a:pt x="1580" y="29"/>
                  </a:lnTo>
                  <a:lnTo>
                    <a:pt x="1533" y="53"/>
                  </a:lnTo>
                  <a:lnTo>
                    <a:pt x="1450" y="89"/>
                  </a:lnTo>
                  <a:lnTo>
                    <a:pt x="1450" y="89"/>
                  </a:lnTo>
                  <a:lnTo>
                    <a:pt x="1420" y="107"/>
                  </a:lnTo>
                  <a:lnTo>
                    <a:pt x="1390" y="113"/>
                  </a:lnTo>
                  <a:lnTo>
                    <a:pt x="1355" y="118"/>
                  </a:lnTo>
                  <a:lnTo>
                    <a:pt x="1331" y="118"/>
                  </a:lnTo>
                  <a:lnTo>
                    <a:pt x="1301" y="118"/>
                  </a:lnTo>
                  <a:lnTo>
                    <a:pt x="1277" y="107"/>
                  </a:lnTo>
                  <a:lnTo>
                    <a:pt x="1260" y="101"/>
                  </a:lnTo>
                  <a:lnTo>
                    <a:pt x="1242" y="83"/>
                  </a:lnTo>
                  <a:lnTo>
                    <a:pt x="1242" y="83"/>
                  </a:lnTo>
                  <a:lnTo>
                    <a:pt x="1206" y="65"/>
                  </a:lnTo>
                  <a:lnTo>
                    <a:pt x="1135" y="47"/>
                  </a:lnTo>
                  <a:lnTo>
                    <a:pt x="1040" y="29"/>
                  </a:lnTo>
                  <a:lnTo>
                    <a:pt x="933" y="12"/>
                  </a:lnTo>
                  <a:lnTo>
                    <a:pt x="820" y="6"/>
                  </a:lnTo>
                  <a:lnTo>
                    <a:pt x="719" y="12"/>
                  </a:lnTo>
                  <a:lnTo>
                    <a:pt x="671" y="17"/>
                  </a:lnTo>
                  <a:lnTo>
                    <a:pt x="630" y="29"/>
                  </a:lnTo>
                  <a:lnTo>
                    <a:pt x="600" y="41"/>
                  </a:lnTo>
                  <a:lnTo>
                    <a:pt x="576" y="59"/>
                  </a:lnTo>
                  <a:lnTo>
                    <a:pt x="576" y="59"/>
                  </a:lnTo>
                  <a:close/>
                </a:path>
              </a:pathLst>
            </a:custGeom>
            <a:solidFill>
              <a:srgbClr val="728E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6" name="Freeform 17">
              <a:extLst>
                <a:ext uri="{FF2B5EF4-FFF2-40B4-BE49-F238E27FC236}">
                  <a16:creationId xmlns:a16="http://schemas.microsoft.com/office/drawing/2014/main" id="{6D66F502-E9B6-425F-A044-833BADC19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" y="1225"/>
              <a:ext cx="410" cy="386"/>
            </a:xfrm>
            <a:custGeom>
              <a:avLst/>
              <a:gdLst/>
              <a:ahLst/>
              <a:cxnLst>
                <a:cxn ang="0">
                  <a:pos x="24" y="368"/>
                </a:cxn>
                <a:cxn ang="0">
                  <a:pos x="24" y="368"/>
                </a:cxn>
                <a:cxn ang="0">
                  <a:pos x="18" y="321"/>
                </a:cxn>
                <a:cxn ang="0">
                  <a:pos x="12" y="285"/>
                </a:cxn>
                <a:cxn ang="0">
                  <a:pos x="6" y="249"/>
                </a:cxn>
                <a:cxn ang="0">
                  <a:pos x="6" y="249"/>
                </a:cxn>
                <a:cxn ang="0">
                  <a:pos x="0" y="214"/>
                </a:cxn>
                <a:cxn ang="0">
                  <a:pos x="0" y="166"/>
                </a:cxn>
                <a:cxn ang="0">
                  <a:pos x="0" y="143"/>
                </a:cxn>
                <a:cxn ang="0">
                  <a:pos x="12" y="119"/>
                </a:cxn>
                <a:cxn ang="0">
                  <a:pos x="24" y="95"/>
                </a:cxn>
                <a:cxn ang="0">
                  <a:pos x="48" y="71"/>
                </a:cxn>
                <a:cxn ang="0">
                  <a:pos x="48" y="71"/>
                </a:cxn>
                <a:cxn ang="0">
                  <a:pos x="95" y="36"/>
                </a:cxn>
                <a:cxn ang="0">
                  <a:pos x="143" y="18"/>
                </a:cxn>
                <a:cxn ang="0">
                  <a:pos x="178" y="6"/>
                </a:cxn>
                <a:cxn ang="0">
                  <a:pos x="202" y="0"/>
                </a:cxn>
                <a:cxn ang="0">
                  <a:pos x="184" y="12"/>
                </a:cxn>
                <a:cxn ang="0">
                  <a:pos x="184" y="12"/>
                </a:cxn>
                <a:cxn ang="0">
                  <a:pos x="244" y="12"/>
                </a:cxn>
                <a:cxn ang="0">
                  <a:pos x="244" y="12"/>
                </a:cxn>
                <a:cxn ang="0">
                  <a:pos x="273" y="18"/>
                </a:cxn>
                <a:cxn ang="0">
                  <a:pos x="285" y="24"/>
                </a:cxn>
                <a:cxn ang="0">
                  <a:pos x="285" y="24"/>
                </a:cxn>
                <a:cxn ang="0">
                  <a:pos x="267" y="24"/>
                </a:cxn>
                <a:cxn ang="0">
                  <a:pos x="244" y="24"/>
                </a:cxn>
                <a:cxn ang="0">
                  <a:pos x="244" y="24"/>
                </a:cxn>
                <a:cxn ang="0">
                  <a:pos x="279" y="36"/>
                </a:cxn>
                <a:cxn ang="0">
                  <a:pos x="333" y="59"/>
                </a:cxn>
                <a:cxn ang="0">
                  <a:pos x="333" y="59"/>
                </a:cxn>
                <a:cxn ang="0">
                  <a:pos x="351" y="71"/>
                </a:cxn>
                <a:cxn ang="0">
                  <a:pos x="368" y="89"/>
                </a:cxn>
                <a:cxn ang="0">
                  <a:pos x="398" y="137"/>
                </a:cxn>
                <a:cxn ang="0">
                  <a:pos x="398" y="137"/>
                </a:cxn>
                <a:cxn ang="0">
                  <a:pos x="404" y="154"/>
                </a:cxn>
                <a:cxn ang="0">
                  <a:pos x="410" y="178"/>
                </a:cxn>
                <a:cxn ang="0">
                  <a:pos x="410" y="202"/>
                </a:cxn>
                <a:cxn ang="0">
                  <a:pos x="404" y="232"/>
                </a:cxn>
                <a:cxn ang="0">
                  <a:pos x="404" y="232"/>
                </a:cxn>
                <a:cxn ang="0">
                  <a:pos x="386" y="303"/>
                </a:cxn>
                <a:cxn ang="0">
                  <a:pos x="374" y="356"/>
                </a:cxn>
                <a:cxn ang="0">
                  <a:pos x="374" y="356"/>
                </a:cxn>
                <a:cxn ang="0">
                  <a:pos x="356" y="368"/>
                </a:cxn>
                <a:cxn ang="0">
                  <a:pos x="321" y="374"/>
                </a:cxn>
                <a:cxn ang="0">
                  <a:pos x="214" y="386"/>
                </a:cxn>
                <a:cxn ang="0">
                  <a:pos x="155" y="386"/>
                </a:cxn>
                <a:cxn ang="0">
                  <a:pos x="101" y="386"/>
                </a:cxn>
                <a:cxn ang="0">
                  <a:pos x="54" y="380"/>
                </a:cxn>
                <a:cxn ang="0">
                  <a:pos x="24" y="368"/>
                </a:cxn>
                <a:cxn ang="0">
                  <a:pos x="24" y="368"/>
                </a:cxn>
              </a:cxnLst>
              <a:rect l="0" t="0" r="r" b="b"/>
              <a:pathLst>
                <a:path w="410" h="386">
                  <a:moveTo>
                    <a:pt x="24" y="368"/>
                  </a:moveTo>
                  <a:lnTo>
                    <a:pt x="24" y="368"/>
                  </a:lnTo>
                  <a:lnTo>
                    <a:pt x="18" y="321"/>
                  </a:lnTo>
                  <a:lnTo>
                    <a:pt x="12" y="285"/>
                  </a:lnTo>
                  <a:lnTo>
                    <a:pt x="6" y="249"/>
                  </a:lnTo>
                  <a:lnTo>
                    <a:pt x="6" y="249"/>
                  </a:lnTo>
                  <a:lnTo>
                    <a:pt x="0" y="214"/>
                  </a:lnTo>
                  <a:lnTo>
                    <a:pt x="0" y="166"/>
                  </a:lnTo>
                  <a:lnTo>
                    <a:pt x="0" y="143"/>
                  </a:lnTo>
                  <a:lnTo>
                    <a:pt x="12" y="119"/>
                  </a:lnTo>
                  <a:lnTo>
                    <a:pt x="24" y="95"/>
                  </a:lnTo>
                  <a:lnTo>
                    <a:pt x="48" y="71"/>
                  </a:lnTo>
                  <a:lnTo>
                    <a:pt x="48" y="71"/>
                  </a:lnTo>
                  <a:lnTo>
                    <a:pt x="95" y="36"/>
                  </a:lnTo>
                  <a:lnTo>
                    <a:pt x="143" y="18"/>
                  </a:lnTo>
                  <a:lnTo>
                    <a:pt x="178" y="6"/>
                  </a:lnTo>
                  <a:lnTo>
                    <a:pt x="202" y="0"/>
                  </a:lnTo>
                  <a:lnTo>
                    <a:pt x="184" y="12"/>
                  </a:lnTo>
                  <a:lnTo>
                    <a:pt x="184" y="12"/>
                  </a:lnTo>
                  <a:lnTo>
                    <a:pt x="244" y="12"/>
                  </a:lnTo>
                  <a:lnTo>
                    <a:pt x="244" y="12"/>
                  </a:lnTo>
                  <a:lnTo>
                    <a:pt x="273" y="18"/>
                  </a:lnTo>
                  <a:lnTo>
                    <a:pt x="285" y="24"/>
                  </a:lnTo>
                  <a:lnTo>
                    <a:pt x="285" y="24"/>
                  </a:lnTo>
                  <a:lnTo>
                    <a:pt x="267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79" y="36"/>
                  </a:lnTo>
                  <a:lnTo>
                    <a:pt x="333" y="59"/>
                  </a:lnTo>
                  <a:lnTo>
                    <a:pt x="333" y="59"/>
                  </a:lnTo>
                  <a:lnTo>
                    <a:pt x="351" y="71"/>
                  </a:lnTo>
                  <a:lnTo>
                    <a:pt x="368" y="89"/>
                  </a:lnTo>
                  <a:lnTo>
                    <a:pt x="398" y="137"/>
                  </a:lnTo>
                  <a:lnTo>
                    <a:pt x="398" y="137"/>
                  </a:lnTo>
                  <a:lnTo>
                    <a:pt x="404" y="154"/>
                  </a:lnTo>
                  <a:lnTo>
                    <a:pt x="410" y="178"/>
                  </a:lnTo>
                  <a:lnTo>
                    <a:pt x="410" y="202"/>
                  </a:lnTo>
                  <a:lnTo>
                    <a:pt x="404" y="232"/>
                  </a:lnTo>
                  <a:lnTo>
                    <a:pt x="404" y="232"/>
                  </a:lnTo>
                  <a:lnTo>
                    <a:pt x="386" y="303"/>
                  </a:lnTo>
                  <a:lnTo>
                    <a:pt x="374" y="356"/>
                  </a:lnTo>
                  <a:lnTo>
                    <a:pt x="374" y="356"/>
                  </a:lnTo>
                  <a:lnTo>
                    <a:pt x="356" y="368"/>
                  </a:lnTo>
                  <a:lnTo>
                    <a:pt x="321" y="374"/>
                  </a:lnTo>
                  <a:lnTo>
                    <a:pt x="214" y="386"/>
                  </a:lnTo>
                  <a:lnTo>
                    <a:pt x="155" y="386"/>
                  </a:lnTo>
                  <a:lnTo>
                    <a:pt x="101" y="386"/>
                  </a:lnTo>
                  <a:lnTo>
                    <a:pt x="54" y="380"/>
                  </a:lnTo>
                  <a:lnTo>
                    <a:pt x="24" y="368"/>
                  </a:lnTo>
                  <a:lnTo>
                    <a:pt x="24" y="368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7" name="Freeform 18">
              <a:extLst>
                <a:ext uri="{FF2B5EF4-FFF2-40B4-BE49-F238E27FC236}">
                  <a16:creationId xmlns:a16="http://schemas.microsoft.com/office/drawing/2014/main" id="{2FC9F0C6-8CAF-4A0C-8B49-4AB4A4E11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0" y="1534"/>
              <a:ext cx="72" cy="137"/>
            </a:xfrm>
            <a:custGeom>
              <a:avLst/>
              <a:gdLst/>
              <a:ahLst/>
              <a:cxnLst>
                <a:cxn ang="0">
                  <a:pos x="60" y="47"/>
                </a:cxn>
                <a:cxn ang="0">
                  <a:pos x="60" y="47"/>
                </a:cxn>
                <a:cxn ang="0">
                  <a:pos x="54" y="18"/>
                </a:cxn>
                <a:cxn ang="0">
                  <a:pos x="42" y="6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6" y="12"/>
                </a:cxn>
                <a:cxn ang="0">
                  <a:pos x="0" y="30"/>
                </a:cxn>
                <a:cxn ang="0">
                  <a:pos x="0" y="47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30" y="95"/>
                </a:cxn>
                <a:cxn ang="0">
                  <a:pos x="36" y="119"/>
                </a:cxn>
                <a:cxn ang="0">
                  <a:pos x="36" y="119"/>
                </a:cxn>
                <a:cxn ang="0">
                  <a:pos x="42" y="131"/>
                </a:cxn>
                <a:cxn ang="0">
                  <a:pos x="54" y="137"/>
                </a:cxn>
                <a:cxn ang="0">
                  <a:pos x="66" y="137"/>
                </a:cxn>
                <a:cxn ang="0">
                  <a:pos x="72" y="131"/>
                </a:cxn>
                <a:cxn ang="0">
                  <a:pos x="72" y="131"/>
                </a:cxn>
                <a:cxn ang="0">
                  <a:pos x="72" y="113"/>
                </a:cxn>
                <a:cxn ang="0">
                  <a:pos x="66" y="83"/>
                </a:cxn>
                <a:cxn ang="0">
                  <a:pos x="60" y="47"/>
                </a:cxn>
                <a:cxn ang="0">
                  <a:pos x="60" y="47"/>
                </a:cxn>
              </a:cxnLst>
              <a:rect l="0" t="0" r="r" b="b"/>
              <a:pathLst>
                <a:path w="72" h="137">
                  <a:moveTo>
                    <a:pt x="60" y="47"/>
                  </a:moveTo>
                  <a:lnTo>
                    <a:pt x="60" y="47"/>
                  </a:lnTo>
                  <a:lnTo>
                    <a:pt x="54" y="18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6" y="12"/>
                  </a:lnTo>
                  <a:lnTo>
                    <a:pt x="0" y="30"/>
                  </a:lnTo>
                  <a:lnTo>
                    <a:pt x="0" y="47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30" y="95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42" y="131"/>
                  </a:lnTo>
                  <a:lnTo>
                    <a:pt x="54" y="137"/>
                  </a:lnTo>
                  <a:lnTo>
                    <a:pt x="66" y="137"/>
                  </a:lnTo>
                  <a:lnTo>
                    <a:pt x="72" y="131"/>
                  </a:lnTo>
                  <a:lnTo>
                    <a:pt x="72" y="131"/>
                  </a:lnTo>
                  <a:lnTo>
                    <a:pt x="72" y="113"/>
                  </a:lnTo>
                  <a:lnTo>
                    <a:pt x="66" y="83"/>
                  </a:lnTo>
                  <a:lnTo>
                    <a:pt x="60" y="47"/>
                  </a:lnTo>
                  <a:lnTo>
                    <a:pt x="60" y="47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8" name="Freeform 19">
              <a:extLst>
                <a:ext uri="{FF2B5EF4-FFF2-40B4-BE49-F238E27FC236}">
                  <a16:creationId xmlns:a16="http://schemas.microsoft.com/office/drawing/2014/main" id="{E23C1594-EFA4-40E2-905C-2B939B7B2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" y="1528"/>
              <a:ext cx="60" cy="131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12" y="42"/>
                </a:cxn>
                <a:cxn ang="0">
                  <a:pos x="18" y="18"/>
                </a:cxn>
                <a:cxn ang="0">
                  <a:pos x="30" y="6"/>
                </a:cxn>
                <a:cxn ang="0">
                  <a:pos x="36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54" y="0"/>
                </a:cxn>
                <a:cxn ang="0">
                  <a:pos x="60" y="6"/>
                </a:cxn>
                <a:cxn ang="0">
                  <a:pos x="60" y="30"/>
                </a:cxn>
                <a:cxn ang="0">
                  <a:pos x="54" y="53"/>
                </a:cxn>
                <a:cxn ang="0">
                  <a:pos x="48" y="77"/>
                </a:cxn>
                <a:cxn ang="0">
                  <a:pos x="48" y="77"/>
                </a:cxn>
                <a:cxn ang="0">
                  <a:pos x="30" y="101"/>
                </a:cxn>
                <a:cxn ang="0">
                  <a:pos x="24" y="119"/>
                </a:cxn>
                <a:cxn ang="0">
                  <a:pos x="24" y="119"/>
                </a:cxn>
                <a:cxn ang="0">
                  <a:pos x="24" y="131"/>
                </a:cxn>
                <a:cxn ang="0">
                  <a:pos x="12" y="131"/>
                </a:cxn>
                <a:cxn ang="0">
                  <a:pos x="6" y="131"/>
                </a:cxn>
                <a:cxn ang="0">
                  <a:pos x="0" y="125"/>
                </a:cxn>
                <a:cxn ang="0">
                  <a:pos x="0" y="125"/>
                </a:cxn>
                <a:cxn ang="0">
                  <a:pos x="0" y="107"/>
                </a:cxn>
                <a:cxn ang="0">
                  <a:pos x="6" y="77"/>
                </a:cxn>
                <a:cxn ang="0">
                  <a:pos x="12" y="42"/>
                </a:cxn>
                <a:cxn ang="0">
                  <a:pos x="12" y="42"/>
                </a:cxn>
              </a:cxnLst>
              <a:rect l="0" t="0" r="r" b="b"/>
              <a:pathLst>
                <a:path w="60" h="131">
                  <a:moveTo>
                    <a:pt x="12" y="42"/>
                  </a:moveTo>
                  <a:lnTo>
                    <a:pt x="12" y="42"/>
                  </a:lnTo>
                  <a:lnTo>
                    <a:pt x="18" y="18"/>
                  </a:lnTo>
                  <a:lnTo>
                    <a:pt x="30" y="6"/>
                  </a:lnTo>
                  <a:lnTo>
                    <a:pt x="3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6"/>
                  </a:lnTo>
                  <a:lnTo>
                    <a:pt x="60" y="30"/>
                  </a:lnTo>
                  <a:lnTo>
                    <a:pt x="54" y="53"/>
                  </a:lnTo>
                  <a:lnTo>
                    <a:pt x="48" y="77"/>
                  </a:lnTo>
                  <a:lnTo>
                    <a:pt x="48" y="77"/>
                  </a:lnTo>
                  <a:lnTo>
                    <a:pt x="30" y="101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31"/>
                  </a:lnTo>
                  <a:lnTo>
                    <a:pt x="12" y="131"/>
                  </a:lnTo>
                  <a:lnTo>
                    <a:pt x="6" y="131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07"/>
                  </a:lnTo>
                  <a:lnTo>
                    <a:pt x="6" y="77"/>
                  </a:lnTo>
                  <a:lnTo>
                    <a:pt x="12" y="42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9" name="Freeform 20">
              <a:extLst>
                <a:ext uri="{FF2B5EF4-FFF2-40B4-BE49-F238E27FC236}">
                  <a16:creationId xmlns:a16="http://schemas.microsoft.com/office/drawing/2014/main" id="{A402B03B-4BBC-4FAE-B530-C5ABA341E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1635"/>
              <a:ext cx="458" cy="582"/>
            </a:xfrm>
            <a:custGeom>
              <a:avLst/>
              <a:gdLst/>
              <a:ahLst/>
              <a:cxnLst>
                <a:cxn ang="0">
                  <a:pos x="89" y="59"/>
                </a:cxn>
                <a:cxn ang="0">
                  <a:pos x="89" y="59"/>
                </a:cxn>
                <a:cxn ang="0">
                  <a:pos x="89" y="89"/>
                </a:cxn>
                <a:cxn ang="0">
                  <a:pos x="89" y="160"/>
                </a:cxn>
                <a:cxn ang="0">
                  <a:pos x="89" y="202"/>
                </a:cxn>
                <a:cxn ang="0">
                  <a:pos x="77" y="243"/>
                </a:cxn>
                <a:cxn ang="0">
                  <a:pos x="60" y="273"/>
                </a:cxn>
                <a:cxn ang="0">
                  <a:pos x="48" y="291"/>
                </a:cxn>
                <a:cxn ang="0">
                  <a:pos x="36" y="303"/>
                </a:cxn>
                <a:cxn ang="0">
                  <a:pos x="36" y="303"/>
                </a:cxn>
                <a:cxn ang="0">
                  <a:pos x="18" y="315"/>
                </a:cxn>
                <a:cxn ang="0">
                  <a:pos x="12" y="327"/>
                </a:cxn>
                <a:cxn ang="0">
                  <a:pos x="0" y="356"/>
                </a:cxn>
                <a:cxn ang="0">
                  <a:pos x="0" y="392"/>
                </a:cxn>
                <a:cxn ang="0">
                  <a:pos x="12" y="428"/>
                </a:cxn>
                <a:cxn ang="0">
                  <a:pos x="30" y="463"/>
                </a:cxn>
                <a:cxn ang="0">
                  <a:pos x="54" y="499"/>
                </a:cxn>
                <a:cxn ang="0">
                  <a:pos x="77" y="523"/>
                </a:cxn>
                <a:cxn ang="0">
                  <a:pos x="107" y="546"/>
                </a:cxn>
                <a:cxn ang="0">
                  <a:pos x="107" y="546"/>
                </a:cxn>
                <a:cxn ang="0">
                  <a:pos x="131" y="558"/>
                </a:cxn>
                <a:cxn ang="0">
                  <a:pos x="161" y="570"/>
                </a:cxn>
                <a:cxn ang="0">
                  <a:pos x="190" y="576"/>
                </a:cxn>
                <a:cxn ang="0">
                  <a:pos x="220" y="582"/>
                </a:cxn>
                <a:cxn ang="0">
                  <a:pos x="250" y="576"/>
                </a:cxn>
                <a:cxn ang="0">
                  <a:pos x="285" y="570"/>
                </a:cxn>
                <a:cxn ang="0">
                  <a:pos x="321" y="552"/>
                </a:cxn>
                <a:cxn ang="0">
                  <a:pos x="351" y="529"/>
                </a:cxn>
                <a:cxn ang="0">
                  <a:pos x="351" y="529"/>
                </a:cxn>
                <a:cxn ang="0">
                  <a:pos x="380" y="493"/>
                </a:cxn>
                <a:cxn ang="0">
                  <a:pos x="404" y="463"/>
                </a:cxn>
                <a:cxn ang="0">
                  <a:pos x="428" y="433"/>
                </a:cxn>
                <a:cxn ang="0">
                  <a:pos x="440" y="404"/>
                </a:cxn>
                <a:cxn ang="0">
                  <a:pos x="458" y="350"/>
                </a:cxn>
                <a:cxn ang="0">
                  <a:pos x="458" y="333"/>
                </a:cxn>
                <a:cxn ang="0">
                  <a:pos x="458" y="321"/>
                </a:cxn>
                <a:cxn ang="0">
                  <a:pos x="458" y="321"/>
                </a:cxn>
                <a:cxn ang="0">
                  <a:pos x="446" y="315"/>
                </a:cxn>
                <a:cxn ang="0">
                  <a:pos x="434" y="303"/>
                </a:cxn>
                <a:cxn ang="0">
                  <a:pos x="416" y="285"/>
                </a:cxn>
                <a:cxn ang="0">
                  <a:pos x="398" y="261"/>
                </a:cxn>
                <a:cxn ang="0">
                  <a:pos x="380" y="237"/>
                </a:cxn>
                <a:cxn ang="0">
                  <a:pos x="369" y="196"/>
                </a:cxn>
                <a:cxn ang="0">
                  <a:pos x="357" y="148"/>
                </a:cxn>
                <a:cxn ang="0">
                  <a:pos x="351" y="89"/>
                </a:cxn>
                <a:cxn ang="0">
                  <a:pos x="351" y="89"/>
                </a:cxn>
                <a:cxn ang="0">
                  <a:pos x="351" y="59"/>
                </a:cxn>
                <a:cxn ang="0">
                  <a:pos x="345" y="36"/>
                </a:cxn>
                <a:cxn ang="0">
                  <a:pos x="333" y="18"/>
                </a:cxn>
                <a:cxn ang="0">
                  <a:pos x="315" y="6"/>
                </a:cxn>
                <a:cxn ang="0">
                  <a:pos x="291" y="0"/>
                </a:cxn>
                <a:cxn ang="0">
                  <a:pos x="273" y="0"/>
                </a:cxn>
                <a:cxn ang="0">
                  <a:pos x="220" y="6"/>
                </a:cxn>
                <a:cxn ang="0">
                  <a:pos x="173" y="24"/>
                </a:cxn>
                <a:cxn ang="0">
                  <a:pos x="131" y="41"/>
                </a:cxn>
                <a:cxn ang="0">
                  <a:pos x="89" y="59"/>
                </a:cxn>
                <a:cxn ang="0">
                  <a:pos x="89" y="59"/>
                </a:cxn>
              </a:cxnLst>
              <a:rect l="0" t="0" r="r" b="b"/>
              <a:pathLst>
                <a:path w="458" h="582">
                  <a:moveTo>
                    <a:pt x="89" y="59"/>
                  </a:moveTo>
                  <a:lnTo>
                    <a:pt x="89" y="59"/>
                  </a:lnTo>
                  <a:lnTo>
                    <a:pt x="89" y="89"/>
                  </a:lnTo>
                  <a:lnTo>
                    <a:pt x="89" y="160"/>
                  </a:lnTo>
                  <a:lnTo>
                    <a:pt x="89" y="202"/>
                  </a:lnTo>
                  <a:lnTo>
                    <a:pt x="77" y="243"/>
                  </a:lnTo>
                  <a:lnTo>
                    <a:pt x="60" y="273"/>
                  </a:lnTo>
                  <a:lnTo>
                    <a:pt x="48" y="291"/>
                  </a:lnTo>
                  <a:lnTo>
                    <a:pt x="36" y="303"/>
                  </a:lnTo>
                  <a:lnTo>
                    <a:pt x="36" y="303"/>
                  </a:lnTo>
                  <a:lnTo>
                    <a:pt x="18" y="315"/>
                  </a:lnTo>
                  <a:lnTo>
                    <a:pt x="12" y="327"/>
                  </a:lnTo>
                  <a:lnTo>
                    <a:pt x="0" y="356"/>
                  </a:lnTo>
                  <a:lnTo>
                    <a:pt x="0" y="392"/>
                  </a:lnTo>
                  <a:lnTo>
                    <a:pt x="12" y="428"/>
                  </a:lnTo>
                  <a:lnTo>
                    <a:pt x="30" y="463"/>
                  </a:lnTo>
                  <a:lnTo>
                    <a:pt x="54" y="499"/>
                  </a:lnTo>
                  <a:lnTo>
                    <a:pt x="77" y="523"/>
                  </a:lnTo>
                  <a:lnTo>
                    <a:pt x="107" y="546"/>
                  </a:lnTo>
                  <a:lnTo>
                    <a:pt x="107" y="546"/>
                  </a:lnTo>
                  <a:lnTo>
                    <a:pt x="131" y="558"/>
                  </a:lnTo>
                  <a:lnTo>
                    <a:pt x="161" y="570"/>
                  </a:lnTo>
                  <a:lnTo>
                    <a:pt x="190" y="576"/>
                  </a:lnTo>
                  <a:lnTo>
                    <a:pt x="220" y="582"/>
                  </a:lnTo>
                  <a:lnTo>
                    <a:pt x="250" y="576"/>
                  </a:lnTo>
                  <a:lnTo>
                    <a:pt x="285" y="570"/>
                  </a:lnTo>
                  <a:lnTo>
                    <a:pt x="321" y="552"/>
                  </a:lnTo>
                  <a:lnTo>
                    <a:pt x="351" y="529"/>
                  </a:lnTo>
                  <a:lnTo>
                    <a:pt x="351" y="529"/>
                  </a:lnTo>
                  <a:lnTo>
                    <a:pt x="380" y="493"/>
                  </a:lnTo>
                  <a:lnTo>
                    <a:pt x="404" y="463"/>
                  </a:lnTo>
                  <a:lnTo>
                    <a:pt x="428" y="433"/>
                  </a:lnTo>
                  <a:lnTo>
                    <a:pt x="440" y="404"/>
                  </a:lnTo>
                  <a:lnTo>
                    <a:pt x="458" y="350"/>
                  </a:lnTo>
                  <a:lnTo>
                    <a:pt x="458" y="333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6" y="315"/>
                  </a:lnTo>
                  <a:lnTo>
                    <a:pt x="434" y="303"/>
                  </a:lnTo>
                  <a:lnTo>
                    <a:pt x="416" y="285"/>
                  </a:lnTo>
                  <a:lnTo>
                    <a:pt x="398" y="261"/>
                  </a:lnTo>
                  <a:lnTo>
                    <a:pt x="380" y="237"/>
                  </a:lnTo>
                  <a:lnTo>
                    <a:pt x="369" y="196"/>
                  </a:lnTo>
                  <a:lnTo>
                    <a:pt x="357" y="148"/>
                  </a:lnTo>
                  <a:lnTo>
                    <a:pt x="351" y="89"/>
                  </a:lnTo>
                  <a:lnTo>
                    <a:pt x="351" y="89"/>
                  </a:lnTo>
                  <a:lnTo>
                    <a:pt x="351" y="59"/>
                  </a:lnTo>
                  <a:lnTo>
                    <a:pt x="345" y="36"/>
                  </a:lnTo>
                  <a:lnTo>
                    <a:pt x="333" y="18"/>
                  </a:lnTo>
                  <a:lnTo>
                    <a:pt x="315" y="6"/>
                  </a:lnTo>
                  <a:lnTo>
                    <a:pt x="291" y="0"/>
                  </a:lnTo>
                  <a:lnTo>
                    <a:pt x="273" y="0"/>
                  </a:lnTo>
                  <a:lnTo>
                    <a:pt x="220" y="6"/>
                  </a:lnTo>
                  <a:lnTo>
                    <a:pt x="173" y="24"/>
                  </a:lnTo>
                  <a:lnTo>
                    <a:pt x="131" y="41"/>
                  </a:lnTo>
                  <a:lnTo>
                    <a:pt x="89" y="59"/>
                  </a:lnTo>
                  <a:lnTo>
                    <a:pt x="89" y="59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0" name="Freeform 21">
              <a:extLst>
                <a:ext uri="{FF2B5EF4-FFF2-40B4-BE49-F238E27FC236}">
                  <a16:creationId xmlns:a16="http://schemas.microsoft.com/office/drawing/2014/main" id="{850A0BD2-B402-4C18-8174-49CCA9699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1754"/>
              <a:ext cx="250" cy="219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0" y="41"/>
                </a:cxn>
                <a:cxn ang="0">
                  <a:pos x="6" y="65"/>
                </a:cxn>
                <a:cxn ang="0">
                  <a:pos x="30" y="113"/>
                </a:cxn>
                <a:cxn ang="0">
                  <a:pos x="66" y="172"/>
                </a:cxn>
                <a:cxn ang="0">
                  <a:pos x="83" y="196"/>
                </a:cxn>
                <a:cxn ang="0">
                  <a:pos x="107" y="214"/>
                </a:cxn>
                <a:cxn ang="0">
                  <a:pos x="107" y="214"/>
                </a:cxn>
                <a:cxn ang="0">
                  <a:pos x="119" y="219"/>
                </a:cxn>
                <a:cxn ang="0">
                  <a:pos x="131" y="219"/>
                </a:cxn>
                <a:cxn ang="0">
                  <a:pos x="155" y="208"/>
                </a:cxn>
                <a:cxn ang="0">
                  <a:pos x="178" y="184"/>
                </a:cxn>
                <a:cxn ang="0">
                  <a:pos x="196" y="154"/>
                </a:cxn>
                <a:cxn ang="0">
                  <a:pos x="232" y="83"/>
                </a:cxn>
                <a:cxn ang="0">
                  <a:pos x="250" y="35"/>
                </a:cxn>
                <a:cxn ang="0">
                  <a:pos x="250" y="35"/>
                </a:cxn>
                <a:cxn ang="0">
                  <a:pos x="250" y="29"/>
                </a:cxn>
                <a:cxn ang="0">
                  <a:pos x="244" y="23"/>
                </a:cxn>
                <a:cxn ang="0">
                  <a:pos x="214" y="12"/>
                </a:cxn>
                <a:cxn ang="0">
                  <a:pos x="178" y="6"/>
                </a:cxn>
                <a:cxn ang="0">
                  <a:pos x="131" y="0"/>
                </a:cxn>
                <a:cxn ang="0">
                  <a:pos x="83" y="6"/>
                </a:cxn>
                <a:cxn ang="0">
                  <a:pos x="42" y="12"/>
                </a:cxn>
                <a:cxn ang="0">
                  <a:pos x="12" y="23"/>
                </a:cxn>
                <a:cxn ang="0">
                  <a:pos x="6" y="29"/>
                </a:cxn>
                <a:cxn ang="0">
                  <a:pos x="0" y="41"/>
                </a:cxn>
                <a:cxn ang="0">
                  <a:pos x="0" y="41"/>
                </a:cxn>
              </a:cxnLst>
              <a:rect l="0" t="0" r="r" b="b"/>
              <a:pathLst>
                <a:path w="250" h="219">
                  <a:moveTo>
                    <a:pt x="0" y="41"/>
                  </a:moveTo>
                  <a:lnTo>
                    <a:pt x="0" y="41"/>
                  </a:lnTo>
                  <a:lnTo>
                    <a:pt x="6" y="65"/>
                  </a:lnTo>
                  <a:lnTo>
                    <a:pt x="30" y="113"/>
                  </a:lnTo>
                  <a:lnTo>
                    <a:pt x="66" y="172"/>
                  </a:lnTo>
                  <a:lnTo>
                    <a:pt x="83" y="196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19" y="219"/>
                  </a:lnTo>
                  <a:lnTo>
                    <a:pt x="131" y="219"/>
                  </a:lnTo>
                  <a:lnTo>
                    <a:pt x="155" y="208"/>
                  </a:lnTo>
                  <a:lnTo>
                    <a:pt x="178" y="184"/>
                  </a:lnTo>
                  <a:lnTo>
                    <a:pt x="196" y="154"/>
                  </a:lnTo>
                  <a:lnTo>
                    <a:pt x="232" y="83"/>
                  </a:lnTo>
                  <a:lnTo>
                    <a:pt x="250" y="35"/>
                  </a:lnTo>
                  <a:lnTo>
                    <a:pt x="250" y="35"/>
                  </a:lnTo>
                  <a:lnTo>
                    <a:pt x="250" y="29"/>
                  </a:lnTo>
                  <a:lnTo>
                    <a:pt x="244" y="23"/>
                  </a:lnTo>
                  <a:lnTo>
                    <a:pt x="214" y="12"/>
                  </a:lnTo>
                  <a:lnTo>
                    <a:pt x="178" y="6"/>
                  </a:lnTo>
                  <a:lnTo>
                    <a:pt x="131" y="0"/>
                  </a:lnTo>
                  <a:lnTo>
                    <a:pt x="83" y="6"/>
                  </a:lnTo>
                  <a:lnTo>
                    <a:pt x="42" y="12"/>
                  </a:lnTo>
                  <a:lnTo>
                    <a:pt x="12" y="23"/>
                  </a:lnTo>
                  <a:lnTo>
                    <a:pt x="6" y="29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1" name="Freeform 22">
              <a:extLst>
                <a:ext uri="{FF2B5EF4-FFF2-40B4-BE49-F238E27FC236}">
                  <a16:creationId xmlns:a16="http://schemas.microsoft.com/office/drawing/2014/main" id="{521F2F4D-0598-4765-B5F8-D60AC576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" y="1356"/>
              <a:ext cx="356" cy="516"/>
            </a:xfrm>
            <a:custGeom>
              <a:avLst/>
              <a:gdLst/>
              <a:ahLst/>
              <a:cxnLst>
                <a:cxn ang="0">
                  <a:pos x="24" y="41"/>
                </a:cxn>
                <a:cxn ang="0">
                  <a:pos x="24" y="41"/>
                </a:cxn>
                <a:cxn ang="0">
                  <a:pos x="12" y="89"/>
                </a:cxn>
                <a:cxn ang="0">
                  <a:pos x="6" y="148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6" y="291"/>
                </a:cxn>
                <a:cxn ang="0">
                  <a:pos x="18" y="356"/>
                </a:cxn>
                <a:cxn ang="0">
                  <a:pos x="35" y="410"/>
                </a:cxn>
                <a:cxn ang="0">
                  <a:pos x="53" y="427"/>
                </a:cxn>
                <a:cxn ang="0">
                  <a:pos x="65" y="445"/>
                </a:cxn>
                <a:cxn ang="0">
                  <a:pos x="65" y="445"/>
                </a:cxn>
                <a:cxn ang="0">
                  <a:pos x="113" y="493"/>
                </a:cxn>
                <a:cxn ang="0">
                  <a:pos x="136" y="511"/>
                </a:cxn>
                <a:cxn ang="0">
                  <a:pos x="160" y="516"/>
                </a:cxn>
                <a:cxn ang="0">
                  <a:pos x="160" y="516"/>
                </a:cxn>
                <a:cxn ang="0">
                  <a:pos x="190" y="516"/>
                </a:cxn>
                <a:cxn ang="0">
                  <a:pos x="214" y="516"/>
                </a:cxn>
                <a:cxn ang="0">
                  <a:pos x="237" y="511"/>
                </a:cxn>
                <a:cxn ang="0">
                  <a:pos x="255" y="493"/>
                </a:cxn>
                <a:cxn ang="0">
                  <a:pos x="255" y="493"/>
                </a:cxn>
                <a:cxn ang="0">
                  <a:pos x="279" y="475"/>
                </a:cxn>
                <a:cxn ang="0">
                  <a:pos x="297" y="451"/>
                </a:cxn>
                <a:cxn ang="0">
                  <a:pos x="332" y="392"/>
                </a:cxn>
                <a:cxn ang="0">
                  <a:pos x="332" y="392"/>
                </a:cxn>
                <a:cxn ang="0">
                  <a:pos x="338" y="362"/>
                </a:cxn>
                <a:cxn ang="0">
                  <a:pos x="344" y="320"/>
                </a:cxn>
                <a:cxn ang="0">
                  <a:pos x="350" y="231"/>
                </a:cxn>
                <a:cxn ang="0">
                  <a:pos x="350" y="231"/>
                </a:cxn>
                <a:cxn ang="0">
                  <a:pos x="356" y="190"/>
                </a:cxn>
                <a:cxn ang="0">
                  <a:pos x="350" y="154"/>
                </a:cxn>
                <a:cxn ang="0">
                  <a:pos x="338" y="83"/>
                </a:cxn>
                <a:cxn ang="0">
                  <a:pos x="338" y="83"/>
                </a:cxn>
                <a:cxn ang="0">
                  <a:pos x="327" y="53"/>
                </a:cxn>
                <a:cxn ang="0">
                  <a:pos x="303" y="23"/>
                </a:cxn>
                <a:cxn ang="0">
                  <a:pos x="291" y="12"/>
                </a:cxn>
                <a:cxn ang="0">
                  <a:pos x="273" y="6"/>
                </a:cxn>
                <a:cxn ang="0">
                  <a:pos x="255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160" y="0"/>
                </a:cxn>
                <a:cxn ang="0">
                  <a:pos x="107" y="0"/>
                </a:cxn>
                <a:cxn ang="0">
                  <a:pos x="107" y="0"/>
                </a:cxn>
                <a:cxn ang="0">
                  <a:pos x="83" y="0"/>
                </a:cxn>
                <a:cxn ang="0">
                  <a:pos x="59" y="6"/>
                </a:cxn>
                <a:cxn ang="0">
                  <a:pos x="35" y="18"/>
                </a:cxn>
                <a:cxn ang="0">
                  <a:pos x="30" y="29"/>
                </a:cxn>
                <a:cxn ang="0">
                  <a:pos x="24" y="41"/>
                </a:cxn>
                <a:cxn ang="0">
                  <a:pos x="24" y="41"/>
                </a:cxn>
              </a:cxnLst>
              <a:rect l="0" t="0" r="r" b="b"/>
              <a:pathLst>
                <a:path w="356" h="516">
                  <a:moveTo>
                    <a:pt x="24" y="41"/>
                  </a:moveTo>
                  <a:lnTo>
                    <a:pt x="24" y="41"/>
                  </a:lnTo>
                  <a:lnTo>
                    <a:pt x="12" y="89"/>
                  </a:lnTo>
                  <a:lnTo>
                    <a:pt x="6" y="148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6" y="291"/>
                  </a:lnTo>
                  <a:lnTo>
                    <a:pt x="18" y="356"/>
                  </a:lnTo>
                  <a:lnTo>
                    <a:pt x="35" y="410"/>
                  </a:lnTo>
                  <a:lnTo>
                    <a:pt x="53" y="427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113" y="493"/>
                  </a:lnTo>
                  <a:lnTo>
                    <a:pt x="136" y="511"/>
                  </a:lnTo>
                  <a:lnTo>
                    <a:pt x="160" y="516"/>
                  </a:lnTo>
                  <a:lnTo>
                    <a:pt x="160" y="516"/>
                  </a:lnTo>
                  <a:lnTo>
                    <a:pt x="190" y="516"/>
                  </a:lnTo>
                  <a:lnTo>
                    <a:pt x="214" y="516"/>
                  </a:lnTo>
                  <a:lnTo>
                    <a:pt x="237" y="511"/>
                  </a:lnTo>
                  <a:lnTo>
                    <a:pt x="255" y="493"/>
                  </a:lnTo>
                  <a:lnTo>
                    <a:pt x="255" y="493"/>
                  </a:lnTo>
                  <a:lnTo>
                    <a:pt x="279" y="475"/>
                  </a:lnTo>
                  <a:lnTo>
                    <a:pt x="297" y="451"/>
                  </a:lnTo>
                  <a:lnTo>
                    <a:pt x="332" y="392"/>
                  </a:lnTo>
                  <a:lnTo>
                    <a:pt x="332" y="392"/>
                  </a:lnTo>
                  <a:lnTo>
                    <a:pt x="338" y="362"/>
                  </a:lnTo>
                  <a:lnTo>
                    <a:pt x="344" y="320"/>
                  </a:lnTo>
                  <a:lnTo>
                    <a:pt x="350" y="231"/>
                  </a:lnTo>
                  <a:lnTo>
                    <a:pt x="350" y="231"/>
                  </a:lnTo>
                  <a:lnTo>
                    <a:pt x="356" y="190"/>
                  </a:lnTo>
                  <a:lnTo>
                    <a:pt x="350" y="154"/>
                  </a:lnTo>
                  <a:lnTo>
                    <a:pt x="338" y="83"/>
                  </a:lnTo>
                  <a:lnTo>
                    <a:pt x="338" y="83"/>
                  </a:lnTo>
                  <a:lnTo>
                    <a:pt x="327" y="53"/>
                  </a:lnTo>
                  <a:lnTo>
                    <a:pt x="303" y="23"/>
                  </a:lnTo>
                  <a:lnTo>
                    <a:pt x="291" y="12"/>
                  </a:lnTo>
                  <a:lnTo>
                    <a:pt x="273" y="6"/>
                  </a:lnTo>
                  <a:lnTo>
                    <a:pt x="255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160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83" y="0"/>
                  </a:lnTo>
                  <a:lnTo>
                    <a:pt x="59" y="6"/>
                  </a:lnTo>
                  <a:lnTo>
                    <a:pt x="35" y="18"/>
                  </a:lnTo>
                  <a:lnTo>
                    <a:pt x="30" y="29"/>
                  </a:lnTo>
                  <a:lnTo>
                    <a:pt x="24" y="41"/>
                  </a:lnTo>
                  <a:lnTo>
                    <a:pt x="24" y="41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2" name="Freeform 23">
              <a:extLst>
                <a:ext uri="{FF2B5EF4-FFF2-40B4-BE49-F238E27FC236}">
                  <a16:creationId xmlns:a16="http://schemas.microsoft.com/office/drawing/2014/main" id="{B7B5778A-302C-4854-A641-B943DEE8B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" y="1528"/>
              <a:ext cx="18" cy="13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2"/>
                </a:cxn>
                <a:cxn ang="0">
                  <a:pos x="6" y="42"/>
                </a:cxn>
                <a:cxn ang="0">
                  <a:pos x="0" y="83"/>
                </a:cxn>
                <a:cxn ang="0">
                  <a:pos x="6" y="107"/>
                </a:cxn>
                <a:cxn ang="0">
                  <a:pos x="12" y="137"/>
                </a:cxn>
                <a:cxn ang="0">
                  <a:pos x="12" y="137"/>
                </a:cxn>
                <a:cxn ang="0">
                  <a:pos x="6" y="83"/>
                </a:cxn>
                <a:cxn ang="0">
                  <a:pos x="6" y="42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37">
                  <a:moveTo>
                    <a:pt x="18" y="0"/>
                  </a:moveTo>
                  <a:lnTo>
                    <a:pt x="18" y="0"/>
                  </a:lnTo>
                  <a:lnTo>
                    <a:pt x="12" y="12"/>
                  </a:lnTo>
                  <a:lnTo>
                    <a:pt x="6" y="42"/>
                  </a:lnTo>
                  <a:lnTo>
                    <a:pt x="0" y="83"/>
                  </a:lnTo>
                  <a:lnTo>
                    <a:pt x="6" y="107"/>
                  </a:lnTo>
                  <a:lnTo>
                    <a:pt x="12" y="137"/>
                  </a:lnTo>
                  <a:lnTo>
                    <a:pt x="12" y="137"/>
                  </a:lnTo>
                  <a:lnTo>
                    <a:pt x="6" y="83"/>
                  </a:lnTo>
                  <a:lnTo>
                    <a:pt x="6" y="4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3" name="Freeform 24">
              <a:extLst>
                <a:ext uri="{FF2B5EF4-FFF2-40B4-BE49-F238E27FC236}">
                  <a16:creationId xmlns:a16="http://schemas.microsoft.com/office/drawing/2014/main" id="{7B20549A-0278-4FE3-88EF-9312CA02B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" y="1564"/>
              <a:ext cx="77" cy="35"/>
            </a:xfrm>
            <a:custGeom>
              <a:avLst/>
              <a:gdLst/>
              <a:ahLst/>
              <a:cxnLst>
                <a:cxn ang="0">
                  <a:pos x="77" y="6"/>
                </a:cxn>
                <a:cxn ang="0">
                  <a:pos x="77" y="6"/>
                </a:cxn>
                <a:cxn ang="0">
                  <a:pos x="71" y="11"/>
                </a:cxn>
                <a:cxn ang="0">
                  <a:pos x="54" y="23"/>
                </a:cxn>
                <a:cxn ang="0">
                  <a:pos x="42" y="23"/>
                </a:cxn>
                <a:cxn ang="0">
                  <a:pos x="30" y="23"/>
                </a:cxn>
                <a:cxn ang="0">
                  <a:pos x="12" y="1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24" y="29"/>
                </a:cxn>
                <a:cxn ang="0">
                  <a:pos x="36" y="35"/>
                </a:cxn>
                <a:cxn ang="0">
                  <a:pos x="48" y="35"/>
                </a:cxn>
                <a:cxn ang="0">
                  <a:pos x="66" y="29"/>
                </a:cxn>
                <a:cxn ang="0">
                  <a:pos x="77" y="6"/>
                </a:cxn>
                <a:cxn ang="0">
                  <a:pos x="77" y="6"/>
                </a:cxn>
              </a:cxnLst>
              <a:rect l="0" t="0" r="r" b="b"/>
              <a:pathLst>
                <a:path w="77" h="35">
                  <a:moveTo>
                    <a:pt x="77" y="6"/>
                  </a:moveTo>
                  <a:lnTo>
                    <a:pt x="77" y="6"/>
                  </a:lnTo>
                  <a:lnTo>
                    <a:pt x="71" y="11"/>
                  </a:lnTo>
                  <a:lnTo>
                    <a:pt x="54" y="23"/>
                  </a:lnTo>
                  <a:lnTo>
                    <a:pt x="42" y="23"/>
                  </a:lnTo>
                  <a:lnTo>
                    <a:pt x="30" y="23"/>
                  </a:lnTo>
                  <a:lnTo>
                    <a:pt x="12" y="17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1"/>
                  </a:lnTo>
                  <a:lnTo>
                    <a:pt x="24" y="29"/>
                  </a:lnTo>
                  <a:lnTo>
                    <a:pt x="36" y="35"/>
                  </a:lnTo>
                  <a:lnTo>
                    <a:pt x="48" y="35"/>
                  </a:lnTo>
                  <a:lnTo>
                    <a:pt x="66" y="29"/>
                  </a:lnTo>
                  <a:lnTo>
                    <a:pt x="77" y="6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2918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4" name="Freeform 25">
              <a:extLst>
                <a:ext uri="{FF2B5EF4-FFF2-40B4-BE49-F238E27FC236}">
                  <a16:creationId xmlns:a16="http://schemas.microsoft.com/office/drawing/2014/main" id="{66F11029-60F9-4F41-8B8F-670946CE0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4" y="1570"/>
              <a:ext cx="7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23" y="23"/>
                </a:cxn>
                <a:cxn ang="0">
                  <a:pos x="35" y="29"/>
                </a:cxn>
                <a:cxn ang="0">
                  <a:pos x="47" y="29"/>
                </a:cxn>
                <a:cxn ang="0">
                  <a:pos x="65" y="17"/>
                </a:cxn>
                <a:cxn ang="0">
                  <a:pos x="77" y="0"/>
                </a:cxn>
                <a:cxn ang="0">
                  <a:pos x="77" y="0"/>
                </a:cxn>
                <a:cxn ang="0">
                  <a:pos x="71" y="5"/>
                </a:cxn>
                <a:cxn ang="0">
                  <a:pos x="53" y="11"/>
                </a:cxn>
                <a:cxn ang="0">
                  <a:pos x="41" y="17"/>
                </a:cxn>
                <a:cxn ang="0">
                  <a:pos x="29" y="17"/>
                </a:cxn>
                <a:cxn ang="0">
                  <a:pos x="17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" h="29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23" y="23"/>
                  </a:lnTo>
                  <a:lnTo>
                    <a:pt x="35" y="29"/>
                  </a:lnTo>
                  <a:lnTo>
                    <a:pt x="47" y="29"/>
                  </a:lnTo>
                  <a:lnTo>
                    <a:pt x="65" y="17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71" y="5"/>
                  </a:lnTo>
                  <a:lnTo>
                    <a:pt x="53" y="11"/>
                  </a:lnTo>
                  <a:lnTo>
                    <a:pt x="41" y="17"/>
                  </a:lnTo>
                  <a:lnTo>
                    <a:pt x="29" y="17"/>
                  </a:lnTo>
                  <a:lnTo>
                    <a:pt x="17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18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5" name="Freeform 26">
              <a:extLst>
                <a:ext uri="{FF2B5EF4-FFF2-40B4-BE49-F238E27FC236}">
                  <a16:creationId xmlns:a16="http://schemas.microsoft.com/office/drawing/2014/main" id="{3EEC595F-CF67-4E44-ADC4-A71807DC4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1700"/>
              <a:ext cx="72" cy="24"/>
            </a:xfrm>
            <a:custGeom>
              <a:avLst/>
              <a:gdLst/>
              <a:ahLst/>
              <a:cxnLst>
                <a:cxn ang="0">
                  <a:pos x="30" y="24"/>
                </a:cxn>
                <a:cxn ang="0">
                  <a:pos x="30" y="24"/>
                </a:cxn>
                <a:cxn ang="0">
                  <a:pos x="18" y="18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48" y="6"/>
                </a:cxn>
                <a:cxn ang="0">
                  <a:pos x="60" y="6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2" y="12"/>
                </a:cxn>
                <a:cxn ang="0">
                  <a:pos x="60" y="18"/>
                </a:cxn>
                <a:cxn ang="0">
                  <a:pos x="60" y="18"/>
                </a:cxn>
                <a:cxn ang="0">
                  <a:pos x="36" y="24"/>
                </a:cxn>
                <a:cxn ang="0">
                  <a:pos x="30" y="24"/>
                </a:cxn>
                <a:cxn ang="0">
                  <a:pos x="30" y="24"/>
                </a:cxn>
              </a:cxnLst>
              <a:rect l="0" t="0" r="r" b="b"/>
              <a:pathLst>
                <a:path w="72" h="24">
                  <a:moveTo>
                    <a:pt x="30" y="24"/>
                  </a:moveTo>
                  <a:lnTo>
                    <a:pt x="30" y="24"/>
                  </a:lnTo>
                  <a:lnTo>
                    <a:pt x="18" y="18"/>
                  </a:lnTo>
                  <a:lnTo>
                    <a:pt x="6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8" y="6"/>
                  </a:lnTo>
                  <a:lnTo>
                    <a:pt x="60" y="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36" y="24"/>
                  </a:lnTo>
                  <a:lnTo>
                    <a:pt x="30" y="24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6" name="Freeform 27">
              <a:extLst>
                <a:ext uri="{FF2B5EF4-FFF2-40B4-BE49-F238E27FC236}">
                  <a16:creationId xmlns:a16="http://schemas.microsoft.com/office/drawing/2014/main" id="{CA02CD3A-62FA-428C-B8A9-EBAE06E5B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5" y="1237"/>
              <a:ext cx="48" cy="18"/>
            </a:xfrm>
            <a:custGeom>
              <a:avLst/>
              <a:gdLst/>
              <a:ahLst/>
              <a:cxnLst>
                <a:cxn ang="0">
                  <a:pos x="48" y="12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8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48" h="18">
                  <a:moveTo>
                    <a:pt x="48" y="12"/>
                  </a:move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8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7" name="Freeform 28">
              <a:extLst>
                <a:ext uri="{FF2B5EF4-FFF2-40B4-BE49-F238E27FC236}">
                  <a16:creationId xmlns:a16="http://schemas.microsoft.com/office/drawing/2014/main" id="{72B8AEF9-A19C-45F3-AEC6-6FE12A22D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1290"/>
              <a:ext cx="327" cy="303"/>
            </a:xfrm>
            <a:custGeom>
              <a:avLst/>
              <a:gdLst/>
              <a:ahLst/>
              <a:cxnLst>
                <a:cxn ang="0">
                  <a:pos x="72" y="89"/>
                </a:cxn>
                <a:cxn ang="0">
                  <a:pos x="72" y="89"/>
                </a:cxn>
                <a:cxn ang="0">
                  <a:pos x="95" y="101"/>
                </a:cxn>
                <a:cxn ang="0">
                  <a:pos x="119" y="107"/>
                </a:cxn>
                <a:cxn ang="0">
                  <a:pos x="155" y="113"/>
                </a:cxn>
                <a:cxn ang="0">
                  <a:pos x="155" y="113"/>
                </a:cxn>
                <a:cxn ang="0">
                  <a:pos x="137" y="107"/>
                </a:cxn>
                <a:cxn ang="0">
                  <a:pos x="113" y="101"/>
                </a:cxn>
                <a:cxn ang="0">
                  <a:pos x="113" y="101"/>
                </a:cxn>
                <a:cxn ang="0">
                  <a:pos x="149" y="101"/>
                </a:cxn>
                <a:cxn ang="0">
                  <a:pos x="173" y="107"/>
                </a:cxn>
                <a:cxn ang="0">
                  <a:pos x="196" y="113"/>
                </a:cxn>
                <a:cxn ang="0">
                  <a:pos x="196" y="113"/>
                </a:cxn>
                <a:cxn ang="0">
                  <a:pos x="155" y="95"/>
                </a:cxn>
                <a:cxn ang="0">
                  <a:pos x="155" y="95"/>
                </a:cxn>
                <a:cxn ang="0">
                  <a:pos x="185" y="95"/>
                </a:cxn>
                <a:cxn ang="0">
                  <a:pos x="232" y="107"/>
                </a:cxn>
                <a:cxn ang="0">
                  <a:pos x="232" y="107"/>
                </a:cxn>
                <a:cxn ang="0">
                  <a:pos x="262" y="125"/>
                </a:cxn>
                <a:cxn ang="0">
                  <a:pos x="291" y="155"/>
                </a:cxn>
                <a:cxn ang="0">
                  <a:pos x="291" y="155"/>
                </a:cxn>
                <a:cxn ang="0">
                  <a:pos x="297" y="179"/>
                </a:cxn>
                <a:cxn ang="0">
                  <a:pos x="303" y="220"/>
                </a:cxn>
                <a:cxn ang="0">
                  <a:pos x="303" y="303"/>
                </a:cxn>
                <a:cxn ang="0">
                  <a:pos x="303" y="303"/>
                </a:cxn>
                <a:cxn ang="0">
                  <a:pos x="315" y="285"/>
                </a:cxn>
                <a:cxn ang="0">
                  <a:pos x="315" y="285"/>
                </a:cxn>
                <a:cxn ang="0">
                  <a:pos x="315" y="250"/>
                </a:cxn>
                <a:cxn ang="0">
                  <a:pos x="321" y="202"/>
                </a:cxn>
                <a:cxn ang="0">
                  <a:pos x="321" y="202"/>
                </a:cxn>
                <a:cxn ang="0">
                  <a:pos x="327" y="179"/>
                </a:cxn>
                <a:cxn ang="0">
                  <a:pos x="327" y="149"/>
                </a:cxn>
                <a:cxn ang="0">
                  <a:pos x="321" y="113"/>
                </a:cxn>
                <a:cxn ang="0">
                  <a:pos x="309" y="84"/>
                </a:cxn>
                <a:cxn ang="0">
                  <a:pos x="309" y="84"/>
                </a:cxn>
                <a:cxn ang="0">
                  <a:pos x="286" y="48"/>
                </a:cxn>
                <a:cxn ang="0">
                  <a:pos x="250" y="24"/>
                </a:cxn>
                <a:cxn ang="0">
                  <a:pos x="208" y="6"/>
                </a:cxn>
                <a:cxn ang="0">
                  <a:pos x="185" y="0"/>
                </a:cxn>
                <a:cxn ang="0">
                  <a:pos x="167" y="0"/>
                </a:cxn>
                <a:cxn ang="0">
                  <a:pos x="167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18" y="24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0" y="60"/>
                </a:cxn>
                <a:cxn ang="0">
                  <a:pos x="72" y="89"/>
                </a:cxn>
                <a:cxn ang="0">
                  <a:pos x="72" y="89"/>
                </a:cxn>
              </a:cxnLst>
              <a:rect l="0" t="0" r="r" b="b"/>
              <a:pathLst>
                <a:path w="327" h="303">
                  <a:moveTo>
                    <a:pt x="72" y="89"/>
                  </a:moveTo>
                  <a:lnTo>
                    <a:pt x="72" y="89"/>
                  </a:lnTo>
                  <a:lnTo>
                    <a:pt x="95" y="101"/>
                  </a:lnTo>
                  <a:lnTo>
                    <a:pt x="119" y="107"/>
                  </a:lnTo>
                  <a:lnTo>
                    <a:pt x="155" y="113"/>
                  </a:lnTo>
                  <a:lnTo>
                    <a:pt x="155" y="113"/>
                  </a:lnTo>
                  <a:lnTo>
                    <a:pt x="137" y="107"/>
                  </a:lnTo>
                  <a:lnTo>
                    <a:pt x="113" y="101"/>
                  </a:lnTo>
                  <a:lnTo>
                    <a:pt x="113" y="101"/>
                  </a:lnTo>
                  <a:lnTo>
                    <a:pt x="149" y="101"/>
                  </a:lnTo>
                  <a:lnTo>
                    <a:pt x="173" y="107"/>
                  </a:lnTo>
                  <a:lnTo>
                    <a:pt x="196" y="113"/>
                  </a:lnTo>
                  <a:lnTo>
                    <a:pt x="196" y="113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85" y="95"/>
                  </a:lnTo>
                  <a:lnTo>
                    <a:pt x="232" y="107"/>
                  </a:lnTo>
                  <a:lnTo>
                    <a:pt x="232" y="107"/>
                  </a:lnTo>
                  <a:lnTo>
                    <a:pt x="262" y="125"/>
                  </a:lnTo>
                  <a:lnTo>
                    <a:pt x="291" y="155"/>
                  </a:lnTo>
                  <a:lnTo>
                    <a:pt x="291" y="155"/>
                  </a:lnTo>
                  <a:lnTo>
                    <a:pt x="297" y="179"/>
                  </a:lnTo>
                  <a:lnTo>
                    <a:pt x="303" y="220"/>
                  </a:lnTo>
                  <a:lnTo>
                    <a:pt x="303" y="303"/>
                  </a:lnTo>
                  <a:lnTo>
                    <a:pt x="303" y="303"/>
                  </a:lnTo>
                  <a:lnTo>
                    <a:pt x="315" y="285"/>
                  </a:lnTo>
                  <a:lnTo>
                    <a:pt x="315" y="285"/>
                  </a:lnTo>
                  <a:lnTo>
                    <a:pt x="315" y="250"/>
                  </a:lnTo>
                  <a:lnTo>
                    <a:pt x="321" y="202"/>
                  </a:lnTo>
                  <a:lnTo>
                    <a:pt x="321" y="202"/>
                  </a:lnTo>
                  <a:lnTo>
                    <a:pt x="327" y="179"/>
                  </a:lnTo>
                  <a:lnTo>
                    <a:pt x="327" y="149"/>
                  </a:lnTo>
                  <a:lnTo>
                    <a:pt x="321" y="113"/>
                  </a:lnTo>
                  <a:lnTo>
                    <a:pt x="309" y="84"/>
                  </a:lnTo>
                  <a:lnTo>
                    <a:pt x="309" y="84"/>
                  </a:lnTo>
                  <a:lnTo>
                    <a:pt x="286" y="48"/>
                  </a:lnTo>
                  <a:lnTo>
                    <a:pt x="250" y="24"/>
                  </a:lnTo>
                  <a:lnTo>
                    <a:pt x="208" y="6"/>
                  </a:lnTo>
                  <a:lnTo>
                    <a:pt x="185" y="0"/>
                  </a:lnTo>
                  <a:lnTo>
                    <a:pt x="167" y="0"/>
                  </a:lnTo>
                  <a:lnTo>
                    <a:pt x="167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18" y="24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0" y="60"/>
                  </a:lnTo>
                  <a:lnTo>
                    <a:pt x="72" y="89"/>
                  </a:lnTo>
                  <a:lnTo>
                    <a:pt x="72" y="89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8" name="Freeform 29">
              <a:extLst>
                <a:ext uri="{FF2B5EF4-FFF2-40B4-BE49-F238E27FC236}">
                  <a16:creationId xmlns:a16="http://schemas.microsoft.com/office/drawing/2014/main" id="{00B88538-6424-403D-B353-8743BD97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1326"/>
              <a:ext cx="137" cy="279"/>
            </a:xfrm>
            <a:custGeom>
              <a:avLst/>
              <a:gdLst/>
              <a:ahLst/>
              <a:cxnLst>
                <a:cxn ang="0">
                  <a:pos x="137" y="53"/>
                </a:cxn>
                <a:cxn ang="0">
                  <a:pos x="137" y="53"/>
                </a:cxn>
                <a:cxn ang="0">
                  <a:pos x="77" y="71"/>
                </a:cxn>
                <a:cxn ang="0">
                  <a:pos x="77" y="71"/>
                </a:cxn>
                <a:cxn ang="0">
                  <a:pos x="59" y="77"/>
                </a:cxn>
                <a:cxn ang="0">
                  <a:pos x="41" y="95"/>
                </a:cxn>
                <a:cxn ang="0">
                  <a:pos x="36" y="113"/>
                </a:cxn>
                <a:cxn ang="0">
                  <a:pos x="30" y="131"/>
                </a:cxn>
                <a:cxn ang="0">
                  <a:pos x="30" y="131"/>
                </a:cxn>
                <a:cxn ang="0">
                  <a:pos x="18" y="196"/>
                </a:cxn>
                <a:cxn ang="0">
                  <a:pos x="18" y="238"/>
                </a:cxn>
                <a:cxn ang="0">
                  <a:pos x="18" y="279"/>
                </a:cxn>
                <a:cxn ang="0">
                  <a:pos x="18" y="279"/>
                </a:cxn>
                <a:cxn ang="0">
                  <a:pos x="12" y="279"/>
                </a:cxn>
                <a:cxn ang="0">
                  <a:pos x="6" y="273"/>
                </a:cxn>
                <a:cxn ang="0">
                  <a:pos x="6" y="267"/>
                </a:cxn>
                <a:cxn ang="0">
                  <a:pos x="6" y="267"/>
                </a:cxn>
                <a:cxn ang="0">
                  <a:pos x="6" y="226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37"/>
                </a:cxn>
                <a:cxn ang="0">
                  <a:pos x="12" y="83"/>
                </a:cxn>
                <a:cxn ang="0">
                  <a:pos x="24" y="30"/>
                </a:cxn>
                <a:cxn ang="0">
                  <a:pos x="36" y="12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71" y="6"/>
                </a:cxn>
                <a:cxn ang="0">
                  <a:pos x="101" y="24"/>
                </a:cxn>
                <a:cxn ang="0">
                  <a:pos x="137" y="53"/>
                </a:cxn>
                <a:cxn ang="0">
                  <a:pos x="137" y="53"/>
                </a:cxn>
              </a:cxnLst>
              <a:rect l="0" t="0" r="r" b="b"/>
              <a:pathLst>
                <a:path w="137" h="279">
                  <a:moveTo>
                    <a:pt x="137" y="53"/>
                  </a:moveTo>
                  <a:lnTo>
                    <a:pt x="137" y="53"/>
                  </a:lnTo>
                  <a:lnTo>
                    <a:pt x="77" y="71"/>
                  </a:lnTo>
                  <a:lnTo>
                    <a:pt x="77" y="71"/>
                  </a:lnTo>
                  <a:lnTo>
                    <a:pt x="59" y="77"/>
                  </a:lnTo>
                  <a:lnTo>
                    <a:pt x="41" y="95"/>
                  </a:lnTo>
                  <a:lnTo>
                    <a:pt x="36" y="113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18" y="196"/>
                  </a:lnTo>
                  <a:lnTo>
                    <a:pt x="18" y="238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2" y="279"/>
                  </a:lnTo>
                  <a:lnTo>
                    <a:pt x="6" y="273"/>
                  </a:lnTo>
                  <a:lnTo>
                    <a:pt x="6" y="267"/>
                  </a:lnTo>
                  <a:lnTo>
                    <a:pt x="6" y="267"/>
                  </a:lnTo>
                  <a:lnTo>
                    <a:pt x="6" y="226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37"/>
                  </a:lnTo>
                  <a:lnTo>
                    <a:pt x="12" y="83"/>
                  </a:lnTo>
                  <a:lnTo>
                    <a:pt x="24" y="30"/>
                  </a:lnTo>
                  <a:lnTo>
                    <a:pt x="36" y="12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71" y="6"/>
                  </a:lnTo>
                  <a:lnTo>
                    <a:pt x="101" y="24"/>
                  </a:lnTo>
                  <a:lnTo>
                    <a:pt x="137" y="53"/>
                  </a:lnTo>
                  <a:lnTo>
                    <a:pt x="137" y="53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9" name="Freeform 30">
              <a:extLst>
                <a:ext uri="{FF2B5EF4-FFF2-40B4-BE49-F238E27FC236}">
                  <a16:creationId xmlns:a16="http://schemas.microsoft.com/office/drawing/2014/main" id="{317674A7-CE0F-4856-A9D4-EA8DF896E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" y="1742"/>
              <a:ext cx="130" cy="18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71" y="6"/>
                </a:cxn>
                <a:cxn ang="0">
                  <a:pos x="59" y="0"/>
                </a:cxn>
                <a:cxn ang="0">
                  <a:pos x="59" y="0"/>
                </a:cxn>
                <a:cxn ang="0">
                  <a:pos x="29" y="12"/>
                </a:cxn>
                <a:cxn ang="0">
                  <a:pos x="29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2" y="12"/>
                </a:cxn>
                <a:cxn ang="0">
                  <a:pos x="47" y="18"/>
                </a:cxn>
                <a:cxn ang="0">
                  <a:pos x="47" y="18"/>
                </a:cxn>
                <a:cxn ang="0">
                  <a:pos x="89" y="18"/>
                </a:cxn>
                <a:cxn ang="0">
                  <a:pos x="89" y="18"/>
                </a:cxn>
                <a:cxn ang="0">
                  <a:pos x="112" y="18"/>
                </a:cxn>
                <a:cxn ang="0">
                  <a:pos x="130" y="12"/>
                </a:cxn>
                <a:cxn ang="0">
                  <a:pos x="130" y="12"/>
                </a:cxn>
                <a:cxn ang="0">
                  <a:pos x="118" y="12"/>
                </a:cxn>
                <a:cxn ang="0">
                  <a:pos x="101" y="6"/>
                </a:cxn>
                <a:cxn ang="0">
                  <a:pos x="101" y="6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130" h="18">
                  <a:moveTo>
                    <a:pt x="83" y="0"/>
                  </a:moveTo>
                  <a:lnTo>
                    <a:pt x="71" y="6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12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112" y="18"/>
                  </a:lnTo>
                  <a:lnTo>
                    <a:pt x="130" y="12"/>
                  </a:lnTo>
                  <a:lnTo>
                    <a:pt x="130" y="12"/>
                  </a:lnTo>
                  <a:lnTo>
                    <a:pt x="118" y="12"/>
                  </a:lnTo>
                  <a:lnTo>
                    <a:pt x="101" y="6"/>
                  </a:lnTo>
                  <a:lnTo>
                    <a:pt x="101" y="6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D794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0" name="Freeform 31">
              <a:extLst>
                <a:ext uri="{FF2B5EF4-FFF2-40B4-BE49-F238E27FC236}">
                  <a16:creationId xmlns:a16="http://schemas.microsoft.com/office/drawing/2014/main" id="{892CD554-A399-415E-B774-FBF6F4277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0" y="1789"/>
              <a:ext cx="42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42" y="0"/>
                </a:cxn>
                <a:cxn ang="0">
                  <a:pos x="42" y="6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42" h="12">
                  <a:moveTo>
                    <a:pt x="6" y="0"/>
                  </a:moveTo>
                  <a:lnTo>
                    <a:pt x="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6" y="12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1" name="Freeform 32">
              <a:extLst>
                <a:ext uri="{FF2B5EF4-FFF2-40B4-BE49-F238E27FC236}">
                  <a16:creationId xmlns:a16="http://schemas.microsoft.com/office/drawing/2014/main" id="{1353AFD8-3A56-4E8D-8664-B6B0878F6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6" y="1564"/>
              <a:ext cx="18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6" y="23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6" y="53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18" y="77"/>
                </a:cxn>
                <a:cxn ang="0">
                  <a:pos x="12" y="77"/>
                </a:cxn>
                <a:cxn ang="0">
                  <a:pos x="12" y="77"/>
                </a:cxn>
                <a:cxn ang="0">
                  <a:pos x="12" y="77"/>
                </a:cxn>
                <a:cxn ang="0">
                  <a:pos x="0" y="59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" h="77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6" y="23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6" y="53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8" y="77"/>
                  </a:lnTo>
                  <a:lnTo>
                    <a:pt x="12" y="77"/>
                  </a:lnTo>
                  <a:lnTo>
                    <a:pt x="12" y="77"/>
                  </a:lnTo>
                  <a:lnTo>
                    <a:pt x="12" y="77"/>
                  </a:lnTo>
                  <a:lnTo>
                    <a:pt x="0" y="59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2" name="Freeform 33">
              <a:extLst>
                <a:ext uri="{FF2B5EF4-FFF2-40B4-BE49-F238E27FC236}">
                  <a16:creationId xmlns:a16="http://schemas.microsoft.com/office/drawing/2014/main" id="{891D86FD-B431-42B3-963D-6AD42A099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" y="1558"/>
              <a:ext cx="18" cy="7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2"/>
                </a:cxn>
                <a:cxn ang="0">
                  <a:pos x="6" y="35"/>
                </a:cxn>
                <a:cxn ang="0">
                  <a:pos x="6" y="35"/>
                </a:cxn>
                <a:cxn ang="0">
                  <a:pos x="6" y="53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6" y="71"/>
                </a:cxn>
                <a:cxn ang="0">
                  <a:pos x="6" y="71"/>
                </a:cxn>
                <a:cxn ang="0">
                  <a:pos x="12" y="53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71">
                  <a:moveTo>
                    <a:pt x="18" y="0"/>
                  </a:moveTo>
                  <a:lnTo>
                    <a:pt x="18" y="0"/>
                  </a:lnTo>
                  <a:lnTo>
                    <a:pt x="12" y="12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53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12" y="53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3" name="Freeform 34">
              <a:extLst>
                <a:ext uri="{FF2B5EF4-FFF2-40B4-BE49-F238E27FC236}">
                  <a16:creationId xmlns:a16="http://schemas.microsoft.com/office/drawing/2014/main" id="{23B446FE-443B-4C48-8886-77C693CBC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1498"/>
              <a:ext cx="113" cy="42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30"/>
                </a:cxn>
                <a:cxn ang="0">
                  <a:pos x="30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90" y="30"/>
                </a:cxn>
                <a:cxn ang="0">
                  <a:pos x="113" y="36"/>
                </a:cxn>
                <a:cxn ang="0">
                  <a:pos x="113" y="36"/>
                </a:cxn>
                <a:cxn ang="0">
                  <a:pos x="101" y="24"/>
                </a:cxn>
                <a:cxn ang="0">
                  <a:pos x="84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42" y="0"/>
                </a:cxn>
                <a:cxn ang="0">
                  <a:pos x="18" y="6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13" h="42">
                  <a:moveTo>
                    <a:pt x="0" y="42"/>
                  </a:moveTo>
                  <a:lnTo>
                    <a:pt x="0" y="42"/>
                  </a:lnTo>
                  <a:lnTo>
                    <a:pt x="12" y="30"/>
                  </a:lnTo>
                  <a:lnTo>
                    <a:pt x="30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90" y="30"/>
                  </a:lnTo>
                  <a:lnTo>
                    <a:pt x="113" y="36"/>
                  </a:lnTo>
                  <a:lnTo>
                    <a:pt x="113" y="36"/>
                  </a:lnTo>
                  <a:lnTo>
                    <a:pt x="101" y="24"/>
                  </a:lnTo>
                  <a:lnTo>
                    <a:pt x="84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42" y="0"/>
                  </a:lnTo>
                  <a:lnTo>
                    <a:pt x="18" y="6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B58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4" name="Freeform 35">
              <a:extLst>
                <a:ext uri="{FF2B5EF4-FFF2-40B4-BE49-F238E27FC236}">
                  <a16:creationId xmlns:a16="http://schemas.microsoft.com/office/drawing/2014/main" id="{9867F115-33CA-4976-8246-5DF51E6C6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" y="1492"/>
              <a:ext cx="101" cy="48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23" y="36"/>
                </a:cxn>
                <a:cxn ang="0">
                  <a:pos x="59" y="30"/>
                </a:cxn>
                <a:cxn ang="0">
                  <a:pos x="59" y="30"/>
                </a:cxn>
                <a:cxn ang="0">
                  <a:pos x="77" y="36"/>
                </a:cxn>
                <a:cxn ang="0">
                  <a:pos x="89" y="42"/>
                </a:cxn>
                <a:cxn ang="0">
                  <a:pos x="101" y="48"/>
                </a:cxn>
                <a:cxn ang="0">
                  <a:pos x="101" y="48"/>
                </a:cxn>
                <a:cxn ang="0">
                  <a:pos x="101" y="36"/>
                </a:cxn>
                <a:cxn ang="0">
                  <a:pos x="95" y="24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65" y="0"/>
                </a:cxn>
                <a:cxn ang="0">
                  <a:pos x="41" y="6"/>
                </a:cxn>
                <a:cxn ang="0">
                  <a:pos x="17" y="18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01" h="48">
                  <a:moveTo>
                    <a:pt x="0" y="42"/>
                  </a:moveTo>
                  <a:lnTo>
                    <a:pt x="0" y="42"/>
                  </a:lnTo>
                  <a:lnTo>
                    <a:pt x="23" y="36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77" y="36"/>
                  </a:lnTo>
                  <a:lnTo>
                    <a:pt x="89" y="42"/>
                  </a:lnTo>
                  <a:lnTo>
                    <a:pt x="101" y="48"/>
                  </a:lnTo>
                  <a:lnTo>
                    <a:pt x="101" y="48"/>
                  </a:lnTo>
                  <a:lnTo>
                    <a:pt x="101" y="36"/>
                  </a:lnTo>
                  <a:lnTo>
                    <a:pt x="95" y="24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65" y="0"/>
                  </a:lnTo>
                  <a:lnTo>
                    <a:pt x="41" y="6"/>
                  </a:lnTo>
                  <a:lnTo>
                    <a:pt x="17" y="18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B58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5" name="Freeform 36">
              <a:extLst>
                <a:ext uri="{FF2B5EF4-FFF2-40B4-BE49-F238E27FC236}">
                  <a16:creationId xmlns:a16="http://schemas.microsoft.com/office/drawing/2014/main" id="{04BE55FD-44B2-424A-AD3C-D169208C4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1302"/>
              <a:ext cx="309" cy="172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0" y="83"/>
                </a:cxn>
                <a:cxn ang="0">
                  <a:pos x="18" y="107"/>
                </a:cxn>
                <a:cxn ang="0">
                  <a:pos x="48" y="125"/>
                </a:cxn>
                <a:cxn ang="0">
                  <a:pos x="90" y="137"/>
                </a:cxn>
                <a:cxn ang="0">
                  <a:pos x="90" y="137"/>
                </a:cxn>
                <a:cxn ang="0">
                  <a:pos x="72" y="125"/>
                </a:cxn>
                <a:cxn ang="0">
                  <a:pos x="48" y="107"/>
                </a:cxn>
                <a:cxn ang="0">
                  <a:pos x="48" y="107"/>
                </a:cxn>
                <a:cxn ang="0">
                  <a:pos x="72" y="119"/>
                </a:cxn>
                <a:cxn ang="0">
                  <a:pos x="113" y="131"/>
                </a:cxn>
                <a:cxn ang="0">
                  <a:pos x="113" y="131"/>
                </a:cxn>
                <a:cxn ang="0">
                  <a:pos x="185" y="149"/>
                </a:cxn>
                <a:cxn ang="0">
                  <a:pos x="185" y="149"/>
                </a:cxn>
                <a:cxn ang="0">
                  <a:pos x="167" y="137"/>
                </a:cxn>
                <a:cxn ang="0">
                  <a:pos x="131" y="119"/>
                </a:cxn>
                <a:cxn ang="0">
                  <a:pos x="131" y="119"/>
                </a:cxn>
                <a:cxn ang="0">
                  <a:pos x="173" y="119"/>
                </a:cxn>
                <a:cxn ang="0">
                  <a:pos x="202" y="131"/>
                </a:cxn>
                <a:cxn ang="0">
                  <a:pos x="220" y="137"/>
                </a:cxn>
                <a:cxn ang="0">
                  <a:pos x="238" y="149"/>
                </a:cxn>
                <a:cxn ang="0">
                  <a:pos x="238" y="149"/>
                </a:cxn>
                <a:cxn ang="0">
                  <a:pos x="232" y="137"/>
                </a:cxn>
                <a:cxn ang="0">
                  <a:pos x="214" y="125"/>
                </a:cxn>
                <a:cxn ang="0">
                  <a:pos x="214" y="125"/>
                </a:cxn>
                <a:cxn ang="0">
                  <a:pos x="256" y="131"/>
                </a:cxn>
                <a:cxn ang="0">
                  <a:pos x="280" y="143"/>
                </a:cxn>
                <a:cxn ang="0">
                  <a:pos x="291" y="149"/>
                </a:cxn>
                <a:cxn ang="0">
                  <a:pos x="297" y="161"/>
                </a:cxn>
                <a:cxn ang="0">
                  <a:pos x="297" y="161"/>
                </a:cxn>
                <a:cxn ang="0">
                  <a:pos x="303" y="172"/>
                </a:cxn>
                <a:cxn ang="0">
                  <a:pos x="303" y="172"/>
                </a:cxn>
                <a:cxn ang="0">
                  <a:pos x="309" y="149"/>
                </a:cxn>
                <a:cxn ang="0">
                  <a:pos x="303" y="119"/>
                </a:cxn>
                <a:cxn ang="0">
                  <a:pos x="297" y="101"/>
                </a:cxn>
                <a:cxn ang="0">
                  <a:pos x="286" y="83"/>
                </a:cxn>
                <a:cxn ang="0">
                  <a:pos x="286" y="83"/>
                </a:cxn>
                <a:cxn ang="0">
                  <a:pos x="256" y="54"/>
                </a:cxn>
                <a:cxn ang="0">
                  <a:pos x="220" y="30"/>
                </a:cxn>
                <a:cxn ang="0">
                  <a:pos x="173" y="6"/>
                </a:cxn>
                <a:cxn ang="0">
                  <a:pos x="149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95" y="6"/>
                </a:cxn>
                <a:cxn ang="0">
                  <a:pos x="72" y="18"/>
                </a:cxn>
                <a:cxn ang="0">
                  <a:pos x="54" y="30"/>
                </a:cxn>
                <a:cxn ang="0">
                  <a:pos x="36" y="42"/>
                </a:cxn>
                <a:cxn ang="0">
                  <a:pos x="6" y="72"/>
                </a:cxn>
                <a:cxn ang="0">
                  <a:pos x="0" y="83"/>
                </a:cxn>
                <a:cxn ang="0">
                  <a:pos x="0" y="83"/>
                </a:cxn>
              </a:cxnLst>
              <a:rect l="0" t="0" r="r" b="b"/>
              <a:pathLst>
                <a:path w="309" h="172">
                  <a:moveTo>
                    <a:pt x="0" y="83"/>
                  </a:moveTo>
                  <a:lnTo>
                    <a:pt x="0" y="83"/>
                  </a:lnTo>
                  <a:lnTo>
                    <a:pt x="18" y="107"/>
                  </a:lnTo>
                  <a:lnTo>
                    <a:pt x="48" y="125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72" y="125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72" y="119"/>
                  </a:lnTo>
                  <a:lnTo>
                    <a:pt x="113" y="131"/>
                  </a:lnTo>
                  <a:lnTo>
                    <a:pt x="113" y="131"/>
                  </a:lnTo>
                  <a:lnTo>
                    <a:pt x="185" y="149"/>
                  </a:lnTo>
                  <a:lnTo>
                    <a:pt x="185" y="149"/>
                  </a:lnTo>
                  <a:lnTo>
                    <a:pt x="167" y="137"/>
                  </a:lnTo>
                  <a:lnTo>
                    <a:pt x="131" y="119"/>
                  </a:lnTo>
                  <a:lnTo>
                    <a:pt x="131" y="119"/>
                  </a:lnTo>
                  <a:lnTo>
                    <a:pt x="173" y="119"/>
                  </a:lnTo>
                  <a:lnTo>
                    <a:pt x="202" y="131"/>
                  </a:lnTo>
                  <a:lnTo>
                    <a:pt x="220" y="137"/>
                  </a:lnTo>
                  <a:lnTo>
                    <a:pt x="238" y="149"/>
                  </a:lnTo>
                  <a:lnTo>
                    <a:pt x="238" y="149"/>
                  </a:lnTo>
                  <a:lnTo>
                    <a:pt x="232" y="137"/>
                  </a:lnTo>
                  <a:lnTo>
                    <a:pt x="214" y="125"/>
                  </a:lnTo>
                  <a:lnTo>
                    <a:pt x="214" y="125"/>
                  </a:lnTo>
                  <a:lnTo>
                    <a:pt x="256" y="131"/>
                  </a:lnTo>
                  <a:lnTo>
                    <a:pt x="280" y="143"/>
                  </a:lnTo>
                  <a:lnTo>
                    <a:pt x="291" y="149"/>
                  </a:lnTo>
                  <a:lnTo>
                    <a:pt x="297" y="161"/>
                  </a:lnTo>
                  <a:lnTo>
                    <a:pt x="297" y="161"/>
                  </a:lnTo>
                  <a:lnTo>
                    <a:pt x="303" y="172"/>
                  </a:lnTo>
                  <a:lnTo>
                    <a:pt x="303" y="172"/>
                  </a:lnTo>
                  <a:lnTo>
                    <a:pt x="309" y="149"/>
                  </a:lnTo>
                  <a:lnTo>
                    <a:pt x="303" y="119"/>
                  </a:lnTo>
                  <a:lnTo>
                    <a:pt x="297" y="101"/>
                  </a:lnTo>
                  <a:lnTo>
                    <a:pt x="286" y="83"/>
                  </a:lnTo>
                  <a:lnTo>
                    <a:pt x="286" y="83"/>
                  </a:lnTo>
                  <a:lnTo>
                    <a:pt x="256" y="54"/>
                  </a:lnTo>
                  <a:lnTo>
                    <a:pt x="220" y="30"/>
                  </a:lnTo>
                  <a:lnTo>
                    <a:pt x="173" y="6"/>
                  </a:lnTo>
                  <a:lnTo>
                    <a:pt x="149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95" y="6"/>
                  </a:lnTo>
                  <a:lnTo>
                    <a:pt x="72" y="18"/>
                  </a:lnTo>
                  <a:lnTo>
                    <a:pt x="54" y="30"/>
                  </a:lnTo>
                  <a:lnTo>
                    <a:pt x="36" y="42"/>
                  </a:lnTo>
                  <a:lnTo>
                    <a:pt x="6" y="72"/>
                  </a:lnTo>
                  <a:lnTo>
                    <a:pt x="0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6" name="Freeform 37">
              <a:extLst>
                <a:ext uri="{FF2B5EF4-FFF2-40B4-BE49-F238E27FC236}">
                  <a16:creationId xmlns:a16="http://schemas.microsoft.com/office/drawing/2014/main" id="{8809F255-C6C5-4E72-9B05-BEBFF90FA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1326"/>
              <a:ext cx="149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6" y="24"/>
                </a:cxn>
                <a:cxn ang="0">
                  <a:pos x="24" y="48"/>
                </a:cxn>
                <a:cxn ang="0">
                  <a:pos x="60" y="65"/>
                </a:cxn>
                <a:cxn ang="0">
                  <a:pos x="60" y="65"/>
                </a:cxn>
                <a:cxn ang="0">
                  <a:pos x="149" y="107"/>
                </a:cxn>
                <a:cxn ang="0">
                  <a:pos x="149" y="107"/>
                </a:cxn>
                <a:cxn ang="0">
                  <a:pos x="60" y="53"/>
                </a:cxn>
                <a:cxn ang="0">
                  <a:pos x="60" y="53"/>
                </a:cxn>
                <a:cxn ang="0">
                  <a:pos x="24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9" h="107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6" y="24"/>
                  </a:lnTo>
                  <a:lnTo>
                    <a:pt x="24" y="48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149" y="107"/>
                  </a:lnTo>
                  <a:lnTo>
                    <a:pt x="149" y="107"/>
                  </a:lnTo>
                  <a:lnTo>
                    <a:pt x="60" y="53"/>
                  </a:lnTo>
                  <a:lnTo>
                    <a:pt x="60" y="53"/>
                  </a:lnTo>
                  <a:lnTo>
                    <a:pt x="24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7" name="Freeform 38">
              <a:extLst>
                <a:ext uri="{FF2B5EF4-FFF2-40B4-BE49-F238E27FC236}">
                  <a16:creationId xmlns:a16="http://schemas.microsoft.com/office/drawing/2014/main" id="{B811AEFD-E58A-4E8C-827B-0E11959C0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1255"/>
              <a:ext cx="125" cy="26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5" y="0"/>
                </a:cxn>
                <a:cxn ang="0">
                  <a:pos x="113" y="6"/>
                </a:cxn>
                <a:cxn ang="0">
                  <a:pos x="83" y="29"/>
                </a:cxn>
                <a:cxn ang="0">
                  <a:pos x="48" y="65"/>
                </a:cxn>
                <a:cxn ang="0">
                  <a:pos x="30" y="83"/>
                </a:cxn>
                <a:cxn ang="0">
                  <a:pos x="24" y="107"/>
                </a:cxn>
                <a:cxn ang="0">
                  <a:pos x="24" y="107"/>
                </a:cxn>
                <a:cxn ang="0">
                  <a:pos x="12" y="154"/>
                </a:cxn>
                <a:cxn ang="0">
                  <a:pos x="12" y="196"/>
                </a:cxn>
                <a:cxn ang="0">
                  <a:pos x="24" y="261"/>
                </a:cxn>
                <a:cxn ang="0">
                  <a:pos x="24" y="261"/>
                </a:cxn>
                <a:cxn ang="0">
                  <a:pos x="0" y="190"/>
                </a:cxn>
                <a:cxn ang="0">
                  <a:pos x="0" y="190"/>
                </a:cxn>
                <a:cxn ang="0">
                  <a:pos x="0" y="154"/>
                </a:cxn>
                <a:cxn ang="0">
                  <a:pos x="0" y="124"/>
                </a:cxn>
                <a:cxn ang="0">
                  <a:pos x="6" y="95"/>
                </a:cxn>
                <a:cxn ang="0">
                  <a:pos x="24" y="65"/>
                </a:cxn>
                <a:cxn ang="0">
                  <a:pos x="48" y="41"/>
                </a:cxn>
                <a:cxn ang="0">
                  <a:pos x="77" y="18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125" h="261">
                  <a:moveTo>
                    <a:pt x="125" y="0"/>
                  </a:moveTo>
                  <a:lnTo>
                    <a:pt x="125" y="0"/>
                  </a:lnTo>
                  <a:lnTo>
                    <a:pt x="113" y="6"/>
                  </a:lnTo>
                  <a:lnTo>
                    <a:pt x="83" y="29"/>
                  </a:lnTo>
                  <a:lnTo>
                    <a:pt x="48" y="65"/>
                  </a:lnTo>
                  <a:lnTo>
                    <a:pt x="30" y="83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12" y="154"/>
                  </a:lnTo>
                  <a:lnTo>
                    <a:pt x="12" y="196"/>
                  </a:lnTo>
                  <a:lnTo>
                    <a:pt x="24" y="261"/>
                  </a:lnTo>
                  <a:lnTo>
                    <a:pt x="24" y="261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54"/>
                  </a:lnTo>
                  <a:lnTo>
                    <a:pt x="0" y="124"/>
                  </a:lnTo>
                  <a:lnTo>
                    <a:pt x="6" y="95"/>
                  </a:lnTo>
                  <a:lnTo>
                    <a:pt x="24" y="65"/>
                  </a:lnTo>
                  <a:lnTo>
                    <a:pt x="48" y="41"/>
                  </a:lnTo>
                  <a:lnTo>
                    <a:pt x="77" y="18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8" name="Freeform 39">
              <a:extLst>
                <a:ext uri="{FF2B5EF4-FFF2-40B4-BE49-F238E27FC236}">
                  <a16:creationId xmlns:a16="http://schemas.microsoft.com/office/drawing/2014/main" id="{334EB6A6-F173-406B-ADAE-FF590850F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1278"/>
              <a:ext cx="184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72" y="12"/>
                </a:cxn>
                <a:cxn ang="0">
                  <a:pos x="101" y="24"/>
                </a:cxn>
                <a:cxn ang="0">
                  <a:pos x="131" y="36"/>
                </a:cxn>
                <a:cxn ang="0">
                  <a:pos x="161" y="60"/>
                </a:cxn>
                <a:cxn ang="0">
                  <a:pos x="184" y="90"/>
                </a:cxn>
                <a:cxn ang="0">
                  <a:pos x="184" y="90"/>
                </a:cxn>
                <a:cxn ang="0">
                  <a:pos x="173" y="78"/>
                </a:cxn>
                <a:cxn ang="0">
                  <a:pos x="137" y="48"/>
                </a:cxn>
                <a:cxn ang="0">
                  <a:pos x="78" y="18"/>
                </a:cxn>
                <a:cxn ang="0">
                  <a:pos x="42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4" h="90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72" y="12"/>
                  </a:lnTo>
                  <a:lnTo>
                    <a:pt x="101" y="24"/>
                  </a:lnTo>
                  <a:lnTo>
                    <a:pt x="131" y="36"/>
                  </a:lnTo>
                  <a:lnTo>
                    <a:pt x="161" y="60"/>
                  </a:lnTo>
                  <a:lnTo>
                    <a:pt x="184" y="90"/>
                  </a:lnTo>
                  <a:lnTo>
                    <a:pt x="184" y="90"/>
                  </a:lnTo>
                  <a:lnTo>
                    <a:pt x="173" y="78"/>
                  </a:lnTo>
                  <a:lnTo>
                    <a:pt x="137" y="48"/>
                  </a:lnTo>
                  <a:lnTo>
                    <a:pt x="78" y="18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9" name="Freeform 40">
              <a:extLst>
                <a:ext uri="{FF2B5EF4-FFF2-40B4-BE49-F238E27FC236}">
                  <a16:creationId xmlns:a16="http://schemas.microsoft.com/office/drawing/2014/main" id="{C9F2C715-F326-42E4-BC56-00F5EF1C7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4" y="1344"/>
              <a:ext cx="172" cy="136"/>
            </a:xfrm>
            <a:custGeom>
              <a:avLst/>
              <a:gdLst/>
              <a:ahLst/>
              <a:cxnLst>
                <a:cxn ang="0">
                  <a:pos x="18" y="35"/>
                </a:cxn>
                <a:cxn ang="0">
                  <a:pos x="18" y="35"/>
                </a:cxn>
                <a:cxn ang="0">
                  <a:pos x="36" y="59"/>
                </a:cxn>
                <a:cxn ang="0">
                  <a:pos x="59" y="77"/>
                </a:cxn>
                <a:cxn ang="0">
                  <a:pos x="95" y="89"/>
                </a:cxn>
                <a:cxn ang="0">
                  <a:pos x="95" y="89"/>
                </a:cxn>
                <a:cxn ang="0">
                  <a:pos x="131" y="101"/>
                </a:cxn>
                <a:cxn ang="0">
                  <a:pos x="154" y="119"/>
                </a:cxn>
                <a:cxn ang="0">
                  <a:pos x="172" y="136"/>
                </a:cxn>
                <a:cxn ang="0">
                  <a:pos x="172" y="136"/>
                </a:cxn>
                <a:cxn ang="0">
                  <a:pos x="160" y="113"/>
                </a:cxn>
                <a:cxn ang="0">
                  <a:pos x="142" y="89"/>
                </a:cxn>
                <a:cxn ang="0">
                  <a:pos x="119" y="71"/>
                </a:cxn>
                <a:cxn ang="0">
                  <a:pos x="119" y="71"/>
                </a:cxn>
                <a:cxn ang="0">
                  <a:pos x="47" y="35"/>
                </a:cxn>
                <a:cxn ang="0">
                  <a:pos x="18" y="1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35"/>
                </a:cxn>
                <a:cxn ang="0">
                  <a:pos x="18" y="35"/>
                </a:cxn>
              </a:cxnLst>
              <a:rect l="0" t="0" r="r" b="b"/>
              <a:pathLst>
                <a:path w="172" h="136">
                  <a:moveTo>
                    <a:pt x="18" y="35"/>
                  </a:moveTo>
                  <a:lnTo>
                    <a:pt x="18" y="35"/>
                  </a:lnTo>
                  <a:lnTo>
                    <a:pt x="36" y="59"/>
                  </a:lnTo>
                  <a:lnTo>
                    <a:pt x="59" y="77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131" y="101"/>
                  </a:lnTo>
                  <a:lnTo>
                    <a:pt x="154" y="119"/>
                  </a:lnTo>
                  <a:lnTo>
                    <a:pt x="172" y="136"/>
                  </a:lnTo>
                  <a:lnTo>
                    <a:pt x="172" y="136"/>
                  </a:lnTo>
                  <a:lnTo>
                    <a:pt x="160" y="113"/>
                  </a:lnTo>
                  <a:lnTo>
                    <a:pt x="142" y="89"/>
                  </a:lnTo>
                  <a:lnTo>
                    <a:pt x="119" y="71"/>
                  </a:lnTo>
                  <a:lnTo>
                    <a:pt x="119" y="71"/>
                  </a:lnTo>
                  <a:lnTo>
                    <a:pt x="47" y="35"/>
                  </a:lnTo>
                  <a:lnTo>
                    <a:pt x="18" y="1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35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0" name="Freeform 41">
              <a:extLst>
                <a:ext uri="{FF2B5EF4-FFF2-40B4-BE49-F238E27FC236}">
                  <a16:creationId xmlns:a16="http://schemas.microsoft.com/office/drawing/2014/main" id="{1B080083-9D93-4C81-A098-EC2A63A82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" y="1920"/>
              <a:ext cx="992" cy="1230"/>
            </a:xfrm>
            <a:custGeom>
              <a:avLst/>
              <a:gdLst/>
              <a:ahLst/>
              <a:cxnLst>
                <a:cxn ang="0">
                  <a:pos x="291" y="12"/>
                </a:cxn>
                <a:cxn ang="0">
                  <a:pos x="362" y="59"/>
                </a:cxn>
                <a:cxn ang="0">
                  <a:pos x="469" y="83"/>
                </a:cxn>
                <a:cxn ang="0">
                  <a:pos x="534" y="77"/>
                </a:cxn>
                <a:cxn ang="0">
                  <a:pos x="606" y="53"/>
                </a:cxn>
                <a:cxn ang="0">
                  <a:pos x="683" y="0"/>
                </a:cxn>
                <a:cxn ang="0">
                  <a:pos x="867" y="59"/>
                </a:cxn>
                <a:cxn ang="0">
                  <a:pos x="950" y="89"/>
                </a:cxn>
                <a:cxn ang="0">
                  <a:pos x="986" y="119"/>
                </a:cxn>
                <a:cxn ang="0">
                  <a:pos x="992" y="160"/>
                </a:cxn>
                <a:cxn ang="0">
                  <a:pos x="974" y="220"/>
                </a:cxn>
                <a:cxn ang="0">
                  <a:pos x="944" y="374"/>
                </a:cxn>
                <a:cxn ang="0">
                  <a:pos x="909" y="630"/>
                </a:cxn>
                <a:cxn ang="0">
                  <a:pos x="891" y="915"/>
                </a:cxn>
                <a:cxn ang="0">
                  <a:pos x="903" y="1099"/>
                </a:cxn>
                <a:cxn ang="0">
                  <a:pos x="909" y="1152"/>
                </a:cxn>
                <a:cxn ang="0">
                  <a:pos x="843" y="1146"/>
                </a:cxn>
                <a:cxn ang="0">
                  <a:pos x="725" y="1164"/>
                </a:cxn>
                <a:cxn ang="0">
                  <a:pos x="671" y="1176"/>
                </a:cxn>
                <a:cxn ang="0">
                  <a:pos x="523" y="1224"/>
                </a:cxn>
                <a:cxn ang="0">
                  <a:pos x="439" y="1230"/>
                </a:cxn>
                <a:cxn ang="0">
                  <a:pos x="350" y="1212"/>
                </a:cxn>
                <a:cxn ang="0">
                  <a:pos x="303" y="1188"/>
                </a:cxn>
                <a:cxn ang="0">
                  <a:pos x="208" y="1140"/>
                </a:cxn>
                <a:cxn ang="0">
                  <a:pos x="71" y="1111"/>
                </a:cxn>
                <a:cxn ang="0">
                  <a:pos x="53" y="1111"/>
                </a:cxn>
                <a:cxn ang="0">
                  <a:pos x="83" y="1022"/>
                </a:cxn>
                <a:cxn ang="0">
                  <a:pos x="95" y="921"/>
                </a:cxn>
                <a:cxn ang="0">
                  <a:pos x="101" y="790"/>
                </a:cxn>
                <a:cxn ang="0">
                  <a:pos x="89" y="707"/>
                </a:cxn>
                <a:cxn ang="0">
                  <a:pos x="35" y="416"/>
                </a:cxn>
                <a:cxn ang="0">
                  <a:pos x="0" y="160"/>
                </a:cxn>
                <a:cxn ang="0">
                  <a:pos x="0" y="107"/>
                </a:cxn>
                <a:cxn ang="0">
                  <a:pos x="65" y="77"/>
                </a:cxn>
                <a:cxn ang="0">
                  <a:pos x="113" y="59"/>
                </a:cxn>
                <a:cxn ang="0">
                  <a:pos x="220" y="36"/>
                </a:cxn>
                <a:cxn ang="0">
                  <a:pos x="291" y="12"/>
                </a:cxn>
              </a:cxnLst>
              <a:rect l="0" t="0" r="r" b="b"/>
              <a:pathLst>
                <a:path w="992" h="1230">
                  <a:moveTo>
                    <a:pt x="291" y="12"/>
                  </a:moveTo>
                  <a:lnTo>
                    <a:pt x="291" y="12"/>
                  </a:lnTo>
                  <a:lnTo>
                    <a:pt x="321" y="36"/>
                  </a:lnTo>
                  <a:lnTo>
                    <a:pt x="362" y="59"/>
                  </a:lnTo>
                  <a:lnTo>
                    <a:pt x="410" y="77"/>
                  </a:lnTo>
                  <a:lnTo>
                    <a:pt x="469" y="83"/>
                  </a:lnTo>
                  <a:lnTo>
                    <a:pt x="499" y="83"/>
                  </a:lnTo>
                  <a:lnTo>
                    <a:pt x="534" y="77"/>
                  </a:lnTo>
                  <a:lnTo>
                    <a:pt x="570" y="71"/>
                  </a:lnTo>
                  <a:lnTo>
                    <a:pt x="606" y="53"/>
                  </a:lnTo>
                  <a:lnTo>
                    <a:pt x="647" y="30"/>
                  </a:lnTo>
                  <a:lnTo>
                    <a:pt x="683" y="0"/>
                  </a:lnTo>
                  <a:lnTo>
                    <a:pt x="683" y="0"/>
                  </a:lnTo>
                  <a:lnTo>
                    <a:pt x="867" y="59"/>
                  </a:lnTo>
                  <a:lnTo>
                    <a:pt x="867" y="59"/>
                  </a:lnTo>
                  <a:lnTo>
                    <a:pt x="950" y="89"/>
                  </a:lnTo>
                  <a:lnTo>
                    <a:pt x="974" y="101"/>
                  </a:lnTo>
                  <a:lnTo>
                    <a:pt x="986" y="119"/>
                  </a:lnTo>
                  <a:lnTo>
                    <a:pt x="992" y="137"/>
                  </a:lnTo>
                  <a:lnTo>
                    <a:pt x="992" y="160"/>
                  </a:lnTo>
                  <a:lnTo>
                    <a:pt x="974" y="220"/>
                  </a:lnTo>
                  <a:lnTo>
                    <a:pt x="974" y="220"/>
                  </a:lnTo>
                  <a:lnTo>
                    <a:pt x="962" y="279"/>
                  </a:lnTo>
                  <a:lnTo>
                    <a:pt x="944" y="374"/>
                  </a:lnTo>
                  <a:lnTo>
                    <a:pt x="927" y="499"/>
                  </a:lnTo>
                  <a:lnTo>
                    <a:pt x="909" y="630"/>
                  </a:lnTo>
                  <a:lnTo>
                    <a:pt x="897" y="778"/>
                  </a:lnTo>
                  <a:lnTo>
                    <a:pt x="891" y="915"/>
                  </a:lnTo>
                  <a:lnTo>
                    <a:pt x="897" y="1045"/>
                  </a:lnTo>
                  <a:lnTo>
                    <a:pt x="903" y="1099"/>
                  </a:lnTo>
                  <a:lnTo>
                    <a:pt x="909" y="1152"/>
                  </a:lnTo>
                  <a:lnTo>
                    <a:pt x="909" y="1152"/>
                  </a:lnTo>
                  <a:lnTo>
                    <a:pt x="897" y="1146"/>
                  </a:lnTo>
                  <a:lnTo>
                    <a:pt x="843" y="1146"/>
                  </a:lnTo>
                  <a:lnTo>
                    <a:pt x="772" y="1152"/>
                  </a:lnTo>
                  <a:lnTo>
                    <a:pt x="725" y="1164"/>
                  </a:lnTo>
                  <a:lnTo>
                    <a:pt x="671" y="1176"/>
                  </a:lnTo>
                  <a:lnTo>
                    <a:pt x="671" y="1176"/>
                  </a:lnTo>
                  <a:lnTo>
                    <a:pt x="570" y="1206"/>
                  </a:lnTo>
                  <a:lnTo>
                    <a:pt x="523" y="1224"/>
                  </a:lnTo>
                  <a:lnTo>
                    <a:pt x="481" y="1230"/>
                  </a:lnTo>
                  <a:lnTo>
                    <a:pt x="439" y="1230"/>
                  </a:lnTo>
                  <a:lnTo>
                    <a:pt x="398" y="1224"/>
                  </a:lnTo>
                  <a:lnTo>
                    <a:pt x="350" y="1212"/>
                  </a:lnTo>
                  <a:lnTo>
                    <a:pt x="303" y="1188"/>
                  </a:lnTo>
                  <a:lnTo>
                    <a:pt x="303" y="1188"/>
                  </a:lnTo>
                  <a:lnTo>
                    <a:pt x="255" y="1158"/>
                  </a:lnTo>
                  <a:lnTo>
                    <a:pt x="208" y="1140"/>
                  </a:lnTo>
                  <a:lnTo>
                    <a:pt x="125" y="1117"/>
                  </a:lnTo>
                  <a:lnTo>
                    <a:pt x="71" y="1111"/>
                  </a:lnTo>
                  <a:lnTo>
                    <a:pt x="53" y="1111"/>
                  </a:lnTo>
                  <a:lnTo>
                    <a:pt x="53" y="1111"/>
                  </a:lnTo>
                  <a:lnTo>
                    <a:pt x="59" y="1087"/>
                  </a:lnTo>
                  <a:lnTo>
                    <a:pt x="83" y="1022"/>
                  </a:lnTo>
                  <a:lnTo>
                    <a:pt x="89" y="974"/>
                  </a:lnTo>
                  <a:lnTo>
                    <a:pt x="95" y="921"/>
                  </a:lnTo>
                  <a:lnTo>
                    <a:pt x="101" y="855"/>
                  </a:lnTo>
                  <a:lnTo>
                    <a:pt x="101" y="790"/>
                  </a:lnTo>
                  <a:lnTo>
                    <a:pt x="101" y="790"/>
                  </a:lnTo>
                  <a:lnTo>
                    <a:pt x="89" y="707"/>
                  </a:lnTo>
                  <a:lnTo>
                    <a:pt x="71" y="612"/>
                  </a:lnTo>
                  <a:lnTo>
                    <a:pt x="35" y="416"/>
                  </a:lnTo>
                  <a:lnTo>
                    <a:pt x="6" y="232"/>
                  </a:lnTo>
                  <a:lnTo>
                    <a:pt x="0" y="160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30" y="89"/>
                  </a:lnTo>
                  <a:lnTo>
                    <a:pt x="65" y="77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72" y="48"/>
                  </a:lnTo>
                  <a:lnTo>
                    <a:pt x="220" y="36"/>
                  </a:lnTo>
                  <a:lnTo>
                    <a:pt x="261" y="30"/>
                  </a:lnTo>
                  <a:lnTo>
                    <a:pt x="291" y="12"/>
                  </a:lnTo>
                  <a:lnTo>
                    <a:pt x="291" y="12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1" name="Freeform 42">
              <a:extLst>
                <a:ext uri="{FF2B5EF4-FFF2-40B4-BE49-F238E27FC236}">
                  <a16:creationId xmlns:a16="http://schemas.microsoft.com/office/drawing/2014/main" id="{2F46CA64-CC70-4A03-AD8D-225C86738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4" y="2027"/>
              <a:ext cx="891" cy="701"/>
            </a:xfrm>
            <a:custGeom>
              <a:avLst/>
              <a:gdLst/>
              <a:ahLst/>
              <a:cxnLst>
                <a:cxn ang="0">
                  <a:pos x="725" y="0"/>
                </a:cxn>
                <a:cxn ang="0">
                  <a:pos x="695" y="6"/>
                </a:cxn>
                <a:cxn ang="0">
                  <a:pos x="659" y="30"/>
                </a:cxn>
                <a:cxn ang="0">
                  <a:pos x="630" y="89"/>
                </a:cxn>
                <a:cxn ang="0">
                  <a:pos x="582" y="178"/>
                </a:cxn>
                <a:cxn ang="0">
                  <a:pos x="493" y="333"/>
                </a:cxn>
                <a:cxn ang="0">
                  <a:pos x="428" y="422"/>
                </a:cxn>
                <a:cxn ang="0">
                  <a:pos x="392" y="457"/>
                </a:cxn>
                <a:cxn ang="0">
                  <a:pos x="380" y="434"/>
                </a:cxn>
                <a:cxn ang="0">
                  <a:pos x="362" y="428"/>
                </a:cxn>
                <a:cxn ang="0">
                  <a:pos x="344" y="445"/>
                </a:cxn>
                <a:cxn ang="0">
                  <a:pos x="315" y="434"/>
                </a:cxn>
                <a:cxn ang="0">
                  <a:pos x="178" y="362"/>
                </a:cxn>
                <a:cxn ang="0">
                  <a:pos x="113" y="303"/>
                </a:cxn>
                <a:cxn ang="0">
                  <a:pos x="95" y="321"/>
                </a:cxn>
                <a:cxn ang="0">
                  <a:pos x="41" y="398"/>
                </a:cxn>
                <a:cxn ang="0">
                  <a:pos x="6" y="487"/>
                </a:cxn>
                <a:cxn ang="0">
                  <a:pos x="0" y="540"/>
                </a:cxn>
                <a:cxn ang="0">
                  <a:pos x="119" y="618"/>
                </a:cxn>
                <a:cxn ang="0">
                  <a:pos x="243" y="671"/>
                </a:cxn>
                <a:cxn ang="0">
                  <a:pos x="368" y="701"/>
                </a:cxn>
                <a:cxn ang="0">
                  <a:pos x="404" y="689"/>
                </a:cxn>
                <a:cxn ang="0">
                  <a:pos x="499" y="647"/>
                </a:cxn>
                <a:cxn ang="0">
                  <a:pos x="636" y="546"/>
                </a:cxn>
                <a:cxn ang="0">
                  <a:pos x="802" y="368"/>
                </a:cxn>
                <a:cxn ang="0">
                  <a:pos x="838" y="315"/>
                </a:cxn>
                <a:cxn ang="0">
                  <a:pos x="879" y="220"/>
                </a:cxn>
                <a:cxn ang="0">
                  <a:pos x="885" y="148"/>
                </a:cxn>
                <a:cxn ang="0">
                  <a:pos x="867" y="95"/>
                </a:cxn>
                <a:cxn ang="0">
                  <a:pos x="832" y="53"/>
                </a:cxn>
                <a:cxn ang="0">
                  <a:pos x="772" y="12"/>
                </a:cxn>
                <a:cxn ang="0">
                  <a:pos x="725" y="0"/>
                </a:cxn>
              </a:cxnLst>
              <a:rect l="0" t="0" r="r" b="b"/>
              <a:pathLst>
                <a:path w="891" h="701">
                  <a:moveTo>
                    <a:pt x="725" y="0"/>
                  </a:moveTo>
                  <a:lnTo>
                    <a:pt x="725" y="0"/>
                  </a:lnTo>
                  <a:lnTo>
                    <a:pt x="719" y="0"/>
                  </a:lnTo>
                  <a:lnTo>
                    <a:pt x="695" y="6"/>
                  </a:lnTo>
                  <a:lnTo>
                    <a:pt x="677" y="18"/>
                  </a:lnTo>
                  <a:lnTo>
                    <a:pt x="659" y="30"/>
                  </a:lnTo>
                  <a:lnTo>
                    <a:pt x="641" y="53"/>
                  </a:lnTo>
                  <a:lnTo>
                    <a:pt x="630" y="89"/>
                  </a:lnTo>
                  <a:lnTo>
                    <a:pt x="630" y="89"/>
                  </a:lnTo>
                  <a:lnTo>
                    <a:pt x="582" y="178"/>
                  </a:lnTo>
                  <a:lnTo>
                    <a:pt x="529" y="285"/>
                  </a:lnTo>
                  <a:lnTo>
                    <a:pt x="493" y="333"/>
                  </a:lnTo>
                  <a:lnTo>
                    <a:pt x="457" y="380"/>
                  </a:lnTo>
                  <a:lnTo>
                    <a:pt x="428" y="422"/>
                  </a:lnTo>
                  <a:lnTo>
                    <a:pt x="392" y="457"/>
                  </a:lnTo>
                  <a:lnTo>
                    <a:pt x="392" y="457"/>
                  </a:lnTo>
                  <a:lnTo>
                    <a:pt x="386" y="445"/>
                  </a:lnTo>
                  <a:lnTo>
                    <a:pt x="380" y="434"/>
                  </a:lnTo>
                  <a:lnTo>
                    <a:pt x="374" y="428"/>
                  </a:lnTo>
                  <a:lnTo>
                    <a:pt x="362" y="428"/>
                  </a:lnTo>
                  <a:lnTo>
                    <a:pt x="356" y="434"/>
                  </a:lnTo>
                  <a:lnTo>
                    <a:pt x="344" y="445"/>
                  </a:lnTo>
                  <a:lnTo>
                    <a:pt x="344" y="445"/>
                  </a:lnTo>
                  <a:lnTo>
                    <a:pt x="315" y="434"/>
                  </a:lnTo>
                  <a:lnTo>
                    <a:pt x="255" y="404"/>
                  </a:lnTo>
                  <a:lnTo>
                    <a:pt x="178" y="362"/>
                  </a:lnTo>
                  <a:lnTo>
                    <a:pt x="142" y="333"/>
                  </a:lnTo>
                  <a:lnTo>
                    <a:pt x="113" y="303"/>
                  </a:lnTo>
                  <a:lnTo>
                    <a:pt x="113" y="303"/>
                  </a:lnTo>
                  <a:lnTo>
                    <a:pt x="95" y="321"/>
                  </a:lnTo>
                  <a:lnTo>
                    <a:pt x="65" y="362"/>
                  </a:lnTo>
                  <a:lnTo>
                    <a:pt x="41" y="398"/>
                  </a:lnTo>
                  <a:lnTo>
                    <a:pt x="24" y="439"/>
                  </a:lnTo>
                  <a:lnTo>
                    <a:pt x="6" y="487"/>
                  </a:lnTo>
                  <a:lnTo>
                    <a:pt x="0" y="540"/>
                  </a:lnTo>
                  <a:lnTo>
                    <a:pt x="0" y="540"/>
                  </a:lnTo>
                  <a:lnTo>
                    <a:pt x="30" y="564"/>
                  </a:lnTo>
                  <a:lnTo>
                    <a:pt x="119" y="618"/>
                  </a:lnTo>
                  <a:lnTo>
                    <a:pt x="178" y="647"/>
                  </a:lnTo>
                  <a:lnTo>
                    <a:pt x="243" y="671"/>
                  </a:lnTo>
                  <a:lnTo>
                    <a:pt x="303" y="689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404" y="689"/>
                  </a:lnTo>
                  <a:lnTo>
                    <a:pt x="445" y="677"/>
                  </a:lnTo>
                  <a:lnTo>
                    <a:pt x="499" y="647"/>
                  </a:lnTo>
                  <a:lnTo>
                    <a:pt x="558" y="606"/>
                  </a:lnTo>
                  <a:lnTo>
                    <a:pt x="636" y="546"/>
                  </a:lnTo>
                  <a:lnTo>
                    <a:pt x="713" y="469"/>
                  </a:lnTo>
                  <a:lnTo>
                    <a:pt x="802" y="368"/>
                  </a:lnTo>
                  <a:lnTo>
                    <a:pt x="802" y="368"/>
                  </a:lnTo>
                  <a:lnTo>
                    <a:pt x="838" y="315"/>
                  </a:lnTo>
                  <a:lnTo>
                    <a:pt x="867" y="267"/>
                  </a:lnTo>
                  <a:lnTo>
                    <a:pt x="879" y="220"/>
                  </a:lnTo>
                  <a:lnTo>
                    <a:pt x="891" y="184"/>
                  </a:lnTo>
                  <a:lnTo>
                    <a:pt x="885" y="148"/>
                  </a:lnTo>
                  <a:lnTo>
                    <a:pt x="879" y="119"/>
                  </a:lnTo>
                  <a:lnTo>
                    <a:pt x="867" y="95"/>
                  </a:lnTo>
                  <a:lnTo>
                    <a:pt x="849" y="71"/>
                  </a:lnTo>
                  <a:lnTo>
                    <a:pt x="832" y="53"/>
                  </a:lnTo>
                  <a:lnTo>
                    <a:pt x="814" y="36"/>
                  </a:lnTo>
                  <a:lnTo>
                    <a:pt x="772" y="12"/>
                  </a:lnTo>
                  <a:lnTo>
                    <a:pt x="725" y="0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2" name="Freeform 43">
              <a:extLst>
                <a:ext uri="{FF2B5EF4-FFF2-40B4-BE49-F238E27FC236}">
                  <a16:creationId xmlns:a16="http://schemas.microsoft.com/office/drawing/2014/main" id="{AA2DC17C-DACC-4426-9E26-B12ACCB6C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1" y="2544"/>
              <a:ext cx="535" cy="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71"/>
                </a:cxn>
                <a:cxn ang="0">
                  <a:pos x="125" y="237"/>
                </a:cxn>
                <a:cxn ang="0">
                  <a:pos x="178" y="332"/>
                </a:cxn>
                <a:cxn ang="0">
                  <a:pos x="232" y="415"/>
                </a:cxn>
                <a:cxn ang="0">
                  <a:pos x="279" y="475"/>
                </a:cxn>
                <a:cxn ang="0">
                  <a:pos x="303" y="499"/>
                </a:cxn>
                <a:cxn ang="0">
                  <a:pos x="327" y="511"/>
                </a:cxn>
                <a:cxn ang="0">
                  <a:pos x="327" y="511"/>
                </a:cxn>
                <a:cxn ang="0">
                  <a:pos x="362" y="522"/>
                </a:cxn>
                <a:cxn ang="0">
                  <a:pos x="398" y="528"/>
                </a:cxn>
                <a:cxn ang="0">
                  <a:pos x="434" y="528"/>
                </a:cxn>
                <a:cxn ang="0">
                  <a:pos x="469" y="522"/>
                </a:cxn>
                <a:cxn ang="0">
                  <a:pos x="517" y="516"/>
                </a:cxn>
                <a:cxn ang="0">
                  <a:pos x="535" y="511"/>
                </a:cxn>
                <a:cxn ang="0">
                  <a:pos x="535" y="511"/>
                </a:cxn>
                <a:cxn ang="0">
                  <a:pos x="511" y="522"/>
                </a:cxn>
                <a:cxn ang="0">
                  <a:pos x="445" y="540"/>
                </a:cxn>
                <a:cxn ang="0">
                  <a:pos x="404" y="546"/>
                </a:cxn>
                <a:cxn ang="0">
                  <a:pos x="362" y="546"/>
                </a:cxn>
                <a:cxn ang="0">
                  <a:pos x="315" y="534"/>
                </a:cxn>
                <a:cxn ang="0">
                  <a:pos x="273" y="516"/>
                </a:cxn>
                <a:cxn ang="0">
                  <a:pos x="273" y="516"/>
                </a:cxn>
                <a:cxn ang="0">
                  <a:pos x="249" y="499"/>
                </a:cxn>
                <a:cxn ang="0">
                  <a:pos x="232" y="475"/>
                </a:cxn>
                <a:cxn ang="0">
                  <a:pos x="184" y="404"/>
                </a:cxn>
                <a:cxn ang="0">
                  <a:pos x="137" y="320"/>
                </a:cxn>
                <a:cxn ang="0">
                  <a:pos x="95" y="231"/>
                </a:cxn>
                <a:cxn ang="0">
                  <a:pos x="24" y="7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5" h="546">
                  <a:moveTo>
                    <a:pt x="0" y="0"/>
                  </a:moveTo>
                  <a:lnTo>
                    <a:pt x="0" y="0"/>
                  </a:lnTo>
                  <a:lnTo>
                    <a:pt x="36" y="71"/>
                  </a:lnTo>
                  <a:lnTo>
                    <a:pt x="125" y="237"/>
                  </a:lnTo>
                  <a:lnTo>
                    <a:pt x="178" y="332"/>
                  </a:lnTo>
                  <a:lnTo>
                    <a:pt x="232" y="415"/>
                  </a:lnTo>
                  <a:lnTo>
                    <a:pt x="279" y="475"/>
                  </a:lnTo>
                  <a:lnTo>
                    <a:pt x="303" y="499"/>
                  </a:lnTo>
                  <a:lnTo>
                    <a:pt x="327" y="511"/>
                  </a:lnTo>
                  <a:lnTo>
                    <a:pt x="327" y="511"/>
                  </a:lnTo>
                  <a:lnTo>
                    <a:pt x="362" y="522"/>
                  </a:lnTo>
                  <a:lnTo>
                    <a:pt x="398" y="528"/>
                  </a:lnTo>
                  <a:lnTo>
                    <a:pt x="434" y="528"/>
                  </a:lnTo>
                  <a:lnTo>
                    <a:pt x="469" y="522"/>
                  </a:lnTo>
                  <a:lnTo>
                    <a:pt x="517" y="516"/>
                  </a:lnTo>
                  <a:lnTo>
                    <a:pt x="535" y="511"/>
                  </a:lnTo>
                  <a:lnTo>
                    <a:pt x="535" y="511"/>
                  </a:lnTo>
                  <a:lnTo>
                    <a:pt x="511" y="522"/>
                  </a:lnTo>
                  <a:lnTo>
                    <a:pt x="445" y="540"/>
                  </a:lnTo>
                  <a:lnTo>
                    <a:pt x="404" y="546"/>
                  </a:lnTo>
                  <a:lnTo>
                    <a:pt x="362" y="546"/>
                  </a:lnTo>
                  <a:lnTo>
                    <a:pt x="315" y="534"/>
                  </a:lnTo>
                  <a:lnTo>
                    <a:pt x="273" y="516"/>
                  </a:lnTo>
                  <a:lnTo>
                    <a:pt x="273" y="516"/>
                  </a:lnTo>
                  <a:lnTo>
                    <a:pt x="249" y="499"/>
                  </a:lnTo>
                  <a:lnTo>
                    <a:pt x="232" y="475"/>
                  </a:lnTo>
                  <a:lnTo>
                    <a:pt x="184" y="404"/>
                  </a:lnTo>
                  <a:lnTo>
                    <a:pt x="137" y="320"/>
                  </a:lnTo>
                  <a:lnTo>
                    <a:pt x="95" y="231"/>
                  </a:lnTo>
                  <a:lnTo>
                    <a:pt x="24" y="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3" name="Freeform 44">
              <a:extLst>
                <a:ext uri="{FF2B5EF4-FFF2-40B4-BE49-F238E27FC236}">
                  <a16:creationId xmlns:a16="http://schemas.microsoft.com/office/drawing/2014/main" id="{65A40E74-2F0A-4D77-9129-CDD6C4FB8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" y="2169"/>
              <a:ext cx="131" cy="743"/>
            </a:xfrm>
            <a:custGeom>
              <a:avLst/>
              <a:gdLst/>
              <a:ahLst/>
              <a:cxnLst>
                <a:cxn ang="0">
                  <a:pos x="107" y="505"/>
                </a:cxn>
                <a:cxn ang="0">
                  <a:pos x="107" y="505"/>
                </a:cxn>
                <a:cxn ang="0">
                  <a:pos x="89" y="375"/>
                </a:cxn>
                <a:cxn ang="0">
                  <a:pos x="65" y="238"/>
                </a:cxn>
                <a:cxn ang="0">
                  <a:pos x="36" y="11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36" y="66"/>
                </a:cxn>
                <a:cxn ang="0">
                  <a:pos x="71" y="143"/>
                </a:cxn>
                <a:cxn ang="0">
                  <a:pos x="83" y="185"/>
                </a:cxn>
                <a:cxn ang="0">
                  <a:pos x="89" y="238"/>
                </a:cxn>
                <a:cxn ang="0">
                  <a:pos x="89" y="238"/>
                </a:cxn>
                <a:cxn ang="0">
                  <a:pos x="107" y="351"/>
                </a:cxn>
                <a:cxn ang="0">
                  <a:pos x="125" y="482"/>
                </a:cxn>
                <a:cxn ang="0">
                  <a:pos x="131" y="553"/>
                </a:cxn>
                <a:cxn ang="0">
                  <a:pos x="125" y="618"/>
                </a:cxn>
                <a:cxn ang="0">
                  <a:pos x="119" y="684"/>
                </a:cxn>
                <a:cxn ang="0">
                  <a:pos x="107" y="743"/>
                </a:cxn>
                <a:cxn ang="0">
                  <a:pos x="107" y="743"/>
                </a:cxn>
                <a:cxn ang="0">
                  <a:pos x="113" y="672"/>
                </a:cxn>
                <a:cxn ang="0">
                  <a:pos x="113" y="600"/>
                </a:cxn>
                <a:cxn ang="0">
                  <a:pos x="107" y="505"/>
                </a:cxn>
                <a:cxn ang="0">
                  <a:pos x="107" y="505"/>
                </a:cxn>
              </a:cxnLst>
              <a:rect l="0" t="0" r="r" b="b"/>
              <a:pathLst>
                <a:path w="131" h="743">
                  <a:moveTo>
                    <a:pt x="107" y="505"/>
                  </a:moveTo>
                  <a:lnTo>
                    <a:pt x="107" y="505"/>
                  </a:lnTo>
                  <a:lnTo>
                    <a:pt x="89" y="375"/>
                  </a:lnTo>
                  <a:lnTo>
                    <a:pt x="65" y="238"/>
                  </a:lnTo>
                  <a:lnTo>
                    <a:pt x="36" y="113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36" y="66"/>
                  </a:lnTo>
                  <a:lnTo>
                    <a:pt x="71" y="143"/>
                  </a:lnTo>
                  <a:lnTo>
                    <a:pt x="83" y="185"/>
                  </a:lnTo>
                  <a:lnTo>
                    <a:pt x="89" y="238"/>
                  </a:lnTo>
                  <a:lnTo>
                    <a:pt x="89" y="238"/>
                  </a:lnTo>
                  <a:lnTo>
                    <a:pt x="107" y="351"/>
                  </a:lnTo>
                  <a:lnTo>
                    <a:pt x="125" y="482"/>
                  </a:lnTo>
                  <a:lnTo>
                    <a:pt x="131" y="553"/>
                  </a:lnTo>
                  <a:lnTo>
                    <a:pt x="125" y="618"/>
                  </a:lnTo>
                  <a:lnTo>
                    <a:pt x="119" y="684"/>
                  </a:lnTo>
                  <a:lnTo>
                    <a:pt x="107" y="743"/>
                  </a:lnTo>
                  <a:lnTo>
                    <a:pt x="107" y="743"/>
                  </a:lnTo>
                  <a:lnTo>
                    <a:pt x="113" y="672"/>
                  </a:lnTo>
                  <a:lnTo>
                    <a:pt x="113" y="600"/>
                  </a:lnTo>
                  <a:lnTo>
                    <a:pt x="107" y="505"/>
                  </a:lnTo>
                  <a:lnTo>
                    <a:pt x="107" y="505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4" name="Freeform 45">
              <a:extLst>
                <a:ext uri="{FF2B5EF4-FFF2-40B4-BE49-F238E27FC236}">
                  <a16:creationId xmlns:a16="http://schemas.microsoft.com/office/drawing/2014/main" id="{11728567-BD75-4ECD-8DAA-92B28A80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" y="2472"/>
              <a:ext cx="35" cy="19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11" y="24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6" y="137"/>
                </a:cxn>
                <a:cxn ang="0">
                  <a:pos x="11" y="167"/>
                </a:cxn>
                <a:cxn ang="0">
                  <a:pos x="35" y="190"/>
                </a:cxn>
                <a:cxn ang="0">
                  <a:pos x="35" y="190"/>
                </a:cxn>
                <a:cxn ang="0">
                  <a:pos x="17" y="125"/>
                </a:cxn>
                <a:cxn ang="0">
                  <a:pos x="11" y="60"/>
                </a:cxn>
                <a:cxn ang="0">
                  <a:pos x="11" y="30"/>
                </a:cxn>
                <a:cxn ang="0">
                  <a:pos x="17" y="0"/>
                </a:cxn>
                <a:cxn ang="0">
                  <a:pos x="17" y="0"/>
                </a:cxn>
              </a:cxnLst>
              <a:rect l="0" t="0" r="r" b="b"/>
              <a:pathLst>
                <a:path w="35" h="190">
                  <a:moveTo>
                    <a:pt x="17" y="0"/>
                  </a:moveTo>
                  <a:lnTo>
                    <a:pt x="17" y="0"/>
                  </a:lnTo>
                  <a:lnTo>
                    <a:pt x="11" y="24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6" y="137"/>
                  </a:lnTo>
                  <a:lnTo>
                    <a:pt x="11" y="167"/>
                  </a:lnTo>
                  <a:lnTo>
                    <a:pt x="35" y="190"/>
                  </a:lnTo>
                  <a:lnTo>
                    <a:pt x="35" y="190"/>
                  </a:lnTo>
                  <a:lnTo>
                    <a:pt x="17" y="125"/>
                  </a:lnTo>
                  <a:lnTo>
                    <a:pt x="11" y="60"/>
                  </a:lnTo>
                  <a:lnTo>
                    <a:pt x="11" y="3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5" name="Freeform 46">
              <a:extLst>
                <a:ext uri="{FF2B5EF4-FFF2-40B4-BE49-F238E27FC236}">
                  <a16:creationId xmlns:a16="http://schemas.microsoft.com/office/drawing/2014/main" id="{AB7E77C2-87F5-42A7-ABF5-0135CAE31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027"/>
              <a:ext cx="648" cy="422"/>
            </a:xfrm>
            <a:custGeom>
              <a:avLst/>
              <a:gdLst/>
              <a:ahLst/>
              <a:cxnLst>
                <a:cxn ang="0">
                  <a:pos x="0" y="315"/>
                </a:cxn>
                <a:cxn ang="0">
                  <a:pos x="137" y="190"/>
                </a:cxn>
                <a:cxn ang="0">
                  <a:pos x="173" y="142"/>
                </a:cxn>
                <a:cxn ang="0">
                  <a:pos x="173" y="131"/>
                </a:cxn>
                <a:cxn ang="0">
                  <a:pos x="202" y="77"/>
                </a:cxn>
                <a:cxn ang="0">
                  <a:pos x="232" y="59"/>
                </a:cxn>
                <a:cxn ang="0">
                  <a:pos x="286" y="47"/>
                </a:cxn>
                <a:cxn ang="0">
                  <a:pos x="333" y="30"/>
                </a:cxn>
                <a:cxn ang="0">
                  <a:pos x="381" y="6"/>
                </a:cxn>
                <a:cxn ang="0">
                  <a:pos x="410" y="0"/>
                </a:cxn>
                <a:cxn ang="0">
                  <a:pos x="416" y="0"/>
                </a:cxn>
                <a:cxn ang="0">
                  <a:pos x="422" y="24"/>
                </a:cxn>
                <a:cxn ang="0">
                  <a:pos x="393" y="47"/>
                </a:cxn>
                <a:cxn ang="0">
                  <a:pos x="351" y="71"/>
                </a:cxn>
                <a:cxn ang="0">
                  <a:pos x="321" y="89"/>
                </a:cxn>
                <a:cxn ang="0">
                  <a:pos x="333" y="95"/>
                </a:cxn>
                <a:cxn ang="0">
                  <a:pos x="398" y="113"/>
                </a:cxn>
                <a:cxn ang="0">
                  <a:pos x="446" y="107"/>
                </a:cxn>
                <a:cxn ang="0">
                  <a:pos x="494" y="95"/>
                </a:cxn>
                <a:cxn ang="0">
                  <a:pos x="559" y="53"/>
                </a:cxn>
                <a:cxn ang="0">
                  <a:pos x="600" y="24"/>
                </a:cxn>
                <a:cxn ang="0">
                  <a:pos x="636" y="18"/>
                </a:cxn>
                <a:cxn ang="0">
                  <a:pos x="642" y="24"/>
                </a:cxn>
                <a:cxn ang="0">
                  <a:pos x="642" y="41"/>
                </a:cxn>
                <a:cxn ang="0">
                  <a:pos x="630" y="53"/>
                </a:cxn>
                <a:cxn ang="0">
                  <a:pos x="624" y="71"/>
                </a:cxn>
                <a:cxn ang="0">
                  <a:pos x="618" y="77"/>
                </a:cxn>
                <a:cxn ang="0">
                  <a:pos x="583" y="107"/>
                </a:cxn>
                <a:cxn ang="0">
                  <a:pos x="529" y="154"/>
                </a:cxn>
                <a:cxn ang="0">
                  <a:pos x="511" y="166"/>
                </a:cxn>
                <a:cxn ang="0">
                  <a:pos x="428" y="196"/>
                </a:cxn>
                <a:cxn ang="0">
                  <a:pos x="416" y="202"/>
                </a:cxn>
                <a:cxn ang="0">
                  <a:pos x="339" y="208"/>
                </a:cxn>
                <a:cxn ang="0">
                  <a:pos x="286" y="208"/>
                </a:cxn>
                <a:cxn ang="0">
                  <a:pos x="232" y="232"/>
                </a:cxn>
                <a:cxn ang="0">
                  <a:pos x="149" y="327"/>
                </a:cxn>
                <a:cxn ang="0">
                  <a:pos x="72" y="422"/>
                </a:cxn>
                <a:cxn ang="0">
                  <a:pos x="54" y="410"/>
                </a:cxn>
                <a:cxn ang="0">
                  <a:pos x="12" y="344"/>
                </a:cxn>
                <a:cxn ang="0">
                  <a:pos x="0" y="315"/>
                </a:cxn>
              </a:cxnLst>
              <a:rect l="0" t="0" r="r" b="b"/>
              <a:pathLst>
                <a:path w="648" h="422">
                  <a:moveTo>
                    <a:pt x="0" y="315"/>
                  </a:moveTo>
                  <a:lnTo>
                    <a:pt x="0" y="315"/>
                  </a:lnTo>
                  <a:lnTo>
                    <a:pt x="78" y="249"/>
                  </a:lnTo>
                  <a:lnTo>
                    <a:pt x="137" y="190"/>
                  </a:lnTo>
                  <a:lnTo>
                    <a:pt x="155" y="166"/>
                  </a:lnTo>
                  <a:lnTo>
                    <a:pt x="173" y="142"/>
                  </a:lnTo>
                  <a:lnTo>
                    <a:pt x="173" y="142"/>
                  </a:lnTo>
                  <a:lnTo>
                    <a:pt x="173" y="131"/>
                  </a:lnTo>
                  <a:lnTo>
                    <a:pt x="185" y="107"/>
                  </a:lnTo>
                  <a:lnTo>
                    <a:pt x="202" y="77"/>
                  </a:lnTo>
                  <a:lnTo>
                    <a:pt x="214" y="65"/>
                  </a:lnTo>
                  <a:lnTo>
                    <a:pt x="232" y="59"/>
                  </a:lnTo>
                  <a:lnTo>
                    <a:pt x="232" y="59"/>
                  </a:lnTo>
                  <a:lnTo>
                    <a:pt x="286" y="47"/>
                  </a:lnTo>
                  <a:lnTo>
                    <a:pt x="309" y="41"/>
                  </a:lnTo>
                  <a:lnTo>
                    <a:pt x="333" y="30"/>
                  </a:lnTo>
                  <a:lnTo>
                    <a:pt x="333" y="30"/>
                  </a:lnTo>
                  <a:lnTo>
                    <a:pt x="381" y="6"/>
                  </a:lnTo>
                  <a:lnTo>
                    <a:pt x="404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16" y="0"/>
                  </a:lnTo>
                  <a:lnTo>
                    <a:pt x="422" y="12"/>
                  </a:lnTo>
                  <a:lnTo>
                    <a:pt x="422" y="24"/>
                  </a:lnTo>
                  <a:lnTo>
                    <a:pt x="410" y="36"/>
                  </a:lnTo>
                  <a:lnTo>
                    <a:pt x="393" y="47"/>
                  </a:lnTo>
                  <a:lnTo>
                    <a:pt x="393" y="47"/>
                  </a:lnTo>
                  <a:lnTo>
                    <a:pt x="351" y="71"/>
                  </a:lnTo>
                  <a:lnTo>
                    <a:pt x="333" y="83"/>
                  </a:lnTo>
                  <a:lnTo>
                    <a:pt x="321" y="89"/>
                  </a:lnTo>
                  <a:lnTo>
                    <a:pt x="321" y="89"/>
                  </a:lnTo>
                  <a:lnTo>
                    <a:pt x="333" y="95"/>
                  </a:lnTo>
                  <a:lnTo>
                    <a:pt x="357" y="107"/>
                  </a:lnTo>
                  <a:lnTo>
                    <a:pt x="398" y="113"/>
                  </a:lnTo>
                  <a:lnTo>
                    <a:pt x="422" y="113"/>
                  </a:lnTo>
                  <a:lnTo>
                    <a:pt x="446" y="107"/>
                  </a:lnTo>
                  <a:lnTo>
                    <a:pt x="446" y="107"/>
                  </a:lnTo>
                  <a:lnTo>
                    <a:pt x="494" y="95"/>
                  </a:lnTo>
                  <a:lnTo>
                    <a:pt x="517" y="83"/>
                  </a:lnTo>
                  <a:lnTo>
                    <a:pt x="559" y="53"/>
                  </a:lnTo>
                  <a:lnTo>
                    <a:pt x="559" y="53"/>
                  </a:lnTo>
                  <a:lnTo>
                    <a:pt x="600" y="24"/>
                  </a:lnTo>
                  <a:lnTo>
                    <a:pt x="624" y="18"/>
                  </a:lnTo>
                  <a:lnTo>
                    <a:pt x="636" y="18"/>
                  </a:lnTo>
                  <a:lnTo>
                    <a:pt x="642" y="24"/>
                  </a:lnTo>
                  <a:lnTo>
                    <a:pt x="642" y="24"/>
                  </a:lnTo>
                  <a:lnTo>
                    <a:pt x="648" y="30"/>
                  </a:lnTo>
                  <a:lnTo>
                    <a:pt x="642" y="41"/>
                  </a:lnTo>
                  <a:lnTo>
                    <a:pt x="630" y="53"/>
                  </a:lnTo>
                  <a:lnTo>
                    <a:pt x="630" y="53"/>
                  </a:lnTo>
                  <a:lnTo>
                    <a:pt x="630" y="59"/>
                  </a:lnTo>
                  <a:lnTo>
                    <a:pt x="624" y="71"/>
                  </a:lnTo>
                  <a:lnTo>
                    <a:pt x="618" y="77"/>
                  </a:lnTo>
                  <a:lnTo>
                    <a:pt x="618" y="77"/>
                  </a:lnTo>
                  <a:lnTo>
                    <a:pt x="583" y="107"/>
                  </a:lnTo>
                  <a:lnTo>
                    <a:pt x="583" y="107"/>
                  </a:lnTo>
                  <a:lnTo>
                    <a:pt x="559" y="125"/>
                  </a:lnTo>
                  <a:lnTo>
                    <a:pt x="529" y="154"/>
                  </a:lnTo>
                  <a:lnTo>
                    <a:pt x="529" y="154"/>
                  </a:lnTo>
                  <a:lnTo>
                    <a:pt x="511" y="166"/>
                  </a:lnTo>
                  <a:lnTo>
                    <a:pt x="482" y="178"/>
                  </a:lnTo>
                  <a:lnTo>
                    <a:pt x="428" y="196"/>
                  </a:lnTo>
                  <a:lnTo>
                    <a:pt x="428" y="196"/>
                  </a:lnTo>
                  <a:lnTo>
                    <a:pt x="416" y="202"/>
                  </a:lnTo>
                  <a:lnTo>
                    <a:pt x="393" y="202"/>
                  </a:lnTo>
                  <a:lnTo>
                    <a:pt x="339" y="208"/>
                  </a:lnTo>
                  <a:lnTo>
                    <a:pt x="339" y="208"/>
                  </a:lnTo>
                  <a:lnTo>
                    <a:pt x="286" y="208"/>
                  </a:lnTo>
                  <a:lnTo>
                    <a:pt x="256" y="214"/>
                  </a:lnTo>
                  <a:lnTo>
                    <a:pt x="232" y="232"/>
                  </a:lnTo>
                  <a:lnTo>
                    <a:pt x="232" y="232"/>
                  </a:lnTo>
                  <a:lnTo>
                    <a:pt x="149" y="327"/>
                  </a:lnTo>
                  <a:lnTo>
                    <a:pt x="72" y="422"/>
                  </a:lnTo>
                  <a:lnTo>
                    <a:pt x="72" y="422"/>
                  </a:lnTo>
                  <a:lnTo>
                    <a:pt x="66" y="422"/>
                  </a:lnTo>
                  <a:lnTo>
                    <a:pt x="54" y="410"/>
                  </a:lnTo>
                  <a:lnTo>
                    <a:pt x="30" y="380"/>
                  </a:lnTo>
                  <a:lnTo>
                    <a:pt x="12" y="344"/>
                  </a:lnTo>
                  <a:lnTo>
                    <a:pt x="6" y="327"/>
                  </a:lnTo>
                  <a:lnTo>
                    <a:pt x="0" y="315"/>
                  </a:lnTo>
                  <a:lnTo>
                    <a:pt x="0" y="315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6" name="Freeform 47">
              <a:extLst>
                <a:ext uri="{FF2B5EF4-FFF2-40B4-BE49-F238E27FC236}">
                  <a16:creationId xmlns:a16="http://schemas.microsoft.com/office/drawing/2014/main" id="{4FA9FD60-21BD-488F-87CC-59838E9A4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9" y="2152"/>
              <a:ext cx="303" cy="59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0" y="59"/>
                </a:cxn>
                <a:cxn ang="0">
                  <a:pos x="0" y="53"/>
                </a:cxn>
                <a:cxn ang="0">
                  <a:pos x="12" y="35"/>
                </a:cxn>
                <a:cxn ang="0">
                  <a:pos x="24" y="23"/>
                </a:cxn>
                <a:cxn ang="0">
                  <a:pos x="42" y="17"/>
                </a:cxn>
                <a:cxn ang="0">
                  <a:pos x="72" y="12"/>
                </a:cxn>
                <a:cxn ang="0">
                  <a:pos x="107" y="12"/>
                </a:cxn>
                <a:cxn ang="0">
                  <a:pos x="107" y="12"/>
                </a:cxn>
                <a:cxn ang="0">
                  <a:pos x="185" y="17"/>
                </a:cxn>
                <a:cxn ang="0">
                  <a:pos x="238" y="17"/>
                </a:cxn>
                <a:cxn ang="0">
                  <a:pos x="274" y="12"/>
                </a:cxn>
                <a:cxn ang="0">
                  <a:pos x="303" y="0"/>
                </a:cxn>
                <a:cxn ang="0">
                  <a:pos x="303" y="0"/>
                </a:cxn>
                <a:cxn ang="0">
                  <a:pos x="297" y="6"/>
                </a:cxn>
                <a:cxn ang="0">
                  <a:pos x="268" y="23"/>
                </a:cxn>
                <a:cxn ang="0">
                  <a:pos x="244" y="29"/>
                </a:cxn>
                <a:cxn ang="0">
                  <a:pos x="214" y="35"/>
                </a:cxn>
                <a:cxn ang="0">
                  <a:pos x="179" y="35"/>
                </a:cxn>
                <a:cxn ang="0">
                  <a:pos x="131" y="29"/>
                </a:cxn>
                <a:cxn ang="0">
                  <a:pos x="131" y="29"/>
                </a:cxn>
                <a:cxn ang="0">
                  <a:pos x="113" y="29"/>
                </a:cxn>
                <a:cxn ang="0">
                  <a:pos x="78" y="23"/>
                </a:cxn>
                <a:cxn ang="0">
                  <a:pos x="54" y="23"/>
                </a:cxn>
                <a:cxn ang="0">
                  <a:pos x="30" y="29"/>
                </a:cxn>
                <a:cxn ang="0">
                  <a:pos x="12" y="41"/>
                </a:cxn>
                <a:cxn ang="0">
                  <a:pos x="0" y="59"/>
                </a:cxn>
                <a:cxn ang="0">
                  <a:pos x="0" y="59"/>
                </a:cxn>
              </a:cxnLst>
              <a:rect l="0" t="0" r="r" b="b"/>
              <a:pathLst>
                <a:path w="303" h="59">
                  <a:moveTo>
                    <a:pt x="0" y="59"/>
                  </a:moveTo>
                  <a:lnTo>
                    <a:pt x="0" y="59"/>
                  </a:lnTo>
                  <a:lnTo>
                    <a:pt x="0" y="53"/>
                  </a:lnTo>
                  <a:lnTo>
                    <a:pt x="12" y="35"/>
                  </a:lnTo>
                  <a:lnTo>
                    <a:pt x="24" y="23"/>
                  </a:lnTo>
                  <a:lnTo>
                    <a:pt x="42" y="17"/>
                  </a:lnTo>
                  <a:lnTo>
                    <a:pt x="72" y="12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85" y="17"/>
                  </a:lnTo>
                  <a:lnTo>
                    <a:pt x="238" y="17"/>
                  </a:lnTo>
                  <a:lnTo>
                    <a:pt x="274" y="12"/>
                  </a:lnTo>
                  <a:lnTo>
                    <a:pt x="303" y="0"/>
                  </a:lnTo>
                  <a:lnTo>
                    <a:pt x="303" y="0"/>
                  </a:lnTo>
                  <a:lnTo>
                    <a:pt x="297" y="6"/>
                  </a:lnTo>
                  <a:lnTo>
                    <a:pt x="268" y="23"/>
                  </a:lnTo>
                  <a:lnTo>
                    <a:pt x="244" y="29"/>
                  </a:lnTo>
                  <a:lnTo>
                    <a:pt x="214" y="35"/>
                  </a:lnTo>
                  <a:lnTo>
                    <a:pt x="179" y="35"/>
                  </a:lnTo>
                  <a:lnTo>
                    <a:pt x="131" y="29"/>
                  </a:lnTo>
                  <a:lnTo>
                    <a:pt x="131" y="29"/>
                  </a:lnTo>
                  <a:lnTo>
                    <a:pt x="113" y="29"/>
                  </a:lnTo>
                  <a:lnTo>
                    <a:pt x="78" y="23"/>
                  </a:lnTo>
                  <a:lnTo>
                    <a:pt x="54" y="23"/>
                  </a:lnTo>
                  <a:lnTo>
                    <a:pt x="30" y="29"/>
                  </a:lnTo>
                  <a:lnTo>
                    <a:pt x="12" y="41"/>
                  </a:lnTo>
                  <a:lnTo>
                    <a:pt x="0" y="5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7" name="Freeform 48">
              <a:extLst>
                <a:ext uri="{FF2B5EF4-FFF2-40B4-BE49-F238E27FC236}">
                  <a16:creationId xmlns:a16="http://schemas.microsoft.com/office/drawing/2014/main" id="{8716EA18-ED70-40DB-AB56-B53DBA96D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098"/>
              <a:ext cx="154" cy="77"/>
            </a:xfrm>
            <a:custGeom>
              <a:avLst/>
              <a:gdLst/>
              <a:ahLst/>
              <a:cxnLst>
                <a:cxn ang="0">
                  <a:pos x="154" y="12"/>
                </a:cxn>
                <a:cxn ang="0">
                  <a:pos x="154" y="12"/>
                </a:cxn>
                <a:cxn ang="0">
                  <a:pos x="148" y="6"/>
                </a:cxn>
                <a:cxn ang="0">
                  <a:pos x="137" y="0"/>
                </a:cxn>
                <a:cxn ang="0">
                  <a:pos x="125" y="6"/>
                </a:cxn>
                <a:cxn ang="0">
                  <a:pos x="125" y="6"/>
                </a:cxn>
                <a:cxn ang="0">
                  <a:pos x="101" y="24"/>
                </a:cxn>
                <a:cxn ang="0">
                  <a:pos x="71" y="48"/>
                </a:cxn>
                <a:cxn ang="0">
                  <a:pos x="36" y="71"/>
                </a:cxn>
                <a:cxn ang="0">
                  <a:pos x="18" y="77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24" y="71"/>
                </a:cxn>
                <a:cxn ang="0">
                  <a:pos x="47" y="60"/>
                </a:cxn>
                <a:cxn ang="0">
                  <a:pos x="71" y="42"/>
                </a:cxn>
                <a:cxn ang="0">
                  <a:pos x="71" y="42"/>
                </a:cxn>
                <a:cxn ang="0">
                  <a:pos x="95" y="18"/>
                </a:cxn>
                <a:cxn ang="0">
                  <a:pos x="119" y="0"/>
                </a:cxn>
                <a:cxn ang="0">
                  <a:pos x="131" y="0"/>
                </a:cxn>
                <a:cxn ang="0">
                  <a:pos x="143" y="0"/>
                </a:cxn>
                <a:cxn ang="0">
                  <a:pos x="148" y="0"/>
                </a:cxn>
                <a:cxn ang="0">
                  <a:pos x="154" y="12"/>
                </a:cxn>
                <a:cxn ang="0">
                  <a:pos x="154" y="12"/>
                </a:cxn>
              </a:cxnLst>
              <a:rect l="0" t="0" r="r" b="b"/>
              <a:pathLst>
                <a:path w="154" h="77">
                  <a:moveTo>
                    <a:pt x="154" y="12"/>
                  </a:moveTo>
                  <a:lnTo>
                    <a:pt x="154" y="12"/>
                  </a:lnTo>
                  <a:lnTo>
                    <a:pt x="148" y="6"/>
                  </a:lnTo>
                  <a:lnTo>
                    <a:pt x="137" y="0"/>
                  </a:lnTo>
                  <a:lnTo>
                    <a:pt x="125" y="6"/>
                  </a:lnTo>
                  <a:lnTo>
                    <a:pt x="125" y="6"/>
                  </a:lnTo>
                  <a:lnTo>
                    <a:pt x="101" y="24"/>
                  </a:lnTo>
                  <a:lnTo>
                    <a:pt x="71" y="48"/>
                  </a:lnTo>
                  <a:lnTo>
                    <a:pt x="36" y="71"/>
                  </a:lnTo>
                  <a:lnTo>
                    <a:pt x="18" y="7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24" y="71"/>
                  </a:lnTo>
                  <a:lnTo>
                    <a:pt x="47" y="60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95" y="18"/>
                  </a:lnTo>
                  <a:lnTo>
                    <a:pt x="119" y="0"/>
                  </a:lnTo>
                  <a:lnTo>
                    <a:pt x="131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12"/>
                  </a:lnTo>
                  <a:lnTo>
                    <a:pt x="154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8" name="Freeform 49">
              <a:extLst>
                <a:ext uri="{FF2B5EF4-FFF2-40B4-BE49-F238E27FC236}">
                  <a16:creationId xmlns:a16="http://schemas.microsoft.com/office/drawing/2014/main" id="{D24F5336-0943-456D-81FA-46899E3ED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074"/>
              <a:ext cx="178" cy="90"/>
            </a:xfrm>
            <a:custGeom>
              <a:avLst/>
              <a:gdLst/>
              <a:ahLst/>
              <a:cxnLst>
                <a:cxn ang="0">
                  <a:pos x="178" y="12"/>
                </a:cxn>
                <a:cxn ang="0">
                  <a:pos x="178" y="12"/>
                </a:cxn>
                <a:cxn ang="0">
                  <a:pos x="166" y="6"/>
                </a:cxn>
                <a:cxn ang="0">
                  <a:pos x="154" y="6"/>
                </a:cxn>
                <a:cxn ang="0">
                  <a:pos x="137" y="12"/>
                </a:cxn>
                <a:cxn ang="0">
                  <a:pos x="137" y="12"/>
                </a:cxn>
                <a:cxn ang="0">
                  <a:pos x="77" y="54"/>
                </a:cxn>
                <a:cxn ang="0">
                  <a:pos x="42" y="78"/>
                </a:cxn>
                <a:cxn ang="0">
                  <a:pos x="24" y="84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36" y="78"/>
                </a:cxn>
                <a:cxn ang="0">
                  <a:pos x="59" y="60"/>
                </a:cxn>
                <a:cxn ang="0">
                  <a:pos x="89" y="42"/>
                </a:cxn>
                <a:cxn ang="0">
                  <a:pos x="89" y="42"/>
                </a:cxn>
                <a:cxn ang="0">
                  <a:pos x="131" y="6"/>
                </a:cxn>
                <a:cxn ang="0">
                  <a:pos x="148" y="0"/>
                </a:cxn>
                <a:cxn ang="0">
                  <a:pos x="160" y="0"/>
                </a:cxn>
                <a:cxn ang="0">
                  <a:pos x="160" y="0"/>
                </a:cxn>
                <a:cxn ang="0">
                  <a:pos x="172" y="6"/>
                </a:cxn>
                <a:cxn ang="0">
                  <a:pos x="178" y="12"/>
                </a:cxn>
                <a:cxn ang="0">
                  <a:pos x="178" y="12"/>
                </a:cxn>
              </a:cxnLst>
              <a:rect l="0" t="0" r="r" b="b"/>
              <a:pathLst>
                <a:path w="178" h="90">
                  <a:moveTo>
                    <a:pt x="178" y="12"/>
                  </a:moveTo>
                  <a:lnTo>
                    <a:pt x="178" y="12"/>
                  </a:lnTo>
                  <a:lnTo>
                    <a:pt x="166" y="6"/>
                  </a:lnTo>
                  <a:lnTo>
                    <a:pt x="154" y="6"/>
                  </a:lnTo>
                  <a:lnTo>
                    <a:pt x="137" y="12"/>
                  </a:lnTo>
                  <a:lnTo>
                    <a:pt x="137" y="12"/>
                  </a:lnTo>
                  <a:lnTo>
                    <a:pt x="77" y="54"/>
                  </a:lnTo>
                  <a:lnTo>
                    <a:pt x="42" y="78"/>
                  </a:lnTo>
                  <a:lnTo>
                    <a:pt x="24" y="84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36" y="78"/>
                  </a:lnTo>
                  <a:lnTo>
                    <a:pt x="59" y="60"/>
                  </a:lnTo>
                  <a:lnTo>
                    <a:pt x="89" y="42"/>
                  </a:lnTo>
                  <a:lnTo>
                    <a:pt x="89" y="42"/>
                  </a:lnTo>
                  <a:lnTo>
                    <a:pt x="131" y="6"/>
                  </a:lnTo>
                  <a:lnTo>
                    <a:pt x="14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72" y="6"/>
                  </a:lnTo>
                  <a:lnTo>
                    <a:pt x="178" y="12"/>
                  </a:lnTo>
                  <a:lnTo>
                    <a:pt x="178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9" name="Freeform 50">
              <a:extLst>
                <a:ext uri="{FF2B5EF4-FFF2-40B4-BE49-F238E27FC236}">
                  <a16:creationId xmlns:a16="http://schemas.microsoft.com/office/drawing/2014/main" id="{9C1C4212-39A4-4FDB-A318-C9F7F452A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051"/>
              <a:ext cx="154" cy="101"/>
            </a:xfrm>
            <a:custGeom>
              <a:avLst/>
              <a:gdLst/>
              <a:ahLst/>
              <a:cxnLst>
                <a:cxn ang="0">
                  <a:pos x="154" y="0"/>
                </a:cxn>
                <a:cxn ang="0">
                  <a:pos x="154" y="0"/>
                </a:cxn>
                <a:cxn ang="0">
                  <a:pos x="95" y="47"/>
                </a:cxn>
                <a:cxn ang="0">
                  <a:pos x="95" y="47"/>
                </a:cxn>
                <a:cxn ang="0">
                  <a:pos x="53" y="77"/>
                </a:cxn>
                <a:cxn ang="0">
                  <a:pos x="24" y="95"/>
                </a:cxn>
                <a:cxn ang="0">
                  <a:pos x="0" y="101"/>
                </a:cxn>
                <a:cxn ang="0">
                  <a:pos x="0" y="101"/>
                </a:cxn>
                <a:cxn ang="0">
                  <a:pos x="24" y="89"/>
                </a:cxn>
                <a:cxn ang="0">
                  <a:pos x="65" y="65"/>
                </a:cxn>
                <a:cxn ang="0">
                  <a:pos x="65" y="65"/>
                </a:cxn>
                <a:cxn ang="0">
                  <a:pos x="107" y="35"/>
                </a:cxn>
                <a:cxn ang="0">
                  <a:pos x="137" y="12"/>
                </a:cxn>
                <a:cxn ang="0">
                  <a:pos x="154" y="0"/>
                </a:cxn>
                <a:cxn ang="0">
                  <a:pos x="154" y="0"/>
                </a:cxn>
              </a:cxnLst>
              <a:rect l="0" t="0" r="r" b="b"/>
              <a:pathLst>
                <a:path w="154" h="101">
                  <a:moveTo>
                    <a:pt x="154" y="0"/>
                  </a:moveTo>
                  <a:lnTo>
                    <a:pt x="154" y="0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53" y="77"/>
                  </a:lnTo>
                  <a:lnTo>
                    <a:pt x="24" y="95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24" y="8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107" y="35"/>
                  </a:lnTo>
                  <a:lnTo>
                    <a:pt x="137" y="1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0" name="Freeform 51">
              <a:extLst>
                <a:ext uri="{FF2B5EF4-FFF2-40B4-BE49-F238E27FC236}">
                  <a16:creationId xmlns:a16="http://schemas.microsoft.com/office/drawing/2014/main" id="{9B02C78D-88BF-4CD9-8A91-8FFD3058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015"/>
              <a:ext cx="891" cy="701"/>
            </a:xfrm>
            <a:custGeom>
              <a:avLst/>
              <a:gdLst/>
              <a:ahLst/>
              <a:cxnLst>
                <a:cxn ang="0">
                  <a:pos x="166" y="0"/>
                </a:cxn>
                <a:cxn ang="0">
                  <a:pos x="196" y="6"/>
                </a:cxn>
                <a:cxn ang="0">
                  <a:pos x="232" y="30"/>
                </a:cxn>
                <a:cxn ang="0">
                  <a:pos x="261" y="89"/>
                </a:cxn>
                <a:cxn ang="0">
                  <a:pos x="309" y="178"/>
                </a:cxn>
                <a:cxn ang="0">
                  <a:pos x="398" y="339"/>
                </a:cxn>
                <a:cxn ang="0">
                  <a:pos x="463" y="422"/>
                </a:cxn>
                <a:cxn ang="0">
                  <a:pos x="499" y="457"/>
                </a:cxn>
                <a:cxn ang="0">
                  <a:pos x="511" y="434"/>
                </a:cxn>
                <a:cxn ang="0">
                  <a:pos x="529" y="428"/>
                </a:cxn>
                <a:cxn ang="0">
                  <a:pos x="547" y="446"/>
                </a:cxn>
                <a:cxn ang="0">
                  <a:pos x="570" y="434"/>
                </a:cxn>
                <a:cxn ang="0">
                  <a:pos x="713" y="362"/>
                </a:cxn>
                <a:cxn ang="0">
                  <a:pos x="778" y="303"/>
                </a:cxn>
                <a:cxn ang="0">
                  <a:pos x="796" y="321"/>
                </a:cxn>
                <a:cxn ang="0">
                  <a:pos x="850" y="398"/>
                </a:cxn>
                <a:cxn ang="0">
                  <a:pos x="885" y="487"/>
                </a:cxn>
                <a:cxn ang="0">
                  <a:pos x="891" y="541"/>
                </a:cxn>
                <a:cxn ang="0">
                  <a:pos x="772" y="618"/>
                </a:cxn>
                <a:cxn ang="0">
                  <a:pos x="648" y="671"/>
                </a:cxn>
                <a:cxn ang="0">
                  <a:pos x="523" y="701"/>
                </a:cxn>
                <a:cxn ang="0">
                  <a:pos x="487" y="689"/>
                </a:cxn>
                <a:cxn ang="0">
                  <a:pos x="392" y="647"/>
                </a:cxn>
                <a:cxn ang="0">
                  <a:pos x="255" y="547"/>
                </a:cxn>
                <a:cxn ang="0">
                  <a:pos x="89" y="368"/>
                </a:cxn>
                <a:cxn ang="0">
                  <a:pos x="53" y="315"/>
                </a:cxn>
                <a:cxn ang="0">
                  <a:pos x="12" y="220"/>
                </a:cxn>
                <a:cxn ang="0">
                  <a:pos x="6" y="149"/>
                </a:cxn>
                <a:cxn ang="0">
                  <a:pos x="24" y="95"/>
                </a:cxn>
                <a:cxn ang="0">
                  <a:pos x="59" y="53"/>
                </a:cxn>
                <a:cxn ang="0">
                  <a:pos x="119" y="12"/>
                </a:cxn>
                <a:cxn ang="0">
                  <a:pos x="166" y="0"/>
                </a:cxn>
              </a:cxnLst>
              <a:rect l="0" t="0" r="r" b="b"/>
              <a:pathLst>
                <a:path w="891" h="701">
                  <a:moveTo>
                    <a:pt x="166" y="0"/>
                  </a:moveTo>
                  <a:lnTo>
                    <a:pt x="166" y="0"/>
                  </a:lnTo>
                  <a:lnTo>
                    <a:pt x="172" y="0"/>
                  </a:lnTo>
                  <a:lnTo>
                    <a:pt x="196" y="6"/>
                  </a:lnTo>
                  <a:lnTo>
                    <a:pt x="214" y="18"/>
                  </a:lnTo>
                  <a:lnTo>
                    <a:pt x="232" y="30"/>
                  </a:lnTo>
                  <a:lnTo>
                    <a:pt x="250" y="53"/>
                  </a:lnTo>
                  <a:lnTo>
                    <a:pt x="261" y="89"/>
                  </a:lnTo>
                  <a:lnTo>
                    <a:pt x="261" y="89"/>
                  </a:lnTo>
                  <a:lnTo>
                    <a:pt x="309" y="178"/>
                  </a:lnTo>
                  <a:lnTo>
                    <a:pt x="362" y="285"/>
                  </a:lnTo>
                  <a:lnTo>
                    <a:pt x="398" y="339"/>
                  </a:lnTo>
                  <a:lnTo>
                    <a:pt x="434" y="386"/>
                  </a:lnTo>
                  <a:lnTo>
                    <a:pt x="463" y="422"/>
                  </a:lnTo>
                  <a:lnTo>
                    <a:pt x="499" y="457"/>
                  </a:lnTo>
                  <a:lnTo>
                    <a:pt x="499" y="457"/>
                  </a:lnTo>
                  <a:lnTo>
                    <a:pt x="505" y="446"/>
                  </a:lnTo>
                  <a:lnTo>
                    <a:pt x="511" y="434"/>
                  </a:lnTo>
                  <a:lnTo>
                    <a:pt x="517" y="428"/>
                  </a:lnTo>
                  <a:lnTo>
                    <a:pt x="529" y="428"/>
                  </a:lnTo>
                  <a:lnTo>
                    <a:pt x="535" y="434"/>
                  </a:lnTo>
                  <a:lnTo>
                    <a:pt x="547" y="446"/>
                  </a:lnTo>
                  <a:lnTo>
                    <a:pt x="547" y="446"/>
                  </a:lnTo>
                  <a:lnTo>
                    <a:pt x="570" y="434"/>
                  </a:lnTo>
                  <a:lnTo>
                    <a:pt x="636" y="404"/>
                  </a:lnTo>
                  <a:lnTo>
                    <a:pt x="713" y="362"/>
                  </a:lnTo>
                  <a:lnTo>
                    <a:pt x="749" y="333"/>
                  </a:lnTo>
                  <a:lnTo>
                    <a:pt x="778" y="303"/>
                  </a:lnTo>
                  <a:lnTo>
                    <a:pt x="778" y="303"/>
                  </a:lnTo>
                  <a:lnTo>
                    <a:pt x="796" y="321"/>
                  </a:lnTo>
                  <a:lnTo>
                    <a:pt x="826" y="362"/>
                  </a:lnTo>
                  <a:lnTo>
                    <a:pt x="850" y="398"/>
                  </a:lnTo>
                  <a:lnTo>
                    <a:pt x="867" y="440"/>
                  </a:lnTo>
                  <a:lnTo>
                    <a:pt x="885" y="487"/>
                  </a:lnTo>
                  <a:lnTo>
                    <a:pt x="891" y="541"/>
                  </a:lnTo>
                  <a:lnTo>
                    <a:pt x="891" y="541"/>
                  </a:lnTo>
                  <a:lnTo>
                    <a:pt x="861" y="564"/>
                  </a:lnTo>
                  <a:lnTo>
                    <a:pt x="772" y="618"/>
                  </a:lnTo>
                  <a:lnTo>
                    <a:pt x="713" y="647"/>
                  </a:lnTo>
                  <a:lnTo>
                    <a:pt x="648" y="671"/>
                  </a:lnTo>
                  <a:lnTo>
                    <a:pt x="588" y="695"/>
                  </a:lnTo>
                  <a:lnTo>
                    <a:pt x="523" y="701"/>
                  </a:lnTo>
                  <a:lnTo>
                    <a:pt x="523" y="701"/>
                  </a:lnTo>
                  <a:lnTo>
                    <a:pt x="487" y="689"/>
                  </a:lnTo>
                  <a:lnTo>
                    <a:pt x="446" y="677"/>
                  </a:lnTo>
                  <a:lnTo>
                    <a:pt x="392" y="647"/>
                  </a:lnTo>
                  <a:lnTo>
                    <a:pt x="333" y="606"/>
                  </a:lnTo>
                  <a:lnTo>
                    <a:pt x="255" y="547"/>
                  </a:lnTo>
                  <a:lnTo>
                    <a:pt x="178" y="469"/>
                  </a:lnTo>
                  <a:lnTo>
                    <a:pt x="89" y="368"/>
                  </a:lnTo>
                  <a:lnTo>
                    <a:pt x="89" y="368"/>
                  </a:lnTo>
                  <a:lnTo>
                    <a:pt x="53" y="315"/>
                  </a:lnTo>
                  <a:lnTo>
                    <a:pt x="24" y="267"/>
                  </a:lnTo>
                  <a:lnTo>
                    <a:pt x="12" y="220"/>
                  </a:lnTo>
                  <a:lnTo>
                    <a:pt x="0" y="184"/>
                  </a:lnTo>
                  <a:lnTo>
                    <a:pt x="6" y="149"/>
                  </a:lnTo>
                  <a:lnTo>
                    <a:pt x="12" y="119"/>
                  </a:lnTo>
                  <a:lnTo>
                    <a:pt x="24" y="95"/>
                  </a:lnTo>
                  <a:lnTo>
                    <a:pt x="42" y="71"/>
                  </a:lnTo>
                  <a:lnTo>
                    <a:pt x="59" y="53"/>
                  </a:lnTo>
                  <a:lnTo>
                    <a:pt x="77" y="36"/>
                  </a:lnTo>
                  <a:lnTo>
                    <a:pt x="119" y="12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1" name="Freeform 52">
              <a:extLst>
                <a:ext uri="{FF2B5EF4-FFF2-40B4-BE49-F238E27FC236}">
                  <a16:creationId xmlns:a16="http://schemas.microsoft.com/office/drawing/2014/main" id="{BBE994E2-130C-43C2-838E-8D6A1AE6D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2478"/>
              <a:ext cx="30" cy="16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8"/>
                </a:cxn>
                <a:cxn ang="0">
                  <a:pos x="0" y="60"/>
                </a:cxn>
                <a:cxn ang="0">
                  <a:pos x="0" y="84"/>
                </a:cxn>
                <a:cxn ang="0">
                  <a:pos x="0" y="113"/>
                </a:cxn>
                <a:cxn ang="0">
                  <a:pos x="0" y="131"/>
                </a:cxn>
                <a:cxn ang="0">
                  <a:pos x="12" y="155"/>
                </a:cxn>
                <a:cxn ang="0">
                  <a:pos x="12" y="155"/>
                </a:cxn>
                <a:cxn ang="0">
                  <a:pos x="18" y="155"/>
                </a:cxn>
                <a:cxn ang="0">
                  <a:pos x="24" y="161"/>
                </a:cxn>
                <a:cxn ang="0">
                  <a:pos x="30" y="149"/>
                </a:cxn>
                <a:cxn ang="0">
                  <a:pos x="30" y="95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30" h="161">
                  <a:moveTo>
                    <a:pt x="18" y="0"/>
                  </a:moveTo>
                  <a:lnTo>
                    <a:pt x="18" y="0"/>
                  </a:lnTo>
                  <a:lnTo>
                    <a:pt x="12" y="18"/>
                  </a:lnTo>
                  <a:lnTo>
                    <a:pt x="0" y="60"/>
                  </a:lnTo>
                  <a:lnTo>
                    <a:pt x="0" y="84"/>
                  </a:lnTo>
                  <a:lnTo>
                    <a:pt x="0" y="113"/>
                  </a:lnTo>
                  <a:lnTo>
                    <a:pt x="0" y="131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8" y="155"/>
                  </a:lnTo>
                  <a:lnTo>
                    <a:pt x="24" y="161"/>
                  </a:lnTo>
                  <a:lnTo>
                    <a:pt x="30" y="149"/>
                  </a:lnTo>
                  <a:lnTo>
                    <a:pt x="30" y="9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2" name="Freeform 53">
              <a:extLst>
                <a:ext uri="{FF2B5EF4-FFF2-40B4-BE49-F238E27FC236}">
                  <a16:creationId xmlns:a16="http://schemas.microsoft.com/office/drawing/2014/main" id="{7578FDBC-C098-4C5B-A0D8-7492FF1D6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187"/>
              <a:ext cx="71" cy="529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71" y="0"/>
                </a:cxn>
                <a:cxn ang="0">
                  <a:pos x="59" y="42"/>
                </a:cxn>
                <a:cxn ang="0">
                  <a:pos x="30" y="155"/>
                </a:cxn>
                <a:cxn ang="0">
                  <a:pos x="18" y="232"/>
                </a:cxn>
                <a:cxn ang="0">
                  <a:pos x="6" y="321"/>
                </a:cxn>
                <a:cxn ang="0">
                  <a:pos x="0" y="422"/>
                </a:cxn>
                <a:cxn ang="0">
                  <a:pos x="0" y="529"/>
                </a:cxn>
                <a:cxn ang="0">
                  <a:pos x="0" y="529"/>
                </a:cxn>
                <a:cxn ang="0">
                  <a:pos x="30" y="279"/>
                </a:cxn>
                <a:cxn ang="0">
                  <a:pos x="53" y="101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71" h="529">
                  <a:moveTo>
                    <a:pt x="71" y="0"/>
                  </a:moveTo>
                  <a:lnTo>
                    <a:pt x="71" y="0"/>
                  </a:lnTo>
                  <a:lnTo>
                    <a:pt x="59" y="42"/>
                  </a:lnTo>
                  <a:lnTo>
                    <a:pt x="30" y="155"/>
                  </a:lnTo>
                  <a:lnTo>
                    <a:pt x="18" y="232"/>
                  </a:lnTo>
                  <a:lnTo>
                    <a:pt x="6" y="321"/>
                  </a:lnTo>
                  <a:lnTo>
                    <a:pt x="0" y="422"/>
                  </a:lnTo>
                  <a:lnTo>
                    <a:pt x="0" y="529"/>
                  </a:lnTo>
                  <a:lnTo>
                    <a:pt x="0" y="529"/>
                  </a:lnTo>
                  <a:lnTo>
                    <a:pt x="30" y="279"/>
                  </a:lnTo>
                  <a:lnTo>
                    <a:pt x="53" y="101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3" name="Freeform 54">
              <a:extLst>
                <a:ext uri="{FF2B5EF4-FFF2-40B4-BE49-F238E27FC236}">
                  <a16:creationId xmlns:a16="http://schemas.microsoft.com/office/drawing/2014/main" id="{7E0E87C1-2B78-4914-A715-1FA62BCFD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2" y="1968"/>
              <a:ext cx="208" cy="17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08" y="0"/>
                </a:cxn>
                <a:cxn ang="0">
                  <a:pos x="196" y="23"/>
                </a:cxn>
                <a:cxn ang="0">
                  <a:pos x="184" y="41"/>
                </a:cxn>
                <a:cxn ang="0">
                  <a:pos x="160" y="65"/>
                </a:cxn>
                <a:cxn ang="0">
                  <a:pos x="131" y="89"/>
                </a:cxn>
                <a:cxn ang="0">
                  <a:pos x="95" y="112"/>
                </a:cxn>
                <a:cxn ang="0">
                  <a:pos x="53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2" y="148"/>
                </a:cxn>
                <a:cxn ang="0">
                  <a:pos x="30" y="166"/>
                </a:cxn>
                <a:cxn ang="0">
                  <a:pos x="53" y="178"/>
                </a:cxn>
                <a:cxn ang="0">
                  <a:pos x="71" y="178"/>
                </a:cxn>
                <a:cxn ang="0">
                  <a:pos x="83" y="172"/>
                </a:cxn>
                <a:cxn ang="0">
                  <a:pos x="101" y="166"/>
                </a:cxn>
                <a:cxn ang="0">
                  <a:pos x="119" y="148"/>
                </a:cxn>
                <a:cxn ang="0">
                  <a:pos x="143" y="124"/>
                </a:cxn>
                <a:cxn ang="0">
                  <a:pos x="160" y="95"/>
                </a:cxn>
                <a:cxn ang="0">
                  <a:pos x="184" y="53"/>
                </a:cxn>
                <a:cxn ang="0">
                  <a:pos x="208" y="0"/>
                </a:cxn>
                <a:cxn ang="0">
                  <a:pos x="208" y="0"/>
                </a:cxn>
              </a:cxnLst>
              <a:rect l="0" t="0" r="r" b="b"/>
              <a:pathLst>
                <a:path w="208" h="178">
                  <a:moveTo>
                    <a:pt x="208" y="0"/>
                  </a:moveTo>
                  <a:lnTo>
                    <a:pt x="208" y="0"/>
                  </a:lnTo>
                  <a:lnTo>
                    <a:pt x="196" y="23"/>
                  </a:lnTo>
                  <a:lnTo>
                    <a:pt x="184" y="41"/>
                  </a:lnTo>
                  <a:lnTo>
                    <a:pt x="160" y="65"/>
                  </a:lnTo>
                  <a:lnTo>
                    <a:pt x="131" y="89"/>
                  </a:lnTo>
                  <a:lnTo>
                    <a:pt x="95" y="112"/>
                  </a:lnTo>
                  <a:lnTo>
                    <a:pt x="53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2" y="148"/>
                  </a:lnTo>
                  <a:lnTo>
                    <a:pt x="30" y="166"/>
                  </a:lnTo>
                  <a:lnTo>
                    <a:pt x="53" y="178"/>
                  </a:lnTo>
                  <a:lnTo>
                    <a:pt x="71" y="178"/>
                  </a:lnTo>
                  <a:lnTo>
                    <a:pt x="83" y="172"/>
                  </a:lnTo>
                  <a:lnTo>
                    <a:pt x="101" y="166"/>
                  </a:lnTo>
                  <a:lnTo>
                    <a:pt x="119" y="148"/>
                  </a:lnTo>
                  <a:lnTo>
                    <a:pt x="143" y="124"/>
                  </a:lnTo>
                  <a:lnTo>
                    <a:pt x="160" y="95"/>
                  </a:lnTo>
                  <a:lnTo>
                    <a:pt x="184" y="53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4" name="Freeform 55">
              <a:extLst>
                <a:ext uri="{FF2B5EF4-FFF2-40B4-BE49-F238E27FC236}">
                  <a16:creationId xmlns:a16="http://schemas.microsoft.com/office/drawing/2014/main" id="{59402E3A-AA3B-4EE8-9A24-9A9EDAA22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3055"/>
              <a:ext cx="321" cy="47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29"/>
                </a:cxn>
                <a:cxn ang="0">
                  <a:pos x="36" y="23"/>
                </a:cxn>
                <a:cxn ang="0">
                  <a:pos x="71" y="11"/>
                </a:cxn>
                <a:cxn ang="0">
                  <a:pos x="119" y="5"/>
                </a:cxn>
                <a:cxn ang="0">
                  <a:pos x="166" y="0"/>
                </a:cxn>
                <a:cxn ang="0">
                  <a:pos x="220" y="5"/>
                </a:cxn>
                <a:cxn ang="0">
                  <a:pos x="273" y="17"/>
                </a:cxn>
                <a:cxn ang="0">
                  <a:pos x="297" y="29"/>
                </a:cxn>
                <a:cxn ang="0">
                  <a:pos x="321" y="47"/>
                </a:cxn>
                <a:cxn ang="0">
                  <a:pos x="321" y="47"/>
                </a:cxn>
                <a:cxn ang="0">
                  <a:pos x="297" y="41"/>
                </a:cxn>
                <a:cxn ang="0">
                  <a:pos x="238" y="23"/>
                </a:cxn>
                <a:cxn ang="0">
                  <a:pos x="196" y="17"/>
                </a:cxn>
                <a:cxn ang="0">
                  <a:pos x="142" y="17"/>
                </a:cxn>
                <a:cxn ang="0">
                  <a:pos x="77" y="17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321" h="47">
                  <a:moveTo>
                    <a:pt x="0" y="29"/>
                  </a:moveTo>
                  <a:lnTo>
                    <a:pt x="0" y="29"/>
                  </a:lnTo>
                  <a:lnTo>
                    <a:pt x="36" y="23"/>
                  </a:lnTo>
                  <a:lnTo>
                    <a:pt x="71" y="11"/>
                  </a:lnTo>
                  <a:lnTo>
                    <a:pt x="119" y="5"/>
                  </a:lnTo>
                  <a:lnTo>
                    <a:pt x="166" y="0"/>
                  </a:lnTo>
                  <a:lnTo>
                    <a:pt x="220" y="5"/>
                  </a:lnTo>
                  <a:lnTo>
                    <a:pt x="273" y="17"/>
                  </a:lnTo>
                  <a:lnTo>
                    <a:pt x="297" y="29"/>
                  </a:lnTo>
                  <a:lnTo>
                    <a:pt x="321" y="47"/>
                  </a:lnTo>
                  <a:lnTo>
                    <a:pt x="321" y="47"/>
                  </a:lnTo>
                  <a:lnTo>
                    <a:pt x="297" y="41"/>
                  </a:lnTo>
                  <a:lnTo>
                    <a:pt x="238" y="23"/>
                  </a:lnTo>
                  <a:lnTo>
                    <a:pt x="196" y="17"/>
                  </a:lnTo>
                  <a:lnTo>
                    <a:pt x="142" y="17"/>
                  </a:lnTo>
                  <a:lnTo>
                    <a:pt x="77" y="17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5" name="Freeform 56">
              <a:extLst>
                <a:ext uri="{FF2B5EF4-FFF2-40B4-BE49-F238E27FC236}">
                  <a16:creationId xmlns:a16="http://schemas.microsoft.com/office/drawing/2014/main" id="{D4B89663-9C5C-4F54-B73E-8CEFCC731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" y="3090"/>
              <a:ext cx="576" cy="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5" y="18"/>
                </a:cxn>
                <a:cxn ang="0">
                  <a:pos x="225" y="71"/>
                </a:cxn>
                <a:cxn ang="0">
                  <a:pos x="321" y="107"/>
                </a:cxn>
                <a:cxn ang="0">
                  <a:pos x="416" y="149"/>
                </a:cxn>
                <a:cxn ang="0">
                  <a:pos x="505" y="190"/>
                </a:cxn>
                <a:cxn ang="0">
                  <a:pos x="576" y="238"/>
                </a:cxn>
                <a:cxn ang="0">
                  <a:pos x="576" y="238"/>
                </a:cxn>
                <a:cxn ang="0">
                  <a:pos x="332" y="137"/>
                </a:cxn>
                <a:cxn ang="0">
                  <a:pos x="142" y="5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6" h="238">
                  <a:moveTo>
                    <a:pt x="0" y="0"/>
                  </a:moveTo>
                  <a:lnTo>
                    <a:pt x="0" y="0"/>
                  </a:lnTo>
                  <a:lnTo>
                    <a:pt x="65" y="18"/>
                  </a:lnTo>
                  <a:lnTo>
                    <a:pt x="225" y="71"/>
                  </a:lnTo>
                  <a:lnTo>
                    <a:pt x="321" y="107"/>
                  </a:lnTo>
                  <a:lnTo>
                    <a:pt x="416" y="149"/>
                  </a:lnTo>
                  <a:lnTo>
                    <a:pt x="505" y="190"/>
                  </a:lnTo>
                  <a:lnTo>
                    <a:pt x="576" y="238"/>
                  </a:lnTo>
                  <a:lnTo>
                    <a:pt x="576" y="238"/>
                  </a:lnTo>
                  <a:lnTo>
                    <a:pt x="332" y="137"/>
                  </a:lnTo>
                  <a:lnTo>
                    <a:pt x="142" y="5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6" name="Freeform 57">
              <a:extLst>
                <a:ext uri="{FF2B5EF4-FFF2-40B4-BE49-F238E27FC236}">
                  <a16:creationId xmlns:a16="http://schemas.microsoft.com/office/drawing/2014/main" id="{D31339DD-D27B-4102-9B95-334FF176E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3102"/>
              <a:ext cx="565" cy="89"/>
            </a:xfrm>
            <a:custGeom>
              <a:avLst/>
              <a:gdLst/>
              <a:ahLst/>
              <a:cxnLst>
                <a:cxn ang="0">
                  <a:pos x="565" y="0"/>
                </a:cxn>
                <a:cxn ang="0">
                  <a:pos x="565" y="0"/>
                </a:cxn>
                <a:cxn ang="0">
                  <a:pos x="517" y="18"/>
                </a:cxn>
                <a:cxn ang="0">
                  <a:pos x="464" y="36"/>
                </a:cxn>
                <a:cxn ang="0">
                  <a:pos x="392" y="48"/>
                </a:cxn>
                <a:cxn ang="0">
                  <a:pos x="309" y="59"/>
                </a:cxn>
                <a:cxn ang="0">
                  <a:pos x="214" y="65"/>
                </a:cxn>
                <a:cxn ang="0">
                  <a:pos x="107" y="54"/>
                </a:cxn>
                <a:cxn ang="0">
                  <a:pos x="54" y="4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8" y="54"/>
                </a:cxn>
                <a:cxn ang="0">
                  <a:pos x="101" y="71"/>
                </a:cxn>
                <a:cxn ang="0">
                  <a:pos x="173" y="83"/>
                </a:cxn>
                <a:cxn ang="0">
                  <a:pos x="262" y="89"/>
                </a:cxn>
                <a:cxn ang="0">
                  <a:pos x="303" y="89"/>
                </a:cxn>
                <a:cxn ang="0">
                  <a:pos x="357" y="83"/>
                </a:cxn>
                <a:cxn ang="0">
                  <a:pos x="404" y="71"/>
                </a:cxn>
                <a:cxn ang="0">
                  <a:pos x="458" y="54"/>
                </a:cxn>
                <a:cxn ang="0">
                  <a:pos x="511" y="36"/>
                </a:cxn>
                <a:cxn ang="0">
                  <a:pos x="565" y="0"/>
                </a:cxn>
                <a:cxn ang="0">
                  <a:pos x="565" y="0"/>
                </a:cxn>
              </a:cxnLst>
              <a:rect l="0" t="0" r="r" b="b"/>
              <a:pathLst>
                <a:path w="565" h="89">
                  <a:moveTo>
                    <a:pt x="565" y="0"/>
                  </a:moveTo>
                  <a:lnTo>
                    <a:pt x="565" y="0"/>
                  </a:lnTo>
                  <a:lnTo>
                    <a:pt x="517" y="18"/>
                  </a:lnTo>
                  <a:lnTo>
                    <a:pt x="464" y="36"/>
                  </a:lnTo>
                  <a:lnTo>
                    <a:pt x="392" y="48"/>
                  </a:lnTo>
                  <a:lnTo>
                    <a:pt x="309" y="59"/>
                  </a:lnTo>
                  <a:lnTo>
                    <a:pt x="214" y="65"/>
                  </a:lnTo>
                  <a:lnTo>
                    <a:pt x="107" y="54"/>
                  </a:lnTo>
                  <a:lnTo>
                    <a:pt x="54" y="4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8" y="54"/>
                  </a:lnTo>
                  <a:lnTo>
                    <a:pt x="101" y="71"/>
                  </a:lnTo>
                  <a:lnTo>
                    <a:pt x="173" y="83"/>
                  </a:lnTo>
                  <a:lnTo>
                    <a:pt x="262" y="89"/>
                  </a:lnTo>
                  <a:lnTo>
                    <a:pt x="303" y="89"/>
                  </a:lnTo>
                  <a:lnTo>
                    <a:pt x="357" y="83"/>
                  </a:lnTo>
                  <a:lnTo>
                    <a:pt x="404" y="71"/>
                  </a:lnTo>
                  <a:lnTo>
                    <a:pt x="458" y="54"/>
                  </a:lnTo>
                  <a:lnTo>
                    <a:pt x="511" y="36"/>
                  </a:lnTo>
                  <a:lnTo>
                    <a:pt x="565" y="0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7" name="Freeform 58">
              <a:extLst>
                <a:ext uri="{FF2B5EF4-FFF2-40B4-BE49-F238E27FC236}">
                  <a16:creationId xmlns:a16="http://schemas.microsoft.com/office/drawing/2014/main" id="{BEAC3A5E-298C-4A3C-AB6F-D625A90A7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" y="3310"/>
              <a:ext cx="772" cy="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1" y="6"/>
                </a:cxn>
                <a:cxn ang="0">
                  <a:pos x="321" y="42"/>
                </a:cxn>
                <a:cxn ang="0">
                  <a:pos x="451" y="65"/>
                </a:cxn>
                <a:cxn ang="0">
                  <a:pos x="576" y="95"/>
                </a:cxn>
                <a:cxn ang="0">
                  <a:pos x="689" y="131"/>
                </a:cxn>
                <a:cxn ang="0">
                  <a:pos x="731" y="148"/>
                </a:cxn>
                <a:cxn ang="0">
                  <a:pos x="772" y="172"/>
                </a:cxn>
                <a:cxn ang="0">
                  <a:pos x="772" y="172"/>
                </a:cxn>
                <a:cxn ang="0">
                  <a:pos x="754" y="184"/>
                </a:cxn>
                <a:cxn ang="0">
                  <a:pos x="719" y="220"/>
                </a:cxn>
                <a:cxn ang="0">
                  <a:pos x="695" y="238"/>
                </a:cxn>
                <a:cxn ang="0">
                  <a:pos x="665" y="255"/>
                </a:cxn>
                <a:cxn ang="0">
                  <a:pos x="636" y="261"/>
                </a:cxn>
                <a:cxn ang="0">
                  <a:pos x="606" y="255"/>
                </a:cxn>
                <a:cxn ang="0">
                  <a:pos x="606" y="255"/>
                </a:cxn>
                <a:cxn ang="0">
                  <a:pos x="481" y="214"/>
                </a:cxn>
                <a:cxn ang="0">
                  <a:pos x="291" y="137"/>
                </a:cxn>
                <a:cxn ang="0">
                  <a:pos x="107" y="53"/>
                </a:cxn>
                <a:cxn ang="0">
                  <a:pos x="42" y="2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2" h="261">
                  <a:moveTo>
                    <a:pt x="0" y="0"/>
                  </a:moveTo>
                  <a:lnTo>
                    <a:pt x="0" y="0"/>
                  </a:lnTo>
                  <a:lnTo>
                    <a:pt x="101" y="6"/>
                  </a:lnTo>
                  <a:lnTo>
                    <a:pt x="321" y="42"/>
                  </a:lnTo>
                  <a:lnTo>
                    <a:pt x="451" y="65"/>
                  </a:lnTo>
                  <a:lnTo>
                    <a:pt x="576" y="95"/>
                  </a:lnTo>
                  <a:lnTo>
                    <a:pt x="689" y="131"/>
                  </a:lnTo>
                  <a:lnTo>
                    <a:pt x="731" y="148"/>
                  </a:lnTo>
                  <a:lnTo>
                    <a:pt x="772" y="172"/>
                  </a:lnTo>
                  <a:lnTo>
                    <a:pt x="772" y="172"/>
                  </a:lnTo>
                  <a:lnTo>
                    <a:pt x="754" y="184"/>
                  </a:lnTo>
                  <a:lnTo>
                    <a:pt x="719" y="220"/>
                  </a:lnTo>
                  <a:lnTo>
                    <a:pt x="695" y="238"/>
                  </a:lnTo>
                  <a:lnTo>
                    <a:pt x="665" y="255"/>
                  </a:lnTo>
                  <a:lnTo>
                    <a:pt x="636" y="261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481" y="214"/>
                  </a:lnTo>
                  <a:lnTo>
                    <a:pt x="291" y="137"/>
                  </a:lnTo>
                  <a:lnTo>
                    <a:pt x="107" y="53"/>
                  </a:lnTo>
                  <a:lnTo>
                    <a:pt x="42" y="2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8" name="Freeform 59">
              <a:extLst>
                <a:ext uri="{FF2B5EF4-FFF2-40B4-BE49-F238E27FC236}">
                  <a16:creationId xmlns:a16="http://schemas.microsoft.com/office/drawing/2014/main" id="{1D732646-9405-4A03-AC9E-E109788E1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197"/>
              <a:ext cx="381" cy="131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37" y="131"/>
                </a:cxn>
                <a:cxn ang="0">
                  <a:pos x="381" y="0"/>
                </a:cxn>
                <a:cxn ang="0">
                  <a:pos x="381" y="0"/>
                </a:cxn>
                <a:cxn ang="0">
                  <a:pos x="345" y="12"/>
                </a:cxn>
                <a:cxn ang="0">
                  <a:pos x="250" y="36"/>
                </a:cxn>
                <a:cxn ang="0">
                  <a:pos x="190" y="48"/>
                </a:cxn>
                <a:cxn ang="0">
                  <a:pos x="125" y="59"/>
                </a:cxn>
                <a:cxn ang="0">
                  <a:pos x="60" y="59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381" h="131">
                  <a:moveTo>
                    <a:pt x="0" y="54"/>
                  </a:moveTo>
                  <a:lnTo>
                    <a:pt x="137" y="131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45" y="12"/>
                  </a:lnTo>
                  <a:lnTo>
                    <a:pt x="250" y="36"/>
                  </a:lnTo>
                  <a:lnTo>
                    <a:pt x="190" y="48"/>
                  </a:lnTo>
                  <a:lnTo>
                    <a:pt x="125" y="59"/>
                  </a:lnTo>
                  <a:lnTo>
                    <a:pt x="60" y="59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9" name="Freeform 60">
              <a:extLst>
                <a:ext uri="{FF2B5EF4-FFF2-40B4-BE49-F238E27FC236}">
                  <a16:creationId xmlns:a16="http://schemas.microsoft.com/office/drawing/2014/main" id="{9D1842B5-42CC-4F46-A8CD-A7E167FD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435"/>
              <a:ext cx="653" cy="267"/>
            </a:xfrm>
            <a:custGeom>
              <a:avLst/>
              <a:gdLst/>
              <a:ahLst/>
              <a:cxnLst>
                <a:cxn ang="0">
                  <a:pos x="469" y="47"/>
                </a:cxn>
                <a:cxn ang="0">
                  <a:pos x="428" y="59"/>
                </a:cxn>
                <a:cxn ang="0">
                  <a:pos x="309" y="59"/>
                </a:cxn>
                <a:cxn ang="0">
                  <a:pos x="232" y="41"/>
                </a:cxn>
                <a:cxn ang="0">
                  <a:pos x="148" y="35"/>
                </a:cxn>
                <a:cxn ang="0">
                  <a:pos x="107" y="53"/>
                </a:cxn>
                <a:cxn ang="0">
                  <a:pos x="89" y="71"/>
                </a:cxn>
                <a:cxn ang="0">
                  <a:pos x="41" y="83"/>
                </a:cxn>
                <a:cxn ang="0">
                  <a:pos x="18" y="107"/>
                </a:cxn>
                <a:cxn ang="0">
                  <a:pos x="0" y="130"/>
                </a:cxn>
                <a:cxn ang="0">
                  <a:pos x="12" y="166"/>
                </a:cxn>
                <a:cxn ang="0">
                  <a:pos x="30" y="172"/>
                </a:cxn>
                <a:cxn ang="0">
                  <a:pos x="77" y="160"/>
                </a:cxn>
                <a:cxn ang="0">
                  <a:pos x="77" y="166"/>
                </a:cxn>
                <a:cxn ang="0">
                  <a:pos x="65" y="178"/>
                </a:cxn>
                <a:cxn ang="0">
                  <a:pos x="30" y="184"/>
                </a:cxn>
                <a:cxn ang="0">
                  <a:pos x="18" y="184"/>
                </a:cxn>
                <a:cxn ang="0">
                  <a:pos x="6" y="202"/>
                </a:cxn>
                <a:cxn ang="0">
                  <a:pos x="12" y="214"/>
                </a:cxn>
                <a:cxn ang="0">
                  <a:pos x="6" y="237"/>
                </a:cxn>
                <a:cxn ang="0">
                  <a:pos x="18" y="249"/>
                </a:cxn>
                <a:cxn ang="0">
                  <a:pos x="30" y="249"/>
                </a:cxn>
                <a:cxn ang="0">
                  <a:pos x="47" y="267"/>
                </a:cxn>
                <a:cxn ang="0">
                  <a:pos x="59" y="267"/>
                </a:cxn>
                <a:cxn ang="0">
                  <a:pos x="113" y="249"/>
                </a:cxn>
                <a:cxn ang="0">
                  <a:pos x="220" y="231"/>
                </a:cxn>
                <a:cxn ang="0">
                  <a:pos x="356" y="219"/>
                </a:cxn>
                <a:cxn ang="0">
                  <a:pos x="499" y="208"/>
                </a:cxn>
                <a:cxn ang="0">
                  <a:pos x="624" y="172"/>
                </a:cxn>
                <a:cxn ang="0">
                  <a:pos x="641" y="160"/>
                </a:cxn>
                <a:cxn ang="0">
                  <a:pos x="653" y="113"/>
                </a:cxn>
                <a:cxn ang="0">
                  <a:pos x="630" y="35"/>
                </a:cxn>
                <a:cxn ang="0">
                  <a:pos x="618" y="6"/>
                </a:cxn>
                <a:cxn ang="0">
                  <a:pos x="600" y="0"/>
                </a:cxn>
                <a:cxn ang="0">
                  <a:pos x="517" y="18"/>
                </a:cxn>
                <a:cxn ang="0">
                  <a:pos x="469" y="47"/>
                </a:cxn>
              </a:cxnLst>
              <a:rect l="0" t="0" r="r" b="b"/>
              <a:pathLst>
                <a:path w="653" h="267">
                  <a:moveTo>
                    <a:pt x="469" y="47"/>
                  </a:moveTo>
                  <a:lnTo>
                    <a:pt x="469" y="47"/>
                  </a:lnTo>
                  <a:lnTo>
                    <a:pt x="463" y="47"/>
                  </a:lnTo>
                  <a:lnTo>
                    <a:pt x="428" y="59"/>
                  </a:lnTo>
                  <a:lnTo>
                    <a:pt x="380" y="65"/>
                  </a:lnTo>
                  <a:lnTo>
                    <a:pt x="309" y="59"/>
                  </a:lnTo>
                  <a:lnTo>
                    <a:pt x="309" y="59"/>
                  </a:lnTo>
                  <a:lnTo>
                    <a:pt x="232" y="41"/>
                  </a:lnTo>
                  <a:lnTo>
                    <a:pt x="172" y="35"/>
                  </a:lnTo>
                  <a:lnTo>
                    <a:pt x="148" y="35"/>
                  </a:lnTo>
                  <a:lnTo>
                    <a:pt x="125" y="41"/>
                  </a:lnTo>
                  <a:lnTo>
                    <a:pt x="107" y="53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65" y="77"/>
                  </a:lnTo>
                  <a:lnTo>
                    <a:pt x="41" y="83"/>
                  </a:lnTo>
                  <a:lnTo>
                    <a:pt x="30" y="95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0" y="130"/>
                  </a:lnTo>
                  <a:lnTo>
                    <a:pt x="6" y="148"/>
                  </a:lnTo>
                  <a:lnTo>
                    <a:pt x="12" y="166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59" y="160"/>
                  </a:lnTo>
                  <a:lnTo>
                    <a:pt x="77" y="160"/>
                  </a:lnTo>
                  <a:lnTo>
                    <a:pt x="77" y="160"/>
                  </a:lnTo>
                  <a:lnTo>
                    <a:pt x="77" y="166"/>
                  </a:lnTo>
                  <a:lnTo>
                    <a:pt x="77" y="166"/>
                  </a:lnTo>
                  <a:lnTo>
                    <a:pt x="65" y="178"/>
                  </a:lnTo>
                  <a:lnTo>
                    <a:pt x="53" y="178"/>
                  </a:lnTo>
                  <a:lnTo>
                    <a:pt x="30" y="184"/>
                  </a:lnTo>
                  <a:lnTo>
                    <a:pt x="30" y="184"/>
                  </a:lnTo>
                  <a:lnTo>
                    <a:pt x="18" y="184"/>
                  </a:lnTo>
                  <a:lnTo>
                    <a:pt x="6" y="190"/>
                  </a:lnTo>
                  <a:lnTo>
                    <a:pt x="6" y="202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6" y="231"/>
                  </a:lnTo>
                  <a:lnTo>
                    <a:pt x="6" y="237"/>
                  </a:lnTo>
                  <a:lnTo>
                    <a:pt x="12" y="243"/>
                  </a:lnTo>
                  <a:lnTo>
                    <a:pt x="18" y="249"/>
                  </a:lnTo>
                  <a:lnTo>
                    <a:pt x="30" y="249"/>
                  </a:lnTo>
                  <a:lnTo>
                    <a:pt x="30" y="249"/>
                  </a:lnTo>
                  <a:lnTo>
                    <a:pt x="36" y="261"/>
                  </a:lnTo>
                  <a:lnTo>
                    <a:pt x="47" y="267"/>
                  </a:lnTo>
                  <a:lnTo>
                    <a:pt x="59" y="267"/>
                  </a:lnTo>
                  <a:lnTo>
                    <a:pt x="59" y="267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54" y="243"/>
                  </a:lnTo>
                  <a:lnTo>
                    <a:pt x="220" y="231"/>
                  </a:lnTo>
                  <a:lnTo>
                    <a:pt x="356" y="219"/>
                  </a:lnTo>
                  <a:lnTo>
                    <a:pt x="356" y="219"/>
                  </a:lnTo>
                  <a:lnTo>
                    <a:pt x="422" y="214"/>
                  </a:lnTo>
                  <a:lnTo>
                    <a:pt x="499" y="208"/>
                  </a:lnTo>
                  <a:lnTo>
                    <a:pt x="570" y="190"/>
                  </a:lnTo>
                  <a:lnTo>
                    <a:pt x="624" y="172"/>
                  </a:lnTo>
                  <a:lnTo>
                    <a:pt x="624" y="172"/>
                  </a:lnTo>
                  <a:lnTo>
                    <a:pt x="641" y="160"/>
                  </a:lnTo>
                  <a:lnTo>
                    <a:pt x="653" y="142"/>
                  </a:lnTo>
                  <a:lnTo>
                    <a:pt x="653" y="113"/>
                  </a:lnTo>
                  <a:lnTo>
                    <a:pt x="647" y="89"/>
                  </a:lnTo>
                  <a:lnTo>
                    <a:pt x="630" y="35"/>
                  </a:lnTo>
                  <a:lnTo>
                    <a:pt x="618" y="6"/>
                  </a:lnTo>
                  <a:lnTo>
                    <a:pt x="618" y="6"/>
                  </a:lnTo>
                  <a:lnTo>
                    <a:pt x="612" y="0"/>
                  </a:lnTo>
                  <a:lnTo>
                    <a:pt x="600" y="0"/>
                  </a:lnTo>
                  <a:lnTo>
                    <a:pt x="558" y="0"/>
                  </a:lnTo>
                  <a:lnTo>
                    <a:pt x="517" y="18"/>
                  </a:lnTo>
                  <a:lnTo>
                    <a:pt x="493" y="29"/>
                  </a:lnTo>
                  <a:lnTo>
                    <a:pt x="469" y="47"/>
                  </a:lnTo>
                  <a:lnTo>
                    <a:pt x="469" y="47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0" name="Freeform 61">
              <a:extLst>
                <a:ext uri="{FF2B5EF4-FFF2-40B4-BE49-F238E27FC236}">
                  <a16:creationId xmlns:a16="http://schemas.microsoft.com/office/drawing/2014/main" id="{6D7E2A74-69F9-4359-AF1A-6D92BCBBE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" y="3625"/>
              <a:ext cx="83" cy="29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83" y="6"/>
                </a:cxn>
                <a:cxn ang="0">
                  <a:pos x="71" y="18"/>
                </a:cxn>
                <a:cxn ang="0">
                  <a:pos x="41" y="24"/>
                </a:cxn>
                <a:cxn ang="0">
                  <a:pos x="24" y="29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9" y="24"/>
                </a:cxn>
                <a:cxn ang="0">
                  <a:pos x="59" y="18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83" h="29">
                  <a:moveTo>
                    <a:pt x="83" y="0"/>
                  </a:moveTo>
                  <a:lnTo>
                    <a:pt x="83" y="0"/>
                  </a:lnTo>
                  <a:lnTo>
                    <a:pt x="83" y="6"/>
                  </a:lnTo>
                  <a:lnTo>
                    <a:pt x="71" y="18"/>
                  </a:lnTo>
                  <a:lnTo>
                    <a:pt x="41" y="24"/>
                  </a:lnTo>
                  <a:lnTo>
                    <a:pt x="24" y="29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9" y="24"/>
                  </a:lnTo>
                  <a:lnTo>
                    <a:pt x="59" y="18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1" name="Freeform 62">
              <a:extLst>
                <a:ext uri="{FF2B5EF4-FFF2-40B4-BE49-F238E27FC236}">
                  <a16:creationId xmlns:a16="http://schemas.microsoft.com/office/drawing/2014/main" id="{79856442-2C80-4BCB-BD2D-C52530AEA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3654"/>
              <a:ext cx="65" cy="30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47" y="18"/>
                </a:cxn>
                <a:cxn ang="0">
                  <a:pos x="29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30"/>
                </a:cxn>
                <a:cxn ang="0">
                  <a:pos x="23" y="30"/>
                </a:cxn>
                <a:cxn ang="0">
                  <a:pos x="47" y="24"/>
                </a:cxn>
                <a:cxn ang="0">
                  <a:pos x="53" y="18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65" h="30">
                  <a:moveTo>
                    <a:pt x="65" y="0"/>
                  </a:moveTo>
                  <a:lnTo>
                    <a:pt x="65" y="0"/>
                  </a:lnTo>
                  <a:lnTo>
                    <a:pt x="47" y="18"/>
                  </a:lnTo>
                  <a:lnTo>
                    <a:pt x="29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23" y="30"/>
                  </a:lnTo>
                  <a:lnTo>
                    <a:pt x="47" y="24"/>
                  </a:lnTo>
                  <a:lnTo>
                    <a:pt x="53" y="18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2" name="Freeform 63">
              <a:extLst>
                <a:ext uri="{FF2B5EF4-FFF2-40B4-BE49-F238E27FC236}">
                  <a16:creationId xmlns:a16="http://schemas.microsoft.com/office/drawing/2014/main" id="{907B9C56-C413-484D-9D12-D2BD8E8E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684"/>
              <a:ext cx="36" cy="1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0" y="6"/>
                </a:cxn>
                <a:cxn ang="0">
                  <a:pos x="18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2" y="18"/>
                </a:cxn>
                <a:cxn ang="0">
                  <a:pos x="30" y="12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36" h="18">
                  <a:moveTo>
                    <a:pt x="36" y="0"/>
                  </a:moveTo>
                  <a:lnTo>
                    <a:pt x="36" y="0"/>
                  </a:lnTo>
                  <a:lnTo>
                    <a:pt x="30" y="6"/>
                  </a:lnTo>
                  <a:lnTo>
                    <a:pt x="18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30" y="12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3" name="Freeform 64">
              <a:extLst>
                <a:ext uri="{FF2B5EF4-FFF2-40B4-BE49-F238E27FC236}">
                  <a16:creationId xmlns:a16="http://schemas.microsoft.com/office/drawing/2014/main" id="{AC9B9A8F-A384-4470-9225-B92CBB353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" y="3553"/>
              <a:ext cx="41" cy="4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11" y="12"/>
                </a:cxn>
                <a:cxn ang="0">
                  <a:pos x="5" y="30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11" y="42"/>
                </a:cxn>
                <a:cxn ang="0">
                  <a:pos x="29" y="36"/>
                </a:cxn>
                <a:cxn ang="0">
                  <a:pos x="35" y="24"/>
                </a:cxn>
                <a:cxn ang="0">
                  <a:pos x="35" y="24"/>
                </a:cxn>
                <a:cxn ang="0">
                  <a:pos x="41" y="12"/>
                </a:cxn>
                <a:cxn ang="0">
                  <a:pos x="35" y="6"/>
                </a:cxn>
                <a:cxn ang="0">
                  <a:pos x="23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41" h="48">
                  <a:moveTo>
                    <a:pt x="5" y="0"/>
                  </a:moveTo>
                  <a:lnTo>
                    <a:pt x="5" y="0"/>
                  </a:lnTo>
                  <a:lnTo>
                    <a:pt x="11" y="12"/>
                  </a:lnTo>
                  <a:lnTo>
                    <a:pt x="5" y="3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1" y="42"/>
                  </a:lnTo>
                  <a:lnTo>
                    <a:pt x="29" y="36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41" y="12"/>
                  </a:lnTo>
                  <a:lnTo>
                    <a:pt x="35" y="6"/>
                  </a:lnTo>
                  <a:lnTo>
                    <a:pt x="23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AC4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4" name="Freeform 65">
              <a:extLst>
                <a:ext uri="{FF2B5EF4-FFF2-40B4-BE49-F238E27FC236}">
                  <a16:creationId xmlns:a16="http://schemas.microsoft.com/office/drawing/2014/main" id="{11DB63E4-C449-46B8-B54B-B6DDB1FB4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2942"/>
              <a:ext cx="1111" cy="742"/>
            </a:xfrm>
            <a:custGeom>
              <a:avLst/>
              <a:gdLst/>
              <a:ahLst/>
              <a:cxnLst>
                <a:cxn ang="0">
                  <a:pos x="897" y="6"/>
                </a:cxn>
                <a:cxn ang="0">
                  <a:pos x="897" y="6"/>
                </a:cxn>
                <a:cxn ang="0">
                  <a:pos x="909" y="6"/>
                </a:cxn>
                <a:cxn ang="0">
                  <a:pos x="951" y="0"/>
                </a:cxn>
                <a:cxn ang="0">
                  <a:pos x="975" y="0"/>
                </a:cxn>
                <a:cxn ang="0">
                  <a:pos x="1004" y="6"/>
                </a:cxn>
                <a:cxn ang="0">
                  <a:pos x="1028" y="17"/>
                </a:cxn>
                <a:cxn ang="0">
                  <a:pos x="1052" y="41"/>
                </a:cxn>
                <a:cxn ang="0">
                  <a:pos x="1052" y="41"/>
                </a:cxn>
                <a:cxn ang="0">
                  <a:pos x="1087" y="95"/>
                </a:cxn>
                <a:cxn ang="0">
                  <a:pos x="1105" y="136"/>
                </a:cxn>
                <a:cxn ang="0">
                  <a:pos x="1111" y="178"/>
                </a:cxn>
                <a:cxn ang="0">
                  <a:pos x="1105" y="219"/>
                </a:cxn>
                <a:cxn ang="0">
                  <a:pos x="1105" y="219"/>
                </a:cxn>
                <a:cxn ang="0">
                  <a:pos x="1087" y="267"/>
                </a:cxn>
                <a:cxn ang="0">
                  <a:pos x="1070" y="326"/>
                </a:cxn>
                <a:cxn ang="0">
                  <a:pos x="1052" y="350"/>
                </a:cxn>
                <a:cxn ang="0">
                  <a:pos x="1034" y="374"/>
                </a:cxn>
                <a:cxn ang="0">
                  <a:pos x="1016" y="392"/>
                </a:cxn>
                <a:cxn ang="0">
                  <a:pos x="986" y="404"/>
                </a:cxn>
                <a:cxn ang="0">
                  <a:pos x="986" y="404"/>
                </a:cxn>
                <a:cxn ang="0">
                  <a:pos x="933" y="421"/>
                </a:cxn>
                <a:cxn ang="0">
                  <a:pos x="885" y="427"/>
                </a:cxn>
                <a:cxn ang="0">
                  <a:pos x="838" y="427"/>
                </a:cxn>
                <a:cxn ang="0">
                  <a:pos x="838" y="427"/>
                </a:cxn>
                <a:cxn ang="0">
                  <a:pos x="773" y="475"/>
                </a:cxn>
                <a:cxn ang="0">
                  <a:pos x="701" y="522"/>
                </a:cxn>
                <a:cxn ang="0">
                  <a:pos x="612" y="576"/>
                </a:cxn>
                <a:cxn ang="0">
                  <a:pos x="505" y="635"/>
                </a:cxn>
                <a:cxn ang="0">
                  <a:pos x="398" y="683"/>
                </a:cxn>
                <a:cxn ang="0">
                  <a:pos x="339" y="707"/>
                </a:cxn>
                <a:cxn ang="0">
                  <a:pos x="285" y="718"/>
                </a:cxn>
                <a:cxn ang="0">
                  <a:pos x="226" y="736"/>
                </a:cxn>
                <a:cxn ang="0">
                  <a:pos x="172" y="742"/>
                </a:cxn>
                <a:cxn ang="0">
                  <a:pos x="172" y="742"/>
                </a:cxn>
                <a:cxn ang="0">
                  <a:pos x="161" y="736"/>
                </a:cxn>
                <a:cxn ang="0">
                  <a:pos x="131" y="730"/>
                </a:cxn>
                <a:cxn ang="0">
                  <a:pos x="89" y="701"/>
                </a:cxn>
                <a:cxn ang="0">
                  <a:pos x="66" y="683"/>
                </a:cxn>
                <a:cxn ang="0">
                  <a:pos x="42" y="653"/>
                </a:cxn>
                <a:cxn ang="0">
                  <a:pos x="42" y="653"/>
                </a:cxn>
                <a:cxn ang="0">
                  <a:pos x="24" y="623"/>
                </a:cxn>
                <a:cxn ang="0">
                  <a:pos x="12" y="600"/>
                </a:cxn>
                <a:cxn ang="0">
                  <a:pos x="0" y="558"/>
                </a:cxn>
                <a:cxn ang="0">
                  <a:pos x="0" y="534"/>
                </a:cxn>
                <a:cxn ang="0">
                  <a:pos x="6" y="528"/>
                </a:cxn>
                <a:cxn ang="0">
                  <a:pos x="6" y="528"/>
                </a:cxn>
                <a:cxn ang="0">
                  <a:pos x="297" y="374"/>
                </a:cxn>
                <a:cxn ang="0">
                  <a:pos x="642" y="190"/>
                </a:cxn>
                <a:cxn ang="0">
                  <a:pos x="642" y="190"/>
                </a:cxn>
                <a:cxn ang="0">
                  <a:pos x="707" y="148"/>
                </a:cxn>
                <a:cxn ang="0">
                  <a:pos x="790" y="89"/>
                </a:cxn>
                <a:cxn ang="0">
                  <a:pos x="897" y="6"/>
                </a:cxn>
                <a:cxn ang="0">
                  <a:pos x="897" y="6"/>
                </a:cxn>
              </a:cxnLst>
              <a:rect l="0" t="0" r="r" b="b"/>
              <a:pathLst>
                <a:path w="1111" h="742">
                  <a:moveTo>
                    <a:pt x="897" y="6"/>
                  </a:moveTo>
                  <a:lnTo>
                    <a:pt x="897" y="6"/>
                  </a:lnTo>
                  <a:lnTo>
                    <a:pt x="909" y="6"/>
                  </a:lnTo>
                  <a:lnTo>
                    <a:pt x="951" y="0"/>
                  </a:lnTo>
                  <a:lnTo>
                    <a:pt x="975" y="0"/>
                  </a:lnTo>
                  <a:lnTo>
                    <a:pt x="1004" y="6"/>
                  </a:lnTo>
                  <a:lnTo>
                    <a:pt x="1028" y="17"/>
                  </a:lnTo>
                  <a:lnTo>
                    <a:pt x="1052" y="41"/>
                  </a:lnTo>
                  <a:lnTo>
                    <a:pt x="1052" y="41"/>
                  </a:lnTo>
                  <a:lnTo>
                    <a:pt x="1087" y="95"/>
                  </a:lnTo>
                  <a:lnTo>
                    <a:pt x="1105" y="136"/>
                  </a:lnTo>
                  <a:lnTo>
                    <a:pt x="1111" y="178"/>
                  </a:lnTo>
                  <a:lnTo>
                    <a:pt x="1105" y="219"/>
                  </a:lnTo>
                  <a:lnTo>
                    <a:pt x="1105" y="219"/>
                  </a:lnTo>
                  <a:lnTo>
                    <a:pt x="1087" y="267"/>
                  </a:lnTo>
                  <a:lnTo>
                    <a:pt x="1070" y="326"/>
                  </a:lnTo>
                  <a:lnTo>
                    <a:pt x="1052" y="350"/>
                  </a:lnTo>
                  <a:lnTo>
                    <a:pt x="1034" y="374"/>
                  </a:lnTo>
                  <a:lnTo>
                    <a:pt x="1016" y="392"/>
                  </a:lnTo>
                  <a:lnTo>
                    <a:pt x="986" y="404"/>
                  </a:lnTo>
                  <a:lnTo>
                    <a:pt x="986" y="404"/>
                  </a:lnTo>
                  <a:lnTo>
                    <a:pt x="933" y="421"/>
                  </a:lnTo>
                  <a:lnTo>
                    <a:pt x="885" y="427"/>
                  </a:lnTo>
                  <a:lnTo>
                    <a:pt x="838" y="427"/>
                  </a:lnTo>
                  <a:lnTo>
                    <a:pt x="838" y="427"/>
                  </a:lnTo>
                  <a:lnTo>
                    <a:pt x="773" y="475"/>
                  </a:lnTo>
                  <a:lnTo>
                    <a:pt x="701" y="522"/>
                  </a:lnTo>
                  <a:lnTo>
                    <a:pt x="612" y="576"/>
                  </a:lnTo>
                  <a:lnTo>
                    <a:pt x="505" y="635"/>
                  </a:lnTo>
                  <a:lnTo>
                    <a:pt x="398" y="683"/>
                  </a:lnTo>
                  <a:lnTo>
                    <a:pt x="339" y="707"/>
                  </a:lnTo>
                  <a:lnTo>
                    <a:pt x="285" y="718"/>
                  </a:lnTo>
                  <a:lnTo>
                    <a:pt x="226" y="736"/>
                  </a:lnTo>
                  <a:lnTo>
                    <a:pt x="172" y="742"/>
                  </a:lnTo>
                  <a:lnTo>
                    <a:pt x="172" y="742"/>
                  </a:lnTo>
                  <a:lnTo>
                    <a:pt x="161" y="736"/>
                  </a:lnTo>
                  <a:lnTo>
                    <a:pt x="131" y="730"/>
                  </a:lnTo>
                  <a:lnTo>
                    <a:pt x="89" y="701"/>
                  </a:lnTo>
                  <a:lnTo>
                    <a:pt x="66" y="683"/>
                  </a:lnTo>
                  <a:lnTo>
                    <a:pt x="42" y="653"/>
                  </a:lnTo>
                  <a:lnTo>
                    <a:pt x="42" y="653"/>
                  </a:lnTo>
                  <a:lnTo>
                    <a:pt x="24" y="623"/>
                  </a:lnTo>
                  <a:lnTo>
                    <a:pt x="12" y="600"/>
                  </a:lnTo>
                  <a:lnTo>
                    <a:pt x="0" y="558"/>
                  </a:lnTo>
                  <a:lnTo>
                    <a:pt x="0" y="534"/>
                  </a:lnTo>
                  <a:lnTo>
                    <a:pt x="6" y="528"/>
                  </a:lnTo>
                  <a:lnTo>
                    <a:pt x="6" y="528"/>
                  </a:lnTo>
                  <a:lnTo>
                    <a:pt x="297" y="374"/>
                  </a:lnTo>
                  <a:lnTo>
                    <a:pt x="642" y="190"/>
                  </a:lnTo>
                  <a:lnTo>
                    <a:pt x="642" y="190"/>
                  </a:lnTo>
                  <a:lnTo>
                    <a:pt x="707" y="148"/>
                  </a:lnTo>
                  <a:lnTo>
                    <a:pt x="790" y="89"/>
                  </a:lnTo>
                  <a:lnTo>
                    <a:pt x="897" y="6"/>
                  </a:lnTo>
                  <a:lnTo>
                    <a:pt x="897" y="6"/>
                  </a:lnTo>
                  <a:close/>
                </a:path>
              </a:pathLst>
            </a:custGeom>
            <a:solidFill>
              <a:srgbClr val="728E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5" name="Freeform 66">
              <a:extLst>
                <a:ext uri="{FF2B5EF4-FFF2-40B4-BE49-F238E27FC236}">
                  <a16:creationId xmlns:a16="http://schemas.microsoft.com/office/drawing/2014/main" id="{B62A8A76-FF31-4166-8BE3-74FBCCC69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" y="3001"/>
              <a:ext cx="226" cy="65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0" y="65"/>
                </a:cxn>
                <a:cxn ang="0">
                  <a:pos x="24" y="54"/>
                </a:cxn>
                <a:cxn ang="0">
                  <a:pos x="77" y="30"/>
                </a:cxn>
                <a:cxn ang="0">
                  <a:pos x="148" y="6"/>
                </a:cxn>
                <a:cxn ang="0">
                  <a:pos x="184" y="0"/>
                </a:cxn>
                <a:cxn ang="0">
                  <a:pos x="214" y="0"/>
                </a:cxn>
                <a:cxn ang="0">
                  <a:pos x="214" y="0"/>
                </a:cxn>
                <a:cxn ang="0">
                  <a:pos x="220" y="6"/>
                </a:cxn>
                <a:cxn ang="0">
                  <a:pos x="226" y="12"/>
                </a:cxn>
                <a:cxn ang="0">
                  <a:pos x="214" y="18"/>
                </a:cxn>
                <a:cxn ang="0">
                  <a:pos x="136" y="36"/>
                </a:cxn>
                <a:cxn ang="0">
                  <a:pos x="0" y="65"/>
                </a:cxn>
                <a:cxn ang="0">
                  <a:pos x="0" y="65"/>
                </a:cxn>
              </a:cxnLst>
              <a:rect l="0" t="0" r="r" b="b"/>
              <a:pathLst>
                <a:path w="226" h="65">
                  <a:moveTo>
                    <a:pt x="0" y="65"/>
                  </a:moveTo>
                  <a:lnTo>
                    <a:pt x="0" y="65"/>
                  </a:lnTo>
                  <a:lnTo>
                    <a:pt x="24" y="54"/>
                  </a:lnTo>
                  <a:lnTo>
                    <a:pt x="77" y="30"/>
                  </a:lnTo>
                  <a:lnTo>
                    <a:pt x="148" y="6"/>
                  </a:lnTo>
                  <a:lnTo>
                    <a:pt x="184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20" y="6"/>
                  </a:lnTo>
                  <a:lnTo>
                    <a:pt x="226" y="12"/>
                  </a:lnTo>
                  <a:lnTo>
                    <a:pt x="214" y="18"/>
                  </a:lnTo>
                  <a:lnTo>
                    <a:pt x="136" y="36"/>
                  </a:lnTo>
                  <a:lnTo>
                    <a:pt x="0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6" name="Freeform 67">
              <a:extLst>
                <a:ext uri="{FF2B5EF4-FFF2-40B4-BE49-F238E27FC236}">
                  <a16:creationId xmlns:a16="http://schemas.microsoft.com/office/drawing/2014/main" id="{A3B863EC-7E63-48A2-B449-20281F2C3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3049"/>
              <a:ext cx="874" cy="433"/>
            </a:xfrm>
            <a:custGeom>
              <a:avLst/>
              <a:gdLst/>
              <a:ahLst/>
              <a:cxnLst>
                <a:cxn ang="0">
                  <a:pos x="874" y="11"/>
                </a:cxn>
                <a:cxn ang="0">
                  <a:pos x="874" y="11"/>
                </a:cxn>
                <a:cxn ang="0">
                  <a:pos x="850" y="11"/>
                </a:cxn>
                <a:cxn ang="0">
                  <a:pos x="785" y="11"/>
                </a:cxn>
                <a:cxn ang="0">
                  <a:pos x="749" y="17"/>
                </a:cxn>
                <a:cxn ang="0">
                  <a:pos x="713" y="23"/>
                </a:cxn>
                <a:cxn ang="0">
                  <a:pos x="678" y="41"/>
                </a:cxn>
                <a:cxn ang="0">
                  <a:pos x="654" y="59"/>
                </a:cxn>
                <a:cxn ang="0">
                  <a:pos x="654" y="59"/>
                </a:cxn>
                <a:cxn ang="0">
                  <a:pos x="612" y="89"/>
                </a:cxn>
                <a:cxn ang="0">
                  <a:pos x="541" y="136"/>
                </a:cxn>
                <a:cxn ang="0">
                  <a:pos x="351" y="243"/>
                </a:cxn>
                <a:cxn ang="0">
                  <a:pos x="143" y="356"/>
                </a:cxn>
                <a:cxn ang="0">
                  <a:pos x="0" y="433"/>
                </a:cxn>
                <a:cxn ang="0">
                  <a:pos x="0" y="433"/>
                </a:cxn>
                <a:cxn ang="0">
                  <a:pos x="72" y="380"/>
                </a:cxn>
                <a:cxn ang="0">
                  <a:pos x="155" y="326"/>
                </a:cxn>
                <a:cxn ang="0">
                  <a:pos x="256" y="267"/>
                </a:cxn>
                <a:cxn ang="0">
                  <a:pos x="256" y="267"/>
                </a:cxn>
                <a:cxn ang="0">
                  <a:pos x="487" y="142"/>
                </a:cxn>
                <a:cxn ang="0">
                  <a:pos x="577" y="89"/>
                </a:cxn>
                <a:cxn ang="0">
                  <a:pos x="624" y="53"/>
                </a:cxn>
                <a:cxn ang="0">
                  <a:pos x="624" y="53"/>
                </a:cxn>
                <a:cxn ang="0">
                  <a:pos x="654" y="35"/>
                </a:cxn>
                <a:cxn ang="0">
                  <a:pos x="678" y="23"/>
                </a:cxn>
                <a:cxn ang="0">
                  <a:pos x="707" y="11"/>
                </a:cxn>
                <a:cxn ang="0">
                  <a:pos x="743" y="0"/>
                </a:cxn>
                <a:cxn ang="0">
                  <a:pos x="785" y="0"/>
                </a:cxn>
                <a:cxn ang="0">
                  <a:pos x="826" y="0"/>
                </a:cxn>
                <a:cxn ang="0">
                  <a:pos x="874" y="11"/>
                </a:cxn>
                <a:cxn ang="0">
                  <a:pos x="874" y="11"/>
                </a:cxn>
              </a:cxnLst>
              <a:rect l="0" t="0" r="r" b="b"/>
              <a:pathLst>
                <a:path w="874" h="433">
                  <a:moveTo>
                    <a:pt x="874" y="11"/>
                  </a:moveTo>
                  <a:lnTo>
                    <a:pt x="874" y="11"/>
                  </a:lnTo>
                  <a:lnTo>
                    <a:pt x="850" y="11"/>
                  </a:lnTo>
                  <a:lnTo>
                    <a:pt x="785" y="11"/>
                  </a:lnTo>
                  <a:lnTo>
                    <a:pt x="749" y="17"/>
                  </a:lnTo>
                  <a:lnTo>
                    <a:pt x="713" y="23"/>
                  </a:lnTo>
                  <a:lnTo>
                    <a:pt x="678" y="41"/>
                  </a:lnTo>
                  <a:lnTo>
                    <a:pt x="654" y="59"/>
                  </a:lnTo>
                  <a:lnTo>
                    <a:pt x="654" y="59"/>
                  </a:lnTo>
                  <a:lnTo>
                    <a:pt x="612" y="89"/>
                  </a:lnTo>
                  <a:lnTo>
                    <a:pt x="541" y="136"/>
                  </a:lnTo>
                  <a:lnTo>
                    <a:pt x="351" y="243"/>
                  </a:lnTo>
                  <a:lnTo>
                    <a:pt x="143" y="356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72" y="380"/>
                  </a:lnTo>
                  <a:lnTo>
                    <a:pt x="155" y="326"/>
                  </a:lnTo>
                  <a:lnTo>
                    <a:pt x="256" y="267"/>
                  </a:lnTo>
                  <a:lnTo>
                    <a:pt x="256" y="267"/>
                  </a:lnTo>
                  <a:lnTo>
                    <a:pt x="487" y="142"/>
                  </a:lnTo>
                  <a:lnTo>
                    <a:pt x="577" y="89"/>
                  </a:lnTo>
                  <a:lnTo>
                    <a:pt x="624" y="53"/>
                  </a:lnTo>
                  <a:lnTo>
                    <a:pt x="624" y="53"/>
                  </a:lnTo>
                  <a:lnTo>
                    <a:pt x="654" y="35"/>
                  </a:lnTo>
                  <a:lnTo>
                    <a:pt x="678" y="23"/>
                  </a:lnTo>
                  <a:lnTo>
                    <a:pt x="707" y="11"/>
                  </a:lnTo>
                  <a:lnTo>
                    <a:pt x="743" y="0"/>
                  </a:lnTo>
                  <a:lnTo>
                    <a:pt x="785" y="0"/>
                  </a:lnTo>
                  <a:lnTo>
                    <a:pt x="826" y="0"/>
                  </a:lnTo>
                  <a:lnTo>
                    <a:pt x="874" y="11"/>
                  </a:lnTo>
                  <a:lnTo>
                    <a:pt x="874" y="11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7" name="Freeform 68">
              <a:extLst>
                <a:ext uri="{FF2B5EF4-FFF2-40B4-BE49-F238E27FC236}">
                  <a16:creationId xmlns:a16="http://schemas.microsoft.com/office/drawing/2014/main" id="{D7B5B717-3D73-4B16-8045-58F9A4ACF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" y="3256"/>
              <a:ext cx="161" cy="7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161" y="0"/>
                </a:cxn>
                <a:cxn ang="0">
                  <a:pos x="72" y="36"/>
                </a:cxn>
                <a:cxn ang="0">
                  <a:pos x="18" y="66"/>
                </a:cxn>
                <a:cxn ang="0">
                  <a:pos x="0" y="72"/>
                </a:cxn>
                <a:cxn ang="0">
                  <a:pos x="0" y="78"/>
                </a:cxn>
                <a:cxn ang="0">
                  <a:pos x="6" y="78"/>
                </a:cxn>
                <a:cxn ang="0">
                  <a:pos x="6" y="78"/>
                </a:cxn>
                <a:cxn ang="0">
                  <a:pos x="42" y="72"/>
                </a:cxn>
                <a:cxn ang="0">
                  <a:pos x="84" y="54"/>
                </a:cxn>
                <a:cxn ang="0">
                  <a:pos x="131" y="30"/>
                </a:cxn>
                <a:cxn ang="0">
                  <a:pos x="149" y="18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161" h="78">
                  <a:moveTo>
                    <a:pt x="161" y="0"/>
                  </a:moveTo>
                  <a:lnTo>
                    <a:pt x="161" y="0"/>
                  </a:lnTo>
                  <a:lnTo>
                    <a:pt x="72" y="36"/>
                  </a:lnTo>
                  <a:lnTo>
                    <a:pt x="18" y="66"/>
                  </a:lnTo>
                  <a:lnTo>
                    <a:pt x="0" y="72"/>
                  </a:lnTo>
                  <a:lnTo>
                    <a:pt x="0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42" y="72"/>
                  </a:lnTo>
                  <a:lnTo>
                    <a:pt x="84" y="54"/>
                  </a:lnTo>
                  <a:lnTo>
                    <a:pt x="131" y="30"/>
                  </a:lnTo>
                  <a:lnTo>
                    <a:pt x="149" y="18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8" name="Freeform 69">
              <a:extLst>
                <a:ext uri="{FF2B5EF4-FFF2-40B4-BE49-F238E27FC236}">
                  <a16:creationId xmlns:a16="http://schemas.microsoft.com/office/drawing/2014/main" id="{58030A01-7618-426C-94DB-0FF7FCE66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4" y="3215"/>
              <a:ext cx="291" cy="214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91" y="0"/>
                </a:cxn>
                <a:cxn ang="0">
                  <a:pos x="261" y="24"/>
                </a:cxn>
                <a:cxn ang="0">
                  <a:pos x="196" y="89"/>
                </a:cxn>
                <a:cxn ang="0">
                  <a:pos x="148" y="125"/>
                </a:cxn>
                <a:cxn ang="0">
                  <a:pos x="101" y="160"/>
                </a:cxn>
                <a:cxn ang="0">
                  <a:pos x="53" y="190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131" y="125"/>
                </a:cxn>
                <a:cxn ang="0">
                  <a:pos x="232" y="53"/>
                </a:cxn>
                <a:cxn ang="0">
                  <a:pos x="267" y="24"/>
                </a:cxn>
                <a:cxn ang="0">
                  <a:pos x="291" y="0"/>
                </a:cxn>
                <a:cxn ang="0">
                  <a:pos x="291" y="0"/>
                </a:cxn>
              </a:cxnLst>
              <a:rect l="0" t="0" r="r" b="b"/>
              <a:pathLst>
                <a:path w="291" h="214">
                  <a:moveTo>
                    <a:pt x="291" y="0"/>
                  </a:moveTo>
                  <a:lnTo>
                    <a:pt x="291" y="0"/>
                  </a:lnTo>
                  <a:lnTo>
                    <a:pt x="261" y="24"/>
                  </a:lnTo>
                  <a:lnTo>
                    <a:pt x="196" y="89"/>
                  </a:lnTo>
                  <a:lnTo>
                    <a:pt x="148" y="125"/>
                  </a:lnTo>
                  <a:lnTo>
                    <a:pt x="101" y="160"/>
                  </a:lnTo>
                  <a:lnTo>
                    <a:pt x="53" y="190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131" y="125"/>
                  </a:lnTo>
                  <a:lnTo>
                    <a:pt x="232" y="53"/>
                  </a:lnTo>
                  <a:lnTo>
                    <a:pt x="267" y="24"/>
                  </a:lnTo>
                  <a:lnTo>
                    <a:pt x="291" y="0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1185" name="Group 1184">
            <a:extLst>
              <a:ext uri="{FF2B5EF4-FFF2-40B4-BE49-F238E27FC236}">
                <a16:creationId xmlns:a16="http://schemas.microsoft.com/office/drawing/2014/main" id="{640A3668-31C0-4F9F-91DD-247497D422E5}"/>
              </a:ext>
            </a:extLst>
          </p:cNvPr>
          <p:cNvGrpSpPr/>
          <p:nvPr/>
        </p:nvGrpSpPr>
        <p:grpSpPr>
          <a:xfrm>
            <a:off x="2556870" y="4173234"/>
            <a:ext cx="3467926" cy="2858732"/>
            <a:chOff x="2165689" y="4190894"/>
            <a:chExt cx="3771695" cy="3109139"/>
          </a:xfrm>
        </p:grpSpPr>
        <p:grpSp>
          <p:nvGrpSpPr>
            <p:cNvPr id="812" name="Group 811">
              <a:extLst>
                <a:ext uri="{FF2B5EF4-FFF2-40B4-BE49-F238E27FC236}">
                  <a16:creationId xmlns:a16="http://schemas.microsoft.com/office/drawing/2014/main" id="{1376949F-3E79-40A7-9FCF-878340E450A2}"/>
                </a:ext>
              </a:extLst>
            </p:cNvPr>
            <p:cNvGrpSpPr/>
            <p:nvPr/>
          </p:nvGrpSpPr>
          <p:grpSpPr>
            <a:xfrm>
              <a:off x="2165689" y="4190894"/>
              <a:ext cx="2449039" cy="1683220"/>
              <a:chOff x="1412240" y="685800"/>
              <a:chExt cx="6324600" cy="44856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13" name="Rectangle 812">
                <a:extLst>
                  <a:ext uri="{FF2B5EF4-FFF2-40B4-BE49-F238E27FC236}">
                    <a16:creationId xmlns:a16="http://schemas.microsoft.com/office/drawing/2014/main" id="{F5F40D55-FB4B-400F-93E0-C0C1729769E4}"/>
                  </a:ext>
                </a:extLst>
              </p:cNvPr>
              <p:cNvSpPr/>
              <p:nvPr/>
            </p:nvSpPr>
            <p:spPr>
              <a:xfrm>
                <a:off x="1524000" y="685800"/>
                <a:ext cx="6096000" cy="43434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127000">
                <a:solidFill>
                  <a:schemeClr val="tx1">
                    <a:lumMod val="85000"/>
                    <a:lumOff val="15000"/>
                  </a:schemeClr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814" name="Straight Connector 813">
                <a:extLst>
                  <a:ext uri="{FF2B5EF4-FFF2-40B4-BE49-F238E27FC236}">
                    <a16:creationId xmlns:a16="http://schemas.microsoft.com/office/drawing/2014/main" id="{EBD1F1C7-A36E-4504-B858-AE3E77AF7070}"/>
                  </a:ext>
                </a:extLst>
              </p:cNvPr>
              <p:cNvCxnSpPr/>
              <p:nvPr/>
            </p:nvCxnSpPr>
            <p:spPr>
              <a:xfrm>
                <a:off x="1412240" y="5171440"/>
                <a:ext cx="6324600" cy="0"/>
              </a:xfrm>
              <a:prstGeom prst="lin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127000">
                <a:solidFill>
                  <a:schemeClr val="tx1">
                    <a:lumMod val="85000"/>
                    <a:lumOff val="15000"/>
                  </a:schemeClr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815" name="Group 814">
                <a:extLst>
                  <a:ext uri="{FF2B5EF4-FFF2-40B4-BE49-F238E27FC236}">
                    <a16:creationId xmlns:a16="http://schemas.microsoft.com/office/drawing/2014/main" id="{BA38B3F8-9E05-4255-AF81-E2A5C0EE294F}"/>
                  </a:ext>
                </a:extLst>
              </p:cNvPr>
              <p:cNvGrpSpPr/>
              <p:nvPr/>
            </p:nvGrpSpPr>
            <p:grpSpPr>
              <a:xfrm>
                <a:off x="1787462" y="4889589"/>
                <a:ext cx="868680" cy="279218"/>
                <a:chOff x="1798320" y="1828800"/>
                <a:chExt cx="4267200" cy="1371600"/>
              </a:xfrm>
            </p:grpSpPr>
            <p:sp>
              <p:nvSpPr>
                <p:cNvPr id="820" name="Rectangle 819">
                  <a:extLst>
                    <a:ext uri="{FF2B5EF4-FFF2-40B4-BE49-F238E27FC236}">
                      <a16:creationId xmlns:a16="http://schemas.microsoft.com/office/drawing/2014/main" id="{6C4C91B9-60C3-4139-A9E2-1A274733668F}"/>
                    </a:ext>
                  </a:extLst>
                </p:cNvPr>
                <p:cNvSpPr/>
                <p:nvPr/>
              </p:nvSpPr>
              <p:spPr>
                <a:xfrm>
                  <a:off x="1828800" y="2057400"/>
                  <a:ext cx="4191000" cy="11430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21" name="Rectangle 820">
                  <a:extLst>
                    <a:ext uri="{FF2B5EF4-FFF2-40B4-BE49-F238E27FC236}">
                      <a16:creationId xmlns:a16="http://schemas.microsoft.com/office/drawing/2014/main" id="{88677255-4630-43B1-A2C7-C7D2F03F7BBC}"/>
                    </a:ext>
                  </a:extLst>
                </p:cNvPr>
                <p:cNvSpPr/>
                <p:nvPr/>
              </p:nvSpPr>
              <p:spPr>
                <a:xfrm>
                  <a:off x="1798320" y="1828800"/>
                  <a:ext cx="4267200" cy="5715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grpSp>
            <p:nvGrpSpPr>
              <p:cNvPr id="816" name="Group 815">
                <a:extLst>
                  <a:ext uri="{FF2B5EF4-FFF2-40B4-BE49-F238E27FC236}">
                    <a16:creationId xmlns:a16="http://schemas.microsoft.com/office/drawing/2014/main" id="{19BA9469-0E83-4F79-BB25-0510719572A9}"/>
                  </a:ext>
                </a:extLst>
              </p:cNvPr>
              <p:cNvGrpSpPr/>
              <p:nvPr/>
            </p:nvGrpSpPr>
            <p:grpSpPr>
              <a:xfrm flipV="1">
                <a:off x="6705600" y="5001592"/>
                <a:ext cx="685800" cy="101751"/>
                <a:chOff x="3147060" y="1676400"/>
                <a:chExt cx="2999740" cy="381000"/>
              </a:xfrm>
            </p:grpSpPr>
            <p:sp>
              <p:nvSpPr>
                <p:cNvPr id="817" name="Rectangle 816">
                  <a:extLst>
                    <a:ext uri="{FF2B5EF4-FFF2-40B4-BE49-F238E27FC236}">
                      <a16:creationId xmlns:a16="http://schemas.microsoft.com/office/drawing/2014/main" id="{083A8819-D588-4A1E-A797-A488672132C6}"/>
                    </a:ext>
                  </a:extLst>
                </p:cNvPr>
                <p:cNvSpPr/>
                <p:nvPr/>
              </p:nvSpPr>
              <p:spPr>
                <a:xfrm>
                  <a:off x="3352800" y="1676400"/>
                  <a:ext cx="2794000" cy="381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63000">
                      <a:schemeClr val="bg1"/>
                    </a:gs>
                    <a:gs pos="55000">
                      <a:schemeClr val="bg1"/>
                    </a:gs>
                    <a:gs pos="97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18" name="Flowchart: Stored Data 817">
                  <a:extLst>
                    <a:ext uri="{FF2B5EF4-FFF2-40B4-BE49-F238E27FC236}">
                      <a16:creationId xmlns:a16="http://schemas.microsoft.com/office/drawing/2014/main" id="{C98CF6A1-60D0-44A9-A0C6-B5190D5D2B69}"/>
                    </a:ext>
                  </a:extLst>
                </p:cNvPr>
                <p:cNvSpPr/>
                <p:nvPr/>
              </p:nvSpPr>
              <p:spPr>
                <a:xfrm>
                  <a:off x="3147060" y="1762760"/>
                  <a:ext cx="209550" cy="190500"/>
                </a:xfrm>
                <a:prstGeom prst="flowChartOnlineStorag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819" name="Flowchart: Stored Data 818">
                  <a:extLst>
                    <a:ext uri="{FF2B5EF4-FFF2-40B4-BE49-F238E27FC236}">
                      <a16:creationId xmlns:a16="http://schemas.microsoft.com/office/drawing/2014/main" id="{7695E0E1-E2E6-426A-8FC7-96FAF52C9DE6}"/>
                    </a:ext>
                  </a:extLst>
                </p:cNvPr>
                <p:cNvSpPr/>
                <p:nvPr/>
              </p:nvSpPr>
              <p:spPr>
                <a:xfrm>
                  <a:off x="3238500" y="1676400"/>
                  <a:ext cx="419100" cy="381000"/>
                </a:xfrm>
                <a:prstGeom prst="flowChartOnlineStorag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09" name="Group 5">
              <a:extLst>
                <a:ext uri="{FF2B5EF4-FFF2-40B4-BE49-F238E27FC236}">
                  <a16:creationId xmlns:a16="http://schemas.microsoft.com/office/drawing/2014/main" id="{72081F39-49D6-48A6-8A0F-2C087C10ADA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4283968" y="4678032"/>
              <a:ext cx="1653416" cy="2622001"/>
              <a:chOff x="162" y="1437"/>
              <a:chExt cx="1818" cy="2883"/>
            </a:xfrm>
          </p:grpSpPr>
          <p:sp>
            <p:nvSpPr>
              <p:cNvPr id="1010" name="Freeform 18">
                <a:extLst>
                  <a:ext uri="{FF2B5EF4-FFF2-40B4-BE49-F238E27FC236}">
                    <a16:creationId xmlns:a16="http://schemas.microsoft.com/office/drawing/2014/main" id="{56418D07-76F4-42DE-BBE6-D4F77E747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" y="3629"/>
                <a:ext cx="439" cy="431"/>
              </a:xfrm>
              <a:custGeom>
                <a:avLst/>
                <a:gdLst/>
                <a:ahLst/>
                <a:cxnLst>
                  <a:cxn ang="0">
                    <a:pos x="320" y="316"/>
                  </a:cxn>
                  <a:cxn ang="0">
                    <a:pos x="287" y="306"/>
                  </a:cxn>
                  <a:cxn ang="0">
                    <a:pos x="292" y="316"/>
                  </a:cxn>
                  <a:cxn ang="0">
                    <a:pos x="373" y="421"/>
                  </a:cxn>
                  <a:cxn ang="0">
                    <a:pos x="363" y="426"/>
                  </a:cxn>
                  <a:cxn ang="0">
                    <a:pos x="334" y="411"/>
                  </a:cxn>
                  <a:cxn ang="0">
                    <a:pos x="320" y="396"/>
                  </a:cxn>
                  <a:cxn ang="0">
                    <a:pos x="301" y="376"/>
                  </a:cxn>
                  <a:cxn ang="0">
                    <a:pos x="320" y="431"/>
                  </a:cxn>
                  <a:cxn ang="0">
                    <a:pos x="306" y="426"/>
                  </a:cxn>
                  <a:cxn ang="0">
                    <a:pos x="292" y="396"/>
                  </a:cxn>
                  <a:cxn ang="0">
                    <a:pos x="282" y="391"/>
                  </a:cxn>
                  <a:cxn ang="0">
                    <a:pos x="272" y="371"/>
                  </a:cxn>
                  <a:cxn ang="0">
                    <a:pos x="263" y="351"/>
                  </a:cxn>
                  <a:cxn ang="0">
                    <a:pos x="258" y="336"/>
                  </a:cxn>
                  <a:cxn ang="0">
                    <a:pos x="210" y="296"/>
                  </a:cxn>
                  <a:cxn ang="0">
                    <a:pos x="201" y="296"/>
                  </a:cxn>
                  <a:cxn ang="0">
                    <a:pos x="182" y="296"/>
                  </a:cxn>
                  <a:cxn ang="0">
                    <a:pos x="182" y="306"/>
                  </a:cxn>
                  <a:cxn ang="0">
                    <a:pos x="225" y="351"/>
                  </a:cxn>
                  <a:cxn ang="0">
                    <a:pos x="234" y="361"/>
                  </a:cxn>
                  <a:cxn ang="0">
                    <a:pos x="244" y="386"/>
                  </a:cxn>
                  <a:cxn ang="0">
                    <a:pos x="239" y="406"/>
                  </a:cxn>
                  <a:cxn ang="0">
                    <a:pos x="234" y="411"/>
                  </a:cxn>
                  <a:cxn ang="0">
                    <a:pos x="210" y="371"/>
                  </a:cxn>
                  <a:cxn ang="0">
                    <a:pos x="182" y="341"/>
                  </a:cxn>
                  <a:cxn ang="0">
                    <a:pos x="134" y="321"/>
                  </a:cxn>
                  <a:cxn ang="0">
                    <a:pos x="115" y="316"/>
                  </a:cxn>
                  <a:cxn ang="0">
                    <a:pos x="77" y="281"/>
                  </a:cxn>
                  <a:cxn ang="0">
                    <a:pos x="43" y="226"/>
                  </a:cxn>
                  <a:cxn ang="0">
                    <a:pos x="24" y="161"/>
                  </a:cxn>
                  <a:cxn ang="0">
                    <a:pos x="10" y="95"/>
                  </a:cxn>
                  <a:cxn ang="0">
                    <a:pos x="0" y="50"/>
                  </a:cxn>
                  <a:cxn ang="0">
                    <a:pos x="34" y="0"/>
                  </a:cxn>
                  <a:cxn ang="0">
                    <a:pos x="43" y="45"/>
                  </a:cxn>
                  <a:cxn ang="0">
                    <a:pos x="67" y="155"/>
                  </a:cxn>
                  <a:cxn ang="0">
                    <a:pos x="72" y="191"/>
                  </a:cxn>
                  <a:cxn ang="0">
                    <a:pos x="86" y="196"/>
                  </a:cxn>
                  <a:cxn ang="0">
                    <a:pos x="182" y="241"/>
                  </a:cxn>
                  <a:cxn ang="0">
                    <a:pos x="263" y="266"/>
                  </a:cxn>
                  <a:cxn ang="0">
                    <a:pos x="330" y="296"/>
                  </a:cxn>
                  <a:cxn ang="0">
                    <a:pos x="397" y="341"/>
                  </a:cxn>
                  <a:cxn ang="0">
                    <a:pos x="439" y="381"/>
                  </a:cxn>
                  <a:cxn ang="0">
                    <a:pos x="416" y="381"/>
                  </a:cxn>
                  <a:cxn ang="0">
                    <a:pos x="320" y="316"/>
                  </a:cxn>
                </a:cxnLst>
                <a:rect l="0" t="0" r="r" b="b"/>
                <a:pathLst>
                  <a:path w="439" h="431">
                    <a:moveTo>
                      <a:pt x="320" y="316"/>
                    </a:moveTo>
                    <a:lnTo>
                      <a:pt x="320" y="316"/>
                    </a:lnTo>
                    <a:lnTo>
                      <a:pt x="287" y="306"/>
                    </a:lnTo>
                    <a:lnTo>
                      <a:pt x="287" y="306"/>
                    </a:lnTo>
                    <a:lnTo>
                      <a:pt x="292" y="316"/>
                    </a:lnTo>
                    <a:lnTo>
                      <a:pt x="292" y="316"/>
                    </a:lnTo>
                    <a:lnTo>
                      <a:pt x="330" y="371"/>
                    </a:lnTo>
                    <a:lnTo>
                      <a:pt x="373" y="421"/>
                    </a:lnTo>
                    <a:lnTo>
                      <a:pt x="373" y="421"/>
                    </a:lnTo>
                    <a:lnTo>
                      <a:pt x="363" y="426"/>
                    </a:lnTo>
                    <a:lnTo>
                      <a:pt x="349" y="421"/>
                    </a:lnTo>
                    <a:lnTo>
                      <a:pt x="334" y="411"/>
                    </a:lnTo>
                    <a:lnTo>
                      <a:pt x="334" y="411"/>
                    </a:lnTo>
                    <a:lnTo>
                      <a:pt x="320" y="396"/>
                    </a:lnTo>
                    <a:lnTo>
                      <a:pt x="301" y="376"/>
                    </a:lnTo>
                    <a:lnTo>
                      <a:pt x="301" y="376"/>
                    </a:lnTo>
                    <a:lnTo>
                      <a:pt x="306" y="396"/>
                    </a:lnTo>
                    <a:lnTo>
                      <a:pt x="320" y="431"/>
                    </a:lnTo>
                    <a:lnTo>
                      <a:pt x="320" y="431"/>
                    </a:lnTo>
                    <a:lnTo>
                      <a:pt x="306" y="426"/>
                    </a:lnTo>
                    <a:lnTo>
                      <a:pt x="296" y="416"/>
                    </a:lnTo>
                    <a:lnTo>
                      <a:pt x="292" y="396"/>
                    </a:lnTo>
                    <a:lnTo>
                      <a:pt x="292" y="396"/>
                    </a:lnTo>
                    <a:lnTo>
                      <a:pt x="282" y="391"/>
                    </a:lnTo>
                    <a:lnTo>
                      <a:pt x="277" y="386"/>
                    </a:lnTo>
                    <a:lnTo>
                      <a:pt x="272" y="371"/>
                    </a:lnTo>
                    <a:lnTo>
                      <a:pt x="272" y="371"/>
                    </a:lnTo>
                    <a:lnTo>
                      <a:pt x="263" y="351"/>
                    </a:lnTo>
                    <a:lnTo>
                      <a:pt x="258" y="336"/>
                    </a:lnTo>
                    <a:lnTo>
                      <a:pt x="258" y="336"/>
                    </a:lnTo>
                    <a:lnTo>
                      <a:pt x="239" y="321"/>
                    </a:lnTo>
                    <a:lnTo>
                      <a:pt x="210" y="296"/>
                    </a:lnTo>
                    <a:lnTo>
                      <a:pt x="210" y="296"/>
                    </a:lnTo>
                    <a:lnTo>
                      <a:pt x="201" y="296"/>
                    </a:lnTo>
                    <a:lnTo>
                      <a:pt x="201" y="296"/>
                    </a:lnTo>
                    <a:lnTo>
                      <a:pt x="182" y="296"/>
                    </a:lnTo>
                    <a:lnTo>
                      <a:pt x="182" y="301"/>
                    </a:lnTo>
                    <a:lnTo>
                      <a:pt x="182" y="306"/>
                    </a:lnTo>
                    <a:lnTo>
                      <a:pt x="196" y="326"/>
                    </a:lnTo>
                    <a:lnTo>
                      <a:pt x="225" y="351"/>
                    </a:lnTo>
                    <a:lnTo>
                      <a:pt x="225" y="351"/>
                    </a:lnTo>
                    <a:lnTo>
                      <a:pt x="234" y="361"/>
                    </a:lnTo>
                    <a:lnTo>
                      <a:pt x="239" y="376"/>
                    </a:lnTo>
                    <a:lnTo>
                      <a:pt x="244" y="386"/>
                    </a:lnTo>
                    <a:lnTo>
                      <a:pt x="244" y="396"/>
                    </a:lnTo>
                    <a:lnTo>
                      <a:pt x="239" y="406"/>
                    </a:lnTo>
                    <a:lnTo>
                      <a:pt x="234" y="411"/>
                    </a:lnTo>
                    <a:lnTo>
                      <a:pt x="234" y="411"/>
                    </a:lnTo>
                    <a:lnTo>
                      <a:pt x="230" y="401"/>
                    </a:lnTo>
                    <a:lnTo>
                      <a:pt x="210" y="371"/>
                    </a:lnTo>
                    <a:lnTo>
                      <a:pt x="196" y="356"/>
                    </a:lnTo>
                    <a:lnTo>
                      <a:pt x="182" y="341"/>
                    </a:lnTo>
                    <a:lnTo>
                      <a:pt x="158" y="331"/>
                    </a:lnTo>
                    <a:lnTo>
                      <a:pt x="134" y="321"/>
                    </a:lnTo>
                    <a:lnTo>
                      <a:pt x="134" y="321"/>
                    </a:lnTo>
                    <a:lnTo>
                      <a:pt x="115" y="316"/>
                    </a:lnTo>
                    <a:lnTo>
                      <a:pt x="101" y="306"/>
                    </a:lnTo>
                    <a:lnTo>
                      <a:pt x="77" y="281"/>
                    </a:lnTo>
                    <a:lnTo>
                      <a:pt x="58" y="251"/>
                    </a:lnTo>
                    <a:lnTo>
                      <a:pt x="43" y="226"/>
                    </a:lnTo>
                    <a:lnTo>
                      <a:pt x="43" y="226"/>
                    </a:lnTo>
                    <a:lnTo>
                      <a:pt x="24" y="161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43" y="45"/>
                    </a:lnTo>
                    <a:lnTo>
                      <a:pt x="43" y="45"/>
                    </a:lnTo>
                    <a:lnTo>
                      <a:pt x="63" y="115"/>
                    </a:lnTo>
                    <a:lnTo>
                      <a:pt x="67" y="155"/>
                    </a:lnTo>
                    <a:lnTo>
                      <a:pt x="72" y="191"/>
                    </a:lnTo>
                    <a:lnTo>
                      <a:pt x="72" y="191"/>
                    </a:lnTo>
                    <a:lnTo>
                      <a:pt x="86" y="196"/>
                    </a:lnTo>
                    <a:lnTo>
                      <a:pt x="86" y="196"/>
                    </a:lnTo>
                    <a:lnTo>
                      <a:pt x="125" y="221"/>
                    </a:lnTo>
                    <a:lnTo>
                      <a:pt x="182" y="241"/>
                    </a:lnTo>
                    <a:lnTo>
                      <a:pt x="182" y="241"/>
                    </a:lnTo>
                    <a:lnTo>
                      <a:pt x="263" y="266"/>
                    </a:lnTo>
                    <a:lnTo>
                      <a:pt x="330" y="296"/>
                    </a:lnTo>
                    <a:lnTo>
                      <a:pt x="330" y="296"/>
                    </a:lnTo>
                    <a:lnTo>
                      <a:pt x="358" y="316"/>
                    </a:lnTo>
                    <a:lnTo>
                      <a:pt x="397" y="341"/>
                    </a:lnTo>
                    <a:lnTo>
                      <a:pt x="439" y="381"/>
                    </a:lnTo>
                    <a:lnTo>
                      <a:pt x="439" y="381"/>
                    </a:lnTo>
                    <a:lnTo>
                      <a:pt x="430" y="381"/>
                    </a:lnTo>
                    <a:lnTo>
                      <a:pt x="416" y="381"/>
                    </a:lnTo>
                    <a:lnTo>
                      <a:pt x="377" y="361"/>
                    </a:lnTo>
                    <a:lnTo>
                      <a:pt x="320" y="316"/>
                    </a:lnTo>
                    <a:lnTo>
                      <a:pt x="320" y="316"/>
                    </a:lnTo>
                    <a:close/>
                  </a:path>
                </a:pathLst>
              </a:custGeom>
              <a:solidFill>
                <a:srgbClr val="B76C4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1" name="Freeform 19">
                <a:extLst>
                  <a:ext uri="{FF2B5EF4-FFF2-40B4-BE49-F238E27FC236}">
                    <a16:creationId xmlns:a16="http://schemas.microsoft.com/office/drawing/2014/main" id="{A8CC4634-9EDD-44C1-8BDE-DA3091562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" y="2378"/>
                <a:ext cx="171" cy="1051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140"/>
                  </a:cxn>
                  <a:cxn ang="0">
                    <a:pos x="4" y="420"/>
                  </a:cxn>
                  <a:cxn ang="0">
                    <a:pos x="9" y="586"/>
                  </a:cxn>
                  <a:cxn ang="0">
                    <a:pos x="19" y="756"/>
                  </a:cxn>
                  <a:cxn ang="0">
                    <a:pos x="33" y="906"/>
                  </a:cxn>
                  <a:cxn ang="0">
                    <a:pos x="43" y="971"/>
                  </a:cxn>
                  <a:cxn ang="0">
                    <a:pos x="52" y="1031"/>
                  </a:cxn>
                  <a:cxn ang="0">
                    <a:pos x="52" y="1031"/>
                  </a:cxn>
                  <a:cxn ang="0">
                    <a:pos x="71" y="1036"/>
                  </a:cxn>
                  <a:cxn ang="0">
                    <a:pos x="105" y="1051"/>
                  </a:cxn>
                  <a:cxn ang="0">
                    <a:pos x="124" y="1051"/>
                  </a:cxn>
                  <a:cxn ang="0">
                    <a:pos x="143" y="1051"/>
                  </a:cxn>
                  <a:cxn ang="0">
                    <a:pos x="162" y="1046"/>
                  </a:cxn>
                  <a:cxn ang="0">
                    <a:pos x="171" y="1036"/>
                  </a:cxn>
                  <a:cxn ang="0">
                    <a:pos x="171" y="1036"/>
                  </a:cxn>
                  <a:cxn ang="0">
                    <a:pos x="167" y="886"/>
                  </a:cxn>
                  <a:cxn ang="0">
                    <a:pos x="171" y="786"/>
                  </a:cxn>
                  <a:cxn ang="0">
                    <a:pos x="171" y="696"/>
                  </a:cxn>
                  <a:cxn ang="0">
                    <a:pos x="167" y="566"/>
                  </a:cxn>
                  <a:cxn ang="0">
                    <a:pos x="167" y="566"/>
                  </a:cxn>
                  <a:cxn ang="0">
                    <a:pos x="167" y="506"/>
                  </a:cxn>
                  <a:cxn ang="0">
                    <a:pos x="167" y="435"/>
                  </a:cxn>
                  <a:cxn ang="0">
                    <a:pos x="171" y="290"/>
                  </a:cxn>
                  <a:cxn ang="0">
                    <a:pos x="171" y="215"/>
                  </a:cxn>
                  <a:cxn ang="0">
                    <a:pos x="171" y="145"/>
                  </a:cxn>
                  <a:cxn ang="0">
                    <a:pos x="157" y="80"/>
                  </a:cxn>
                  <a:cxn ang="0">
                    <a:pos x="148" y="50"/>
                  </a:cxn>
                  <a:cxn ang="0">
                    <a:pos x="138" y="20"/>
                  </a:cxn>
                  <a:cxn ang="0">
                    <a:pos x="138" y="20"/>
                  </a:cxn>
                  <a:cxn ang="0">
                    <a:pos x="128" y="15"/>
                  </a:cxn>
                  <a:cxn ang="0">
                    <a:pos x="119" y="5"/>
                  </a:cxn>
                  <a:cxn ang="0">
                    <a:pos x="100" y="0"/>
                  </a:cxn>
                  <a:cxn ang="0">
                    <a:pos x="81" y="0"/>
                  </a:cxn>
                  <a:cxn ang="0">
                    <a:pos x="62" y="0"/>
                  </a:cxn>
                  <a:cxn ang="0">
                    <a:pos x="38" y="0"/>
                  </a:cxn>
                  <a:cxn ang="0">
                    <a:pos x="19" y="10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171" h="1051">
                    <a:moveTo>
                      <a:pt x="0" y="20"/>
                    </a:moveTo>
                    <a:lnTo>
                      <a:pt x="0" y="20"/>
                    </a:lnTo>
                    <a:lnTo>
                      <a:pt x="0" y="140"/>
                    </a:lnTo>
                    <a:lnTo>
                      <a:pt x="4" y="420"/>
                    </a:lnTo>
                    <a:lnTo>
                      <a:pt x="9" y="586"/>
                    </a:lnTo>
                    <a:lnTo>
                      <a:pt x="19" y="756"/>
                    </a:lnTo>
                    <a:lnTo>
                      <a:pt x="33" y="906"/>
                    </a:lnTo>
                    <a:lnTo>
                      <a:pt x="43" y="971"/>
                    </a:lnTo>
                    <a:lnTo>
                      <a:pt x="52" y="1031"/>
                    </a:lnTo>
                    <a:lnTo>
                      <a:pt x="52" y="1031"/>
                    </a:lnTo>
                    <a:lnTo>
                      <a:pt x="71" y="1036"/>
                    </a:lnTo>
                    <a:lnTo>
                      <a:pt x="105" y="1051"/>
                    </a:lnTo>
                    <a:lnTo>
                      <a:pt x="124" y="1051"/>
                    </a:lnTo>
                    <a:lnTo>
                      <a:pt x="143" y="1051"/>
                    </a:lnTo>
                    <a:lnTo>
                      <a:pt x="162" y="1046"/>
                    </a:lnTo>
                    <a:lnTo>
                      <a:pt x="171" y="1036"/>
                    </a:lnTo>
                    <a:lnTo>
                      <a:pt x="171" y="1036"/>
                    </a:lnTo>
                    <a:lnTo>
                      <a:pt x="167" y="886"/>
                    </a:lnTo>
                    <a:lnTo>
                      <a:pt x="171" y="786"/>
                    </a:lnTo>
                    <a:lnTo>
                      <a:pt x="171" y="696"/>
                    </a:lnTo>
                    <a:lnTo>
                      <a:pt x="167" y="566"/>
                    </a:lnTo>
                    <a:lnTo>
                      <a:pt x="167" y="566"/>
                    </a:lnTo>
                    <a:lnTo>
                      <a:pt x="167" y="506"/>
                    </a:lnTo>
                    <a:lnTo>
                      <a:pt x="167" y="435"/>
                    </a:lnTo>
                    <a:lnTo>
                      <a:pt x="171" y="290"/>
                    </a:lnTo>
                    <a:lnTo>
                      <a:pt x="171" y="215"/>
                    </a:lnTo>
                    <a:lnTo>
                      <a:pt x="171" y="145"/>
                    </a:lnTo>
                    <a:lnTo>
                      <a:pt x="157" y="80"/>
                    </a:lnTo>
                    <a:lnTo>
                      <a:pt x="148" y="50"/>
                    </a:lnTo>
                    <a:lnTo>
                      <a:pt x="138" y="20"/>
                    </a:lnTo>
                    <a:lnTo>
                      <a:pt x="138" y="20"/>
                    </a:lnTo>
                    <a:lnTo>
                      <a:pt x="128" y="15"/>
                    </a:lnTo>
                    <a:lnTo>
                      <a:pt x="119" y="5"/>
                    </a:lnTo>
                    <a:lnTo>
                      <a:pt x="100" y="0"/>
                    </a:lnTo>
                    <a:lnTo>
                      <a:pt x="81" y="0"/>
                    </a:lnTo>
                    <a:lnTo>
                      <a:pt x="62" y="0"/>
                    </a:lnTo>
                    <a:lnTo>
                      <a:pt x="38" y="0"/>
                    </a:lnTo>
                    <a:lnTo>
                      <a:pt x="19" y="10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C87F4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2" name="Freeform 21">
                <a:extLst>
                  <a:ext uri="{FF2B5EF4-FFF2-40B4-BE49-F238E27FC236}">
                    <a16:creationId xmlns:a16="http://schemas.microsoft.com/office/drawing/2014/main" id="{3DB75CAE-2DC8-4D06-8C96-2E984B0F6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" y="1852"/>
                <a:ext cx="501" cy="581"/>
              </a:xfrm>
              <a:custGeom>
                <a:avLst/>
                <a:gdLst/>
                <a:ahLst/>
                <a:cxnLst>
                  <a:cxn ang="0">
                    <a:pos x="372" y="121"/>
                  </a:cxn>
                  <a:cxn ang="0">
                    <a:pos x="372" y="121"/>
                  </a:cxn>
                  <a:cxn ang="0">
                    <a:pos x="372" y="166"/>
                  </a:cxn>
                  <a:cxn ang="0">
                    <a:pos x="367" y="216"/>
                  </a:cxn>
                  <a:cxn ang="0">
                    <a:pos x="358" y="266"/>
                  </a:cxn>
                  <a:cxn ang="0">
                    <a:pos x="358" y="266"/>
                  </a:cxn>
                  <a:cxn ang="0">
                    <a:pos x="348" y="291"/>
                  </a:cxn>
                  <a:cxn ang="0">
                    <a:pos x="348" y="316"/>
                  </a:cxn>
                  <a:cxn ang="0">
                    <a:pos x="348" y="341"/>
                  </a:cxn>
                  <a:cxn ang="0">
                    <a:pos x="353" y="366"/>
                  </a:cxn>
                  <a:cxn ang="0">
                    <a:pos x="367" y="421"/>
                  </a:cxn>
                  <a:cxn ang="0">
                    <a:pos x="396" y="476"/>
                  </a:cxn>
                  <a:cxn ang="0">
                    <a:pos x="396" y="476"/>
                  </a:cxn>
                  <a:cxn ang="0">
                    <a:pos x="405" y="491"/>
                  </a:cxn>
                  <a:cxn ang="0">
                    <a:pos x="420" y="506"/>
                  </a:cxn>
                  <a:cxn ang="0">
                    <a:pos x="439" y="511"/>
                  </a:cxn>
                  <a:cxn ang="0">
                    <a:pos x="458" y="516"/>
                  </a:cxn>
                  <a:cxn ang="0">
                    <a:pos x="487" y="521"/>
                  </a:cxn>
                  <a:cxn ang="0">
                    <a:pos x="501" y="521"/>
                  </a:cxn>
                  <a:cxn ang="0">
                    <a:pos x="501" y="521"/>
                  </a:cxn>
                  <a:cxn ang="0">
                    <a:pos x="439" y="541"/>
                  </a:cxn>
                  <a:cxn ang="0">
                    <a:pos x="367" y="561"/>
                  </a:cxn>
                  <a:cxn ang="0">
                    <a:pos x="291" y="576"/>
                  </a:cxn>
                  <a:cxn ang="0">
                    <a:pos x="248" y="581"/>
                  </a:cxn>
                  <a:cxn ang="0">
                    <a:pos x="205" y="581"/>
                  </a:cxn>
                  <a:cxn ang="0">
                    <a:pos x="162" y="581"/>
                  </a:cxn>
                  <a:cxn ang="0">
                    <a:pos x="124" y="571"/>
                  </a:cxn>
                  <a:cxn ang="0">
                    <a:pos x="86" y="561"/>
                  </a:cxn>
                  <a:cxn ang="0">
                    <a:pos x="52" y="546"/>
                  </a:cxn>
                  <a:cxn ang="0">
                    <a:pos x="24" y="521"/>
                  </a:cxn>
                  <a:cxn ang="0">
                    <a:pos x="0" y="491"/>
                  </a:cxn>
                  <a:cxn ang="0">
                    <a:pos x="0" y="491"/>
                  </a:cxn>
                  <a:cxn ang="0">
                    <a:pos x="24" y="496"/>
                  </a:cxn>
                  <a:cxn ang="0">
                    <a:pos x="48" y="501"/>
                  </a:cxn>
                  <a:cxn ang="0">
                    <a:pos x="71" y="496"/>
                  </a:cxn>
                  <a:cxn ang="0">
                    <a:pos x="100" y="486"/>
                  </a:cxn>
                  <a:cxn ang="0">
                    <a:pos x="114" y="481"/>
                  </a:cxn>
                  <a:cxn ang="0">
                    <a:pos x="129" y="466"/>
                  </a:cxn>
                  <a:cxn ang="0">
                    <a:pos x="138" y="451"/>
                  </a:cxn>
                  <a:cxn ang="0">
                    <a:pos x="153" y="431"/>
                  </a:cxn>
                  <a:cxn ang="0">
                    <a:pos x="162" y="411"/>
                  </a:cxn>
                  <a:cxn ang="0">
                    <a:pos x="167" y="381"/>
                  </a:cxn>
                  <a:cxn ang="0">
                    <a:pos x="167" y="381"/>
                  </a:cxn>
                  <a:cxn ang="0">
                    <a:pos x="172" y="351"/>
                  </a:cxn>
                  <a:cxn ang="0">
                    <a:pos x="176" y="306"/>
                  </a:cxn>
                  <a:cxn ang="0">
                    <a:pos x="176" y="206"/>
                  </a:cxn>
                  <a:cxn ang="0">
                    <a:pos x="172" y="156"/>
                  </a:cxn>
                  <a:cxn ang="0">
                    <a:pos x="162" y="106"/>
                  </a:cxn>
                  <a:cxn ang="0">
                    <a:pos x="153" y="61"/>
                  </a:cxn>
                  <a:cxn ang="0">
                    <a:pos x="143" y="21"/>
                  </a:cxn>
                  <a:cxn ang="0">
                    <a:pos x="143" y="21"/>
                  </a:cxn>
                  <a:cxn ang="0">
                    <a:pos x="138" y="10"/>
                  </a:cxn>
                  <a:cxn ang="0">
                    <a:pos x="138" y="0"/>
                  </a:cxn>
                  <a:cxn ang="0">
                    <a:pos x="148" y="0"/>
                  </a:cxn>
                  <a:cxn ang="0">
                    <a:pos x="162" y="0"/>
                  </a:cxn>
                  <a:cxn ang="0">
                    <a:pos x="200" y="16"/>
                  </a:cxn>
                  <a:cxn ang="0">
                    <a:pos x="243" y="36"/>
                  </a:cxn>
                  <a:cxn ang="0">
                    <a:pos x="329" y="91"/>
                  </a:cxn>
                  <a:cxn ang="0">
                    <a:pos x="372" y="121"/>
                  </a:cxn>
                  <a:cxn ang="0">
                    <a:pos x="372" y="121"/>
                  </a:cxn>
                </a:cxnLst>
                <a:rect l="0" t="0" r="r" b="b"/>
                <a:pathLst>
                  <a:path w="501" h="581">
                    <a:moveTo>
                      <a:pt x="372" y="121"/>
                    </a:moveTo>
                    <a:lnTo>
                      <a:pt x="372" y="121"/>
                    </a:lnTo>
                    <a:lnTo>
                      <a:pt x="372" y="166"/>
                    </a:lnTo>
                    <a:lnTo>
                      <a:pt x="367" y="216"/>
                    </a:lnTo>
                    <a:lnTo>
                      <a:pt x="358" y="266"/>
                    </a:lnTo>
                    <a:lnTo>
                      <a:pt x="358" y="266"/>
                    </a:lnTo>
                    <a:lnTo>
                      <a:pt x="348" y="291"/>
                    </a:lnTo>
                    <a:lnTo>
                      <a:pt x="348" y="316"/>
                    </a:lnTo>
                    <a:lnTo>
                      <a:pt x="348" y="341"/>
                    </a:lnTo>
                    <a:lnTo>
                      <a:pt x="353" y="366"/>
                    </a:lnTo>
                    <a:lnTo>
                      <a:pt x="367" y="421"/>
                    </a:lnTo>
                    <a:lnTo>
                      <a:pt x="396" y="476"/>
                    </a:lnTo>
                    <a:lnTo>
                      <a:pt x="396" y="476"/>
                    </a:lnTo>
                    <a:lnTo>
                      <a:pt x="405" y="491"/>
                    </a:lnTo>
                    <a:lnTo>
                      <a:pt x="420" y="506"/>
                    </a:lnTo>
                    <a:lnTo>
                      <a:pt x="439" y="511"/>
                    </a:lnTo>
                    <a:lnTo>
                      <a:pt x="458" y="516"/>
                    </a:lnTo>
                    <a:lnTo>
                      <a:pt x="487" y="521"/>
                    </a:lnTo>
                    <a:lnTo>
                      <a:pt x="501" y="521"/>
                    </a:lnTo>
                    <a:lnTo>
                      <a:pt x="501" y="521"/>
                    </a:lnTo>
                    <a:lnTo>
                      <a:pt x="439" y="541"/>
                    </a:lnTo>
                    <a:lnTo>
                      <a:pt x="367" y="561"/>
                    </a:lnTo>
                    <a:lnTo>
                      <a:pt x="291" y="576"/>
                    </a:lnTo>
                    <a:lnTo>
                      <a:pt x="248" y="581"/>
                    </a:lnTo>
                    <a:lnTo>
                      <a:pt x="205" y="581"/>
                    </a:lnTo>
                    <a:lnTo>
                      <a:pt x="162" y="581"/>
                    </a:lnTo>
                    <a:lnTo>
                      <a:pt x="124" y="571"/>
                    </a:lnTo>
                    <a:lnTo>
                      <a:pt x="86" y="561"/>
                    </a:lnTo>
                    <a:lnTo>
                      <a:pt x="52" y="546"/>
                    </a:lnTo>
                    <a:lnTo>
                      <a:pt x="24" y="521"/>
                    </a:lnTo>
                    <a:lnTo>
                      <a:pt x="0" y="491"/>
                    </a:lnTo>
                    <a:lnTo>
                      <a:pt x="0" y="491"/>
                    </a:lnTo>
                    <a:lnTo>
                      <a:pt x="24" y="496"/>
                    </a:lnTo>
                    <a:lnTo>
                      <a:pt x="48" y="501"/>
                    </a:lnTo>
                    <a:lnTo>
                      <a:pt x="71" y="496"/>
                    </a:lnTo>
                    <a:lnTo>
                      <a:pt x="100" y="486"/>
                    </a:lnTo>
                    <a:lnTo>
                      <a:pt x="114" y="481"/>
                    </a:lnTo>
                    <a:lnTo>
                      <a:pt x="129" y="466"/>
                    </a:lnTo>
                    <a:lnTo>
                      <a:pt x="138" y="451"/>
                    </a:lnTo>
                    <a:lnTo>
                      <a:pt x="153" y="431"/>
                    </a:lnTo>
                    <a:lnTo>
                      <a:pt x="162" y="411"/>
                    </a:lnTo>
                    <a:lnTo>
                      <a:pt x="167" y="381"/>
                    </a:lnTo>
                    <a:lnTo>
                      <a:pt x="167" y="381"/>
                    </a:lnTo>
                    <a:lnTo>
                      <a:pt x="172" y="351"/>
                    </a:lnTo>
                    <a:lnTo>
                      <a:pt x="176" y="306"/>
                    </a:lnTo>
                    <a:lnTo>
                      <a:pt x="176" y="206"/>
                    </a:lnTo>
                    <a:lnTo>
                      <a:pt x="172" y="156"/>
                    </a:lnTo>
                    <a:lnTo>
                      <a:pt x="162" y="106"/>
                    </a:lnTo>
                    <a:lnTo>
                      <a:pt x="153" y="61"/>
                    </a:lnTo>
                    <a:lnTo>
                      <a:pt x="143" y="21"/>
                    </a:lnTo>
                    <a:lnTo>
                      <a:pt x="143" y="21"/>
                    </a:lnTo>
                    <a:lnTo>
                      <a:pt x="138" y="10"/>
                    </a:lnTo>
                    <a:lnTo>
                      <a:pt x="138" y="0"/>
                    </a:lnTo>
                    <a:lnTo>
                      <a:pt x="148" y="0"/>
                    </a:lnTo>
                    <a:lnTo>
                      <a:pt x="162" y="0"/>
                    </a:lnTo>
                    <a:lnTo>
                      <a:pt x="200" y="16"/>
                    </a:lnTo>
                    <a:lnTo>
                      <a:pt x="243" y="36"/>
                    </a:lnTo>
                    <a:lnTo>
                      <a:pt x="329" y="91"/>
                    </a:lnTo>
                    <a:lnTo>
                      <a:pt x="372" y="121"/>
                    </a:lnTo>
                    <a:lnTo>
                      <a:pt x="372" y="121"/>
                    </a:lnTo>
                    <a:close/>
                  </a:path>
                </a:pathLst>
              </a:custGeom>
              <a:solidFill>
                <a:srgbClr val="C87F4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3" name="Freeform 22">
                <a:extLst>
                  <a:ext uri="{FF2B5EF4-FFF2-40B4-BE49-F238E27FC236}">
                    <a16:creationId xmlns:a16="http://schemas.microsoft.com/office/drawing/2014/main" id="{1AFC7CF5-411E-428A-BD5A-F95A2EDCF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" y="2328"/>
                <a:ext cx="807" cy="1607"/>
              </a:xfrm>
              <a:custGeom>
                <a:avLst/>
                <a:gdLst/>
                <a:ahLst/>
                <a:cxnLst>
                  <a:cxn ang="0">
                    <a:pos x="659" y="95"/>
                  </a:cxn>
                  <a:cxn ang="0">
                    <a:pos x="621" y="165"/>
                  </a:cxn>
                  <a:cxn ang="0">
                    <a:pos x="592" y="265"/>
                  </a:cxn>
                  <a:cxn ang="0">
                    <a:pos x="582" y="340"/>
                  </a:cxn>
                  <a:cxn ang="0">
                    <a:pos x="597" y="390"/>
                  </a:cxn>
                  <a:cxn ang="0">
                    <a:pos x="606" y="415"/>
                  </a:cxn>
                  <a:cxn ang="0">
                    <a:pos x="635" y="480"/>
                  </a:cxn>
                  <a:cxn ang="0">
                    <a:pos x="625" y="521"/>
                  </a:cxn>
                  <a:cxn ang="0">
                    <a:pos x="568" y="586"/>
                  </a:cxn>
                  <a:cxn ang="0">
                    <a:pos x="544" y="621"/>
                  </a:cxn>
                  <a:cxn ang="0">
                    <a:pos x="539" y="696"/>
                  </a:cxn>
                  <a:cxn ang="0">
                    <a:pos x="559" y="811"/>
                  </a:cxn>
                  <a:cxn ang="0">
                    <a:pos x="582" y="876"/>
                  </a:cxn>
                  <a:cxn ang="0">
                    <a:pos x="625" y="941"/>
                  </a:cxn>
                  <a:cxn ang="0">
                    <a:pos x="683" y="1006"/>
                  </a:cxn>
                  <a:cxn ang="0">
                    <a:pos x="721" y="1041"/>
                  </a:cxn>
                  <a:cxn ang="0">
                    <a:pos x="768" y="1116"/>
                  </a:cxn>
                  <a:cxn ang="0">
                    <a:pos x="797" y="1181"/>
                  </a:cxn>
                  <a:cxn ang="0">
                    <a:pos x="807" y="1251"/>
                  </a:cxn>
                  <a:cxn ang="0">
                    <a:pos x="797" y="1336"/>
                  </a:cxn>
                  <a:cxn ang="0">
                    <a:pos x="773" y="1421"/>
                  </a:cxn>
                  <a:cxn ang="0">
                    <a:pos x="768" y="1446"/>
                  </a:cxn>
                  <a:cxn ang="0">
                    <a:pos x="754" y="1477"/>
                  </a:cxn>
                  <a:cxn ang="0">
                    <a:pos x="697" y="1542"/>
                  </a:cxn>
                  <a:cxn ang="0">
                    <a:pos x="644" y="1572"/>
                  </a:cxn>
                  <a:cxn ang="0">
                    <a:pos x="578" y="1597"/>
                  </a:cxn>
                  <a:cxn ang="0">
                    <a:pos x="492" y="1607"/>
                  </a:cxn>
                  <a:cxn ang="0">
                    <a:pos x="382" y="1592"/>
                  </a:cxn>
                  <a:cxn ang="0">
                    <a:pos x="358" y="1562"/>
                  </a:cxn>
                  <a:cxn ang="0">
                    <a:pos x="306" y="1472"/>
                  </a:cxn>
                  <a:cxn ang="0">
                    <a:pos x="272" y="1381"/>
                  </a:cxn>
                  <a:cxn ang="0">
                    <a:pos x="258" y="1311"/>
                  </a:cxn>
                  <a:cxn ang="0">
                    <a:pos x="263" y="1241"/>
                  </a:cxn>
                  <a:cxn ang="0">
                    <a:pos x="272" y="1201"/>
                  </a:cxn>
                  <a:cxn ang="0">
                    <a:pos x="291" y="931"/>
                  </a:cxn>
                  <a:cxn ang="0">
                    <a:pos x="287" y="856"/>
                  </a:cxn>
                  <a:cxn ang="0">
                    <a:pos x="239" y="766"/>
                  </a:cxn>
                  <a:cxn ang="0">
                    <a:pos x="134" y="561"/>
                  </a:cxn>
                  <a:cxn ang="0">
                    <a:pos x="100" y="470"/>
                  </a:cxn>
                  <a:cxn ang="0">
                    <a:pos x="91" y="425"/>
                  </a:cxn>
                  <a:cxn ang="0">
                    <a:pos x="34" y="280"/>
                  </a:cxn>
                  <a:cxn ang="0">
                    <a:pos x="5" y="190"/>
                  </a:cxn>
                  <a:cxn ang="0">
                    <a:pos x="0" y="125"/>
                  </a:cxn>
                  <a:cxn ang="0">
                    <a:pos x="10" y="95"/>
                  </a:cxn>
                  <a:cxn ang="0">
                    <a:pos x="38" y="45"/>
                  </a:cxn>
                  <a:cxn ang="0">
                    <a:pos x="77" y="15"/>
                  </a:cxn>
                  <a:cxn ang="0">
                    <a:pos x="124" y="0"/>
                  </a:cxn>
                  <a:cxn ang="0">
                    <a:pos x="153" y="5"/>
                  </a:cxn>
                  <a:cxn ang="0">
                    <a:pos x="306" y="35"/>
                  </a:cxn>
                  <a:cxn ang="0">
                    <a:pos x="463" y="40"/>
                  </a:cxn>
                  <a:cxn ang="0">
                    <a:pos x="530" y="40"/>
                  </a:cxn>
                  <a:cxn ang="0">
                    <a:pos x="625" y="55"/>
                  </a:cxn>
                  <a:cxn ang="0">
                    <a:pos x="654" y="80"/>
                  </a:cxn>
                  <a:cxn ang="0">
                    <a:pos x="659" y="95"/>
                  </a:cxn>
                </a:cxnLst>
                <a:rect l="0" t="0" r="r" b="b"/>
                <a:pathLst>
                  <a:path w="807" h="1607">
                    <a:moveTo>
                      <a:pt x="659" y="95"/>
                    </a:moveTo>
                    <a:lnTo>
                      <a:pt x="659" y="95"/>
                    </a:lnTo>
                    <a:lnTo>
                      <a:pt x="640" y="130"/>
                    </a:lnTo>
                    <a:lnTo>
                      <a:pt x="621" y="165"/>
                    </a:lnTo>
                    <a:lnTo>
                      <a:pt x="606" y="210"/>
                    </a:lnTo>
                    <a:lnTo>
                      <a:pt x="592" y="265"/>
                    </a:lnTo>
                    <a:lnTo>
                      <a:pt x="582" y="315"/>
                    </a:lnTo>
                    <a:lnTo>
                      <a:pt x="582" y="340"/>
                    </a:lnTo>
                    <a:lnTo>
                      <a:pt x="587" y="365"/>
                    </a:lnTo>
                    <a:lnTo>
                      <a:pt x="597" y="390"/>
                    </a:lnTo>
                    <a:lnTo>
                      <a:pt x="606" y="415"/>
                    </a:lnTo>
                    <a:lnTo>
                      <a:pt x="606" y="415"/>
                    </a:lnTo>
                    <a:lnTo>
                      <a:pt x="625" y="450"/>
                    </a:lnTo>
                    <a:lnTo>
                      <a:pt x="635" y="480"/>
                    </a:lnTo>
                    <a:lnTo>
                      <a:pt x="635" y="506"/>
                    </a:lnTo>
                    <a:lnTo>
                      <a:pt x="625" y="521"/>
                    </a:lnTo>
                    <a:lnTo>
                      <a:pt x="587" y="561"/>
                    </a:lnTo>
                    <a:lnTo>
                      <a:pt x="568" y="586"/>
                    </a:lnTo>
                    <a:lnTo>
                      <a:pt x="544" y="621"/>
                    </a:lnTo>
                    <a:lnTo>
                      <a:pt x="544" y="621"/>
                    </a:lnTo>
                    <a:lnTo>
                      <a:pt x="539" y="656"/>
                    </a:lnTo>
                    <a:lnTo>
                      <a:pt x="539" y="696"/>
                    </a:lnTo>
                    <a:lnTo>
                      <a:pt x="544" y="751"/>
                    </a:lnTo>
                    <a:lnTo>
                      <a:pt x="559" y="811"/>
                    </a:lnTo>
                    <a:lnTo>
                      <a:pt x="568" y="846"/>
                    </a:lnTo>
                    <a:lnTo>
                      <a:pt x="582" y="876"/>
                    </a:lnTo>
                    <a:lnTo>
                      <a:pt x="601" y="911"/>
                    </a:lnTo>
                    <a:lnTo>
                      <a:pt x="625" y="941"/>
                    </a:lnTo>
                    <a:lnTo>
                      <a:pt x="649" y="976"/>
                    </a:lnTo>
                    <a:lnTo>
                      <a:pt x="683" y="1006"/>
                    </a:lnTo>
                    <a:lnTo>
                      <a:pt x="683" y="1006"/>
                    </a:lnTo>
                    <a:lnTo>
                      <a:pt x="721" y="1041"/>
                    </a:lnTo>
                    <a:lnTo>
                      <a:pt x="749" y="1081"/>
                    </a:lnTo>
                    <a:lnTo>
                      <a:pt x="768" y="1116"/>
                    </a:lnTo>
                    <a:lnTo>
                      <a:pt x="788" y="1151"/>
                    </a:lnTo>
                    <a:lnTo>
                      <a:pt x="797" y="1181"/>
                    </a:lnTo>
                    <a:lnTo>
                      <a:pt x="802" y="1216"/>
                    </a:lnTo>
                    <a:lnTo>
                      <a:pt x="807" y="1251"/>
                    </a:lnTo>
                    <a:lnTo>
                      <a:pt x="807" y="1281"/>
                    </a:lnTo>
                    <a:lnTo>
                      <a:pt x="797" y="1336"/>
                    </a:lnTo>
                    <a:lnTo>
                      <a:pt x="783" y="1381"/>
                    </a:lnTo>
                    <a:lnTo>
                      <a:pt x="773" y="1421"/>
                    </a:lnTo>
                    <a:lnTo>
                      <a:pt x="768" y="1446"/>
                    </a:lnTo>
                    <a:lnTo>
                      <a:pt x="768" y="1446"/>
                    </a:lnTo>
                    <a:lnTo>
                      <a:pt x="764" y="1451"/>
                    </a:lnTo>
                    <a:lnTo>
                      <a:pt x="754" y="1477"/>
                    </a:lnTo>
                    <a:lnTo>
                      <a:pt x="730" y="1507"/>
                    </a:lnTo>
                    <a:lnTo>
                      <a:pt x="697" y="1542"/>
                    </a:lnTo>
                    <a:lnTo>
                      <a:pt x="673" y="1562"/>
                    </a:lnTo>
                    <a:lnTo>
                      <a:pt x="644" y="1572"/>
                    </a:lnTo>
                    <a:lnTo>
                      <a:pt x="616" y="1587"/>
                    </a:lnTo>
                    <a:lnTo>
                      <a:pt x="578" y="1597"/>
                    </a:lnTo>
                    <a:lnTo>
                      <a:pt x="539" y="1602"/>
                    </a:lnTo>
                    <a:lnTo>
                      <a:pt x="492" y="1607"/>
                    </a:lnTo>
                    <a:lnTo>
                      <a:pt x="439" y="1602"/>
                    </a:lnTo>
                    <a:lnTo>
                      <a:pt x="382" y="1592"/>
                    </a:lnTo>
                    <a:lnTo>
                      <a:pt x="382" y="1592"/>
                    </a:lnTo>
                    <a:lnTo>
                      <a:pt x="358" y="1562"/>
                    </a:lnTo>
                    <a:lnTo>
                      <a:pt x="334" y="1522"/>
                    </a:lnTo>
                    <a:lnTo>
                      <a:pt x="306" y="1472"/>
                    </a:lnTo>
                    <a:lnTo>
                      <a:pt x="282" y="1416"/>
                    </a:lnTo>
                    <a:lnTo>
                      <a:pt x="272" y="1381"/>
                    </a:lnTo>
                    <a:lnTo>
                      <a:pt x="263" y="1346"/>
                    </a:lnTo>
                    <a:lnTo>
                      <a:pt x="258" y="1311"/>
                    </a:lnTo>
                    <a:lnTo>
                      <a:pt x="258" y="1276"/>
                    </a:lnTo>
                    <a:lnTo>
                      <a:pt x="263" y="1241"/>
                    </a:lnTo>
                    <a:lnTo>
                      <a:pt x="272" y="1201"/>
                    </a:lnTo>
                    <a:lnTo>
                      <a:pt x="272" y="1201"/>
                    </a:lnTo>
                    <a:lnTo>
                      <a:pt x="291" y="996"/>
                    </a:lnTo>
                    <a:lnTo>
                      <a:pt x="291" y="931"/>
                    </a:lnTo>
                    <a:lnTo>
                      <a:pt x="287" y="856"/>
                    </a:lnTo>
                    <a:lnTo>
                      <a:pt x="287" y="856"/>
                    </a:lnTo>
                    <a:lnTo>
                      <a:pt x="267" y="811"/>
                    </a:lnTo>
                    <a:lnTo>
                      <a:pt x="239" y="766"/>
                    </a:lnTo>
                    <a:lnTo>
                      <a:pt x="186" y="661"/>
                    </a:lnTo>
                    <a:lnTo>
                      <a:pt x="134" y="561"/>
                    </a:lnTo>
                    <a:lnTo>
                      <a:pt x="115" y="516"/>
                    </a:lnTo>
                    <a:lnTo>
                      <a:pt x="100" y="470"/>
                    </a:lnTo>
                    <a:lnTo>
                      <a:pt x="100" y="470"/>
                    </a:lnTo>
                    <a:lnTo>
                      <a:pt x="91" y="425"/>
                    </a:lnTo>
                    <a:lnTo>
                      <a:pt x="72" y="375"/>
                    </a:lnTo>
                    <a:lnTo>
                      <a:pt x="34" y="280"/>
                    </a:lnTo>
                    <a:lnTo>
                      <a:pt x="19" y="235"/>
                    </a:lnTo>
                    <a:lnTo>
                      <a:pt x="5" y="190"/>
                    </a:lnTo>
                    <a:lnTo>
                      <a:pt x="0" y="155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10" y="95"/>
                    </a:lnTo>
                    <a:lnTo>
                      <a:pt x="24" y="70"/>
                    </a:lnTo>
                    <a:lnTo>
                      <a:pt x="38" y="45"/>
                    </a:lnTo>
                    <a:lnTo>
                      <a:pt x="58" y="25"/>
                    </a:lnTo>
                    <a:lnTo>
                      <a:pt x="77" y="15"/>
                    </a:lnTo>
                    <a:lnTo>
                      <a:pt x="100" y="5"/>
                    </a:lnTo>
                    <a:lnTo>
                      <a:pt x="124" y="0"/>
                    </a:lnTo>
                    <a:lnTo>
                      <a:pt x="153" y="5"/>
                    </a:lnTo>
                    <a:lnTo>
                      <a:pt x="153" y="5"/>
                    </a:lnTo>
                    <a:lnTo>
                      <a:pt x="220" y="20"/>
                    </a:lnTo>
                    <a:lnTo>
                      <a:pt x="306" y="35"/>
                    </a:lnTo>
                    <a:lnTo>
                      <a:pt x="392" y="40"/>
                    </a:lnTo>
                    <a:lnTo>
                      <a:pt x="463" y="40"/>
                    </a:lnTo>
                    <a:lnTo>
                      <a:pt x="463" y="40"/>
                    </a:lnTo>
                    <a:lnTo>
                      <a:pt x="530" y="40"/>
                    </a:lnTo>
                    <a:lnTo>
                      <a:pt x="597" y="45"/>
                    </a:lnTo>
                    <a:lnTo>
                      <a:pt x="625" y="55"/>
                    </a:lnTo>
                    <a:lnTo>
                      <a:pt x="644" y="65"/>
                    </a:lnTo>
                    <a:lnTo>
                      <a:pt x="654" y="80"/>
                    </a:lnTo>
                    <a:lnTo>
                      <a:pt x="659" y="90"/>
                    </a:lnTo>
                    <a:lnTo>
                      <a:pt x="659" y="95"/>
                    </a:lnTo>
                    <a:lnTo>
                      <a:pt x="659" y="95"/>
                    </a:lnTo>
                    <a:close/>
                  </a:path>
                </a:pathLst>
              </a:custGeom>
              <a:solidFill>
                <a:srgbClr val="C87F4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4" name="Freeform 23">
                <a:extLst>
                  <a:ext uri="{FF2B5EF4-FFF2-40B4-BE49-F238E27FC236}">
                    <a16:creationId xmlns:a16="http://schemas.microsoft.com/office/drawing/2014/main" id="{48335F8D-A271-480B-8D15-43ED7ADE7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3169"/>
                <a:ext cx="520" cy="455"/>
              </a:xfrm>
              <a:custGeom>
                <a:avLst/>
                <a:gdLst/>
                <a:ahLst/>
                <a:cxnLst>
                  <a:cxn ang="0">
                    <a:pos x="358" y="0"/>
                  </a:cxn>
                  <a:cxn ang="0">
                    <a:pos x="358" y="0"/>
                  </a:cxn>
                  <a:cxn ang="0">
                    <a:pos x="372" y="40"/>
                  </a:cxn>
                  <a:cxn ang="0">
                    <a:pos x="386" y="80"/>
                  </a:cxn>
                  <a:cxn ang="0">
                    <a:pos x="406" y="125"/>
                  </a:cxn>
                  <a:cxn ang="0">
                    <a:pos x="420" y="145"/>
                  </a:cxn>
                  <a:cxn ang="0">
                    <a:pos x="434" y="160"/>
                  </a:cxn>
                  <a:cxn ang="0">
                    <a:pos x="434" y="160"/>
                  </a:cxn>
                  <a:cxn ang="0">
                    <a:pos x="463" y="190"/>
                  </a:cxn>
                  <a:cxn ang="0">
                    <a:pos x="487" y="220"/>
                  </a:cxn>
                  <a:cxn ang="0">
                    <a:pos x="520" y="280"/>
                  </a:cxn>
                  <a:cxn ang="0">
                    <a:pos x="520" y="280"/>
                  </a:cxn>
                  <a:cxn ang="0">
                    <a:pos x="501" y="300"/>
                  </a:cxn>
                  <a:cxn ang="0">
                    <a:pos x="477" y="325"/>
                  </a:cxn>
                  <a:cxn ang="0">
                    <a:pos x="434" y="355"/>
                  </a:cxn>
                  <a:cxn ang="0">
                    <a:pos x="382" y="390"/>
                  </a:cxn>
                  <a:cxn ang="0">
                    <a:pos x="382" y="390"/>
                  </a:cxn>
                  <a:cxn ang="0">
                    <a:pos x="334" y="415"/>
                  </a:cxn>
                  <a:cxn ang="0">
                    <a:pos x="286" y="430"/>
                  </a:cxn>
                  <a:cxn ang="0">
                    <a:pos x="229" y="445"/>
                  </a:cxn>
                  <a:cxn ang="0">
                    <a:pos x="176" y="450"/>
                  </a:cxn>
                  <a:cxn ang="0">
                    <a:pos x="76" y="455"/>
                  </a:cxn>
                  <a:cxn ang="0">
                    <a:pos x="0" y="450"/>
                  </a:cxn>
                  <a:cxn ang="0">
                    <a:pos x="0" y="450"/>
                  </a:cxn>
                  <a:cxn ang="0">
                    <a:pos x="5" y="405"/>
                  </a:cxn>
                  <a:cxn ang="0">
                    <a:pos x="14" y="360"/>
                  </a:cxn>
                  <a:cxn ang="0">
                    <a:pos x="14" y="360"/>
                  </a:cxn>
                  <a:cxn ang="0">
                    <a:pos x="33" y="175"/>
                  </a:cxn>
                  <a:cxn ang="0">
                    <a:pos x="33" y="175"/>
                  </a:cxn>
                  <a:cxn ang="0">
                    <a:pos x="181" y="95"/>
                  </a:cxn>
                  <a:cxn ang="0">
                    <a:pos x="358" y="0"/>
                  </a:cxn>
                  <a:cxn ang="0">
                    <a:pos x="358" y="0"/>
                  </a:cxn>
                </a:cxnLst>
                <a:rect l="0" t="0" r="r" b="b"/>
                <a:pathLst>
                  <a:path w="520" h="455">
                    <a:moveTo>
                      <a:pt x="358" y="0"/>
                    </a:moveTo>
                    <a:lnTo>
                      <a:pt x="358" y="0"/>
                    </a:lnTo>
                    <a:lnTo>
                      <a:pt x="372" y="40"/>
                    </a:lnTo>
                    <a:lnTo>
                      <a:pt x="386" y="80"/>
                    </a:lnTo>
                    <a:lnTo>
                      <a:pt x="406" y="125"/>
                    </a:lnTo>
                    <a:lnTo>
                      <a:pt x="420" y="145"/>
                    </a:lnTo>
                    <a:lnTo>
                      <a:pt x="434" y="160"/>
                    </a:lnTo>
                    <a:lnTo>
                      <a:pt x="434" y="160"/>
                    </a:lnTo>
                    <a:lnTo>
                      <a:pt x="463" y="190"/>
                    </a:lnTo>
                    <a:lnTo>
                      <a:pt x="487" y="220"/>
                    </a:lnTo>
                    <a:lnTo>
                      <a:pt x="520" y="280"/>
                    </a:lnTo>
                    <a:lnTo>
                      <a:pt x="520" y="280"/>
                    </a:lnTo>
                    <a:lnTo>
                      <a:pt x="501" y="300"/>
                    </a:lnTo>
                    <a:lnTo>
                      <a:pt x="477" y="325"/>
                    </a:lnTo>
                    <a:lnTo>
                      <a:pt x="434" y="355"/>
                    </a:lnTo>
                    <a:lnTo>
                      <a:pt x="382" y="390"/>
                    </a:lnTo>
                    <a:lnTo>
                      <a:pt x="382" y="390"/>
                    </a:lnTo>
                    <a:lnTo>
                      <a:pt x="334" y="415"/>
                    </a:lnTo>
                    <a:lnTo>
                      <a:pt x="286" y="430"/>
                    </a:lnTo>
                    <a:lnTo>
                      <a:pt x="229" y="445"/>
                    </a:lnTo>
                    <a:lnTo>
                      <a:pt x="176" y="450"/>
                    </a:lnTo>
                    <a:lnTo>
                      <a:pt x="76" y="455"/>
                    </a:lnTo>
                    <a:lnTo>
                      <a:pt x="0" y="450"/>
                    </a:lnTo>
                    <a:lnTo>
                      <a:pt x="0" y="450"/>
                    </a:lnTo>
                    <a:lnTo>
                      <a:pt x="5" y="405"/>
                    </a:lnTo>
                    <a:lnTo>
                      <a:pt x="14" y="360"/>
                    </a:lnTo>
                    <a:lnTo>
                      <a:pt x="14" y="360"/>
                    </a:lnTo>
                    <a:lnTo>
                      <a:pt x="33" y="175"/>
                    </a:lnTo>
                    <a:lnTo>
                      <a:pt x="33" y="175"/>
                    </a:lnTo>
                    <a:lnTo>
                      <a:pt x="181" y="95"/>
                    </a:lnTo>
                    <a:lnTo>
                      <a:pt x="358" y="0"/>
                    </a:ln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5" name="Freeform 24">
                <a:extLst>
                  <a:ext uri="{FF2B5EF4-FFF2-40B4-BE49-F238E27FC236}">
                    <a16:creationId xmlns:a16="http://schemas.microsoft.com/office/drawing/2014/main" id="{F5393753-B6F0-407E-9DEC-64C40641A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" y="1857"/>
                <a:ext cx="320" cy="351"/>
              </a:xfrm>
              <a:custGeom>
                <a:avLst/>
                <a:gdLst/>
                <a:ahLst/>
                <a:cxnLst>
                  <a:cxn ang="0">
                    <a:pos x="29" y="346"/>
                  </a:cxn>
                  <a:cxn ang="0">
                    <a:pos x="29" y="346"/>
                  </a:cxn>
                  <a:cxn ang="0">
                    <a:pos x="43" y="341"/>
                  </a:cxn>
                  <a:cxn ang="0">
                    <a:pos x="77" y="331"/>
                  </a:cxn>
                  <a:cxn ang="0">
                    <a:pos x="96" y="326"/>
                  </a:cxn>
                  <a:cxn ang="0">
                    <a:pos x="120" y="311"/>
                  </a:cxn>
                  <a:cxn ang="0">
                    <a:pos x="139" y="296"/>
                  </a:cxn>
                  <a:cxn ang="0">
                    <a:pos x="153" y="281"/>
                  </a:cxn>
                  <a:cxn ang="0">
                    <a:pos x="153" y="281"/>
                  </a:cxn>
                  <a:cxn ang="0">
                    <a:pos x="172" y="256"/>
                  </a:cxn>
                  <a:cxn ang="0">
                    <a:pos x="191" y="241"/>
                  </a:cxn>
                  <a:cxn ang="0">
                    <a:pos x="210" y="231"/>
                  </a:cxn>
                  <a:cxn ang="0">
                    <a:pos x="230" y="221"/>
                  </a:cxn>
                  <a:cxn ang="0">
                    <a:pos x="258" y="211"/>
                  </a:cxn>
                  <a:cxn ang="0">
                    <a:pos x="272" y="211"/>
                  </a:cxn>
                  <a:cxn ang="0">
                    <a:pos x="272" y="211"/>
                  </a:cxn>
                  <a:cxn ang="0">
                    <a:pos x="268" y="206"/>
                  </a:cxn>
                  <a:cxn ang="0">
                    <a:pos x="258" y="196"/>
                  </a:cxn>
                  <a:cxn ang="0">
                    <a:pos x="253" y="196"/>
                  </a:cxn>
                  <a:cxn ang="0">
                    <a:pos x="244" y="191"/>
                  </a:cxn>
                  <a:cxn ang="0">
                    <a:pos x="230" y="196"/>
                  </a:cxn>
                  <a:cxn ang="0">
                    <a:pos x="210" y="201"/>
                  </a:cxn>
                  <a:cxn ang="0">
                    <a:pos x="210" y="201"/>
                  </a:cxn>
                  <a:cxn ang="0">
                    <a:pos x="182" y="216"/>
                  </a:cxn>
                  <a:cxn ang="0">
                    <a:pos x="158" y="226"/>
                  </a:cxn>
                  <a:cxn ang="0">
                    <a:pos x="153" y="226"/>
                  </a:cxn>
                  <a:cxn ang="0">
                    <a:pos x="148" y="221"/>
                  </a:cxn>
                  <a:cxn ang="0">
                    <a:pos x="158" y="201"/>
                  </a:cxn>
                  <a:cxn ang="0">
                    <a:pos x="158" y="201"/>
                  </a:cxn>
                  <a:cxn ang="0">
                    <a:pos x="177" y="171"/>
                  </a:cxn>
                  <a:cxn ang="0">
                    <a:pos x="191" y="146"/>
                  </a:cxn>
                  <a:cxn ang="0">
                    <a:pos x="201" y="116"/>
                  </a:cxn>
                  <a:cxn ang="0">
                    <a:pos x="220" y="96"/>
                  </a:cxn>
                  <a:cxn ang="0">
                    <a:pos x="220" y="96"/>
                  </a:cxn>
                  <a:cxn ang="0">
                    <a:pos x="277" y="51"/>
                  </a:cxn>
                  <a:cxn ang="0">
                    <a:pos x="306" y="26"/>
                  </a:cxn>
                  <a:cxn ang="0">
                    <a:pos x="315" y="11"/>
                  </a:cxn>
                  <a:cxn ang="0">
                    <a:pos x="320" y="0"/>
                  </a:cxn>
                  <a:cxn ang="0">
                    <a:pos x="320" y="0"/>
                  </a:cxn>
                  <a:cxn ang="0">
                    <a:pos x="268" y="31"/>
                  </a:cxn>
                  <a:cxn ang="0">
                    <a:pos x="201" y="76"/>
                  </a:cxn>
                  <a:cxn ang="0">
                    <a:pos x="201" y="76"/>
                  </a:cxn>
                  <a:cxn ang="0">
                    <a:pos x="153" y="131"/>
                  </a:cxn>
                  <a:cxn ang="0">
                    <a:pos x="101" y="201"/>
                  </a:cxn>
                  <a:cxn ang="0">
                    <a:pos x="101" y="201"/>
                  </a:cxn>
                  <a:cxn ang="0">
                    <a:pos x="63" y="251"/>
                  </a:cxn>
                  <a:cxn ang="0">
                    <a:pos x="29" y="281"/>
                  </a:cxn>
                  <a:cxn ang="0">
                    <a:pos x="29" y="281"/>
                  </a:cxn>
                  <a:cxn ang="0">
                    <a:pos x="10" y="306"/>
                  </a:cxn>
                  <a:cxn ang="0">
                    <a:pos x="0" y="331"/>
                  </a:cxn>
                  <a:cxn ang="0">
                    <a:pos x="0" y="341"/>
                  </a:cxn>
                  <a:cxn ang="0">
                    <a:pos x="5" y="346"/>
                  </a:cxn>
                  <a:cxn ang="0">
                    <a:pos x="15" y="351"/>
                  </a:cxn>
                  <a:cxn ang="0">
                    <a:pos x="29" y="346"/>
                  </a:cxn>
                  <a:cxn ang="0">
                    <a:pos x="29" y="346"/>
                  </a:cxn>
                </a:cxnLst>
                <a:rect l="0" t="0" r="r" b="b"/>
                <a:pathLst>
                  <a:path w="320" h="351">
                    <a:moveTo>
                      <a:pt x="29" y="346"/>
                    </a:moveTo>
                    <a:lnTo>
                      <a:pt x="29" y="346"/>
                    </a:lnTo>
                    <a:lnTo>
                      <a:pt x="43" y="341"/>
                    </a:lnTo>
                    <a:lnTo>
                      <a:pt x="77" y="331"/>
                    </a:lnTo>
                    <a:lnTo>
                      <a:pt x="96" y="326"/>
                    </a:lnTo>
                    <a:lnTo>
                      <a:pt x="120" y="311"/>
                    </a:lnTo>
                    <a:lnTo>
                      <a:pt x="139" y="296"/>
                    </a:lnTo>
                    <a:lnTo>
                      <a:pt x="153" y="281"/>
                    </a:lnTo>
                    <a:lnTo>
                      <a:pt x="153" y="281"/>
                    </a:lnTo>
                    <a:lnTo>
                      <a:pt x="172" y="256"/>
                    </a:lnTo>
                    <a:lnTo>
                      <a:pt x="191" y="241"/>
                    </a:lnTo>
                    <a:lnTo>
                      <a:pt x="210" y="231"/>
                    </a:lnTo>
                    <a:lnTo>
                      <a:pt x="230" y="221"/>
                    </a:lnTo>
                    <a:lnTo>
                      <a:pt x="258" y="211"/>
                    </a:lnTo>
                    <a:lnTo>
                      <a:pt x="272" y="211"/>
                    </a:lnTo>
                    <a:lnTo>
                      <a:pt x="272" y="211"/>
                    </a:lnTo>
                    <a:lnTo>
                      <a:pt x="268" y="206"/>
                    </a:lnTo>
                    <a:lnTo>
                      <a:pt x="258" y="196"/>
                    </a:lnTo>
                    <a:lnTo>
                      <a:pt x="253" y="196"/>
                    </a:lnTo>
                    <a:lnTo>
                      <a:pt x="244" y="191"/>
                    </a:lnTo>
                    <a:lnTo>
                      <a:pt x="230" y="196"/>
                    </a:lnTo>
                    <a:lnTo>
                      <a:pt x="210" y="201"/>
                    </a:lnTo>
                    <a:lnTo>
                      <a:pt x="210" y="201"/>
                    </a:lnTo>
                    <a:lnTo>
                      <a:pt x="182" y="216"/>
                    </a:lnTo>
                    <a:lnTo>
                      <a:pt x="158" y="226"/>
                    </a:lnTo>
                    <a:lnTo>
                      <a:pt x="153" y="226"/>
                    </a:lnTo>
                    <a:lnTo>
                      <a:pt x="148" y="221"/>
                    </a:lnTo>
                    <a:lnTo>
                      <a:pt x="158" y="201"/>
                    </a:lnTo>
                    <a:lnTo>
                      <a:pt x="158" y="201"/>
                    </a:lnTo>
                    <a:lnTo>
                      <a:pt x="177" y="171"/>
                    </a:lnTo>
                    <a:lnTo>
                      <a:pt x="191" y="146"/>
                    </a:lnTo>
                    <a:lnTo>
                      <a:pt x="201" y="116"/>
                    </a:lnTo>
                    <a:lnTo>
                      <a:pt x="220" y="96"/>
                    </a:lnTo>
                    <a:lnTo>
                      <a:pt x="220" y="96"/>
                    </a:lnTo>
                    <a:lnTo>
                      <a:pt x="277" y="51"/>
                    </a:lnTo>
                    <a:lnTo>
                      <a:pt x="306" y="26"/>
                    </a:lnTo>
                    <a:lnTo>
                      <a:pt x="315" y="11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268" y="31"/>
                    </a:lnTo>
                    <a:lnTo>
                      <a:pt x="201" y="76"/>
                    </a:lnTo>
                    <a:lnTo>
                      <a:pt x="201" y="76"/>
                    </a:lnTo>
                    <a:lnTo>
                      <a:pt x="153" y="131"/>
                    </a:lnTo>
                    <a:lnTo>
                      <a:pt x="101" y="201"/>
                    </a:lnTo>
                    <a:lnTo>
                      <a:pt x="101" y="201"/>
                    </a:lnTo>
                    <a:lnTo>
                      <a:pt x="63" y="251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10" y="306"/>
                    </a:lnTo>
                    <a:lnTo>
                      <a:pt x="0" y="331"/>
                    </a:lnTo>
                    <a:lnTo>
                      <a:pt x="0" y="341"/>
                    </a:lnTo>
                    <a:lnTo>
                      <a:pt x="5" y="346"/>
                    </a:lnTo>
                    <a:lnTo>
                      <a:pt x="15" y="351"/>
                    </a:lnTo>
                    <a:lnTo>
                      <a:pt x="29" y="346"/>
                    </a:lnTo>
                    <a:lnTo>
                      <a:pt x="29" y="346"/>
                    </a:lnTo>
                    <a:close/>
                  </a:path>
                </a:pathLst>
              </a:custGeom>
              <a:solidFill>
                <a:srgbClr val="C87F4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6" name="Freeform 25">
                <a:extLst>
                  <a:ext uri="{FF2B5EF4-FFF2-40B4-BE49-F238E27FC236}">
                    <a16:creationId xmlns:a16="http://schemas.microsoft.com/office/drawing/2014/main" id="{6CA809E5-6624-4ADD-B70F-98CADAD91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" y="3444"/>
                <a:ext cx="725" cy="851"/>
              </a:xfrm>
              <a:custGeom>
                <a:avLst/>
                <a:gdLst/>
                <a:ahLst/>
                <a:cxnLst>
                  <a:cxn ang="0">
                    <a:pos x="38" y="851"/>
                  </a:cxn>
                  <a:cxn ang="0">
                    <a:pos x="663" y="851"/>
                  </a:cxn>
                  <a:cxn ang="0">
                    <a:pos x="663" y="851"/>
                  </a:cxn>
                  <a:cxn ang="0">
                    <a:pos x="682" y="771"/>
                  </a:cxn>
                  <a:cxn ang="0">
                    <a:pos x="682" y="771"/>
                  </a:cxn>
                  <a:cxn ang="0">
                    <a:pos x="697" y="701"/>
                  </a:cxn>
                  <a:cxn ang="0">
                    <a:pos x="711" y="636"/>
                  </a:cxn>
                  <a:cxn ang="0">
                    <a:pos x="716" y="576"/>
                  </a:cxn>
                  <a:cxn ang="0">
                    <a:pos x="721" y="516"/>
                  </a:cxn>
                  <a:cxn ang="0">
                    <a:pos x="725" y="456"/>
                  </a:cxn>
                  <a:cxn ang="0">
                    <a:pos x="721" y="401"/>
                  </a:cxn>
                  <a:cxn ang="0">
                    <a:pos x="721" y="351"/>
                  </a:cxn>
                  <a:cxn ang="0">
                    <a:pos x="711" y="300"/>
                  </a:cxn>
                  <a:cxn ang="0">
                    <a:pos x="692" y="215"/>
                  </a:cxn>
                  <a:cxn ang="0">
                    <a:pos x="663" y="135"/>
                  </a:cxn>
                  <a:cxn ang="0">
                    <a:pos x="630" y="60"/>
                  </a:cxn>
                  <a:cxn ang="0">
                    <a:pos x="592" y="0"/>
                  </a:cxn>
                  <a:cxn ang="0">
                    <a:pos x="592" y="0"/>
                  </a:cxn>
                  <a:cxn ang="0">
                    <a:pos x="587" y="5"/>
                  </a:cxn>
                  <a:cxn ang="0">
                    <a:pos x="563" y="30"/>
                  </a:cxn>
                  <a:cxn ang="0">
                    <a:pos x="530" y="60"/>
                  </a:cxn>
                  <a:cxn ang="0">
                    <a:pos x="473" y="95"/>
                  </a:cxn>
                  <a:cxn ang="0">
                    <a:pos x="439" y="110"/>
                  </a:cxn>
                  <a:cxn ang="0">
                    <a:pos x="401" y="125"/>
                  </a:cxn>
                  <a:cxn ang="0">
                    <a:pos x="358" y="140"/>
                  </a:cxn>
                  <a:cxn ang="0">
                    <a:pos x="310" y="150"/>
                  </a:cxn>
                  <a:cxn ang="0">
                    <a:pos x="258" y="155"/>
                  </a:cxn>
                  <a:cxn ang="0">
                    <a:pos x="196" y="160"/>
                  </a:cxn>
                  <a:cxn ang="0">
                    <a:pos x="129" y="155"/>
                  </a:cxn>
                  <a:cxn ang="0">
                    <a:pos x="57" y="150"/>
                  </a:cxn>
                  <a:cxn ang="0">
                    <a:pos x="57" y="150"/>
                  </a:cxn>
                  <a:cxn ang="0">
                    <a:pos x="43" y="195"/>
                  </a:cxn>
                  <a:cxn ang="0">
                    <a:pos x="29" y="245"/>
                  </a:cxn>
                  <a:cxn ang="0">
                    <a:pos x="14" y="320"/>
                  </a:cxn>
                  <a:cxn ang="0">
                    <a:pos x="5" y="421"/>
                  </a:cxn>
                  <a:cxn ang="0">
                    <a:pos x="0" y="536"/>
                  </a:cxn>
                  <a:cxn ang="0">
                    <a:pos x="5" y="606"/>
                  </a:cxn>
                  <a:cxn ang="0">
                    <a:pos x="10" y="676"/>
                  </a:cxn>
                  <a:cxn ang="0">
                    <a:pos x="19" y="756"/>
                  </a:cxn>
                  <a:cxn ang="0">
                    <a:pos x="38" y="841"/>
                  </a:cxn>
                  <a:cxn ang="0">
                    <a:pos x="38" y="841"/>
                  </a:cxn>
                  <a:cxn ang="0">
                    <a:pos x="38" y="851"/>
                  </a:cxn>
                  <a:cxn ang="0">
                    <a:pos x="38" y="851"/>
                  </a:cxn>
                </a:cxnLst>
                <a:rect l="0" t="0" r="r" b="b"/>
                <a:pathLst>
                  <a:path w="725" h="851">
                    <a:moveTo>
                      <a:pt x="38" y="851"/>
                    </a:moveTo>
                    <a:lnTo>
                      <a:pt x="663" y="851"/>
                    </a:lnTo>
                    <a:lnTo>
                      <a:pt x="663" y="851"/>
                    </a:lnTo>
                    <a:lnTo>
                      <a:pt x="682" y="771"/>
                    </a:lnTo>
                    <a:lnTo>
                      <a:pt x="682" y="771"/>
                    </a:lnTo>
                    <a:lnTo>
                      <a:pt x="697" y="701"/>
                    </a:lnTo>
                    <a:lnTo>
                      <a:pt x="711" y="636"/>
                    </a:lnTo>
                    <a:lnTo>
                      <a:pt x="716" y="576"/>
                    </a:lnTo>
                    <a:lnTo>
                      <a:pt x="721" y="516"/>
                    </a:lnTo>
                    <a:lnTo>
                      <a:pt x="725" y="456"/>
                    </a:lnTo>
                    <a:lnTo>
                      <a:pt x="721" y="401"/>
                    </a:lnTo>
                    <a:lnTo>
                      <a:pt x="721" y="351"/>
                    </a:lnTo>
                    <a:lnTo>
                      <a:pt x="711" y="300"/>
                    </a:lnTo>
                    <a:lnTo>
                      <a:pt x="692" y="215"/>
                    </a:lnTo>
                    <a:lnTo>
                      <a:pt x="663" y="135"/>
                    </a:lnTo>
                    <a:lnTo>
                      <a:pt x="630" y="60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87" y="5"/>
                    </a:lnTo>
                    <a:lnTo>
                      <a:pt x="563" y="30"/>
                    </a:lnTo>
                    <a:lnTo>
                      <a:pt x="530" y="60"/>
                    </a:lnTo>
                    <a:lnTo>
                      <a:pt x="473" y="95"/>
                    </a:lnTo>
                    <a:lnTo>
                      <a:pt x="439" y="110"/>
                    </a:lnTo>
                    <a:lnTo>
                      <a:pt x="401" y="125"/>
                    </a:lnTo>
                    <a:lnTo>
                      <a:pt x="358" y="140"/>
                    </a:lnTo>
                    <a:lnTo>
                      <a:pt x="310" y="150"/>
                    </a:lnTo>
                    <a:lnTo>
                      <a:pt x="258" y="155"/>
                    </a:lnTo>
                    <a:lnTo>
                      <a:pt x="196" y="160"/>
                    </a:lnTo>
                    <a:lnTo>
                      <a:pt x="129" y="155"/>
                    </a:lnTo>
                    <a:lnTo>
                      <a:pt x="57" y="150"/>
                    </a:lnTo>
                    <a:lnTo>
                      <a:pt x="57" y="150"/>
                    </a:lnTo>
                    <a:lnTo>
                      <a:pt x="43" y="195"/>
                    </a:lnTo>
                    <a:lnTo>
                      <a:pt x="29" y="245"/>
                    </a:lnTo>
                    <a:lnTo>
                      <a:pt x="14" y="320"/>
                    </a:lnTo>
                    <a:lnTo>
                      <a:pt x="5" y="421"/>
                    </a:lnTo>
                    <a:lnTo>
                      <a:pt x="0" y="536"/>
                    </a:lnTo>
                    <a:lnTo>
                      <a:pt x="5" y="606"/>
                    </a:lnTo>
                    <a:lnTo>
                      <a:pt x="10" y="676"/>
                    </a:lnTo>
                    <a:lnTo>
                      <a:pt x="19" y="756"/>
                    </a:lnTo>
                    <a:lnTo>
                      <a:pt x="38" y="841"/>
                    </a:lnTo>
                    <a:lnTo>
                      <a:pt x="38" y="841"/>
                    </a:lnTo>
                    <a:lnTo>
                      <a:pt x="38" y="851"/>
                    </a:lnTo>
                    <a:lnTo>
                      <a:pt x="38" y="851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7" name="Freeform 26">
                <a:extLst>
                  <a:ext uri="{FF2B5EF4-FFF2-40B4-BE49-F238E27FC236}">
                    <a16:creationId xmlns:a16="http://schemas.microsoft.com/office/drawing/2014/main" id="{F7FFF87E-C5C0-486E-A97E-2197B1229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" y="2388"/>
                <a:ext cx="143" cy="290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38" y="0"/>
                  </a:cxn>
                  <a:cxn ang="0">
                    <a:pos x="53" y="0"/>
                  </a:cxn>
                  <a:cxn ang="0">
                    <a:pos x="67" y="0"/>
                  </a:cxn>
                  <a:cxn ang="0">
                    <a:pos x="81" y="5"/>
                  </a:cxn>
                  <a:cxn ang="0">
                    <a:pos x="96" y="15"/>
                  </a:cxn>
                  <a:cxn ang="0">
                    <a:pos x="110" y="30"/>
                  </a:cxn>
                  <a:cxn ang="0">
                    <a:pos x="124" y="55"/>
                  </a:cxn>
                  <a:cxn ang="0">
                    <a:pos x="129" y="85"/>
                  </a:cxn>
                  <a:cxn ang="0">
                    <a:pos x="129" y="85"/>
                  </a:cxn>
                  <a:cxn ang="0">
                    <a:pos x="139" y="215"/>
                  </a:cxn>
                  <a:cxn ang="0">
                    <a:pos x="143" y="270"/>
                  </a:cxn>
                  <a:cxn ang="0">
                    <a:pos x="5" y="290"/>
                  </a:cxn>
                  <a:cxn ang="0">
                    <a:pos x="5" y="290"/>
                  </a:cxn>
                  <a:cxn ang="0">
                    <a:pos x="5" y="245"/>
                  </a:cxn>
                  <a:cxn ang="0">
                    <a:pos x="0" y="145"/>
                  </a:cxn>
                  <a:cxn ang="0">
                    <a:pos x="0" y="95"/>
                  </a:cxn>
                  <a:cxn ang="0">
                    <a:pos x="10" y="45"/>
                  </a:cxn>
                  <a:cxn ang="0">
                    <a:pos x="19" y="15"/>
                  </a:cxn>
                  <a:cxn ang="0">
                    <a:pos x="29" y="5"/>
                  </a:cxn>
                  <a:cxn ang="0">
                    <a:pos x="38" y="0"/>
                  </a:cxn>
                  <a:cxn ang="0">
                    <a:pos x="38" y="0"/>
                  </a:cxn>
                </a:cxnLst>
                <a:rect l="0" t="0" r="r" b="b"/>
                <a:pathLst>
                  <a:path w="143" h="290">
                    <a:moveTo>
                      <a:pt x="38" y="0"/>
                    </a:moveTo>
                    <a:lnTo>
                      <a:pt x="38" y="0"/>
                    </a:lnTo>
                    <a:lnTo>
                      <a:pt x="53" y="0"/>
                    </a:lnTo>
                    <a:lnTo>
                      <a:pt x="67" y="0"/>
                    </a:lnTo>
                    <a:lnTo>
                      <a:pt x="81" y="5"/>
                    </a:lnTo>
                    <a:lnTo>
                      <a:pt x="96" y="15"/>
                    </a:lnTo>
                    <a:lnTo>
                      <a:pt x="110" y="30"/>
                    </a:lnTo>
                    <a:lnTo>
                      <a:pt x="124" y="55"/>
                    </a:lnTo>
                    <a:lnTo>
                      <a:pt x="129" y="85"/>
                    </a:lnTo>
                    <a:lnTo>
                      <a:pt x="129" y="85"/>
                    </a:lnTo>
                    <a:lnTo>
                      <a:pt x="139" y="215"/>
                    </a:lnTo>
                    <a:lnTo>
                      <a:pt x="143" y="270"/>
                    </a:lnTo>
                    <a:lnTo>
                      <a:pt x="5" y="290"/>
                    </a:lnTo>
                    <a:lnTo>
                      <a:pt x="5" y="290"/>
                    </a:lnTo>
                    <a:lnTo>
                      <a:pt x="5" y="245"/>
                    </a:lnTo>
                    <a:lnTo>
                      <a:pt x="0" y="145"/>
                    </a:lnTo>
                    <a:lnTo>
                      <a:pt x="0" y="95"/>
                    </a:lnTo>
                    <a:lnTo>
                      <a:pt x="10" y="45"/>
                    </a:lnTo>
                    <a:lnTo>
                      <a:pt x="19" y="15"/>
                    </a:lnTo>
                    <a:lnTo>
                      <a:pt x="29" y="5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8BDD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8" name="Freeform 27">
                <a:extLst>
                  <a:ext uri="{FF2B5EF4-FFF2-40B4-BE49-F238E27FC236}">
                    <a16:creationId xmlns:a16="http://schemas.microsoft.com/office/drawing/2014/main" id="{AF23D4AD-7FBE-4973-92DA-A21F9BD15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" y="2298"/>
                <a:ext cx="783" cy="1306"/>
              </a:xfrm>
              <a:custGeom>
                <a:avLst/>
                <a:gdLst/>
                <a:ahLst/>
                <a:cxnLst>
                  <a:cxn ang="0">
                    <a:pos x="487" y="30"/>
                  </a:cxn>
                  <a:cxn ang="0">
                    <a:pos x="439" y="50"/>
                  </a:cxn>
                  <a:cxn ang="0">
                    <a:pos x="368" y="65"/>
                  </a:cxn>
                  <a:cxn ang="0">
                    <a:pos x="301" y="50"/>
                  </a:cxn>
                  <a:cxn ang="0">
                    <a:pos x="253" y="20"/>
                  </a:cxn>
                  <a:cxn ang="0">
                    <a:pos x="234" y="0"/>
                  </a:cxn>
                  <a:cxn ang="0">
                    <a:pos x="220" y="10"/>
                  </a:cxn>
                  <a:cxn ang="0">
                    <a:pos x="162" y="25"/>
                  </a:cxn>
                  <a:cxn ang="0">
                    <a:pos x="115" y="25"/>
                  </a:cxn>
                  <a:cxn ang="0">
                    <a:pos x="72" y="35"/>
                  </a:cxn>
                  <a:cxn ang="0">
                    <a:pos x="34" y="65"/>
                  </a:cxn>
                  <a:cxn ang="0">
                    <a:pos x="5" y="120"/>
                  </a:cxn>
                  <a:cxn ang="0">
                    <a:pos x="0" y="165"/>
                  </a:cxn>
                  <a:cxn ang="0">
                    <a:pos x="10" y="285"/>
                  </a:cxn>
                  <a:cxn ang="0">
                    <a:pos x="48" y="430"/>
                  </a:cxn>
                  <a:cxn ang="0">
                    <a:pos x="100" y="571"/>
                  </a:cxn>
                  <a:cxn ang="0">
                    <a:pos x="134" y="626"/>
                  </a:cxn>
                  <a:cxn ang="0">
                    <a:pos x="167" y="711"/>
                  </a:cxn>
                  <a:cxn ang="0">
                    <a:pos x="196" y="811"/>
                  </a:cxn>
                  <a:cxn ang="0">
                    <a:pos x="225" y="1031"/>
                  </a:cxn>
                  <a:cxn ang="0">
                    <a:pos x="229" y="1216"/>
                  </a:cxn>
                  <a:cxn ang="0">
                    <a:pos x="229" y="1296"/>
                  </a:cxn>
                  <a:cxn ang="0">
                    <a:pos x="372" y="1306"/>
                  </a:cxn>
                  <a:cxn ang="0">
                    <a:pos x="506" y="1296"/>
                  </a:cxn>
                  <a:cxn ang="0">
                    <a:pos x="601" y="1276"/>
                  </a:cxn>
                  <a:cxn ang="0">
                    <a:pos x="687" y="1236"/>
                  </a:cxn>
                  <a:cxn ang="0">
                    <a:pos x="759" y="1181"/>
                  </a:cxn>
                  <a:cxn ang="0">
                    <a:pos x="783" y="1141"/>
                  </a:cxn>
                  <a:cxn ang="0">
                    <a:pos x="683" y="921"/>
                  </a:cxn>
                  <a:cxn ang="0">
                    <a:pos x="611" y="736"/>
                  </a:cxn>
                  <a:cxn ang="0">
                    <a:pos x="582" y="616"/>
                  </a:cxn>
                  <a:cxn ang="0">
                    <a:pos x="582" y="586"/>
                  </a:cxn>
                  <a:cxn ang="0">
                    <a:pos x="597" y="505"/>
                  </a:cxn>
                  <a:cxn ang="0">
                    <a:pos x="625" y="470"/>
                  </a:cxn>
                  <a:cxn ang="0">
                    <a:pos x="649" y="445"/>
                  </a:cxn>
                  <a:cxn ang="0">
                    <a:pos x="644" y="400"/>
                  </a:cxn>
                  <a:cxn ang="0">
                    <a:pos x="630" y="350"/>
                  </a:cxn>
                  <a:cxn ang="0">
                    <a:pos x="625" y="315"/>
                  </a:cxn>
                  <a:cxn ang="0">
                    <a:pos x="659" y="235"/>
                  </a:cxn>
                  <a:cxn ang="0">
                    <a:pos x="683" y="185"/>
                  </a:cxn>
                  <a:cxn ang="0">
                    <a:pos x="687" y="140"/>
                  </a:cxn>
                  <a:cxn ang="0">
                    <a:pos x="678" y="105"/>
                  </a:cxn>
                  <a:cxn ang="0">
                    <a:pos x="654" y="80"/>
                  </a:cxn>
                  <a:cxn ang="0">
                    <a:pos x="606" y="65"/>
                  </a:cxn>
                  <a:cxn ang="0">
                    <a:pos x="516" y="40"/>
                  </a:cxn>
                  <a:cxn ang="0">
                    <a:pos x="487" y="30"/>
                  </a:cxn>
                </a:cxnLst>
                <a:rect l="0" t="0" r="r" b="b"/>
                <a:pathLst>
                  <a:path w="783" h="1306">
                    <a:moveTo>
                      <a:pt x="487" y="30"/>
                    </a:moveTo>
                    <a:lnTo>
                      <a:pt x="487" y="30"/>
                    </a:lnTo>
                    <a:lnTo>
                      <a:pt x="468" y="40"/>
                    </a:lnTo>
                    <a:lnTo>
                      <a:pt x="439" y="50"/>
                    </a:lnTo>
                    <a:lnTo>
                      <a:pt x="406" y="60"/>
                    </a:lnTo>
                    <a:lnTo>
                      <a:pt x="368" y="65"/>
                    </a:lnTo>
                    <a:lnTo>
                      <a:pt x="325" y="55"/>
                    </a:lnTo>
                    <a:lnTo>
                      <a:pt x="301" y="50"/>
                    </a:lnTo>
                    <a:lnTo>
                      <a:pt x="277" y="35"/>
                    </a:lnTo>
                    <a:lnTo>
                      <a:pt x="253" y="2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29" y="5"/>
                    </a:lnTo>
                    <a:lnTo>
                      <a:pt x="220" y="10"/>
                    </a:lnTo>
                    <a:lnTo>
                      <a:pt x="196" y="20"/>
                    </a:lnTo>
                    <a:lnTo>
                      <a:pt x="162" y="25"/>
                    </a:lnTo>
                    <a:lnTo>
                      <a:pt x="162" y="25"/>
                    </a:lnTo>
                    <a:lnTo>
                      <a:pt x="115" y="25"/>
                    </a:lnTo>
                    <a:lnTo>
                      <a:pt x="91" y="30"/>
                    </a:lnTo>
                    <a:lnTo>
                      <a:pt x="72" y="35"/>
                    </a:lnTo>
                    <a:lnTo>
                      <a:pt x="48" y="45"/>
                    </a:lnTo>
                    <a:lnTo>
                      <a:pt x="34" y="65"/>
                    </a:lnTo>
                    <a:lnTo>
                      <a:pt x="19" y="85"/>
                    </a:lnTo>
                    <a:lnTo>
                      <a:pt x="5" y="120"/>
                    </a:lnTo>
                    <a:lnTo>
                      <a:pt x="5" y="120"/>
                    </a:lnTo>
                    <a:lnTo>
                      <a:pt x="0" y="165"/>
                    </a:lnTo>
                    <a:lnTo>
                      <a:pt x="0" y="220"/>
                    </a:lnTo>
                    <a:lnTo>
                      <a:pt x="10" y="285"/>
                    </a:lnTo>
                    <a:lnTo>
                      <a:pt x="29" y="355"/>
                    </a:lnTo>
                    <a:lnTo>
                      <a:pt x="48" y="430"/>
                    </a:lnTo>
                    <a:lnTo>
                      <a:pt x="72" y="500"/>
                    </a:lnTo>
                    <a:lnTo>
                      <a:pt x="100" y="571"/>
                    </a:lnTo>
                    <a:lnTo>
                      <a:pt x="134" y="626"/>
                    </a:lnTo>
                    <a:lnTo>
                      <a:pt x="134" y="626"/>
                    </a:lnTo>
                    <a:lnTo>
                      <a:pt x="153" y="666"/>
                    </a:lnTo>
                    <a:lnTo>
                      <a:pt x="167" y="711"/>
                    </a:lnTo>
                    <a:lnTo>
                      <a:pt x="182" y="756"/>
                    </a:lnTo>
                    <a:lnTo>
                      <a:pt x="196" y="811"/>
                    </a:lnTo>
                    <a:lnTo>
                      <a:pt x="210" y="921"/>
                    </a:lnTo>
                    <a:lnTo>
                      <a:pt x="225" y="1031"/>
                    </a:lnTo>
                    <a:lnTo>
                      <a:pt x="229" y="1131"/>
                    </a:lnTo>
                    <a:lnTo>
                      <a:pt x="229" y="1216"/>
                    </a:lnTo>
                    <a:lnTo>
                      <a:pt x="229" y="1296"/>
                    </a:lnTo>
                    <a:lnTo>
                      <a:pt x="229" y="1296"/>
                    </a:lnTo>
                    <a:lnTo>
                      <a:pt x="301" y="1301"/>
                    </a:lnTo>
                    <a:lnTo>
                      <a:pt x="372" y="1306"/>
                    </a:lnTo>
                    <a:lnTo>
                      <a:pt x="463" y="1301"/>
                    </a:lnTo>
                    <a:lnTo>
                      <a:pt x="506" y="1296"/>
                    </a:lnTo>
                    <a:lnTo>
                      <a:pt x="554" y="1286"/>
                    </a:lnTo>
                    <a:lnTo>
                      <a:pt x="601" y="1276"/>
                    </a:lnTo>
                    <a:lnTo>
                      <a:pt x="644" y="1261"/>
                    </a:lnTo>
                    <a:lnTo>
                      <a:pt x="687" y="1236"/>
                    </a:lnTo>
                    <a:lnTo>
                      <a:pt x="726" y="1211"/>
                    </a:lnTo>
                    <a:lnTo>
                      <a:pt x="759" y="1181"/>
                    </a:lnTo>
                    <a:lnTo>
                      <a:pt x="783" y="1141"/>
                    </a:lnTo>
                    <a:lnTo>
                      <a:pt x="783" y="1141"/>
                    </a:lnTo>
                    <a:lnTo>
                      <a:pt x="754" y="1076"/>
                    </a:lnTo>
                    <a:lnTo>
                      <a:pt x="683" y="921"/>
                    </a:lnTo>
                    <a:lnTo>
                      <a:pt x="644" y="826"/>
                    </a:lnTo>
                    <a:lnTo>
                      <a:pt x="611" y="736"/>
                    </a:lnTo>
                    <a:lnTo>
                      <a:pt x="587" y="651"/>
                    </a:lnTo>
                    <a:lnTo>
                      <a:pt x="582" y="616"/>
                    </a:lnTo>
                    <a:lnTo>
                      <a:pt x="582" y="586"/>
                    </a:lnTo>
                    <a:lnTo>
                      <a:pt x="582" y="586"/>
                    </a:lnTo>
                    <a:lnTo>
                      <a:pt x="587" y="541"/>
                    </a:lnTo>
                    <a:lnTo>
                      <a:pt x="597" y="505"/>
                    </a:lnTo>
                    <a:lnTo>
                      <a:pt x="611" y="485"/>
                    </a:lnTo>
                    <a:lnTo>
                      <a:pt x="625" y="470"/>
                    </a:lnTo>
                    <a:lnTo>
                      <a:pt x="640" y="460"/>
                    </a:lnTo>
                    <a:lnTo>
                      <a:pt x="649" y="445"/>
                    </a:lnTo>
                    <a:lnTo>
                      <a:pt x="649" y="430"/>
                    </a:lnTo>
                    <a:lnTo>
                      <a:pt x="644" y="400"/>
                    </a:lnTo>
                    <a:lnTo>
                      <a:pt x="644" y="400"/>
                    </a:lnTo>
                    <a:lnTo>
                      <a:pt x="630" y="350"/>
                    </a:lnTo>
                    <a:lnTo>
                      <a:pt x="625" y="330"/>
                    </a:lnTo>
                    <a:lnTo>
                      <a:pt x="625" y="315"/>
                    </a:lnTo>
                    <a:lnTo>
                      <a:pt x="640" y="280"/>
                    </a:lnTo>
                    <a:lnTo>
                      <a:pt x="659" y="235"/>
                    </a:lnTo>
                    <a:lnTo>
                      <a:pt x="659" y="235"/>
                    </a:lnTo>
                    <a:lnTo>
                      <a:pt x="683" y="185"/>
                    </a:lnTo>
                    <a:lnTo>
                      <a:pt x="687" y="160"/>
                    </a:lnTo>
                    <a:lnTo>
                      <a:pt x="687" y="140"/>
                    </a:lnTo>
                    <a:lnTo>
                      <a:pt x="687" y="120"/>
                    </a:lnTo>
                    <a:lnTo>
                      <a:pt x="678" y="105"/>
                    </a:lnTo>
                    <a:lnTo>
                      <a:pt x="668" y="90"/>
                    </a:lnTo>
                    <a:lnTo>
                      <a:pt x="654" y="80"/>
                    </a:lnTo>
                    <a:lnTo>
                      <a:pt x="654" y="80"/>
                    </a:lnTo>
                    <a:lnTo>
                      <a:pt x="606" y="65"/>
                    </a:lnTo>
                    <a:lnTo>
                      <a:pt x="559" y="50"/>
                    </a:lnTo>
                    <a:lnTo>
                      <a:pt x="516" y="40"/>
                    </a:lnTo>
                    <a:lnTo>
                      <a:pt x="496" y="35"/>
                    </a:lnTo>
                    <a:lnTo>
                      <a:pt x="487" y="30"/>
                    </a:lnTo>
                    <a:lnTo>
                      <a:pt x="487" y="30"/>
                    </a:lnTo>
                    <a:close/>
                  </a:path>
                </a:pathLst>
              </a:custGeom>
              <a:solidFill>
                <a:srgbClr val="F498C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9" name="Freeform 28">
                <a:extLst>
                  <a:ext uri="{FF2B5EF4-FFF2-40B4-BE49-F238E27FC236}">
                    <a16:creationId xmlns:a16="http://schemas.microsoft.com/office/drawing/2014/main" id="{00C77D1D-63BB-48E0-A737-9232C6D6D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" y="2798"/>
                <a:ext cx="234" cy="1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9" y="15"/>
                  </a:cxn>
                  <a:cxn ang="0">
                    <a:pos x="43" y="25"/>
                  </a:cxn>
                  <a:cxn ang="0">
                    <a:pos x="76" y="41"/>
                  </a:cxn>
                  <a:cxn ang="0">
                    <a:pos x="109" y="46"/>
                  </a:cxn>
                  <a:cxn ang="0">
                    <a:pos x="148" y="46"/>
                  </a:cxn>
                  <a:cxn ang="0">
                    <a:pos x="191" y="36"/>
                  </a:cxn>
                  <a:cxn ang="0">
                    <a:pos x="210" y="25"/>
                  </a:cxn>
                  <a:cxn ang="0">
                    <a:pos x="234" y="15"/>
                  </a:cxn>
                  <a:cxn ang="0">
                    <a:pos x="234" y="15"/>
                  </a:cxn>
                  <a:cxn ang="0">
                    <a:pos x="214" y="41"/>
                  </a:cxn>
                  <a:cxn ang="0">
                    <a:pos x="200" y="66"/>
                  </a:cxn>
                  <a:cxn ang="0">
                    <a:pos x="172" y="86"/>
                  </a:cxn>
                  <a:cxn ang="0">
                    <a:pos x="157" y="96"/>
                  </a:cxn>
                  <a:cxn ang="0">
                    <a:pos x="138" y="101"/>
                  </a:cxn>
                  <a:cxn ang="0">
                    <a:pos x="119" y="101"/>
                  </a:cxn>
                  <a:cxn ang="0">
                    <a:pos x="100" y="91"/>
                  </a:cxn>
                  <a:cxn ang="0">
                    <a:pos x="76" y="81"/>
                  </a:cxn>
                  <a:cxn ang="0">
                    <a:pos x="52" y="61"/>
                  </a:cxn>
                  <a:cxn ang="0">
                    <a:pos x="28" y="3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34" h="101">
                    <a:moveTo>
                      <a:pt x="0" y="0"/>
                    </a:moveTo>
                    <a:lnTo>
                      <a:pt x="0" y="0"/>
                    </a:lnTo>
                    <a:lnTo>
                      <a:pt x="19" y="15"/>
                    </a:lnTo>
                    <a:lnTo>
                      <a:pt x="43" y="25"/>
                    </a:lnTo>
                    <a:lnTo>
                      <a:pt x="76" y="41"/>
                    </a:lnTo>
                    <a:lnTo>
                      <a:pt x="109" y="46"/>
                    </a:lnTo>
                    <a:lnTo>
                      <a:pt x="148" y="46"/>
                    </a:lnTo>
                    <a:lnTo>
                      <a:pt x="191" y="36"/>
                    </a:lnTo>
                    <a:lnTo>
                      <a:pt x="210" y="25"/>
                    </a:lnTo>
                    <a:lnTo>
                      <a:pt x="234" y="15"/>
                    </a:lnTo>
                    <a:lnTo>
                      <a:pt x="234" y="15"/>
                    </a:lnTo>
                    <a:lnTo>
                      <a:pt x="214" y="41"/>
                    </a:lnTo>
                    <a:lnTo>
                      <a:pt x="200" y="66"/>
                    </a:lnTo>
                    <a:lnTo>
                      <a:pt x="172" y="86"/>
                    </a:lnTo>
                    <a:lnTo>
                      <a:pt x="157" y="96"/>
                    </a:lnTo>
                    <a:lnTo>
                      <a:pt x="138" y="101"/>
                    </a:lnTo>
                    <a:lnTo>
                      <a:pt x="119" y="101"/>
                    </a:lnTo>
                    <a:lnTo>
                      <a:pt x="100" y="91"/>
                    </a:lnTo>
                    <a:lnTo>
                      <a:pt x="76" y="81"/>
                    </a:lnTo>
                    <a:lnTo>
                      <a:pt x="52" y="61"/>
                    </a:lnTo>
                    <a:lnTo>
                      <a:pt x="28" y="3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7C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0" name="Freeform 29">
                <a:extLst>
                  <a:ext uri="{FF2B5EF4-FFF2-40B4-BE49-F238E27FC236}">
                    <a16:creationId xmlns:a16="http://schemas.microsoft.com/office/drawing/2014/main" id="{908EF5B6-E8F6-4757-80CB-C98E89867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" y="2148"/>
                <a:ext cx="1160" cy="931"/>
              </a:xfrm>
              <a:custGeom>
                <a:avLst/>
                <a:gdLst/>
                <a:ahLst/>
                <a:cxnLst>
                  <a:cxn ang="0">
                    <a:pos x="1145" y="5"/>
                  </a:cxn>
                  <a:cxn ang="0">
                    <a:pos x="1121" y="0"/>
                  </a:cxn>
                  <a:cxn ang="0">
                    <a:pos x="1117" y="10"/>
                  </a:cxn>
                  <a:cxn ang="0">
                    <a:pos x="1088" y="85"/>
                  </a:cxn>
                  <a:cxn ang="0">
                    <a:pos x="1078" y="135"/>
                  </a:cxn>
                  <a:cxn ang="0">
                    <a:pos x="997" y="330"/>
                  </a:cxn>
                  <a:cxn ang="0">
                    <a:pos x="897" y="545"/>
                  </a:cxn>
                  <a:cxn ang="0">
                    <a:pos x="897" y="545"/>
                  </a:cxn>
                  <a:cxn ang="0">
                    <a:pos x="868" y="600"/>
                  </a:cxn>
                  <a:cxn ang="0">
                    <a:pos x="854" y="620"/>
                  </a:cxn>
                  <a:cxn ang="0">
                    <a:pos x="821" y="691"/>
                  </a:cxn>
                  <a:cxn ang="0">
                    <a:pos x="797" y="761"/>
                  </a:cxn>
                  <a:cxn ang="0">
                    <a:pos x="592" y="580"/>
                  </a:cxn>
                  <a:cxn ang="0">
                    <a:pos x="358" y="400"/>
                  </a:cxn>
                  <a:cxn ang="0">
                    <a:pos x="91" y="205"/>
                  </a:cxn>
                  <a:cxn ang="0">
                    <a:pos x="53" y="220"/>
                  </a:cxn>
                  <a:cxn ang="0">
                    <a:pos x="14" y="250"/>
                  </a:cxn>
                  <a:cxn ang="0">
                    <a:pos x="0" y="285"/>
                  </a:cxn>
                  <a:cxn ang="0">
                    <a:pos x="14" y="345"/>
                  </a:cxn>
                  <a:cxn ang="0">
                    <a:pos x="29" y="370"/>
                  </a:cxn>
                  <a:cxn ang="0">
                    <a:pos x="91" y="440"/>
                  </a:cxn>
                  <a:cxn ang="0">
                    <a:pos x="200" y="515"/>
                  </a:cxn>
                  <a:cxn ang="0">
                    <a:pos x="377" y="625"/>
                  </a:cxn>
                  <a:cxn ang="0">
                    <a:pos x="425" y="660"/>
                  </a:cxn>
                  <a:cxn ang="0">
                    <a:pos x="596" y="786"/>
                  </a:cxn>
                  <a:cxn ang="0">
                    <a:pos x="792" y="931"/>
                  </a:cxn>
                  <a:cxn ang="0">
                    <a:pos x="797" y="931"/>
                  </a:cxn>
                  <a:cxn ang="0">
                    <a:pos x="806" y="931"/>
                  </a:cxn>
                  <a:cxn ang="0">
                    <a:pos x="826" y="921"/>
                  </a:cxn>
                  <a:cxn ang="0">
                    <a:pos x="840" y="911"/>
                  </a:cxn>
                  <a:cxn ang="0">
                    <a:pos x="907" y="801"/>
                  </a:cxn>
                  <a:cxn ang="0">
                    <a:pos x="959" y="670"/>
                  </a:cxn>
                  <a:cxn ang="0">
                    <a:pos x="973" y="625"/>
                  </a:cxn>
                  <a:cxn ang="0">
                    <a:pos x="1045" y="370"/>
                  </a:cxn>
                  <a:cxn ang="0">
                    <a:pos x="1107" y="190"/>
                  </a:cxn>
                  <a:cxn ang="0">
                    <a:pos x="1131" y="110"/>
                  </a:cxn>
                  <a:cxn ang="0">
                    <a:pos x="1160" y="30"/>
                  </a:cxn>
                  <a:cxn ang="0">
                    <a:pos x="1160" y="15"/>
                  </a:cxn>
                  <a:cxn ang="0">
                    <a:pos x="1145" y="5"/>
                  </a:cxn>
                </a:cxnLst>
                <a:rect l="0" t="0" r="r" b="b"/>
                <a:pathLst>
                  <a:path w="1160" h="931">
                    <a:moveTo>
                      <a:pt x="1145" y="5"/>
                    </a:moveTo>
                    <a:lnTo>
                      <a:pt x="1145" y="5"/>
                    </a:lnTo>
                    <a:lnTo>
                      <a:pt x="1131" y="0"/>
                    </a:lnTo>
                    <a:lnTo>
                      <a:pt x="1121" y="0"/>
                    </a:lnTo>
                    <a:lnTo>
                      <a:pt x="1117" y="10"/>
                    </a:lnTo>
                    <a:lnTo>
                      <a:pt x="1117" y="10"/>
                    </a:lnTo>
                    <a:lnTo>
                      <a:pt x="1102" y="45"/>
                    </a:lnTo>
                    <a:lnTo>
                      <a:pt x="1088" y="85"/>
                    </a:lnTo>
                    <a:lnTo>
                      <a:pt x="1078" y="135"/>
                    </a:lnTo>
                    <a:lnTo>
                      <a:pt x="1078" y="135"/>
                    </a:lnTo>
                    <a:lnTo>
                      <a:pt x="1045" y="225"/>
                    </a:lnTo>
                    <a:lnTo>
                      <a:pt x="997" y="330"/>
                    </a:lnTo>
                    <a:lnTo>
                      <a:pt x="950" y="440"/>
                    </a:lnTo>
                    <a:lnTo>
                      <a:pt x="897" y="545"/>
                    </a:lnTo>
                    <a:lnTo>
                      <a:pt x="897" y="545"/>
                    </a:lnTo>
                    <a:lnTo>
                      <a:pt x="897" y="545"/>
                    </a:lnTo>
                    <a:lnTo>
                      <a:pt x="868" y="600"/>
                    </a:lnTo>
                    <a:lnTo>
                      <a:pt x="868" y="600"/>
                    </a:lnTo>
                    <a:lnTo>
                      <a:pt x="854" y="620"/>
                    </a:lnTo>
                    <a:lnTo>
                      <a:pt x="854" y="620"/>
                    </a:lnTo>
                    <a:lnTo>
                      <a:pt x="835" y="655"/>
                    </a:lnTo>
                    <a:lnTo>
                      <a:pt x="821" y="691"/>
                    </a:lnTo>
                    <a:lnTo>
                      <a:pt x="797" y="761"/>
                    </a:lnTo>
                    <a:lnTo>
                      <a:pt x="797" y="761"/>
                    </a:lnTo>
                    <a:lnTo>
                      <a:pt x="701" y="675"/>
                    </a:lnTo>
                    <a:lnTo>
                      <a:pt x="592" y="580"/>
                    </a:lnTo>
                    <a:lnTo>
                      <a:pt x="472" y="490"/>
                    </a:lnTo>
                    <a:lnTo>
                      <a:pt x="358" y="400"/>
                    </a:lnTo>
                    <a:lnTo>
                      <a:pt x="172" y="260"/>
                    </a:lnTo>
                    <a:lnTo>
                      <a:pt x="91" y="205"/>
                    </a:lnTo>
                    <a:lnTo>
                      <a:pt x="91" y="205"/>
                    </a:lnTo>
                    <a:lnTo>
                      <a:pt x="53" y="220"/>
                    </a:lnTo>
                    <a:lnTo>
                      <a:pt x="33" y="235"/>
                    </a:lnTo>
                    <a:lnTo>
                      <a:pt x="14" y="250"/>
                    </a:lnTo>
                    <a:lnTo>
                      <a:pt x="5" y="265"/>
                    </a:lnTo>
                    <a:lnTo>
                      <a:pt x="0" y="285"/>
                    </a:lnTo>
                    <a:lnTo>
                      <a:pt x="5" y="315"/>
                    </a:lnTo>
                    <a:lnTo>
                      <a:pt x="14" y="345"/>
                    </a:lnTo>
                    <a:lnTo>
                      <a:pt x="14" y="345"/>
                    </a:lnTo>
                    <a:lnTo>
                      <a:pt x="29" y="370"/>
                    </a:lnTo>
                    <a:lnTo>
                      <a:pt x="48" y="395"/>
                    </a:lnTo>
                    <a:lnTo>
                      <a:pt x="91" y="440"/>
                    </a:lnTo>
                    <a:lnTo>
                      <a:pt x="143" y="480"/>
                    </a:lnTo>
                    <a:lnTo>
                      <a:pt x="200" y="515"/>
                    </a:lnTo>
                    <a:lnTo>
                      <a:pt x="324" y="590"/>
                    </a:lnTo>
                    <a:lnTo>
                      <a:pt x="377" y="625"/>
                    </a:lnTo>
                    <a:lnTo>
                      <a:pt x="425" y="660"/>
                    </a:lnTo>
                    <a:lnTo>
                      <a:pt x="425" y="660"/>
                    </a:lnTo>
                    <a:lnTo>
                      <a:pt x="525" y="736"/>
                    </a:lnTo>
                    <a:lnTo>
                      <a:pt x="596" y="786"/>
                    </a:lnTo>
                    <a:lnTo>
                      <a:pt x="678" y="841"/>
                    </a:lnTo>
                    <a:lnTo>
                      <a:pt x="792" y="931"/>
                    </a:lnTo>
                    <a:lnTo>
                      <a:pt x="792" y="931"/>
                    </a:lnTo>
                    <a:lnTo>
                      <a:pt x="797" y="931"/>
                    </a:lnTo>
                    <a:lnTo>
                      <a:pt x="797" y="931"/>
                    </a:lnTo>
                    <a:lnTo>
                      <a:pt x="806" y="931"/>
                    </a:lnTo>
                    <a:lnTo>
                      <a:pt x="816" y="931"/>
                    </a:lnTo>
                    <a:lnTo>
                      <a:pt x="826" y="921"/>
                    </a:lnTo>
                    <a:lnTo>
                      <a:pt x="840" y="911"/>
                    </a:lnTo>
                    <a:lnTo>
                      <a:pt x="840" y="911"/>
                    </a:lnTo>
                    <a:lnTo>
                      <a:pt x="873" y="861"/>
                    </a:lnTo>
                    <a:lnTo>
                      <a:pt x="907" y="801"/>
                    </a:lnTo>
                    <a:lnTo>
                      <a:pt x="940" y="736"/>
                    </a:lnTo>
                    <a:lnTo>
                      <a:pt x="959" y="670"/>
                    </a:lnTo>
                    <a:lnTo>
                      <a:pt x="959" y="670"/>
                    </a:lnTo>
                    <a:lnTo>
                      <a:pt x="973" y="625"/>
                    </a:lnTo>
                    <a:lnTo>
                      <a:pt x="973" y="625"/>
                    </a:lnTo>
                    <a:lnTo>
                      <a:pt x="1045" y="370"/>
                    </a:lnTo>
                    <a:lnTo>
                      <a:pt x="1083" y="260"/>
                    </a:lnTo>
                    <a:lnTo>
                      <a:pt x="1107" y="190"/>
                    </a:lnTo>
                    <a:lnTo>
                      <a:pt x="1107" y="190"/>
                    </a:lnTo>
                    <a:lnTo>
                      <a:pt x="1131" y="110"/>
                    </a:lnTo>
                    <a:lnTo>
                      <a:pt x="1160" y="30"/>
                    </a:lnTo>
                    <a:lnTo>
                      <a:pt x="1160" y="30"/>
                    </a:lnTo>
                    <a:lnTo>
                      <a:pt x="1160" y="20"/>
                    </a:lnTo>
                    <a:lnTo>
                      <a:pt x="1160" y="15"/>
                    </a:lnTo>
                    <a:lnTo>
                      <a:pt x="1145" y="5"/>
                    </a:lnTo>
                    <a:lnTo>
                      <a:pt x="1145" y="5"/>
                    </a:lnTo>
                    <a:close/>
                  </a:path>
                </a:pathLst>
              </a:custGeom>
              <a:solidFill>
                <a:srgbClr val="C87F4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1" name="Freeform 30">
                <a:extLst>
                  <a:ext uri="{FF2B5EF4-FFF2-40B4-BE49-F238E27FC236}">
                    <a16:creationId xmlns:a16="http://schemas.microsoft.com/office/drawing/2014/main" id="{E9726471-7F5C-4BBF-BD8E-3AFAD7BF7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" y="2318"/>
                <a:ext cx="362" cy="395"/>
              </a:xfrm>
              <a:custGeom>
                <a:avLst/>
                <a:gdLst/>
                <a:ahLst/>
                <a:cxnLst>
                  <a:cxn ang="0">
                    <a:pos x="362" y="185"/>
                  </a:cxn>
                  <a:cxn ang="0">
                    <a:pos x="362" y="185"/>
                  </a:cxn>
                  <a:cxn ang="0">
                    <a:pos x="191" y="50"/>
                  </a:cxn>
                  <a:cxn ang="0">
                    <a:pos x="191" y="50"/>
                  </a:cxn>
                  <a:cxn ang="0">
                    <a:pos x="152" y="20"/>
                  </a:cxn>
                  <a:cxn ang="0">
                    <a:pos x="133" y="10"/>
                  </a:cxn>
                  <a:cxn ang="0">
                    <a:pos x="114" y="0"/>
                  </a:cxn>
                  <a:cxn ang="0">
                    <a:pos x="95" y="0"/>
                  </a:cxn>
                  <a:cxn ang="0">
                    <a:pos x="76" y="5"/>
                  </a:cxn>
                  <a:cxn ang="0">
                    <a:pos x="52" y="20"/>
                  </a:cxn>
                  <a:cxn ang="0">
                    <a:pos x="28" y="40"/>
                  </a:cxn>
                  <a:cxn ang="0">
                    <a:pos x="28" y="40"/>
                  </a:cxn>
                  <a:cxn ang="0">
                    <a:pos x="9" y="75"/>
                  </a:cxn>
                  <a:cxn ang="0">
                    <a:pos x="0" y="110"/>
                  </a:cxn>
                  <a:cxn ang="0">
                    <a:pos x="0" y="130"/>
                  </a:cxn>
                  <a:cxn ang="0">
                    <a:pos x="0" y="150"/>
                  </a:cxn>
                  <a:cxn ang="0">
                    <a:pos x="4" y="170"/>
                  </a:cxn>
                  <a:cxn ang="0">
                    <a:pos x="9" y="195"/>
                  </a:cxn>
                  <a:cxn ang="0">
                    <a:pos x="24" y="215"/>
                  </a:cxn>
                  <a:cxn ang="0">
                    <a:pos x="38" y="240"/>
                  </a:cxn>
                  <a:cxn ang="0">
                    <a:pos x="57" y="265"/>
                  </a:cxn>
                  <a:cxn ang="0">
                    <a:pos x="81" y="290"/>
                  </a:cxn>
                  <a:cxn ang="0">
                    <a:pos x="143" y="340"/>
                  </a:cxn>
                  <a:cxn ang="0">
                    <a:pos x="224" y="395"/>
                  </a:cxn>
                  <a:cxn ang="0">
                    <a:pos x="224" y="395"/>
                  </a:cxn>
                  <a:cxn ang="0">
                    <a:pos x="229" y="370"/>
                  </a:cxn>
                  <a:cxn ang="0">
                    <a:pos x="234" y="345"/>
                  </a:cxn>
                  <a:cxn ang="0">
                    <a:pos x="243" y="310"/>
                  </a:cxn>
                  <a:cxn ang="0">
                    <a:pos x="257" y="280"/>
                  </a:cxn>
                  <a:cxn ang="0">
                    <a:pos x="281" y="245"/>
                  </a:cxn>
                  <a:cxn ang="0">
                    <a:pos x="315" y="210"/>
                  </a:cxn>
                  <a:cxn ang="0">
                    <a:pos x="338" y="195"/>
                  </a:cxn>
                  <a:cxn ang="0">
                    <a:pos x="362" y="185"/>
                  </a:cxn>
                  <a:cxn ang="0">
                    <a:pos x="362" y="185"/>
                  </a:cxn>
                </a:cxnLst>
                <a:rect l="0" t="0" r="r" b="b"/>
                <a:pathLst>
                  <a:path w="362" h="395">
                    <a:moveTo>
                      <a:pt x="362" y="185"/>
                    </a:moveTo>
                    <a:lnTo>
                      <a:pt x="362" y="185"/>
                    </a:lnTo>
                    <a:lnTo>
                      <a:pt x="191" y="50"/>
                    </a:lnTo>
                    <a:lnTo>
                      <a:pt x="191" y="50"/>
                    </a:lnTo>
                    <a:lnTo>
                      <a:pt x="152" y="20"/>
                    </a:lnTo>
                    <a:lnTo>
                      <a:pt x="133" y="10"/>
                    </a:lnTo>
                    <a:lnTo>
                      <a:pt x="114" y="0"/>
                    </a:lnTo>
                    <a:lnTo>
                      <a:pt x="95" y="0"/>
                    </a:lnTo>
                    <a:lnTo>
                      <a:pt x="76" y="5"/>
                    </a:lnTo>
                    <a:lnTo>
                      <a:pt x="52" y="20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9" y="75"/>
                    </a:lnTo>
                    <a:lnTo>
                      <a:pt x="0" y="110"/>
                    </a:lnTo>
                    <a:lnTo>
                      <a:pt x="0" y="130"/>
                    </a:lnTo>
                    <a:lnTo>
                      <a:pt x="0" y="150"/>
                    </a:lnTo>
                    <a:lnTo>
                      <a:pt x="4" y="170"/>
                    </a:lnTo>
                    <a:lnTo>
                      <a:pt x="9" y="195"/>
                    </a:lnTo>
                    <a:lnTo>
                      <a:pt x="24" y="215"/>
                    </a:lnTo>
                    <a:lnTo>
                      <a:pt x="38" y="240"/>
                    </a:lnTo>
                    <a:lnTo>
                      <a:pt x="57" y="265"/>
                    </a:lnTo>
                    <a:lnTo>
                      <a:pt x="81" y="290"/>
                    </a:lnTo>
                    <a:lnTo>
                      <a:pt x="143" y="340"/>
                    </a:lnTo>
                    <a:lnTo>
                      <a:pt x="224" y="395"/>
                    </a:lnTo>
                    <a:lnTo>
                      <a:pt x="224" y="395"/>
                    </a:lnTo>
                    <a:lnTo>
                      <a:pt x="229" y="370"/>
                    </a:lnTo>
                    <a:lnTo>
                      <a:pt x="234" y="345"/>
                    </a:lnTo>
                    <a:lnTo>
                      <a:pt x="243" y="310"/>
                    </a:lnTo>
                    <a:lnTo>
                      <a:pt x="257" y="280"/>
                    </a:lnTo>
                    <a:lnTo>
                      <a:pt x="281" y="245"/>
                    </a:lnTo>
                    <a:lnTo>
                      <a:pt x="315" y="210"/>
                    </a:lnTo>
                    <a:lnTo>
                      <a:pt x="338" y="195"/>
                    </a:lnTo>
                    <a:lnTo>
                      <a:pt x="362" y="185"/>
                    </a:lnTo>
                    <a:lnTo>
                      <a:pt x="362" y="185"/>
                    </a:lnTo>
                    <a:close/>
                  </a:path>
                </a:pathLst>
              </a:custGeom>
              <a:solidFill>
                <a:srgbClr val="F8BDD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2" name="Freeform 31">
                <a:extLst>
                  <a:ext uri="{FF2B5EF4-FFF2-40B4-BE49-F238E27FC236}">
                    <a16:creationId xmlns:a16="http://schemas.microsoft.com/office/drawing/2014/main" id="{7D86F6BD-E310-414C-97E1-47D6814DD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" y="1923"/>
                <a:ext cx="100" cy="225"/>
              </a:xfrm>
              <a:custGeom>
                <a:avLst/>
                <a:gdLst/>
                <a:ahLst/>
                <a:cxnLst>
                  <a:cxn ang="0">
                    <a:pos x="100" y="145"/>
                  </a:cxn>
                  <a:cxn ang="0">
                    <a:pos x="76" y="225"/>
                  </a:cxn>
                  <a:cxn ang="0">
                    <a:pos x="76" y="225"/>
                  </a:cxn>
                  <a:cxn ang="0">
                    <a:pos x="62" y="210"/>
                  </a:cxn>
                  <a:cxn ang="0">
                    <a:pos x="48" y="195"/>
                  </a:cxn>
                  <a:cxn ang="0">
                    <a:pos x="34" y="170"/>
                  </a:cxn>
                  <a:cxn ang="0">
                    <a:pos x="19" y="135"/>
                  </a:cxn>
                  <a:cxn ang="0">
                    <a:pos x="5" y="100"/>
                  </a:cxn>
                  <a:cxn ang="0">
                    <a:pos x="0" y="5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10" y="15"/>
                  </a:cxn>
                  <a:cxn ang="0">
                    <a:pos x="24" y="55"/>
                  </a:cxn>
                  <a:cxn ang="0">
                    <a:pos x="38" y="80"/>
                  </a:cxn>
                  <a:cxn ang="0">
                    <a:pos x="53" y="105"/>
                  </a:cxn>
                  <a:cxn ang="0">
                    <a:pos x="76" y="125"/>
                  </a:cxn>
                  <a:cxn ang="0">
                    <a:pos x="100" y="145"/>
                  </a:cxn>
                  <a:cxn ang="0">
                    <a:pos x="100" y="145"/>
                  </a:cxn>
                </a:cxnLst>
                <a:rect l="0" t="0" r="r" b="b"/>
                <a:pathLst>
                  <a:path w="100" h="225">
                    <a:moveTo>
                      <a:pt x="100" y="145"/>
                    </a:moveTo>
                    <a:lnTo>
                      <a:pt x="76" y="225"/>
                    </a:lnTo>
                    <a:lnTo>
                      <a:pt x="76" y="225"/>
                    </a:lnTo>
                    <a:lnTo>
                      <a:pt x="62" y="210"/>
                    </a:lnTo>
                    <a:lnTo>
                      <a:pt x="48" y="195"/>
                    </a:lnTo>
                    <a:lnTo>
                      <a:pt x="34" y="170"/>
                    </a:lnTo>
                    <a:lnTo>
                      <a:pt x="19" y="135"/>
                    </a:lnTo>
                    <a:lnTo>
                      <a:pt x="5" y="100"/>
                    </a:lnTo>
                    <a:lnTo>
                      <a:pt x="0" y="5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15"/>
                    </a:lnTo>
                    <a:lnTo>
                      <a:pt x="24" y="55"/>
                    </a:lnTo>
                    <a:lnTo>
                      <a:pt x="38" y="80"/>
                    </a:lnTo>
                    <a:lnTo>
                      <a:pt x="53" y="105"/>
                    </a:lnTo>
                    <a:lnTo>
                      <a:pt x="76" y="125"/>
                    </a:lnTo>
                    <a:lnTo>
                      <a:pt x="100" y="145"/>
                    </a:lnTo>
                    <a:lnTo>
                      <a:pt x="100" y="145"/>
                    </a:lnTo>
                    <a:close/>
                  </a:path>
                </a:pathLst>
              </a:custGeom>
              <a:solidFill>
                <a:srgbClr val="B76C4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3" name="Freeform 32">
                <a:extLst>
                  <a:ext uri="{FF2B5EF4-FFF2-40B4-BE49-F238E27FC236}">
                    <a16:creationId xmlns:a16="http://schemas.microsoft.com/office/drawing/2014/main" id="{0F55CB1C-B0F3-47F2-91F0-CF212BDCF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" y="3434"/>
                <a:ext cx="568" cy="255"/>
              </a:xfrm>
              <a:custGeom>
                <a:avLst/>
                <a:gdLst/>
                <a:ahLst/>
                <a:cxnLst>
                  <a:cxn ang="0">
                    <a:pos x="14" y="175"/>
                  </a:cxn>
                  <a:cxn ang="0">
                    <a:pos x="0" y="250"/>
                  </a:cxn>
                  <a:cxn ang="0">
                    <a:pos x="0" y="250"/>
                  </a:cxn>
                  <a:cxn ang="0">
                    <a:pos x="81" y="255"/>
                  </a:cxn>
                  <a:cxn ang="0">
                    <a:pos x="158" y="255"/>
                  </a:cxn>
                  <a:cxn ang="0">
                    <a:pos x="248" y="245"/>
                  </a:cxn>
                  <a:cxn ang="0">
                    <a:pos x="296" y="235"/>
                  </a:cxn>
                  <a:cxn ang="0">
                    <a:pos x="344" y="225"/>
                  </a:cxn>
                  <a:cxn ang="0">
                    <a:pos x="387" y="210"/>
                  </a:cxn>
                  <a:cxn ang="0">
                    <a:pos x="434" y="190"/>
                  </a:cxn>
                  <a:cxn ang="0">
                    <a:pos x="473" y="165"/>
                  </a:cxn>
                  <a:cxn ang="0">
                    <a:pos x="511" y="130"/>
                  </a:cxn>
                  <a:cxn ang="0">
                    <a:pos x="539" y="95"/>
                  </a:cxn>
                  <a:cxn ang="0">
                    <a:pos x="568" y="55"/>
                  </a:cxn>
                  <a:cxn ang="0">
                    <a:pos x="539" y="0"/>
                  </a:cxn>
                  <a:cxn ang="0">
                    <a:pos x="539" y="0"/>
                  </a:cxn>
                  <a:cxn ang="0">
                    <a:pos x="515" y="40"/>
                  </a:cxn>
                  <a:cxn ang="0">
                    <a:pos x="482" y="75"/>
                  </a:cxn>
                  <a:cxn ang="0">
                    <a:pos x="449" y="100"/>
                  </a:cxn>
                  <a:cxn ang="0">
                    <a:pos x="411" y="125"/>
                  </a:cxn>
                  <a:cxn ang="0">
                    <a:pos x="368" y="145"/>
                  </a:cxn>
                  <a:cxn ang="0">
                    <a:pos x="325" y="160"/>
                  </a:cxn>
                  <a:cxn ang="0">
                    <a:pos x="282" y="170"/>
                  </a:cxn>
                  <a:cxn ang="0">
                    <a:pos x="234" y="175"/>
                  </a:cxn>
                  <a:cxn ang="0">
                    <a:pos x="153" y="180"/>
                  </a:cxn>
                  <a:cxn ang="0">
                    <a:pos x="81" y="180"/>
                  </a:cxn>
                  <a:cxn ang="0">
                    <a:pos x="14" y="175"/>
                  </a:cxn>
                  <a:cxn ang="0">
                    <a:pos x="14" y="175"/>
                  </a:cxn>
                </a:cxnLst>
                <a:rect l="0" t="0" r="r" b="b"/>
                <a:pathLst>
                  <a:path w="568" h="255">
                    <a:moveTo>
                      <a:pt x="14" y="175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81" y="255"/>
                    </a:lnTo>
                    <a:lnTo>
                      <a:pt x="158" y="255"/>
                    </a:lnTo>
                    <a:lnTo>
                      <a:pt x="248" y="245"/>
                    </a:lnTo>
                    <a:lnTo>
                      <a:pt x="296" y="235"/>
                    </a:lnTo>
                    <a:lnTo>
                      <a:pt x="344" y="225"/>
                    </a:lnTo>
                    <a:lnTo>
                      <a:pt x="387" y="210"/>
                    </a:lnTo>
                    <a:lnTo>
                      <a:pt x="434" y="190"/>
                    </a:lnTo>
                    <a:lnTo>
                      <a:pt x="473" y="165"/>
                    </a:lnTo>
                    <a:lnTo>
                      <a:pt x="511" y="130"/>
                    </a:lnTo>
                    <a:lnTo>
                      <a:pt x="539" y="95"/>
                    </a:lnTo>
                    <a:lnTo>
                      <a:pt x="568" y="55"/>
                    </a:lnTo>
                    <a:lnTo>
                      <a:pt x="539" y="0"/>
                    </a:lnTo>
                    <a:lnTo>
                      <a:pt x="539" y="0"/>
                    </a:lnTo>
                    <a:lnTo>
                      <a:pt x="515" y="40"/>
                    </a:lnTo>
                    <a:lnTo>
                      <a:pt x="482" y="75"/>
                    </a:lnTo>
                    <a:lnTo>
                      <a:pt x="449" y="100"/>
                    </a:lnTo>
                    <a:lnTo>
                      <a:pt x="411" y="125"/>
                    </a:lnTo>
                    <a:lnTo>
                      <a:pt x="368" y="145"/>
                    </a:lnTo>
                    <a:lnTo>
                      <a:pt x="325" y="160"/>
                    </a:lnTo>
                    <a:lnTo>
                      <a:pt x="282" y="170"/>
                    </a:lnTo>
                    <a:lnTo>
                      <a:pt x="234" y="175"/>
                    </a:lnTo>
                    <a:lnTo>
                      <a:pt x="153" y="180"/>
                    </a:lnTo>
                    <a:lnTo>
                      <a:pt x="81" y="180"/>
                    </a:lnTo>
                    <a:lnTo>
                      <a:pt x="14" y="175"/>
                    </a:lnTo>
                    <a:lnTo>
                      <a:pt x="14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4" name="Freeform 33">
                <a:extLst>
                  <a:ext uri="{FF2B5EF4-FFF2-40B4-BE49-F238E27FC236}">
                    <a16:creationId xmlns:a16="http://schemas.microsoft.com/office/drawing/2014/main" id="{06535C82-A929-47BE-9BBC-B572E1F19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" y="3484"/>
                <a:ext cx="71" cy="11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43" y="110"/>
                  </a:cxn>
                  <a:cxn ang="0">
                    <a:pos x="71" y="100"/>
                  </a:cxn>
                  <a:cxn ang="0">
                    <a:pos x="28" y="0"/>
                  </a:cxn>
                  <a:cxn ang="0">
                    <a:pos x="0" y="15"/>
                  </a:cxn>
                </a:cxnLst>
                <a:rect l="0" t="0" r="r" b="b"/>
                <a:pathLst>
                  <a:path w="71" h="110">
                    <a:moveTo>
                      <a:pt x="0" y="15"/>
                    </a:moveTo>
                    <a:lnTo>
                      <a:pt x="43" y="110"/>
                    </a:lnTo>
                    <a:lnTo>
                      <a:pt x="71" y="100"/>
                    </a:lnTo>
                    <a:lnTo>
                      <a:pt x="28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E4D1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5" name="Freeform 34">
                <a:extLst>
                  <a:ext uri="{FF2B5EF4-FFF2-40B4-BE49-F238E27FC236}">
                    <a16:creationId xmlns:a16="http://schemas.microsoft.com/office/drawing/2014/main" id="{6260872C-13BB-4E18-A826-54F641316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2" y="3594"/>
                <a:ext cx="42" cy="11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4" y="110"/>
                  </a:cxn>
                  <a:cxn ang="0">
                    <a:pos x="42" y="105"/>
                  </a:cxn>
                  <a:cxn ang="0">
                    <a:pos x="28" y="0"/>
                  </a:cxn>
                  <a:cxn ang="0">
                    <a:pos x="0" y="5"/>
                  </a:cxn>
                </a:cxnLst>
                <a:rect l="0" t="0" r="r" b="b"/>
                <a:pathLst>
                  <a:path w="42" h="110">
                    <a:moveTo>
                      <a:pt x="0" y="5"/>
                    </a:moveTo>
                    <a:lnTo>
                      <a:pt x="14" y="110"/>
                    </a:lnTo>
                    <a:lnTo>
                      <a:pt x="42" y="105"/>
                    </a:lnTo>
                    <a:lnTo>
                      <a:pt x="2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E4D1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6" name="Freeform 35">
                <a:extLst>
                  <a:ext uri="{FF2B5EF4-FFF2-40B4-BE49-F238E27FC236}">
                    <a16:creationId xmlns:a16="http://schemas.microsoft.com/office/drawing/2014/main" id="{7D47CA1F-FFCC-4B08-B25F-67ED7364A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0" y="3840"/>
                <a:ext cx="114" cy="455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43" y="95"/>
                  </a:cxn>
                  <a:cxn ang="0">
                    <a:pos x="0" y="455"/>
                  </a:cxn>
                  <a:cxn ang="0">
                    <a:pos x="33" y="455"/>
                  </a:cxn>
                  <a:cxn ang="0">
                    <a:pos x="57" y="100"/>
                  </a:cxn>
                  <a:cxn ang="0">
                    <a:pos x="114" y="0"/>
                  </a:cxn>
                </a:cxnLst>
                <a:rect l="0" t="0" r="r" b="b"/>
                <a:pathLst>
                  <a:path w="114" h="455">
                    <a:moveTo>
                      <a:pt x="114" y="0"/>
                    </a:moveTo>
                    <a:lnTo>
                      <a:pt x="43" y="95"/>
                    </a:lnTo>
                    <a:lnTo>
                      <a:pt x="0" y="455"/>
                    </a:lnTo>
                    <a:lnTo>
                      <a:pt x="33" y="455"/>
                    </a:lnTo>
                    <a:lnTo>
                      <a:pt x="57" y="10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3E4D1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7" name="Freeform 36">
                <a:extLst>
                  <a:ext uri="{FF2B5EF4-FFF2-40B4-BE49-F238E27FC236}">
                    <a16:creationId xmlns:a16="http://schemas.microsoft.com/office/drawing/2014/main" id="{AFCC1AB6-5204-4D2D-9D05-593155A64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" y="2313"/>
                <a:ext cx="334" cy="1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19" y="30"/>
                  </a:cxn>
                  <a:cxn ang="0">
                    <a:pos x="57" y="60"/>
                  </a:cxn>
                  <a:cxn ang="0">
                    <a:pos x="86" y="80"/>
                  </a:cxn>
                  <a:cxn ang="0">
                    <a:pos x="115" y="95"/>
                  </a:cxn>
                  <a:cxn ang="0">
                    <a:pos x="148" y="105"/>
                  </a:cxn>
                  <a:cxn ang="0">
                    <a:pos x="186" y="110"/>
                  </a:cxn>
                  <a:cxn ang="0">
                    <a:pos x="186" y="110"/>
                  </a:cxn>
                  <a:cxn ang="0">
                    <a:pos x="229" y="105"/>
                  </a:cxn>
                  <a:cxn ang="0">
                    <a:pos x="267" y="90"/>
                  </a:cxn>
                  <a:cxn ang="0">
                    <a:pos x="301" y="65"/>
                  </a:cxn>
                  <a:cxn ang="0">
                    <a:pos x="334" y="35"/>
                  </a:cxn>
                  <a:cxn ang="0">
                    <a:pos x="325" y="25"/>
                  </a:cxn>
                  <a:cxn ang="0">
                    <a:pos x="325" y="25"/>
                  </a:cxn>
                  <a:cxn ang="0">
                    <a:pos x="291" y="55"/>
                  </a:cxn>
                  <a:cxn ang="0">
                    <a:pos x="258" y="75"/>
                  </a:cxn>
                  <a:cxn ang="0">
                    <a:pos x="224" y="90"/>
                  </a:cxn>
                  <a:cxn ang="0">
                    <a:pos x="186" y="95"/>
                  </a:cxn>
                  <a:cxn ang="0">
                    <a:pos x="186" y="95"/>
                  </a:cxn>
                  <a:cxn ang="0">
                    <a:pos x="153" y="90"/>
                  </a:cxn>
                  <a:cxn ang="0">
                    <a:pos x="119" y="80"/>
                  </a:cxn>
                  <a:cxn ang="0">
                    <a:pos x="91" y="65"/>
                  </a:cxn>
                  <a:cxn ang="0">
                    <a:pos x="62" y="50"/>
                  </a:cxn>
                  <a:cxn ang="0">
                    <a:pos x="24" y="15"/>
                  </a:cxn>
                  <a:cxn ang="0">
                    <a:pos x="10" y="0"/>
                  </a:cxn>
                  <a:cxn ang="0">
                    <a:pos x="0" y="10"/>
                  </a:cxn>
                </a:cxnLst>
                <a:rect l="0" t="0" r="r" b="b"/>
                <a:pathLst>
                  <a:path w="334" h="110">
                    <a:moveTo>
                      <a:pt x="0" y="10"/>
                    </a:moveTo>
                    <a:lnTo>
                      <a:pt x="0" y="10"/>
                    </a:lnTo>
                    <a:lnTo>
                      <a:pt x="19" y="30"/>
                    </a:lnTo>
                    <a:lnTo>
                      <a:pt x="57" y="60"/>
                    </a:lnTo>
                    <a:lnTo>
                      <a:pt x="86" y="80"/>
                    </a:lnTo>
                    <a:lnTo>
                      <a:pt x="115" y="95"/>
                    </a:lnTo>
                    <a:lnTo>
                      <a:pt x="148" y="105"/>
                    </a:lnTo>
                    <a:lnTo>
                      <a:pt x="186" y="110"/>
                    </a:lnTo>
                    <a:lnTo>
                      <a:pt x="186" y="110"/>
                    </a:lnTo>
                    <a:lnTo>
                      <a:pt x="229" y="105"/>
                    </a:lnTo>
                    <a:lnTo>
                      <a:pt x="267" y="90"/>
                    </a:lnTo>
                    <a:lnTo>
                      <a:pt x="301" y="65"/>
                    </a:lnTo>
                    <a:lnTo>
                      <a:pt x="334" y="35"/>
                    </a:lnTo>
                    <a:lnTo>
                      <a:pt x="325" y="25"/>
                    </a:lnTo>
                    <a:lnTo>
                      <a:pt x="325" y="25"/>
                    </a:lnTo>
                    <a:lnTo>
                      <a:pt x="291" y="55"/>
                    </a:lnTo>
                    <a:lnTo>
                      <a:pt x="258" y="75"/>
                    </a:lnTo>
                    <a:lnTo>
                      <a:pt x="224" y="90"/>
                    </a:lnTo>
                    <a:lnTo>
                      <a:pt x="186" y="95"/>
                    </a:lnTo>
                    <a:lnTo>
                      <a:pt x="186" y="95"/>
                    </a:lnTo>
                    <a:lnTo>
                      <a:pt x="153" y="90"/>
                    </a:lnTo>
                    <a:lnTo>
                      <a:pt x="119" y="80"/>
                    </a:lnTo>
                    <a:lnTo>
                      <a:pt x="91" y="65"/>
                    </a:lnTo>
                    <a:lnTo>
                      <a:pt x="62" y="50"/>
                    </a:lnTo>
                    <a:lnTo>
                      <a:pt x="24" y="15"/>
                    </a:lnTo>
                    <a:lnTo>
                      <a:pt x="1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8" name="Rectangle 38">
                <a:extLst>
                  <a:ext uri="{FF2B5EF4-FFF2-40B4-BE49-F238E27FC236}">
                    <a16:creationId xmlns:a16="http://schemas.microsoft.com/office/drawing/2014/main" id="{F8FA4B1F-7F63-4B69-BFA1-F5802BD44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" y="4285"/>
                <a:ext cx="15" cy="3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9" name="Freeform 39">
                <a:extLst>
                  <a:ext uri="{FF2B5EF4-FFF2-40B4-BE49-F238E27FC236}">
                    <a16:creationId xmlns:a16="http://schemas.microsoft.com/office/drawing/2014/main" id="{0708397D-A35F-41BE-A90D-F1AD2549F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9" y="1742"/>
                <a:ext cx="43" cy="141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0" y="70"/>
                  </a:cxn>
                  <a:cxn ang="0">
                    <a:pos x="10" y="70"/>
                  </a:cxn>
                  <a:cxn ang="0">
                    <a:pos x="10" y="45"/>
                  </a:cxn>
                  <a:cxn ang="0">
                    <a:pos x="15" y="25"/>
                  </a:cxn>
                  <a:cxn ang="0">
                    <a:pos x="20" y="15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9" y="15"/>
                  </a:cxn>
                  <a:cxn ang="0">
                    <a:pos x="29" y="25"/>
                  </a:cxn>
                  <a:cxn ang="0">
                    <a:pos x="34" y="45"/>
                  </a:cxn>
                  <a:cxn ang="0">
                    <a:pos x="34" y="70"/>
                  </a:cxn>
                  <a:cxn ang="0">
                    <a:pos x="34" y="70"/>
                  </a:cxn>
                  <a:cxn ang="0">
                    <a:pos x="34" y="95"/>
                  </a:cxn>
                  <a:cxn ang="0">
                    <a:pos x="29" y="115"/>
                  </a:cxn>
                  <a:cxn ang="0">
                    <a:pos x="29" y="126"/>
                  </a:cxn>
                  <a:cxn ang="0">
                    <a:pos x="24" y="131"/>
                  </a:cxn>
                  <a:cxn ang="0">
                    <a:pos x="24" y="131"/>
                  </a:cxn>
                  <a:cxn ang="0">
                    <a:pos x="20" y="126"/>
                  </a:cxn>
                  <a:cxn ang="0">
                    <a:pos x="15" y="115"/>
                  </a:cxn>
                  <a:cxn ang="0">
                    <a:pos x="10" y="95"/>
                  </a:cxn>
                  <a:cxn ang="0">
                    <a:pos x="10" y="70"/>
                  </a:cxn>
                  <a:cxn ang="0">
                    <a:pos x="0" y="70"/>
                  </a:cxn>
                  <a:cxn ang="0">
                    <a:pos x="0" y="70"/>
                  </a:cxn>
                  <a:cxn ang="0">
                    <a:pos x="0" y="95"/>
                  </a:cxn>
                  <a:cxn ang="0">
                    <a:pos x="5" y="115"/>
                  </a:cxn>
                  <a:cxn ang="0">
                    <a:pos x="15" y="131"/>
                  </a:cxn>
                  <a:cxn ang="0">
                    <a:pos x="24" y="141"/>
                  </a:cxn>
                  <a:cxn ang="0">
                    <a:pos x="24" y="141"/>
                  </a:cxn>
                  <a:cxn ang="0">
                    <a:pos x="29" y="136"/>
                  </a:cxn>
                  <a:cxn ang="0">
                    <a:pos x="34" y="131"/>
                  </a:cxn>
                  <a:cxn ang="0">
                    <a:pos x="39" y="115"/>
                  </a:cxn>
                  <a:cxn ang="0">
                    <a:pos x="43" y="95"/>
                  </a:cxn>
                  <a:cxn ang="0">
                    <a:pos x="43" y="70"/>
                  </a:cxn>
                  <a:cxn ang="0">
                    <a:pos x="43" y="70"/>
                  </a:cxn>
                  <a:cxn ang="0">
                    <a:pos x="43" y="45"/>
                  </a:cxn>
                  <a:cxn ang="0">
                    <a:pos x="39" y="20"/>
                  </a:cxn>
                  <a:cxn ang="0">
                    <a:pos x="34" y="5"/>
                  </a:cxn>
                  <a:cxn ang="0">
                    <a:pos x="29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15" y="5"/>
                  </a:cxn>
                  <a:cxn ang="0">
                    <a:pos x="5" y="25"/>
                  </a:cxn>
                  <a:cxn ang="0">
                    <a:pos x="0" y="45"/>
                  </a:cxn>
                  <a:cxn ang="0">
                    <a:pos x="0" y="70"/>
                  </a:cxn>
                  <a:cxn ang="0">
                    <a:pos x="0" y="70"/>
                  </a:cxn>
                </a:cxnLst>
                <a:rect l="0" t="0" r="r" b="b"/>
                <a:pathLst>
                  <a:path w="43" h="141">
                    <a:moveTo>
                      <a:pt x="0" y="70"/>
                    </a:moveTo>
                    <a:lnTo>
                      <a:pt x="10" y="70"/>
                    </a:lnTo>
                    <a:lnTo>
                      <a:pt x="10" y="70"/>
                    </a:lnTo>
                    <a:lnTo>
                      <a:pt x="10" y="45"/>
                    </a:lnTo>
                    <a:lnTo>
                      <a:pt x="15" y="25"/>
                    </a:lnTo>
                    <a:lnTo>
                      <a:pt x="20" y="15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9" y="15"/>
                    </a:lnTo>
                    <a:lnTo>
                      <a:pt x="29" y="25"/>
                    </a:lnTo>
                    <a:lnTo>
                      <a:pt x="34" y="45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4" y="95"/>
                    </a:lnTo>
                    <a:lnTo>
                      <a:pt x="29" y="115"/>
                    </a:lnTo>
                    <a:lnTo>
                      <a:pt x="29" y="126"/>
                    </a:lnTo>
                    <a:lnTo>
                      <a:pt x="24" y="131"/>
                    </a:lnTo>
                    <a:lnTo>
                      <a:pt x="24" y="131"/>
                    </a:lnTo>
                    <a:lnTo>
                      <a:pt x="20" y="126"/>
                    </a:lnTo>
                    <a:lnTo>
                      <a:pt x="15" y="115"/>
                    </a:lnTo>
                    <a:lnTo>
                      <a:pt x="10" y="95"/>
                    </a:lnTo>
                    <a:lnTo>
                      <a:pt x="1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95"/>
                    </a:lnTo>
                    <a:lnTo>
                      <a:pt x="5" y="115"/>
                    </a:lnTo>
                    <a:lnTo>
                      <a:pt x="15" y="131"/>
                    </a:lnTo>
                    <a:lnTo>
                      <a:pt x="24" y="141"/>
                    </a:lnTo>
                    <a:lnTo>
                      <a:pt x="24" y="141"/>
                    </a:lnTo>
                    <a:lnTo>
                      <a:pt x="29" y="136"/>
                    </a:lnTo>
                    <a:lnTo>
                      <a:pt x="34" y="131"/>
                    </a:lnTo>
                    <a:lnTo>
                      <a:pt x="39" y="115"/>
                    </a:lnTo>
                    <a:lnTo>
                      <a:pt x="43" y="95"/>
                    </a:lnTo>
                    <a:lnTo>
                      <a:pt x="43" y="70"/>
                    </a:lnTo>
                    <a:lnTo>
                      <a:pt x="43" y="70"/>
                    </a:lnTo>
                    <a:lnTo>
                      <a:pt x="43" y="45"/>
                    </a:lnTo>
                    <a:lnTo>
                      <a:pt x="39" y="20"/>
                    </a:lnTo>
                    <a:lnTo>
                      <a:pt x="34" y="5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5" y="5"/>
                    </a:lnTo>
                    <a:lnTo>
                      <a:pt x="5" y="25"/>
                    </a:lnTo>
                    <a:lnTo>
                      <a:pt x="0" y="45"/>
                    </a:lnTo>
                    <a:lnTo>
                      <a:pt x="0" y="7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0" name="Freeform 40">
                <a:extLst>
                  <a:ext uri="{FF2B5EF4-FFF2-40B4-BE49-F238E27FC236}">
                    <a16:creationId xmlns:a16="http://schemas.microsoft.com/office/drawing/2014/main" id="{30C21255-FE79-462C-B957-2060F5137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1477"/>
                <a:ext cx="506" cy="626"/>
              </a:xfrm>
              <a:custGeom>
                <a:avLst/>
                <a:gdLst/>
                <a:ahLst/>
                <a:cxnLst>
                  <a:cxn ang="0">
                    <a:pos x="334" y="0"/>
                  </a:cxn>
                  <a:cxn ang="0">
                    <a:pos x="377" y="30"/>
                  </a:cxn>
                  <a:cxn ang="0">
                    <a:pos x="429" y="80"/>
                  </a:cxn>
                  <a:cxn ang="0">
                    <a:pos x="453" y="135"/>
                  </a:cxn>
                  <a:cxn ang="0">
                    <a:pos x="453" y="175"/>
                  </a:cxn>
                  <a:cxn ang="0">
                    <a:pos x="448" y="200"/>
                  </a:cxn>
                  <a:cxn ang="0">
                    <a:pos x="443" y="285"/>
                  </a:cxn>
                  <a:cxn ang="0">
                    <a:pos x="463" y="345"/>
                  </a:cxn>
                  <a:cxn ang="0">
                    <a:pos x="486" y="385"/>
                  </a:cxn>
                  <a:cxn ang="0">
                    <a:pos x="501" y="401"/>
                  </a:cxn>
                  <a:cxn ang="0">
                    <a:pos x="506" y="416"/>
                  </a:cxn>
                  <a:cxn ang="0">
                    <a:pos x="486" y="436"/>
                  </a:cxn>
                  <a:cxn ang="0">
                    <a:pos x="477" y="446"/>
                  </a:cxn>
                  <a:cxn ang="0">
                    <a:pos x="472" y="456"/>
                  </a:cxn>
                  <a:cxn ang="0">
                    <a:pos x="477" y="471"/>
                  </a:cxn>
                  <a:cxn ang="0">
                    <a:pos x="482" y="486"/>
                  </a:cxn>
                  <a:cxn ang="0">
                    <a:pos x="463" y="511"/>
                  </a:cxn>
                  <a:cxn ang="0">
                    <a:pos x="467" y="526"/>
                  </a:cxn>
                  <a:cxn ang="0">
                    <a:pos x="458" y="546"/>
                  </a:cxn>
                  <a:cxn ang="0">
                    <a:pos x="448" y="551"/>
                  </a:cxn>
                  <a:cxn ang="0">
                    <a:pos x="439" y="571"/>
                  </a:cxn>
                  <a:cxn ang="0">
                    <a:pos x="439" y="581"/>
                  </a:cxn>
                  <a:cxn ang="0">
                    <a:pos x="429" y="606"/>
                  </a:cxn>
                  <a:cxn ang="0">
                    <a:pos x="410" y="621"/>
                  </a:cxn>
                  <a:cxn ang="0">
                    <a:pos x="377" y="626"/>
                  </a:cxn>
                  <a:cxn ang="0">
                    <a:pos x="353" y="616"/>
                  </a:cxn>
                  <a:cxn ang="0">
                    <a:pos x="181" y="566"/>
                  </a:cxn>
                  <a:cxn ang="0">
                    <a:pos x="109" y="526"/>
                  </a:cxn>
                  <a:cxn ang="0">
                    <a:pos x="43" y="456"/>
                  </a:cxn>
                  <a:cxn ang="0">
                    <a:pos x="9" y="401"/>
                  </a:cxn>
                  <a:cxn ang="0">
                    <a:pos x="0" y="330"/>
                  </a:cxn>
                  <a:cxn ang="0">
                    <a:pos x="24" y="265"/>
                  </a:cxn>
                  <a:cxn ang="0">
                    <a:pos x="71" y="195"/>
                  </a:cxn>
                  <a:cxn ang="0">
                    <a:pos x="138" y="135"/>
                  </a:cxn>
                  <a:cxn ang="0">
                    <a:pos x="272" y="40"/>
                  </a:cxn>
                  <a:cxn ang="0">
                    <a:pos x="334" y="0"/>
                  </a:cxn>
                </a:cxnLst>
                <a:rect l="0" t="0" r="r" b="b"/>
                <a:pathLst>
                  <a:path w="506" h="626">
                    <a:moveTo>
                      <a:pt x="334" y="0"/>
                    </a:moveTo>
                    <a:lnTo>
                      <a:pt x="334" y="0"/>
                    </a:lnTo>
                    <a:lnTo>
                      <a:pt x="358" y="15"/>
                    </a:lnTo>
                    <a:lnTo>
                      <a:pt x="377" y="30"/>
                    </a:lnTo>
                    <a:lnTo>
                      <a:pt x="405" y="55"/>
                    </a:lnTo>
                    <a:lnTo>
                      <a:pt x="429" y="80"/>
                    </a:lnTo>
                    <a:lnTo>
                      <a:pt x="448" y="115"/>
                    </a:lnTo>
                    <a:lnTo>
                      <a:pt x="453" y="135"/>
                    </a:lnTo>
                    <a:lnTo>
                      <a:pt x="453" y="155"/>
                    </a:lnTo>
                    <a:lnTo>
                      <a:pt x="453" y="175"/>
                    </a:lnTo>
                    <a:lnTo>
                      <a:pt x="448" y="200"/>
                    </a:lnTo>
                    <a:lnTo>
                      <a:pt x="448" y="200"/>
                    </a:lnTo>
                    <a:lnTo>
                      <a:pt x="443" y="245"/>
                    </a:lnTo>
                    <a:lnTo>
                      <a:pt x="443" y="285"/>
                    </a:lnTo>
                    <a:lnTo>
                      <a:pt x="453" y="320"/>
                    </a:lnTo>
                    <a:lnTo>
                      <a:pt x="463" y="345"/>
                    </a:lnTo>
                    <a:lnTo>
                      <a:pt x="477" y="370"/>
                    </a:lnTo>
                    <a:lnTo>
                      <a:pt x="486" y="385"/>
                    </a:lnTo>
                    <a:lnTo>
                      <a:pt x="501" y="401"/>
                    </a:lnTo>
                    <a:lnTo>
                      <a:pt x="501" y="401"/>
                    </a:lnTo>
                    <a:lnTo>
                      <a:pt x="506" y="401"/>
                    </a:lnTo>
                    <a:lnTo>
                      <a:pt x="506" y="416"/>
                    </a:lnTo>
                    <a:lnTo>
                      <a:pt x="496" y="426"/>
                    </a:lnTo>
                    <a:lnTo>
                      <a:pt x="486" y="436"/>
                    </a:lnTo>
                    <a:lnTo>
                      <a:pt x="477" y="446"/>
                    </a:lnTo>
                    <a:lnTo>
                      <a:pt x="477" y="446"/>
                    </a:lnTo>
                    <a:lnTo>
                      <a:pt x="472" y="451"/>
                    </a:lnTo>
                    <a:lnTo>
                      <a:pt x="472" y="456"/>
                    </a:lnTo>
                    <a:lnTo>
                      <a:pt x="477" y="471"/>
                    </a:lnTo>
                    <a:lnTo>
                      <a:pt x="477" y="471"/>
                    </a:lnTo>
                    <a:lnTo>
                      <a:pt x="482" y="481"/>
                    </a:lnTo>
                    <a:lnTo>
                      <a:pt x="482" y="486"/>
                    </a:lnTo>
                    <a:lnTo>
                      <a:pt x="472" y="501"/>
                    </a:lnTo>
                    <a:lnTo>
                      <a:pt x="463" y="511"/>
                    </a:lnTo>
                    <a:lnTo>
                      <a:pt x="463" y="511"/>
                    </a:lnTo>
                    <a:lnTo>
                      <a:pt x="467" y="526"/>
                    </a:lnTo>
                    <a:lnTo>
                      <a:pt x="467" y="536"/>
                    </a:lnTo>
                    <a:lnTo>
                      <a:pt x="458" y="546"/>
                    </a:lnTo>
                    <a:lnTo>
                      <a:pt x="458" y="546"/>
                    </a:lnTo>
                    <a:lnTo>
                      <a:pt x="448" y="551"/>
                    </a:lnTo>
                    <a:lnTo>
                      <a:pt x="443" y="556"/>
                    </a:lnTo>
                    <a:lnTo>
                      <a:pt x="439" y="571"/>
                    </a:lnTo>
                    <a:lnTo>
                      <a:pt x="439" y="581"/>
                    </a:lnTo>
                    <a:lnTo>
                      <a:pt x="439" y="581"/>
                    </a:lnTo>
                    <a:lnTo>
                      <a:pt x="434" y="601"/>
                    </a:lnTo>
                    <a:lnTo>
                      <a:pt x="429" y="606"/>
                    </a:lnTo>
                    <a:lnTo>
                      <a:pt x="420" y="616"/>
                    </a:lnTo>
                    <a:lnTo>
                      <a:pt x="410" y="621"/>
                    </a:lnTo>
                    <a:lnTo>
                      <a:pt x="396" y="626"/>
                    </a:lnTo>
                    <a:lnTo>
                      <a:pt x="377" y="626"/>
                    </a:lnTo>
                    <a:lnTo>
                      <a:pt x="353" y="616"/>
                    </a:lnTo>
                    <a:lnTo>
                      <a:pt x="353" y="616"/>
                    </a:lnTo>
                    <a:lnTo>
                      <a:pt x="229" y="581"/>
                    </a:lnTo>
                    <a:lnTo>
                      <a:pt x="181" y="566"/>
                    </a:lnTo>
                    <a:lnTo>
                      <a:pt x="143" y="551"/>
                    </a:lnTo>
                    <a:lnTo>
                      <a:pt x="109" y="526"/>
                    </a:lnTo>
                    <a:lnTo>
                      <a:pt x="76" y="496"/>
                    </a:lnTo>
                    <a:lnTo>
                      <a:pt x="43" y="456"/>
                    </a:lnTo>
                    <a:lnTo>
                      <a:pt x="9" y="401"/>
                    </a:lnTo>
                    <a:lnTo>
                      <a:pt x="9" y="401"/>
                    </a:lnTo>
                    <a:lnTo>
                      <a:pt x="0" y="365"/>
                    </a:lnTo>
                    <a:lnTo>
                      <a:pt x="0" y="330"/>
                    </a:lnTo>
                    <a:lnTo>
                      <a:pt x="9" y="295"/>
                    </a:lnTo>
                    <a:lnTo>
                      <a:pt x="24" y="265"/>
                    </a:lnTo>
                    <a:lnTo>
                      <a:pt x="47" y="230"/>
                    </a:lnTo>
                    <a:lnTo>
                      <a:pt x="71" y="195"/>
                    </a:lnTo>
                    <a:lnTo>
                      <a:pt x="105" y="165"/>
                    </a:lnTo>
                    <a:lnTo>
                      <a:pt x="138" y="135"/>
                    </a:lnTo>
                    <a:lnTo>
                      <a:pt x="205" y="80"/>
                    </a:lnTo>
                    <a:lnTo>
                      <a:pt x="272" y="40"/>
                    </a:lnTo>
                    <a:lnTo>
                      <a:pt x="334" y="0"/>
                    </a:ln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C87F4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1" name="Freeform 41">
                <a:extLst>
                  <a:ext uri="{FF2B5EF4-FFF2-40B4-BE49-F238E27FC236}">
                    <a16:creationId xmlns:a16="http://schemas.microsoft.com/office/drawing/2014/main" id="{DA5CDE38-4F7C-4F0B-809A-0003C88AA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" y="1953"/>
                <a:ext cx="86" cy="70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81" y="0"/>
                  </a:cxn>
                  <a:cxn ang="0">
                    <a:pos x="72" y="0"/>
                  </a:cxn>
                  <a:cxn ang="0">
                    <a:pos x="62" y="5"/>
                  </a:cxn>
                  <a:cxn ang="0">
                    <a:pos x="53" y="15"/>
                  </a:cxn>
                  <a:cxn ang="0">
                    <a:pos x="53" y="15"/>
                  </a:cxn>
                  <a:cxn ang="0">
                    <a:pos x="34" y="25"/>
                  </a:cxn>
                  <a:cxn ang="0">
                    <a:pos x="19" y="35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5" y="55"/>
                  </a:cxn>
                  <a:cxn ang="0">
                    <a:pos x="34" y="65"/>
                  </a:cxn>
                  <a:cxn ang="0">
                    <a:pos x="38" y="70"/>
                  </a:cxn>
                  <a:cxn ang="0">
                    <a:pos x="53" y="70"/>
                  </a:cxn>
                  <a:cxn ang="0">
                    <a:pos x="53" y="70"/>
                  </a:cxn>
                  <a:cxn ang="0">
                    <a:pos x="58" y="70"/>
                  </a:cxn>
                  <a:cxn ang="0">
                    <a:pos x="62" y="70"/>
                  </a:cxn>
                  <a:cxn ang="0">
                    <a:pos x="72" y="55"/>
                  </a:cxn>
                  <a:cxn ang="0">
                    <a:pos x="72" y="50"/>
                  </a:cxn>
                  <a:cxn ang="0">
                    <a:pos x="67" y="35"/>
                  </a:cxn>
                  <a:cxn ang="0">
                    <a:pos x="67" y="35"/>
                  </a:cxn>
                  <a:cxn ang="0">
                    <a:pos x="77" y="25"/>
                  </a:cxn>
                  <a:cxn ang="0">
                    <a:pos x="86" y="15"/>
                  </a:cxn>
                  <a:cxn ang="0">
                    <a:pos x="86" y="10"/>
                  </a:cxn>
                  <a:cxn ang="0">
                    <a:pos x="81" y="0"/>
                  </a:cxn>
                  <a:cxn ang="0">
                    <a:pos x="81" y="0"/>
                  </a:cxn>
                </a:cxnLst>
                <a:rect l="0" t="0" r="r" b="b"/>
                <a:pathLst>
                  <a:path w="86" h="70">
                    <a:moveTo>
                      <a:pt x="81" y="0"/>
                    </a:moveTo>
                    <a:lnTo>
                      <a:pt x="81" y="0"/>
                    </a:lnTo>
                    <a:lnTo>
                      <a:pt x="72" y="0"/>
                    </a:lnTo>
                    <a:lnTo>
                      <a:pt x="62" y="5"/>
                    </a:lnTo>
                    <a:lnTo>
                      <a:pt x="53" y="15"/>
                    </a:lnTo>
                    <a:lnTo>
                      <a:pt x="53" y="15"/>
                    </a:lnTo>
                    <a:lnTo>
                      <a:pt x="34" y="25"/>
                    </a:lnTo>
                    <a:lnTo>
                      <a:pt x="19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5" y="55"/>
                    </a:lnTo>
                    <a:lnTo>
                      <a:pt x="34" y="65"/>
                    </a:lnTo>
                    <a:lnTo>
                      <a:pt x="38" y="70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58" y="70"/>
                    </a:lnTo>
                    <a:lnTo>
                      <a:pt x="62" y="70"/>
                    </a:lnTo>
                    <a:lnTo>
                      <a:pt x="72" y="55"/>
                    </a:lnTo>
                    <a:lnTo>
                      <a:pt x="72" y="50"/>
                    </a:lnTo>
                    <a:lnTo>
                      <a:pt x="67" y="35"/>
                    </a:lnTo>
                    <a:lnTo>
                      <a:pt x="67" y="35"/>
                    </a:lnTo>
                    <a:lnTo>
                      <a:pt x="77" y="25"/>
                    </a:lnTo>
                    <a:lnTo>
                      <a:pt x="86" y="15"/>
                    </a:lnTo>
                    <a:lnTo>
                      <a:pt x="86" y="10"/>
                    </a:lnTo>
                    <a:lnTo>
                      <a:pt x="81" y="0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A664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2" name="Freeform 42">
                <a:extLst>
                  <a:ext uri="{FF2B5EF4-FFF2-40B4-BE49-F238E27FC236}">
                    <a16:creationId xmlns:a16="http://schemas.microsoft.com/office/drawing/2014/main" id="{591D00AD-B01E-4159-B94B-C4905B7EA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" y="1747"/>
                <a:ext cx="101" cy="70"/>
              </a:xfrm>
              <a:custGeom>
                <a:avLst/>
                <a:gdLst/>
                <a:ahLst/>
                <a:cxnLst>
                  <a:cxn ang="0">
                    <a:pos x="101" y="55"/>
                  </a:cxn>
                  <a:cxn ang="0">
                    <a:pos x="101" y="55"/>
                  </a:cxn>
                  <a:cxn ang="0">
                    <a:pos x="101" y="35"/>
                  </a:cxn>
                  <a:cxn ang="0">
                    <a:pos x="96" y="15"/>
                  </a:cxn>
                  <a:cxn ang="0">
                    <a:pos x="91" y="0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10" y="65"/>
                  </a:cxn>
                  <a:cxn ang="0">
                    <a:pos x="39" y="70"/>
                  </a:cxn>
                  <a:cxn ang="0">
                    <a:pos x="58" y="70"/>
                  </a:cxn>
                  <a:cxn ang="0">
                    <a:pos x="72" y="70"/>
                  </a:cxn>
                  <a:cxn ang="0">
                    <a:pos x="86" y="65"/>
                  </a:cxn>
                  <a:cxn ang="0">
                    <a:pos x="101" y="55"/>
                  </a:cxn>
                  <a:cxn ang="0">
                    <a:pos x="101" y="55"/>
                  </a:cxn>
                </a:cxnLst>
                <a:rect l="0" t="0" r="r" b="b"/>
                <a:pathLst>
                  <a:path w="101" h="70">
                    <a:moveTo>
                      <a:pt x="101" y="55"/>
                    </a:moveTo>
                    <a:lnTo>
                      <a:pt x="101" y="55"/>
                    </a:lnTo>
                    <a:lnTo>
                      <a:pt x="101" y="35"/>
                    </a:lnTo>
                    <a:lnTo>
                      <a:pt x="96" y="15"/>
                    </a:lnTo>
                    <a:lnTo>
                      <a:pt x="91" y="0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10" y="65"/>
                    </a:lnTo>
                    <a:lnTo>
                      <a:pt x="39" y="70"/>
                    </a:lnTo>
                    <a:lnTo>
                      <a:pt x="58" y="70"/>
                    </a:lnTo>
                    <a:lnTo>
                      <a:pt x="72" y="70"/>
                    </a:lnTo>
                    <a:lnTo>
                      <a:pt x="86" y="65"/>
                    </a:lnTo>
                    <a:lnTo>
                      <a:pt x="101" y="55"/>
                    </a:lnTo>
                    <a:lnTo>
                      <a:pt x="101" y="55"/>
                    </a:lnTo>
                    <a:close/>
                  </a:path>
                </a:pathLst>
              </a:custGeom>
              <a:solidFill>
                <a:srgbClr val="B76C4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3" name="Freeform 43">
                <a:extLst>
                  <a:ext uri="{FF2B5EF4-FFF2-40B4-BE49-F238E27FC236}">
                    <a16:creationId xmlns:a16="http://schemas.microsoft.com/office/drawing/2014/main" id="{E0496ABA-B416-40FD-8095-3DE629CA6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" y="1797"/>
                <a:ext cx="120" cy="30"/>
              </a:xfrm>
              <a:custGeom>
                <a:avLst/>
                <a:gdLst/>
                <a:ahLst/>
                <a:cxnLst>
                  <a:cxn ang="0">
                    <a:pos x="105" y="0"/>
                  </a:cxn>
                  <a:cxn ang="0">
                    <a:pos x="105" y="0"/>
                  </a:cxn>
                  <a:cxn ang="0">
                    <a:pos x="105" y="5"/>
                  </a:cxn>
                  <a:cxn ang="0">
                    <a:pos x="110" y="10"/>
                  </a:cxn>
                  <a:cxn ang="0">
                    <a:pos x="120" y="15"/>
                  </a:cxn>
                  <a:cxn ang="0">
                    <a:pos x="120" y="15"/>
                  </a:cxn>
                  <a:cxn ang="0">
                    <a:pos x="110" y="20"/>
                  </a:cxn>
                  <a:cxn ang="0">
                    <a:pos x="86" y="30"/>
                  </a:cxn>
                  <a:cxn ang="0">
                    <a:pos x="67" y="30"/>
                  </a:cxn>
                  <a:cxn ang="0">
                    <a:pos x="48" y="30"/>
                  </a:cxn>
                  <a:cxn ang="0">
                    <a:pos x="24" y="25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34" y="15"/>
                  </a:cxn>
                  <a:cxn ang="0">
                    <a:pos x="72" y="10"/>
                  </a:cxn>
                  <a:cxn ang="0">
                    <a:pos x="86" y="5"/>
                  </a:cxn>
                  <a:cxn ang="0">
                    <a:pos x="105" y="0"/>
                  </a:cxn>
                  <a:cxn ang="0">
                    <a:pos x="105" y="0"/>
                  </a:cxn>
                </a:cxnLst>
                <a:rect l="0" t="0" r="r" b="b"/>
                <a:pathLst>
                  <a:path w="120" h="30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5"/>
                    </a:lnTo>
                    <a:lnTo>
                      <a:pt x="110" y="10"/>
                    </a:lnTo>
                    <a:lnTo>
                      <a:pt x="120" y="15"/>
                    </a:lnTo>
                    <a:lnTo>
                      <a:pt x="120" y="15"/>
                    </a:lnTo>
                    <a:lnTo>
                      <a:pt x="110" y="20"/>
                    </a:lnTo>
                    <a:lnTo>
                      <a:pt x="86" y="30"/>
                    </a:lnTo>
                    <a:lnTo>
                      <a:pt x="67" y="30"/>
                    </a:lnTo>
                    <a:lnTo>
                      <a:pt x="48" y="30"/>
                    </a:lnTo>
                    <a:lnTo>
                      <a:pt x="24" y="25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34" y="15"/>
                    </a:lnTo>
                    <a:lnTo>
                      <a:pt x="72" y="10"/>
                    </a:lnTo>
                    <a:lnTo>
                      <a:pt x="86" y="5"/>
                    </a:lnTo>
                    <a:lnTo>
                      <a:pt x="105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4" name="Freeform 44">
                <a:extLst>
                  <a:ext uri="{FF2B5EF4-FFF2-40B4-BE49-F238E27FC236}">
                    <a16:creationId xmlns:a16="http://schemas.microsoft.com/office/drawing/2014/main" id="{AE6FE0F7-48E5-47E0-93F1-8A4D87853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677"/>
                <a:ext cx="133" cy="65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0" y="65"/>
                  </a:cxn>
                  <a:cxn ang="0">
                    <a:pos x="9" y="55"/>
                  </a:cxn>
                  <a:cxn ang="0">
                    <a:pos x="38" y="35"/>
                  </a:cxn>
                  <a:cxn ang="0">
                    <a:pos x="57" y="25"/>
                  </a:cxn>
                  <a:cxn ang="0">
                    <a:pos x="76" y="15"/>
                  </a:cxn>
                  <a:cxn ang="0">
                    <a:pos x="100" y="10"/>
                  </a:cxn>
                  <a:cxn ang="0">
                    <a:pos x="129" y="10"/>
                  </a:cxn>
                  <a:cxn ang="0">
                    <a:pos x="133" y="0"/>
                  </a:cxn>
                  <a:cxn ang="0">
                    <a:pos x="133" y="0"/>
                  </a:cxn>
                  <a:cxn ang="0">
                    <a:pos x="119" y="0"/>
                  </a:cxn>
                  <a:cxn ang="0">
                    <a:pos x="86" y="5"/>
                  </a:cxn>
                  <a:cxn ang="0">
                    <a:pos x="62" y="15"/>
                  </a:cxn>
                  <a:cxn ang="0">
                    <a:pos x="43" y="25"/>
                  </a:cxn>
                  <a:cxn ang="0">
                    <a:pos x="19" y="40"/>
                  </a:cxn>
                  <a:cxn ang="0">
                    <a:pos x="0" y="65"/>
                  </a:cxn>
                  <a:cxn ang="0">
                    <a:pos x="0" y="65"/>
                  </a:cxn>
                </a:cxnLst>
                <a:rect l="0" t="0" r="r" b="b"/>
                <a:pathLst>
                  <a:path w="133" h="65">
                    <a:moveTo>
                      <a:pt x="0" y="65"/>
                    </a:moveTo>
                    <a:lnTo>
                      <a:pt x="0" y="65"/>
                    </a:lnTo>
                    <a:lnTo>
                      <a:pt x="9" y="55"/>
                    </a:lnTo>
                    <a:lnTo>
                      <a:pt x="38" y="35"/>
                    </a:lnTo>
                    <a:lnTo>
                      <a:pt x="57" y="25"/>
                    </a:lnTo>
                    <a:lnTo>
                      <a:pt x="76" y="15"/>
                    </a:lnTo>
                    <a:lnTo>
                      <a:pt x="100" y="10"/>
                    </a:lnTo>
                    <a:lnTo>
                      <a:pt x="129" y="1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9" y="0"/>
                    </a:lnTo>
                    <a:lnTo>
                      <a:pt x="86" y="5"/>
                    </a:lnTo>
                    <a:lnTo>
                      <a:pt x="62" y="15"/>
                    </a:lnTo>
                    <a:lnTo>
                      <a:pt x="43" y="25"/>
                    </a:lnTo>
                    <a:lnTo>
                      <a:pt x="19" y="40"/>
                    </a:lnTo>
                    <a:lnTo>
                      <a:pt x="0" y="65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5" name="Freeform 45">
                <a:extLst>
                  <a:ext uri="{FF2B5EF4-FFF2-40B4-BE49-F238E27FC236}">
                    <a16:creationId xmlns:a16="http://schemas.microsoft.com/office/drawing/2014/main" id="{EF69B2FB-4AFF-4C63-ABDE-B31134323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" y="1437"/>
                <a:ext cx="621" cy="721"/>
              </a:xfrm>
              <a:custGeom>
                <a:avLst/>
                <a:gdLst/>
                <a:ahLst/>
                <a:cxnLst>
                  <a:cxn ang="0">
                    <a:pos x="501" y="40"/>
                  </a:cxn>
                  <a:cxn ang="0">
                    <a:pos x="535" y="65"/>
                  </a:cxn>
                  <a:cxn ang="0">
                    <a:pos x="582" y="110"/>
                  </a:cxn>
                  <a:cxn ang="0">
                    <a:pos x="616" y="180"/>
                  </a:cxn>
                  <a:cxn ang="0">
                    <a:pos x="516" y="230"/>
                  </a:cxn>
                  <a:cxn ang="0">
                    <a:pos x="506" y="190"/>
                  </a:cxn>
                  <a:cxn ang="0">
                    <a:pos x="473" y="100"/>
                  </a:cxn>
                  <a:cxn ang="0">
                    <a:pos x="482" y="150"/>
                  </a:cxn>
                  <a:cxn ang="0">
                    <a:pos x="492" y="225"/>
                  </a:cxn>
                  <a:cxn ang="0">
                    <a:pos x="368" y="250"/>
                  </a:cxn>
                  <a:cxn ang="0">
                    <a:pos x="344" y="330"/>
                  </a:cxn>
                  <a:cxn ang="0">
                    <a:pos x="334" y="461"/>
                  </a:cxn>
                  <a:cxn ang="0">
                    <a:pos x="344" y="581"/>
                  </a:cxn>
                  <a:cxn ang="0">
                    <a:pos x="368" y="676"/>
                  </a:cxn>
                  <a:cxn ang="0">
                    <a:pos x="387" y="721"/>
                  </a:cxn>
                  <a:cxn ang="0">
                    <a:pos x="291" y="696"/>
                  </a:cxn>
                  <a:cxn ang="0">
                    <a:pos x="177" y="641"/>
                  </a:cxn>
                  <a:cxn ang="0">
                    <a:pos x="91" y="576"/>
                  </a:cxn>
                  <a:cxn ang="0">
                    <a:pos x="48" y="521"/>
                  </a:cxn>
                  <a:cxn ang="0">
                    <a:pos x="29" y="486"/>
                  </a:cxn>
                  <a:cxn ang="0">
                    <a:pos x="5" y="420"/>
                  </a:cxn>
                  <a:cxn ang="0">
                    <a:pos x="0" y="345"/>
                  </a:cxn>
                  <a:cxn ang="0">
                    <a:pos x="5" y="270"/>
                  </a:cxn>
                  <a:cxn ang="0">
                    <a:pos x="19" y="195"/>
                  </a:cxn>
                  <a:cxn ang="0">
                    <a:pos x="53" y="130"/>
                  </a:cxn>
                  <a:cxn ang="0">
                    <a:pos x="96" y="75"/>
                  </a:cxn>
                  <a:cxn ang="0">
                    <a:pos x="148" y="30"/>
                  </a:cxn>
                  <a:cxn ang="0">
                    <a:pos x="210" y="10"/>
                  </a:cxn>
                  <a:cxn ang="0">
                    <a:pos x="277" y="5"/>
                  </a:cxn>
                  <a:cxn ang="0">
                    <a:pos x="387" y="5"/>
                  </a:cxn>
                  <a:cxn ang="0">
                    <a:pos x="482" y="30"/>
                  </a:cxn>
                  <a:cxn ang="0">
                    <a:pos x="501" y="40"/>
                  </a:cxn>
                </a:cxnLst>
                <a:rect l="0" t="0" r="r" b="b"/>
                <a:pathLst>
                  <a:path w="621" h="721">
                    <a:moveTo>
                      <a:pt x="501" y="40"/>
                    </a:moveTo>
                    <a:lnTo>
                      <a:pt x="501" y="40"/>
                    </a:lnTo>
                    <a:lnTo>
                      <a:pt x="520" y="50"/>
                    </a:lnTo>
                    <a:lnTo>
                      <a:pt x="535" y="65"/>
                    </a:lnTo>
                    <a:lnTo>
                      <a:pt x="559" y="85"/>
                    </a:lnTo>
                    <a:lnTo>
                      <a:pt x="582" y="110"/>
                    </a:lnTo>
                    <a:lnTo>
                      <a:pt x="602" y="140"/>
                    </a:lnTo>
                    <a:lnTo>
                      <a:pt x="616" y="180"/>
                    </a:lnTo>
                    <a:lnTo>
                      <a:pt x="621" y="220"/>
                    </a:lnTo>
                    <a:lnTo>
                      <a:pt x="516" y="230"/>
                    </a:lnTo>
                    <a:lnTo>
                      <a:pt x="516" y="230"/>
                    </a:lnTo>
                    <a:lnTo>
                      <a:pt x="506" y="190"/>
                    </a:lnTo>
                    <a:lnTo>
                      <a:pt x="492" y="145"/>
                    </a:lnTo>
                    <a:lnTo>
                      <a:pt x="473" y="100"/>
                    </a:lnTo>
                    <a:lnTo>
                      <a:pt x="473" y="100"/>
                    </a:lnTo>
                    <a:lnTo>
                      <a:pt x="482" y="150"/>
                    </a:lnTo>
                    <a:lnTo>
                      <a:pt x="487" y="190"/>
                    </a:lnTo>
                    <a:lnTo>
                      <a:pt x="492" y="225"/>
                    </a:lnTo>
                    <a:lnTo>
                      <a:pt x="368" y="250"/>
                    </a:lnTo>
                    <a:lnTo>
                      <a:pt x="368" y="250"/>
                    </a:lnTo>
                    <a:lnTo>
                      <a:pt x="358" y="290"/>
                    </a:lnTo>
                    <a:lnTo>
                      <a:pt x="344" y="330"/>
                    </a:lnTo>
                    <a:lnTo>
                      <a:pt x="339" y="390"/>
                    </a:lnTo>
                    <a:lnTo>
                      <a:pt x="334" y="461"/>
                    </a:lnTo>
                    <a:lnTo>
                      <a:pt x="339" y="541"/>
                    </a:lnTo>
                    <a:lnTo>
                      <a:pt x="344" y="581"/>
                    </a:lnTo>
                    <a:lnTo>
                      <a:pt x="353" y="626"/>
                    </a:lnTo>
                    <a:lnTo>
                      <a:pt x="368" y="676"/>
                    </a:lnTo>
                    <a:lnTo>
                      <a:pt x="387" y="721"/>
                    </a:lnTo>
                    <a:lnTo>
                      <a:pt x="387" y="721"/>
                    </a:lnTo>
                    <a:lnTo>
                      <a:pt x="339" y="711"/>
                    </a:lnTo>
                    <a:lnTo>
                      <a:pt x="291" y="696"/>
                    </a:lnTo>
                    <a:lnTo>
                      <a:pt x="239" y="671"/>
                    </a:lnTo>
                    <a:lnTo>
                      <a:pt x="177" y="641"/>
                    </a:lnTo>
                    <a:lnTo>
                      <a:pt x="120" y="596"/>
                    </a:lnTo>
                    <a:lnTo>
                      <a:pt x="91" y="576"/>
                    </a:lnTo>
                    <a:lnTo>
                      <a:pt x="67" y="546"/>
                    </a:lnTo>
                    <a:lnTo>
                      <a:pt x="48" y="521"/>
                    </a:lnTo>
                    <a:lnTo>
                      <a:pt x="29" y="486"/>
                    </a:lnTo>
                    <a:lnTo>
                      <a:pt x="29" y="486"/>
                    </a:lnTo>
                    <a:lnTo>
                      <a:pt x="15" y="456"/>
                    </a:lnTo>
                    <a:lnTo>
                      <a:pt x="5" y="420"/>
                    </a:lnTo>
                    <a:lnTo>
                      <a:pt x="0" y="380"/>
                    </a:lnTo>
                    <a:lnTo>
                      <a:pt x="0" y="345"/>
                    </a:lnTo>
                    <a:lnTo>
                      <a:pt x="0" y="305"/>
                    </a:lnTo>
                    <a:lnTo>
                      <a:pt x="5" y="270"/>
                    </a:lnTo>
                    <a:lnTo>
                      <a:pt x="10" y="230"/>
                    </a:lnTo>
                    <a:lnTo>
                      <a:pt x="19" y="195"/>
                    </a:lnTo>
                    <a:lnTo>
                      <a:pt x="34" y="160"/>
                    </a:lnTo>
                    <a:lnTo>
                      <a:pt x="53" y="130"/>
                    </a:lnTo>
                    <a:lnTo>
                      <a:pt x="72" y="100"/>
                    </a:lnTo>
                    <a:lnTo>
                      <a:pt x="96" y="75"/>
                    </a:lnTo>
                    <a:lnTo>
                      <a:pt x="120" y="50"/>
                    </a:lnTo>
                    <a:lnTo>
                      <a:pt x="148" y="30"/>
                    </a:lnTo>
                    <a:lnTo>
                      <a:pt x="177" y="20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77" y="5"/>
                    </a:lnTo>
                    <a:lnTo>
                      <a:pt x="339" y="0"/>
                    </a:lnTo>
                    <a:lnTo>
                      <a:pt x="387" y="5"/>
                    </a:lnTo>
                    <a:lnTo>
                      <a:pt x="425" y="15"/>
                    </a:lnTo>
                    <a:lnTo>
                      <a:pt x="482" y="30"/>
                    </a:lnTo>
                    <a:lnTo>
                      <a:pt x="501" y="40"/>
                    </a:lnTo>
                    <a:lnTo>
                      <a:pt x="501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6" name="Freeform 46">
                <a:extLst>
                  <a:ext uri="{FF2B5EF4-FFF2-40B4-BE49-F238E27FC236}">
                    <a16:creationId xmlns:a16="http://schemas.microsoft.com/office/drawing/2014/main" id="{A268C996-30BA-43B9-9A2A-94F27BB55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" y="1452"/>
                <a:ext cx="120" cy="651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20" y="0"/>
                  </a:cxn>
                  <a:cxn ang="0">
                    <a:pos x="86" y="65"/>
                  </a:cxn>
                  <a:cxn ang="0">
                    <a:pos x="58" y="135"/>
                  </a:cxn>
                  <a:cxn ang="0">
                    <a:pos x="29" y="225"/>
                  </a:cxn>
                  <a:cxn ang="0">
                    <a:pos x="19" y="275"/>
                  </a:cxn>
                  <a:cxn ang="0">
                    <a:pos x="10" y="330"/>
                  </a:cxn>
                  <a:cxn ang="0">
                    <a:pos x="5" y="385"/>
                  </a:cxn>
                  <a:cxn ang="0">
                    <a:pos x="5" y="441"/>
                  </a:cxn>
                  <a:cxn ang="0">
                    <a:pos x="10" y="496"/>
                  </a:cxn>
                  <a:cxn ang="0">
                    <a:pos x="19" y="546"/>
                  </a:cxn>
                  <a:cxn ang="0">
                    <a:pos x="38" y="601"/>
                  </a:cxn>
                  <a:cxn ang="0">
                    <a:pos x="62" y="651"/>
                  </a:cxn>
                  <a:cxn ang="0">
                    <a:pos x="62" y="651"/>
                  </a:cxn>
                  <a:cxn ang="0">
                    <a:pos x="62" y="651"/>
                  </a:cxn>
                  <a:cxn ang="0">
                    <a:pos x="38" y="606"/>
                  </a:cxn>
                  <a:cxn ang="0">
                    <a:pos x="19" y="551"/>
                  </a:cxn>
                  <a:cxn ang="0">
                    <a:pos x="10" y="496"/>
                  </a:cxn>
                  <a:cxn ang="0">
                    <a:pos x="0" y="436"/>
                  </a:cxn>
                  <a:cxn ang="0">
                    <a:pos x="0" y="436"/>
                  </a:cxn>
                  <a:cxn ang="0">
                    <a:pos x="5" y="385"/>
                  </a:cxn>
                  <a:cxn ang="0">
                    <a:pos x="10" y="335"/>
                  </a:cxn>
                  <a:cxn ang="0">
                    <a:pos x="15" y="280"/>
                  </a:cxn>
                  <a:cxn ang="0">
                    <a:pos x="29" y="225"/>
                  </a:cxn>
                  <a:cxn ang="0">
                    <a:pos x="29" y="225"/>
                  </a:cxn>
                  <a:cxn ang="0">
                    <a:pos x="58" y="135"/>
                  </a:cxn>
                  <a:cxn ang="0">
                    <a:pos x="86" y="65"/>
                  </a:cxn>
                  <a:cxn ang="0">
                    <a:pos x="115" y="0"/>
                  </a:cxn>
                  <a:cxn ang="0">
                    <a:pos x="120" y="0"/>
                  </a:cxn>
                </a:cxnLst>
                <a:rect l="0" t="0" r="r" b="b"/>
                <a:pathLst>
                  <a:path w="120" h="651">
                    <a:moveTo>
                      <a:pt x="120" y="0"/>
                    </a:moveTo>
                    <a:lnTo>
                      <a:pt x="120" y="0"/>
                    </a:lnTo>
                    <a:lnTo>
                      <a:pt x="86" y="65"/>
                    </a:lnTo>
                    <a:lnTo>
                      <a:pt x="58" y="135"/>
                    </a:lnTo>
                    <a:lnTo>
                      <a:pt x="29" y="225"/>
                    </a:lnTo>
                    <a:lnTo>
                      <a:pt x="19" y="275"/>
                    </a:lnTo>
                    <a:lnTo>
                      <a:pt x="10" y="330"/>
                    </a:lnTo>
                    <a:lnTo>
                      <a:pt x="5" y="385"/>
                    </a:lnTo>
                    <a:lnTo>
                      <a:pt x="5" y="441"/>
                    </a:lnTo>
                    <a:lnTo>
                      <a:pt x="10" y="496"/>
                    </a:lnTo>
                    <a:lnTo>
                      <a:pt x="19" y="546"/>
                    </a:lnTo>
                    <a:lnTo>
                      <a:pt x="38" y="601"/>
                    </a:lnTo>
                    <a:lnTo>
                      <a:pt x="62" y="651"/>
                    </a:lnTo>
                    <a:lnTo>
                      <a:pt x="62" y="651"/>
                    </a:lnTo>
                    <a:lnTo>
                      <a:pt x="62" y="651"/>
                    </a:lnTo>
                    <a:lnTo>
                      <a:pt x="38" y="606"/>
                    </a:lnTo>
                    <a:lnTo>
                      <a:pt x="19" y="551"/>
                    </a:lnTo>
                    <a:lnTo>
                      <a:pt x="10" y="496"/>
                    </a:lnTo>
                    <a:lnTo>
                      <a:pt x="0" y="436"/>
                    </a:lnTo>
                    <a:lnTo>
                      <a:pt x="0" y="436"/>
                    </a:lnTo>
                    <a:lnTo>
                      <a:pt x="5" y="385"/>
                    </a:lnTo>
                    <a:lnTo>
                      <a:pt x="10" y="335"/>
                    </a:lnTo>
                    <a:lnTo>
                      <a:pt x="15" y="280"/>
                    </a:lnTo>
                    <a:lnTo>
                      <a:pt x="29" y="225"/>
                    </a:lnTo>
                    <a:lnTo>
                      <a:pt x="29" y="225"/>
                    </a:lnTo>
                    <a:lnTo>
                      <a:pt x="58" y="135"/>
                    </a:lnTo>
                    <a:lnTo>
                      <a:pt x="86" y="65"/>
                    </a:lnTo>
                    <a:lnTo>
                      <a:pt x="115" y="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65B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7" name="Freeform 47">
                <a:extLst>
                  <a:ext uri="{FF2B5EF4-FFF2-40B4-BE49-F238E27FC236}">
                    <a16:creationId xmlns:a16="http://schemas.microsoft.com/office/drawing/2014/main" id="{C8C55E85-D7DD-498F-9F75-C884D856D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" y="1467"/>
                <a:ext cx="143" cy="566"/>
              </a:xfrm>
              <a:custGeom>
                <a:avLst/>
                <a:gdLst/>
                <a:ahLst/>
                <a:cxnLst>
                  <a:cxn ang="0">
                    <a:pos x="143" y="5"/>
                  </a:cxn>
                  <a:cxn ang="0">
                    <a:pos x="143" y="5"/>
                  </a:cxn>
                  <a:cxn ang="0">
                    <a:pos x="114" y="50"/>
                  </a:cxn>
                  <a:cxn ang="0">
                    <a:pos x="86" y="105"/>
                  </a:cxn>
                  <a:cxn ang="0">
                    <a:pos x="57" y="175"/>
                  </a:cxn>
                  <a:cxn ang="0">
                    <a:pos x="28" y="260"/>
                  </a:cxn>
                  <a:cxn ang="0">
                    <a:pos x="14" y="305"/>
                  </a:cxn>
                  <a:cxn ang="0">
                    <a:pos x="9" y="355"/>
                  </a:cxn>
                  <a:cxn ang="0">
                    <a:pos x="5" y="406"/>
                  </a:cxn>
                  <a:cxn ang="0">
                    <a:pos x="0" y="456"/>
                  </a:cxn>
                  <a:cxn ang="0">
                    <a:pos x="5" y="511"/>
                  </a:cxn>
                  <a:cxn ang="0">
                    <a:pos x="9" y="566"/>
                  </a:cxn>
                  <a:cxn ang="0">
                    <a:pos x="9" y="566"/>
                  </a:cxn>
                  <a:cxn ang="0">
                    <a:pos x="9" y="566"/>
                  </a:cxn>
                  <a:cxn ang="0">
                    <a:pos x="0" y="516"/>
                  </a:cxn>
                  <a:cxn ang="0">
                    <a:pos x="0" y="461"/>
                  </a:cxn>
                  <a:cxn ang="0">
                    <a:pos x="0" y="406"/>
                  </a:cxn>
                  <a:cxn ang="0">
                    <a:pos x="5" y="350"/>
                  </a:cxn>
                  <a:cxn ang="0">
                    <a:pos x="5" y="350"/>
                  </a:cxn>
                  <a:cxn ang="0">
                    <a:pos x="24" y="265"/>
                  </a:cxn>
                  <a:cxn ang="0">
                    <a:pos x="38" y="215"/>
                  </a:cxn>
                  <a:cxn ang="0">
                    <a:pos x="52" y="170"/>
                  </a:cxn>
                  <a:cxn ang="0">
                    <a:pos x="52" y="170"/>
                  </a:cxn>
                  <a:cxn ang="0">
                    <a:pos x="86" y="100"/>
                  </a:cxn>
                  <a:cxn ang="0">
                    <a:pos x="114" y="50"/>
                  </a:cxn>
                  <a:cxn ang="0">
                    <a:pos x="143" y="0"/>
                  </a:cxn>
                  <a:cxn ang="0">
                    <a:pos x="143" y="5"/>
                  </a:cxn>
                </a:cxnLst>
                <a:rect l="0" t="0" r="r" b="b"/>
                <a:pathLst>
                  <a:path w="143" h="566">
                    <a:moveTo>
                      <a:pt x="143" y="5"/>
                    </a:moveTo>
                    <a:lnTo>
                      <a:pt x="143" y="5"/>
                    </a:lnTo>
                    <a:lnTo>
                      <a:pt x="114" y="50"/>
                    </a:lnTo>
                    <a:lnTo>
                      <a:pt x="86" y="105"/>
                    </a:lnTo>
                    <a:lnTo>
                      <a:pt x="57" y="175"/>
                    </a:lnTo>
                    <a:lnTo>
                      <a:pt x="28" y="260"/>
                    </a:lnTo>
                    <a:lnTo>
                      <a:pt x="14" y="305"/>
                    </a:lnTo>
                    <a:lnTo>
                      <a:pt x="9" y="355"/>
                    </a:lnTo>
                    <a:lnTo>
                      <a:pt x="5" y="406"/>
                    </a:lnTo>
                    <a:lnTo>
                      <a:pt x="0" y="456"/>
                    </a:lnTo>
                    <a:lnTo>
                      <a:pt x="5" y="511"/>
                    </a:lnTo>
                    <a:lnTo>
                      <a:pt x="9" y="566"/>
                    </a:lnTo>
                    <a:lnTo>
                      <a:pt x="9" y="566"/>
                    </a:lnTo>
                    <a:lnTo>
                      <a:pt x="9" y="566"/>
                    </a:lnTo>
                    <a:lnTo>
                      <a:pt x="0" y="516"/>
                    </a:lnTo>
                    <a:lnTo>
                      <a:pt x="0" y="461"/>
                    </a:lnTo>
                    <a:lnTo>
                      <a:pt x="0" y="406"/>
                    </a:lnTo>
                    <a:lnTo>
                      <a:pt x="5" y="350"/>
                    </a:lnTo>
                    <a:lnTo>
                      <a:pt x="5" y="350"/>
                    </a:lnTo>
                    <a:lnTo>
                      <a:pt x="24" y="265"/>
                    </a:lnTo>
                    <a:lnTo>
                      <a:pt x="38" y="215"/>
                    </a:lnTo>
                    <a:lnTo>
                      <a:pt x="52" y="170"/>
                    </a:lnTo>
                    <a:lnTo>
                      <a:pt x="52" y="170"/>
                    </a:lnTo>
                    <a:lnTo>
                      <a:pt x="86" y="100"/>
                    </a:lnTo>
                    <a:lnTo>
                      <a:pt x="114" y="50"/>
                    </a:lnTo>
                    <a:lnTo>
                      <a:pt x="143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0065B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8" name="Freeform 48">
                <a:extLst>
                  <a:ext uri="{FF2B5EF4-FFF2-40B4-BE49-F238E27FC236}">
                    <a16:creationId xmlns:a16="http://schemas.microsoft.com/office/drawing/2014/main" id="{C45C7B65-813C-4326-876D-7C0ACC937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" y="1487"/>
                <a:ext cx="157" cy="486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157" y="0"/>
                  </a:cxn>
                  <a:cxn ang="0">
                    <a:pos x="129" y="40"/>
                  </a:cxn>
                  <a:cxn ang="0">
                    <a:pos x="95" y="85"/>
                  </a:cxn>
                  <a:cxn ang="0">
                    <a:pos x="62" y="145"/>
                  </a:cxn>
                  <a:cxn ang="0">
                    <a:pos x="33" y="220"/>
                  </a:cxn>
                  <a:cxn ang="0">
                    <a:pos x="24" y="260"/>
                  </a:cxn>
                  <a:cxn ang="0">
                    <a:pos x="14" y="300"/>
                  </a:cxn>
                  <a:cxn ang="0">
                    <a:pos x="5" y="345"/>
                  </a:cxn>
                  <a:cxn ang="0">
                    <a:pos x="5" y="391"/>
                  </a:cxn>
                  <a:cxn ang="0">
                    <a:pos x="9" y="436"/>
                  </a:cxn>
                  <a:cxn ang="0">
                    <a:pos x="14" y="486"/>
                  </a:cxn>
                  <a:cxn ang="0">
                    <a:pos x="14" y="486"/>
                  </a:cxn>
                  <a:cxn ang="0">
                    <a:pos x="14" y="486"/>
                  </a:cxn>
                  <a:cxn ang="0">
                    <a:pos x="5" y="441"/>
                  </a:cxn>
                  <a:cxn ang="0">
                    <a:pos x="0" y="396"/>
                  </a:cxn>
                  <a:cxn ang="0">
                    <a:pos x="5" y="345"/>
                  </a:cxn>
                  <a:cxn ang="0">
                    <a:pos x="9" y="300"/>
                  </a:cxn>
                  <a:cxn ang="0">
                    <a:pos x="9" y="300"/>
                  </a:cxn>
                  <a:cxn ang="0">
                    <a:pos x="28" y="220"/>
                  </a:cxn>
                  <a:cxn ang="0">
                    <a:pos x="43" y="185"/>
                  </a:cxn>
                  <a:cxn ang="0">
                    <a:pos x="62" y="145"/>
                  </a:cxn>
                  <a:cxn ang="0">
                    <a:pos x="62" y="145"/>
                  </a:cxn>
                  <a:cxn ang="0">
                    <a:pos x="95" y="85"/>
                  </a:cxn>
                  <a:cxn ang="0">
                    <a:pos x="124" y="40"/>
                  </a:cxn>
                  <a:cxn ang="0">
                    <a:pos x="157" y="0"/>
                  </a:cxn>
                  <a:cxn ang="0">
                    <a:pos x="157" y="0"/>
                  </a:cxn>
                </a:cxnLst>
                <a:rect l="0" t="0" r="r" b="b"/>
                <a:pathLst>
                  <a:path w="157" h="486">
                    <a:moveTo>
                      <a:pt x="157" y="0"/>
                    </a:moveTo>
                    <a:lnTo>
                      <a:pt x="157" y="0"/>
                    </a:lnTo>
                    <a:lnTo>
                      <a:pt x="129" y="40"/>
                    </a:lnTo>
                    <a:lnTo>
                      <a:pt x="95" y="85"/>
                    </a:lnTo>
                    <a:lnTo>
                      <a:pt x="62" y="145"/>
                    </a:lnTo>
                    <a:lnTo>
                      <a:pt x="33" y="220"/>
                    </a:lnTo>
                    <a:lnTo>
                      <a:pt x="24" y="260"/>
                    </a:lnTo>
                    <a:lnTo>
                      <a:pt x="14" y="300"/>
                    </a:lnTo>
                    <a:lnTo>
                      <a:pt x="5" y="345"/>
                    </a:lnTo>
                    <a:lnTo>
                      <a:pt x="5" y="391"/>
                    </a:lnTo>
                    <a:lnTo>
                      <a:pt x="9" y="436"/>
                    </a:lnTo>
                    <a:lnTo>
                      <a:pt x="14" y="486"/>
                    </a:lnTo>
                    <a:lnTo>
                      <a:pt x="14" y="486"/>
                    </a:lnTo>
                    <a:lnTo>
                      <a:pt x="14" y="486"/>
                    </a:lnTo>
                    <a:lnTo>
                      <a:pt x="5" y="441"/>
                    </a:lnTo>
                    <a:lnTo>
                      <a:pt x="0" y="396"/>
                    </a:lnTo>
                    <a:lnTo>
                      <a:pt x="5" y="345"/>
                    </a:lnTo>
                    <a:lnTo>
                      <a:pt x="9" y="300"/>
                    </a:lnTo>
                    <a:lnTo>
                      <a:pt x="9" y="300"/>
                    </a:lnTo>
                    <a:lnTo>
                      <a:pt x="28" y="220"/>
                    </a:lnTo>
                    <a:lnTo>
                      <a:pt x="43" y="185"/>
                    </a:lnTo>
                    <a:lnTo>
                      <a:pt x="62" y="145"/>
                    </a:lnTo>
                    <a:lnTo>
                      <a:pt x="62" y="145"/>
                    </a:lnTo>
                    <a:lnTo>
                      <a:pt x="95" y="85"/>
                    </a:lnTo>
                    <a:lnTo>
                      <a:pt x="124" y="40"/>
                    </a:lnTo>
                    <a:lnTo>
                      <a:pt x="157" y="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0065B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9" name="Freeform 49">
                <a:extLst>
                  <a:ext uri="{FF2B5EF4-FFF2-40B4-BE49-F238E27FC236}">
                    <a16:creationId xmlns:a16="http://schemas.microsoft.com/office/drawing/2014/main" id="{CCBE10A5-68A4-4D81-9025-DB57BBCD4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" y="1757"/>
                <a:ext cx="43" cy="141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0" y="70"/>
                  </a:cxn>
                  <a:cxn ang="0">
                    <a:pos x="10" y="70"/>
                  </a:cxn>
                  <a:cxn ang="0">
                    <a:pos x="10" y="45"/>
                  </a:cxn>
                  <a:cxn ang="0">
                    <a:pos x="14" y="25"/>
                  </a:cxn>
                  <a:cxn ang="0">
                    <a:pos x="19" y="15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4" y="15"/>
                  </a:cxn>
                  <a:cxn ang="0">
                    <a:pos x="29" y="25"/>
                  </a:cxn>
                  <a:cxn ang="0">
                    <a:pos x="33" y="45"/>
                  </a:cxn>
                  <a:cxn ang="0">
                    <a:pos x="33" y="70"/>
                  </a:cxn>
                  <a:cxn ang="0">
                    <a:pos x="33" y="70"/>
                  </a:cxn>
                  <a:cxn ang="0">
                    <a:pos x="33" y="95"/>
                  </a:cxn>
                  <a:cxn ang="0">
                    <a:pos x="29" y="116"/>
                  </a:cxn>
                  <a:cxn ang="0">
                    <a:pos x="24" y="126"/>
                  </a:cxn>
                  <a:cxn ang="0">
                    <a:pos x="24" y="131"/>
                  </a:cxn>
                  <a:cxn ang="0">
                    <a:pos x="24" y="131"/>
                  </a:cxn>
                  <a:cxn ang="0">
                    <a:pos x="19" y="126"/>
                  </a:cxn>
                  <a:cxn ang="0">
                    <a:pos x="14" y="116"/>
                  </a:cxn>
                  <a:cxn ang="0">
                    <a:pos x="10" y="95"/>
                  </a:cxn>
                  <a:cxn ang="0">
                    <a:pos x="10" y="70"/>
                  </a:cxn>
                  <a:cxn ang="0">
                    <a:pos x="0" y="70"/>
                  </a:cxn>
                  <a:cxn ang="0">
                    <a:pos x="0" y="70"/>
                  </a:cxn>
                  <a:cxn ang="0">
                    <a:pos x="0" y="95"/>
                  </a:cxn>
                  <a:cxn ang="0">
                    <a:pos x="5" y="116"/>
                  </a:cxn>
                  <a:cxn ang="0">
                    <a:pos x="14" y="136"/>
                  </a:cxn>
                  <a:cxn ang="0">
                    <a:pos x="24" y="141"/>
                  </a:cxn>
                  <a:cxn ang="0">
                    <a:pos x="24" y="141"/>
                  </a:cxn>
                  <a:cxn ang="0">
                    <a:pos x="29" y="136"/>
                  </a:cxn>
                  <a:cxn ang="0">
                    <a:pos x="33" y="136"/>
                  </a:cxn>
                  <a:cxn ang="0">
                    <a:pos x="38" y="116"/>
                  </a:cxn>
                  <a:cxn ang="0">
                    <a:pos x="43" y="95"/>
                  </a:cxn>
                  <a:cxn ang="0">
                    <a:pos x="43" y="70"/>
                  </a:cxn>
                  <a:cxn ang="0">
                    <a:pos x="43" y="70"/>
                  </a:cxn>
                  <a:cxn ang="0">
                    <a:pos x="43" y="45"/>
                  </a:cxn>
                  <a:cxn ang="0">
                    <a:pos x="38" y="25"/>
                  </a:cxn>
                  <a:cxn ang="0">
                    <a:pos x="33" y="5"/>
                  </a:cxn>
                  <a:cxn ang="0">
                    <a:pos x="29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4" y="5"/>
                  </a:cxn>
                  <a:cxn ang="0">
                    <a:pos x="10" y="10"/>
                  </a:cxn>
                  <a:cxn ang="0">
                    <a:pos x="5" y="25"/>
                  </a:cxn>
                  <a:cxn ang="0">
                    <a:pos x="0" y="45"/>
                  </a:cxn>
                  <a:cxn ang="0">
                    <a:pos x="0" y="70"/>
                  </a:cxn>
                  <a:cxn ang="0">
                    <a:pos x="0" y="70"/>
                  </a:cxn>
                </a:cxnLst>
                <a:rect l="0" t="0" r="r" b="b"/>
                <a:pathLst>
                  <a:path w="43" h="141">
                    <a:moveTo>
                      <a:pt x="0" y="70"/>
                    </a:moveTo>
                    <a:lnTo>
                      <a:pt x="10" y="70"/>
                    </a:lnTo>
                    <a:lnTo>
                      <a:pt x="10" y="70"/>
                    </a:lnTo>
                    <a:lnTo>
                      <a:pt x="10" y="45"/>
                    </a:lnTo>
                    <a:lnTo>
                      <a:pt x="14" y="25"/>
                    </a:lnTo>
                    <a:lnTo>
                      <a:pt x="19" y="15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5"/>
                    </a:lnTo>
                    <a:lnTo>
                      <a:pt x="29" y="25"/>
                    </a:lnTo>
                    <a:lnTo>
                      <a:pt x="33" y="45"/>
                    </a:lnTo>
                    <a:lnTo>
                      <a:pt x="33" y="70"/>
                    </a:lnTo>
                    <a:lnTo>
                      <a:pt x="33" y="70"/>
                    </a:lnTo>
                    <a:lnTo>
                      <a:pt x="33" y="95"/>
                    </a:lnTo>
                    <a:lnTo>
                      <a:pt x="29" y="116"/>
                    </a:lnTo>
                    <a:lnTo>
                      <a:pt x="24" y="126"/>
                    </a:lnTo>
                    <a:lnTo>
                      <a:pt x="24" y="131"/>
                    </a:lnTo>
                    <a:lnTo>
                      <a:pt x="24" y="131"/>
                    </a:lnTo>
                    <a:lnTo>
                      <a:pt x="19" y="126"/>
                    </a:lnTo>
                    <a:lnTo>
                      <a:pt x="14" y="116"/>
                    </a:lnTo>
                    <a:lnTo>
                      <a:pt x="10" y="95"/>
                    </a:lnTo>
                    <a:lnTo>
                      <a:pt x="1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95"/>
                    </a:lnTo>
                    <a:lnTo>
                      <a:pt x="5" y="116"/>
                    </a:lnTo>
                    <a:lnTo>
                      <a:pt x="14" y="136"/>
                    </a:lnTo>
                    <a:lnTo>
                      <a:pt x="24" y="141"/>
                    </a:lnTo>
                    <a:lnTo>
                      <a:pt x="24" y="141"/>
                    </a:lnTo>
                    <a:lnTo>
                      <a:pt x="29" y="136"/>
                    </a:lnTo>
                    <a:lnTo>
                      <a:pt x="33" y="136"/>
                    </a:lnTo>
                    <a:lnTo>
                      <a:pt x="38" y="116"/>
                    </a:lnTo>
                    <a:lnTo>
                      <a:pt x="43" y="95"/>
                    </a:lnTo>
                    <a:lnTo>
                      <a:pt x="43" y="70"/>
                    </a:lnTo>
                    <a:lnTo>
                      <a:pt x="43" y="70"/>
                    </a:lnTo>
                    <a:lnTo>
                      <a:pt x="43" y="45"/>
                    </a:lnTo>
                    <a:lnTo>
                      <a:pt x="38" y="25"/>
                    </a:lnTo>
                    <a:lnTo>
                      <a:pt x="33" y="5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4" y="5"/>
                    </a:lnTo>
                    <a:lnTo>
                      <a:pt x="10" y="10"/>
                    </a:lnTo>
                    <a:lnTo>
                      <a:pt x="5" y="25"/>
                    </a:lnTo>
                    <a:lnTo>
                      <a:pt x="0" y="45"/>
                    </a:lnTo>
                    <a:lnTo>
                      <a:pt x="0" y="7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40" name="Rectangle 50">
                <a:extLst>
                  <a:ext uri="{FF2B5EF4-FFF2-40B4-BE49-F238E27FC236}">
                    <a16:creationId xmlns:a16="http://schemas.microsoft.com/office/drawing/2014/main" id="{774A102B-686B-4D62-8680-CB936D35F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1" y="1832"/>
                <a:ext cx="20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41" name="Freeform 51">
                <a:extLst>
                  <a:ext uri="{FF2B5EF4-FFF2-40B4-BE49-F238E27FC236}">
                    <a16:creationId xmlns:a16="http://schemas.microsoft.com/office/drawing/2014/main" id="{3EEA4BEF-D32A-410D-A6DF-D0942664A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0" y="1802"/>
                <a:ext cx="39" cy="25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9" y="15"/>
                  </a:cxn>
                  <a:cxn ang="0">
                    <a:pos x="39" y="10"/>
                  </a:cxn>
                  <a:cxn ang="0">
                    <a:pos x="39" y="10"/>
                  </a:cxn>
                  <a:cxn ang="0">
                    <a:pos x="34" y="5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15" y="5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39" h="25">
                    <a:moveTo>
                      <a:pt x="0" y="20"/>
                    </a:moveTo>
                    <a:lnTo>
                      <a:pt x="10" y="25"/>
                    </a:lnTo>
                    <a:lnTo>
                      <a:pt x="10" y="25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9" y="15"/>
                    </a:lnTo>
                    <a:lnTo>
                      <a:pt x="39" y="10"/>
                    </a:lnTo>
                    <a:lnTo>
                      <a:pt x="39" y="10"/>
                    </a:lnTo>
                    <a:lnTo>
                      <a:pt x="34" y="5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15" y="5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42" name="Freeform 52">
                <a:extLst>
                  <a:ext uri="{FF2B5EF4-FFF2-40B4-BE49-F238E27FC236}">
                    <a16:creationId xmlns:a16="http://schemas.microsoft.com/office/drawing/2014/main" id="{258ADF4E-DFF9-4D07-89A2-B8695A407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0" y="3559"/>
                <a:ext cx="114" cy="90"/>
              </a:xfrm>
              <a:custGeom>
                <a:avLst/>
                <a:gdLst/>
                <a:ahLst/>
                <a:cxnLst>
                  <a:cxn ang="0">
                    <a:pos x="114" y="25"/>
                  </a:cxn>
                  <a:cxn ang="0">
                    <a:pos x="114" y="25"/>
                  </a:cxn>
                  <a:cxn ang="0">
                    <a:pos x="114" y="40"/>
                  </a:cxn>
                  <a:cxn ang="0">
                    <a:pos x="110" y="60"/>
                  </a:cxn>
                  <a:cxn ang="0">
                    <a:pos x="91" y="75"/>
                  </a:cxn>
                  <a:cxn ang="0">
                    <a:pos x="72" y="85"/>
                  </a:cxn>
                  <a:cxn ang="0">
                    <a:pos x="72" y="85"/>
                  </a:cxn>
                  <a:cxn ang="0">
                    <a:pos x="48" y="90"/>
                  </a:cxn>
                  <a:cxn ang="0">
                    <a:pos x="24" y="85"/>
                  </a:cxn>
                  <a:cxn ang="0">
                    <a:pos x="9" y="80"/>
                  </a:cxn>
                  <a:cxn ang="0">
                    <a:pos x="0" y="65"/>
                  </a:cxn>
                  <a:cxn ang="0">
                    <a:pos x="0" y="65"/>
                  </a:cxn>
                  <a:cxn ang="0">
                    <a:pos x="0" y="45"/>
                  </a:cxn>
                  <a:cxn ang="0">
                    <a:pos x="5" y="30"/>
                  </a:cxn>
                  <a:cxn ang="0">
                    <a:pos x="24" y="1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67" y="0"/>
                  </a:cxn>
                  <a:cxn ang="0">
                    <a:pos x="91" y="0"/>
                  </a:cxn>
                  <a:cxn ang="0">
                    <a:pos x="105" y="10"/>
                  </a:cxn>
                  <a:cxn ang="0">
                    <a:pos x="114" y="25"/>
                  </a:cxn>
                  <a:cxn ang="0">
                    <a:pos x="114" y="25"/>
                  </a:cxn>
                </a:cxnLst>
                <a:rect l="0" t="0" r="r" b="b"/>
                <a:pathLst>
                  <a:path w="114" h="90">
                    <a:moveTo>
                      <a:pt x="114" y="25"/>
                    </a:moveTo>
                    <a:lnTo>
                      <a:pt x="114" y="25"/>
                    </a:lnTo>
                    <a:lnTo>
                      <a:pt x="114" y="40"/>
                    </a:lnTo>
                    <a:lnTo>
                      <a:pt x="110" y="60"/>
                    </a:lnTo>
                    <a:lnTo>
                      <a:pt x="91" y="75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48" y="90"/>
                    </a:lnTo>
                    <a:lnTo>
                      <a:pt x="24" y="85"/>
                    </a:lnTo>
                    <a:lnTo>
                      <a:pt x="9" y="80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0" y="45"/>
                    </a:lnTo>
                    <a:lnTo>
                      <a:pt x="5" y="30"/>
                    </a:lnTo>
                    <a:lnTo>
                      <a:pt x="24" y="15"/>
                    </a:lnTo>
                    <a:lnTo>
                      <a:pt x="43" y="5"/>
                    </a:lnTo>
                    <a:lnTo>
                      <a:pt x="43" y="5"/>
                    </a:lnTo>
                    <a:lnTo>
                      <a:pt x="67" y="0"/>
                    </a:lnTo>
                    <a:lnTo>
                      <a:pt x="91" y="0"/>
                    </a:lnTo>
                    <a:lnTo>
                      <a:pt x="105" y="10"/>
                    </a:lnTo>
                    <a:lnTo>
                      <a:pt x="114" y="25"/>
                    </a:lnTo>
                    <a:lnTo>
                      <a:pt x="114" y="25"/>
                    </a:lnTo>
                    <a:close/>
                  </a:path>
                </a:pathLst>
              </a:custGeom>
              <a:solidFill>
                <a:srgbClr val="9B9D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</p:grpSp>
      </p:grpSp>
      <p:sp>
        <p:nvSpPr>
          <p:cNvPr id="589" name="Rectangle 588">
            <a:extLst>
              <a:ext uri="{FF2B5EF4-FFF2-40B4-BE49-F238E27FC236}">
                <a16:creationId xmlns:a16="http://schemas.microsoft.com/office/drawing/2014/main" id="{17271419-93B7-4B61-B019-62FFFE9062C8}"/>
              </a:ext>
            </a:extLst>
          </p:cNvPr>
          <p:cNvSpPr/>
          <p:nvPr/>
        </p:nvSpPr>
        <p:spPr>
          <a:xfrm>
            <a:off x="5892657" y="2453305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0" name="Group 1129">
            <a:extLst>
              <a:ext uri="{FF2B5EF4-FFF2-40B4-BE49-F238E27FC236}">
                <a16:creationId xmlns:a16="http://schemas.microsoft.com/office/drawing/2014/main" id="{C6729059-96E7-4436-A575-A4A1AA3EE038}"/>
              </a:ext>
            </a:extLst>
          </p:cNvPr>
          <p:cNvGrpSpPr/>
          <p:nvPr/>
        </p:nvGrpSpPr>
        <p:grpSpPr>
          <a:xfrm>
            <a:off x="6463555" y="2522466"/>
            <a:ext cx="1841508" cy="1735673"/>
            <a:chOff x="999902" y="1744291"/>
            <a:chExt cx="3543301" cy="3208337"/>
          </a:xfrm>
          <a:effectLst/>
        </p:grpSpPr>
        <p:sp>
          <p:nvSpPr>
            <p:cNvPr id="1131" name="AutoShape 5">
              <a:extLst>
                <a:ext uri="{FF2B5EF4-FFF2-40B4-BE49-F238E27FC236}">
                  <a16:creationId xmlns:a16="http://schemas.microsoft.com/office/drawing/2014/main" id="{CEAD4F46-6361-48E8-8FC8-93CB5DF6AB7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999902" y="1744291"/>
              <a:ext cx="3543300" cy="3208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2" name="Freeform 7">
              <a:extLst>
                <a:ext uri="{FF2B5EF4-FFF2-40B4-BE49-F238E27FC236}">
                  <a16:creationId xmlns:a16="http://schemas.microsoft.com/office/drawing/2014/main" id="{0AC9F307-0B15-4070-92A1-79DA99C2A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7940" y="1955428"/>
              <a:ext cx="174625" cy="1254125"/>
            </a:xfrm>
            <a:custGeom>
              <a:avLst/>
              <a:gdLst/>
              <a:ahLst/>
              <a:cxnLst>
                <a:cxn ang="0">
                  <a:pos x="0" y="168"/>
                </a:cxn>
                <a:cxn ang="0">
                  <a:pos x="0" y="168"/>
                </a:cxn>
                <a:cxn ang="0">
                  <a:pos x="12" y="195"/>
                </a:cxn>
                <a:cxn ang="0">
                  <a:pos x="40" y="262"/>
                </a:cxn>
                <a:cxn ang="0">
                  <a:pos x="71" y="356"/>
                </a:cxn>
                <a:cxn ang="0">
                  <a:pos x="83" y="403"/>
                </a:cxn>
                <a:cxn ang="0">
                  <a:pos x="94" y="453"/>
                </a:cxn>
                <a:cxn ang="0">
                  <a:pos x="94" y="453"/>
                </a:cxn>
                <a:cxn ang="0">
                  <a:pos x="98" y="500"/>
                </a:cxn>
                <a:cxn ang="0">
                  <a:pos x="98" y="539"/>
                </a:cxn>
                <a:cxn ang="0">
                  <a:pos x="94" y="575"/>
                </a:cxn>
                <a:cxn ang="0">
                  <a:pos x="86" y="606"/>
                </a:cxn>
                <a:cxn ang="0">
                  <a:pos x="79" y="633"/>
                </a:cxn>
                <a:cxn ang="0">
                  <a:pos x="67" y="657"/>
                </a:cxn>
                <a:cxn ang="0">
                  <a:pos x="43" y="700"/>
                </a:cxn>
                <a:cxn ang="0">
                  <a:pos x="51" y="790"/>
                </a:cxn>
                <a:cxn ang="0">
                  <a:pos x="51" y="790"/>
                </a:cxn>
                <a:cxn ang="0">
                  <a:pos x="63" y="758"/>
                </a:cxn>
                <a:cxn ang="0">
                  <a:pos x="75" y="723"/>
                </a:cxn>
                <a:cxn ang="0">
                  <a:pos x="90" y="676"/>
                </a:cxn>
                <a:cxn ang="0">
                  <a:pos x="98" y="621"/>
                </a:cxn>
                <a:cxn ang="0">
                  <a:pos x="106" y="559"/>
                </a:cxn>
                <a:cxn ang="0">
                  <a:pos x="110" y="492"/>
                </a:cxn>
                <a:cxn ang="0">
                  <a:pos x="106" y="461"/>
                </a:cxn>
                <a:cxn ang="0">
                  <a:pos x="102" y="426"/>
                </a:cxn>
                <a:cxn ang="0">
                  <a:pos x="102" y="426"/>
                </a:cxn>
                <a:cxn ang="0">
                  <a:pos x="71" y="285"/>
                </a:cxn>
                <a:cxn ang="0">
                  <a:pos x="40" y="145"/>
                </a:cxn>
                <a:cxn ang="0">
                  <a:pos x="4" y="0"/>
                </a:cxn>
                <a:cxn ang="0">
                  <a:pos x="0" y="168"/>
                </a:cxn>
              </a:cxnLst>
              <a:rect l="0" t="0" r="r" b="b"/>
              <a:pathLst>
                <a:path w="110" h="790">
                  <a:moveTo>
                    <a:pt x="0" y="168"/>
                  </a:moveTo>
                  <a:lnTo>
                    <a:pt x="0" y="168"/>
                  </a:lnTo>
                  <a:lnTo>
                    <a:pt x="12" y="195"/>
                  </a:lnTo>
                  <a:lnTo>
                    <a:pt x="40" y="262"/>
                  </a:lnTo>
                  <a:lnTo>
                    <a:pt x="71" y="356"/>
                  </a:lnTo>
                  <a:lnTo>
                    <a:pt x="83" y="403"/>
                  </a:lnTo>
                  <a:lnTo>
                    <a:pt x="94" y="453"/>
                  </a:lnTo>
                  <a:lnTo>
                    <a:pt x="94" y="453"/>
                  </a:lnTo>
                  <a:lnTo>
                    <a:pt x="98" y="500"/>
                  </a:lnTo>
                  <a:lnTo>
                    <a:pt x="98" y="539"/>
                  </a:lnTo>
                  <a:lnTo>
                    <a:pt x="94" y="575"/>
                  </a:lnTo>
                  <a:lnTo>
                    <a:pt x="86" y="606"/>
                  </a:lnTo>
                  <a:lnTo>
                    <a:pt x="79" y="633"/>
                  </a:lnTo>
                  <a:lnTo>
                    <a:pt x="67" y="657"/>
                  </a:lnTo>
                  <a:lnTo>
                    <a:pt x="43" y="700"/>
                  </a:lnTo>
                  <a:lnTo>
                    <a:pt x="51" y="790"/>
                  </a:lnTo>
                  <a:lnTo>
                    <a:pt x="51" y="790"/>
                  </a:lnTo>
                  <a:lnTo>
                    <a:pt x="63" y="758"/>
                  </a:lnTo>
                  <a:lnTo>
                    <a:pt x="75" y="723"/>
                  </a:lnTo>
                  <a:lnTo>
                    <a:pt x="90" y="676"/>
                  </a:lnTo>
                  <a:lnTo>
                    <a:pt x="98" y="621"/>
                  </a:lnTo>
                  <a:lnTo>
                    <a:pt x="106" y="559"/>
                  </a:lnTo>
                  <a:lnTo>
                    <a:pt x="110" y="492"/>
                  </a:lnTo>
                  <a:lnTo>
                    <a:pt x="106" y="461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71" y="285"/>
                  </a:lnTo>
                  <a:lnTo>
                    <a:pt x="40" y="145"/>
                  </a:lnTo>
                  <a:lnTo>
                    <a:pt x="4" y="0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3" name="Freeform 8">
              <a:extLst>
                <a:ext uri="{FF2B5EF4-FFF2-40B4-BE49-F238E27FC236}">
                  <a16:creationId xmlns:a16="http://schemas.microsoft.com/office/drawing/2014/main" id="{AB348816-DF55-41E8-A576-8521AFF26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40" y="2153866"/>
              <a:ext cx="155575" cy="855662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78" y="121"/>
                </a:cxn>
                <a:cxn ang="0">
                  <a:pos x="63" y="227"/>
                </a:cxn>
                <a:cxn ang="0">
                  <a:pos x="55" y="278"/>
                </a:cxn>
                <a:cxn ang="0">
                  <a:pos x="43" y="321"/>
                </a:cxn>
                <a:cxn ang="0">
                  <a:pos x="43" y="321"/>
                </a:cxn>
                <a:cxn ang="0">
                  <a:pos x="12" y="446"/>
                </a:cxn>
                <a:cxn ang="0">
                  <a:pos x="4" y="493"/>
                </a:cxn>
                <a:cxn ang="0">
                  <a:pos x="0" y="532"/>
                </a:cxn>
                <a:cxn ang="0">
                  <a:pos x="12" y="539"/>
                </a:cxn>
                <a:cxn ang="0">
                  <a:pos x="12" y="539"/>
                </a:cxn>
                <a:cxn ang="0">
                  <a:pos x="28" y="450"/>
                </a:cxn>
                <a:cxn ang="0">
                  <a:pos x="47" y="364"/>
                </a:cxn>
                <a:cxn ang="0">
                  <a:pos x="75" y="278"/>
                </a:cxn>
                <a:cxn ang="0">
                  <a:pos x="75" y="278"/>
                </a:cxn>
                <a:cxn ang="0">
                  <a:pos x="82" y="235"/>
                </a:cxn>
                <a:cxn ang="0">
                  <a:pos x="90" y="188"/>
                </a:cxn>
                <a:cxn ang="0">
                  <a:pos x="94" y="141"/>
                </a:cxn>
                <a:cxn ang="0">
                  <a:pos x="98" y="98"/>
                </a:cxn>
                <a:cxn ang="0">
                  <a:pos x="94" y="27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8" h="539">
                  <a:moveTo>
                    <a:pt x="94" y="0"/>
                  </a:moveTo>
                  <a:lnTo>
                    <a:pt x="94" y="0"/>
                  </a:lnTo>
                  <a:lnTo>
                    <a:pt x="78" y="121"/>
                  </a:lnTo>
                  <a:lnTo>
                    <a:pt x="63" y="227"/>
                  </a:lnTo>
                  <a:lnTo>
                    <a:pt x="55" y="278"/>
                  </a:lnTo>
                  <a:lnTo>
                    <a:pt x="43" y="321"/>
                  </a:lnTo>
                  <a:lnTo>
                    <a:pt x="43" y="321"/>
                  </a:lnTo>
                  <a:lnTo>
                    <a:pt x="12" y="446"/>
                  </a:lnTo>
                  <a:lnTo>
                    <a:pt x="4" y="493"/>
                  </a:lnTo>
                  <a:lnTo>
                    <a:pt x="0" y="532"/>
                  </a:lnTo>
                  <a:lnTo>
                    <a:pt x="12" y="539"/>
                  </a:lnTo>
                  <a:lnTo>
                    <a:pt x="12" y="539"/>
                  </a:lnTo>
                  <a:lnTo>
                    <a:pt x="28" y="450"/>
                  </a:lnTo>
                  <a:lnTo>
                    <a:pt x="47" y="364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2" y="235"/>
                  </a:lnTo>
                  <a:lnTo>
                    <a:pt x="90" y="188"/>
                  </a:lnTo>
                  <a:lnTo>
                    <a:pt x="94" y="141"/>
                  </a:lnTo>
                  <a:lnTo>
                    <a:pt x="98" y="98"/>
                  </a:lnTo>
                  <a:lnTo>
                    <a:pt x="94" y="27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4" name="Freeform 52">
              <a:extLst>
                <a:ext uri="{FF2B5EF4-FFF2-40B4-BE49-F238E27FC236}">
                  <a16:creationId xmlns:a16="http://schemas.microsoft.com/office/drawing/2014/main" id="{FB0941D9-0D75-4286-BDF5-EBAC8163D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452" y="1744291"/>
              <a:ext cx="850900" cy="1943100"/>
            </a:xfrm>
            <a:custGeom>
              <a:avLst/>
              <a:gdLst/>
              <a:ahLst/>
              <a:cxnLst>
                <a:cxn ang="0">
                  <a:pos x="250" y="0"/>
                </a:cxn>
                <a:cxn ang="0">
                  <a:pos x="219" y="4"/>
                </a:cxn>
                <a:cxn ang="0">
                  <a:pos x="168" y="23"/>
                </a:cxn>
                <a:cxn ang="0">
                  <a:pos x="129" y="51"/>
                </a:cxn>
                <a:cxn ang="0">
                  <a:pos x="90" y="90"/>
                </a:cxn>
                <a:cxn ang="0">
                  <a:pos x="63" y="149"/>
                </a:cxn>
                <a:cxn ang="0">
                  <a:pos x="43" y="227"/>
                </a:cxn>
                <a:cxn ang="0">
                  <a:pos x="39" y="278"/>
                </a:cxn>
                <a:cxn ang="0">
                  <a:pos x="20" y="508"/>
                </a:cxn>
                <a:cxn ang="0">
                  <a:pos x="0" y="762"/>
                </a:cxn>
                <a:cxn ang="0">
                  <a:pos x="4" y="883"/>
                </a:cxn>
                <a:cxn ang="0">
                  <a:pos x="20" y="993"/>
                </a:cxn>
                <a:cxn ang="0">
                  <a:pos x="55" y="1087"/>
                </a:cxn>
                <a:cxn ang="0">
                  <a:pos x="114" y="1161"/>
                </a:cxn>
                <a:cxn ang="0">
                  <a:pos x="149" y="1188"/>
                </a:cxn>
                <a:cxn ang="0">
                  <a:pos x="219" y="1220"/>
                </a:cxn>
                <a:cxn ang="0">
                  <a:pos x="285" y="1220"/>
                </a:cxn>
                <a:cxn ang="0">
                  <a:pos x="344" y="1204"/>
                </a:cxn>
                <a:cxn ang="0">
                  <a:pos x="399" y="1169"/>
                </a:cxn>
                <a:cxn ang="0">
                  <a:pos x="446" y="1126"/>
                </a:cxn>
                <a:cxn ang="0">
                  <a:pos x="500" y="1055"/>
                </a:cxn>
                <a:cxn ang="0">
                  <a:pos x="520" y="1012"/>
                </a:cxn>
                <a:cxn ang="0">
                  <a:pos x="536" y="919"/>
                </a:cxn>
                <a:cxn ang="0">
                  <a:pos x="536" y="794"/>
                </a:cxn>
                <a:cxn ang="0">
                  <a:pos x="516" y="493"/>
                </a:cxn>
                <a:cxn ang="0">
                  <a:pos x="504" y="344"/>
                </a:cxn>
                <a:cxn ang="0">
                  <a:pos x="489" y="215"/>
                </a:cxn>
                <a:cxn ang="0">
                  <a:pos x="457" y="113"/>
                </a:cxn>
                <a:cxn ang="0">
                  <a:pos x="434" y="74"/>
                </a:cxn>
                <a:cxn ang="0">
                  <a:pos x="403" y="43"/>
                </a:cxn>
                <a:cxn ang="0">
                  <a:pos x="375" y="27"/>
                </a:cxn>
                <a:cxn ang="0">
                  <a:pos x="321" y="4"/>
                </a:cxn>
                <a:cxn ang="0">
                  <a:pos x="262" y="0"/>
                </a:cxn>
                <a:cxn ang="0">
                  <a:pos x="250" y="0"/>
                </a:cxn>
              </a:cxnLst>
              <a:rect l="0" t="0" r="r" b="b"/>
              <a:pathLst>
                <a:path w="536" h="1224">
                  <a:moveTo>
                    <a:pt x="250" y="0"/>
                  </a:moveTo>
                  <a:lnTo>
                    <a:pt x="250" y="0"/>
                  </a:lnTo>
                  <a:lnTo>
                    <a:pt x="243" y="0"/>
                  </a:lnTo>
                  <a:lnTo>
                    <a:pt x="219" y="4"/>
                  </a:lnTo>
                  <a:lnTo>
                    <a:pt x="188" y="16"/>
                  </a:lnTo>
                  <a:lnTo>
                    <a:pt x="168" y="23"/>
                  </a:lnTo>
                  <a:lnTo>
                    <a:pt x="149" y="35"/>
                  </a:lnTo>
                  <a:lnTo>
                    <a:pt x="129" y="51"/>
                  </a:lnTo>
                  <a:lnTo>
                    <a:pt x="110" y="66"/>
                  </a:lnTo>
                  <a:lnTo>
                    <a:pt x="90" y="90"/>
                  </a:lnTo>
                  <a:lnTo>
                    <a:pt x="74" y="117"/>
                  </a:lnTo>
                  <a:lnTo>
                    <a:pt x="63" y="149"/>
                  </a:lnTo>
                  <a:lnTo>
                    <a:pt x="51" y="184"/>
                  </a:lnTo>
                  <a:lnTo>
                    <a:pt x="43" y="227"/>
                  </a:lnTo>
                  <a:lnTo>
                    <a:pt x="39" y="278"/>
                  </a:lnTo>
                  <a:lnTo>
                    <a:pt x="39" y="278"/>
                  </a:lnTo>
                  <a:lnTo>
                    <a:pt x="31" y="387"/>
                  </a:lnTo>
                  <a:lnTo>
                    <a:pt x="20" y="508"/>
                  </a:lnTo>
                  <a:lnTo>
                    <a:pt x="8" y="637"/>
                  </a:lnTo>
                  <a:lnTo>
                    <a:pt x="0" y="762"/>
                  </a:lnTo>
                  <a:lnTo>
                    <a:pt x="0" y="825"/>
                  </a:lnTo>
                  <a:lnTo>
                    <a:pt x="4" y="883"/>
                  </a:lnTo>
                  <a:lnTo>
                    <a:pt x="12" y="938"/>
                  </a:lnTo>
                  <a:lnTo>
                    <a:pt x="20" y="993"/>
                  </a:lnTo>
                  <a:lnTo>
                    <a:pt x="35" y="1044"/>
                  </a:lnTo>
                  <a:lnTo>
                    <a:pt x="55" y="1087"/>
                  </a:lnTo>
                  <a:lnTo>
                    <a:pt x="82" y="1130"/>
                  </a:lnTo>
                  <a:lnTo>
                    <a:pt x="114" y="1161"/>
                  </a:lnTo>
                  <a:lnTo>
                    <a:pt x="114" y="1161"/>
                  </a:lnTo>
                  <a:lnTo>
                    <a:pt x="149" y="1188"/>
                  </a:lnTo>
                  <a:lnTo>
                    <a:pt x="184" y="1208"/>
                  </a:lnTo>
                  <a:lnTo>
                    <a:pt x="219" y="1220"/>
                  </a:lnTo>
                  <a:lnTo>
                    <a:pt x="250" y="1224"/>
                  </a:lnTo>
                  <a:lnTo>
                    <a:pt x="285" y="1220"/>
                  </a:lnTo>
                  <a:lnTo>
                    <a:pt x="317" y="1216"/>
                  </a:lnTo>
                  <a:lnTo>
                    <a:pt x="344" y="1204"/>
                  </a:lnTo>
                  <a:lnTo>
                    <a:pt x="375" y="1188"/>
                  </a:lnTo>
                  <a:lnTo>
                    <a:pt x="399" y="1169"/>
                  </a:lnTo>
                  <a:lnTo>
                    <a:pt x="426" y="1149"/>
                  </a:lnTo>
                  <a:lnTo>
                    <a:pt x="446" y="1126"/>
                  </a:lnTo>
                  <a:lnTo>
                    <a:pt x="469" y="1102"/>
                  </a:lnTo>
                  <a:lnTo>
                    <a:pt x="500" y="1055"/>
                  </a:lnTo>
                  <a:lnTo>
                    <a:pt x="520" y="1012"/>
                  </a:lnTo>
                  <a:lnTo>
                    <a:pt x="520" y="1012"/>
                  </a:lnTo>
                  <a:lnTo>
                    <a:pt x="528" y="969"/>
                  </a:lnTo>
                  <a:lnTo>
                    <a:pt x="536" y="919"/>
                  </a:lnTo>
                  <a:lnTo>
                    <a:pt x="536" y="860"/>
                  </a:lnTo>
                  <a:lnTo>
                    <a:pt x="536" y="794"/>
                  </a:lnTo>
                  <a:lnTo>
                    <a:pt x="528" y="649"/>
                  </a:lnTo>
                  <a:lnTo>
                    <a:pt x="516" y="493"/>
                  </a:lnTo>
                  <a:lnTo>
                    <a:pt x="516" y="493"/>
                  </a:lnTo>
                  <a:lnTo>
                    <a:pt x="504" y="344"/>
                  </a:lnTo>
                  <a:lnTo>
                    <a:pt x="497" y="278"/>
                  </a:lnTo>
                  <a:lnTo>
                    <a:pt x="489" y="215"/>
                  </a:lnTo>
                  <a:lnTo>
                    <a:pt x="473" y="160"/>
                  </a:lnTo>
                  <a:lnTo>
                    <a:pt x="457" y="113"/>
                  </a:lnTo>
                  <a:lnTo>
                    <a:pt x="446" y="94"/>
                  </a:lnTo>
                  <a:lnTo>
                    <a:pt x="434" y="74"/>
                  </a:lnTo>
                  <a:lnTo>
                    <a:pt x="418" y="59"/>
                  </a:lnTo>
                  <a:lnTo>
                    <a:pt x="403" y="43"/>
                  </a:lnTo>
                  <a:lnTo>
                    <a:pt x="403" y="43"/>
                  </a:lnTo>
                  <a:lnTo>
                    <a:pt x="375" y="27"/>
                  </a:lnTo>
                  <a:lnTo>
                    <a:pt x="344" y="12"/>
                  </a:lnTo>
                  <a:lnTo>
                    <a:pt x="321" y="4"/>
                  </a:lnTo>
                  <a:lnTo>
                    <a:pt x="297" y="0"/>
                  </a:lnTo>
                  <a:lnTo>
                    <a:pt x="262" y="0"/>
                  </a:lnTo>
                  <a:lnTo>
                    <a:pt x="250" y="0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5" name="Freeform 53">
              <a:extLst>
                <a:ext uri="{FF2B5EF4-FFF2-40B4-BE49-F238E27FC236}">
                  <a16:creationId xmlns:a16="http://schemas.microsoft.com/office/drawing/2014/main" id="{9E35EBC1-311D-4927-A284-598112C75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690" y="2830141"/>
              <a:ext cx="1123950" cy="1452562"/>
            </a:xfrm>
            <a:custGeom>
              <a:avLst/>
              <a:gdLst/>
              <a:ahLst/>
              <a:cxnLst>
                <a:cxn ang="0">
                  <a:pos x="113" y="8"/>
                </a:cxn>
                <a:cxn ang="0">
                  <a:pos x="125" y="16"/>
                </a:cxn>
                <a:cxn ang="0">
                  <a:pos x="149" y="39"/>
                </a:cxn>
                <a:cxn ang="0">
                  <a:pos x="168" y="94"/>
                </a:cxn>
                <a:cxn ang="0">
                  <a:pos x="176" y="137"/>
                </a:cxn>
                <a:cxn ang="0">
                  <a:pos x="211" y="387"/>
                </a:cxn>
                <a:cxn ang="0">
                  <a:pos x="238" y="532"/>
                </a:cxn>
                <a:cxn ang="0">
                  <a:pos x="289" y="669"/>
                </a:cxn>
                <a:cxn ang="0">
                  <a:pos x="336" y="696"/>
                </a:cxn>
                <a:cxn ang="0">
                  <a:pos x="446" y="758"/>
                </a:cxn>
                <a:cxn ang="0">
                  <a:pos x="512" y="794"/>
                </a:cxn>
                <a:cxn ang="0">
                  <a:pos x="590" y="817"/>
                </a:cxn>
                <a:cxn ang="0">
                  <a:pos x="684" y="833"/>
                </a:cxn>
                <a:cxn ang="0">
                  <a:pos x="708" y="833"/>
                </a:cxn>
                <a:cxn ang="0">
                  <a:pos x="680" y="895"/>
                </a:cxn>
                <a:cxn ang="0">
                  <a:pos x="668" y="915"/>
                </a:cxn>
                <a:cxn ang="0">
                  <a:pos x="575" y="911"/>
                </a:cxn>
                <a:cxn ang="0">
                  <a:pos x="434" y="887"/>
                </a:cxn>
                <a:cxn ang="0">
                  <a:pos x="313" y="856"/>
                </a:cxn>
                <a:cxn ang="0">
                  <a:pos x="231" y="821"/>
                </a:cxn>
                <a:cxn ang="0">
                  <a:pos x="192" y="798"/>
                </a:cxn>
                <a:cxn ang="0">
                  <a:pos x="160" y="719"/>
                </a:cxn>
                <a:cxn ang="0">
                  <a:pos x="145" y="676"/>
                </a:cxn>
                <a:cxn ang="0">
                  <a:pos x="63" y="387"/>
                </a:cxn>
                <a:cxn ang="0">
                  <a:pos x="20" y="246"/>
                </a:cxn>
                <a:cxn ang="0">
                  <a:pos x="12" y="235"/>
                </a:cxn>
                <a:cxn ang="0">
                  <a:pos x="4" y="223"/>
                </a:cxn>
                <a:cxn ang="0">
                  <a:pos x="0" y="117"/>
                </a:cxn>
                <a:cxn ang="0">
                  <a:pos x="12" y="12"/>
                </a:cxn>
                <a:cxn ang="0">
                  <a:pos x="16" y="0"/>
                </a:cxn>
                <a:cxn ang="0">
                  <a:pos x="66" y="0"/>
                </a:cxn>
                <a:cxn ang="0">
                  <a:pos x="113" y="8"/>
                </a:cxn>
              </a:cxnLst>
              <a:rect l="0" t="0" r="r" b="b"/>
              <a:pathLst>
                <a:path w="708" h="915">
                  <a:moveTo>
                    <a:pt x="113" y="8"/>
                  </a:moveTo>
                  <a:lnTo>
                    <a:pt x="113" y="8"/>
                  </a:lnTo>
                  <a:lnTo>
                    <a:pt x="117" y="12"/>
                  </a:lnTo>
                  <a:lnTo>
                    <a:pt x="125" y="16"/>
                  </a:lnTo>
                  <a:lnTo>
                    <a:pt x="137" y="24"/>
                  </a:lnTo>
                  <a:lnTo>
                    <a:pt x="149" y="39"/>
                  </a:lnTo>
                  <a:lnTo>
                    <a:pt x="156" y="63"/>
                  </a:lnTo>
                  <a:lnTo>
                    <a:pt x="168" y="94"/>
                  </a:lnTo>
                  <a:lnTo>
                    <a:pt x="176" y="137"/>
                  </a:lnTo>
                  <a:lnTo>
                    <a:pt x="176" y="137"/>
                  </a:lnTo>
                  <a:lnTo>
                    <a:pt x="188" y="250"/>
                  </a:lnTo>
                  <a:lnTo>
                    <a:pt x="211" y="387"/>
                  </a:lnTo>
                  <a:lnTo>
                    <a:pt x="223" y="461"/>
                  </a:lnTo>
                  <a:lnTo>
                    <a:pt x="238" y="532"/>
                  </a:lnTo>
                  <a:lnTo>
                    <a:pt x="262" y="602"/>
                  </a:lnTo>
                  <a:lnTo>
                    <a:pt x="289" y="669"/>
                  </a:lnTo>
                  <a:lnTo>
                    <a:pt x="289" y="669"/>
                  </a:lnTo>
                  <a:lnTo>
                    <a:pt x="336" y="696"/>
                  </a:lnTo>
                  <a:lnTo>
                    <a:pt x="446" y="758"/>
                  </a:lnTo>
                  <a:lnTo>
                    <a:pt x="446" y="758"/>
                  </a:lnTo>
                  <a:lnTo>
                    <a:pt x="477" y="778"/>
                  </a:lnTo>
                  <a:lnTo>
                    <a:pt x="512" y="794"/>
                  </a:lnTo>
                  <a:lnTo>
                    <a:pt x="551" y="805"/>
                  </a:lnTo>
                  <a:lnTo>
                    <a:pt x="590" y="817"/>
                  </a:lnTo>
                  <a:lnTo>
                    <a:pt x="657" y="833"/>
                  </a:lnTo>
                  <a:lnTo>
                    <a:pt x="684" y="833"/>
                  </a:lnTo>
                  <a:lnTo>
                    <a:pt x="708" y="833"/>
                  </a:lnTo>
                  <a:lnTo>
                    <a:pt x="708" y="833"/>
                  </a:lnTo>
                  <a:lnTo>
                    <a:pt x="692" y="868"/>
                  </a:lnTo>
                  <a:lnTo>
                    <a:pt x="680" y="895"/>
                  </a:lnTo>
                  <a:lnTo>
                    <a:pt x="668" y="915"/>
                  </a:lnTo>
                  <a:lnTo>
                    <a:pt x="668" y="915"/>
                  </a:lnTo>
                  <a:lnTo>
                    <a:pt x="625" y="915"/>
                  </a:lnTo>
                  <a:lnTo>
                    <a:pt x="575" y="911"/>
                  </a:lnTo>
                  <a:lnTo>
                    <a:pt x="508" y="903"/>
                  </a:lnTo>
                  <a:lnTo>
                    <a:pt x="434" y="887"/>
                  </a:lnTo>
                  <a:lnTo>
                    <a:pt x="356" y="868"/>
                  </a:lnTo>
                  <a:lnTo>
                    <a:pt x="313" y="856"/>
                  </a:lnTo>
                  <a:lnTo>
                    <a:pt x="274" y="837"/>
                  </a:lnTo>
                  <a:lnTo>
                    <a:pt x="231" y="821"/>
                  </a:lnTo>
                  <a:lnTo>
                    <a:pt x="192" y="798"/>
                  </a:lnTo>
                  <a:lnTo>
                    <a:pt x="192" y="798"/>
                  </a:lnTo>
                  <a:lnTo>
                    <a:pt x="176" y="758"/>
                  </a:lnTo>
                  <a:lnTo>
                    <a:pt x="160" y="719"/>
                  </a:lnTo>
                  <a:lnTo>
                    <a:pt x="145" y="676"/>
                  </a:lnTo>
                  <a:lnTo>
                    <a:pt x="145" y="676"/>
                  </a:lnTo>
                  <a:lnTo>
                    <a:pt x="102" y="532"/>
                  </a:lnTo>
                  <a:lnTo>
                    <a:pt x="63" y="387"/>
                  </a:lnTo>
                  <a:lnTo>
                    <a:pt x="31" y="278"/>
                  </a:lnTo>
                  <a:lnTo>
                    <a:pt x="20" y="246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8" y="231"/>
                  </a:lnTo>
                  <a:lnTo>
                    <a:pt x="4" y="223"/>
                  </a:lnTo>
                  <a:lnTo>
                    <a:pt x="0" y="196"/>
                  </a:lnTo>
                  <a:lnTo>
                    <a:pt x="0" y="117"/>
                  </a:lnTo>
                  <a:lnTo>
                    <a:pt x="8" y="35"/>
                  </a:lnTo>
                  <a:lnTo>
                    <a:pt x="12" y="1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35" y="0"/>
                  </a:lnTo>
                  <a:lnTo>
                    <a:pt x="66" y="0"/>
                  </a:lnTo>
                  <a:lnTo>
                    <a:pt x="113" y="8"/>
                  </a:lnTo>
                  <a:lnTo>
                    <a:pt x="113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6" name="Freeform 54">
              <a:extLst>
                <a:ext uri="{FF2B5EF4-FFF2-40B4-BE49-F238E27FC236}">
                  <a16:creationId xmlns:a16="http://schemas.microsoft.com/office/drawing/2014/main" id="{A95BA48A-5B0B-4F52-B63F-27C2910C4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5365" y="3960441"/>
              <a:ext cx="477838" cy="341312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94" y="211"/>
                </a:cxn>
                <a:cxn ang="0">
                  <a:pos x="149" y="215"/>
                </a:cxn>
                <a:cxn ang="0">
                  <a:pos x="176" y="215"/>
                </a:cxn>
                <a:cxn ang="0">
                  <a:pos x="188" y="211"/>
                </a:cxn>
                <a:cxn ang="0">
                  <a:pos x="258" y="164"/>
                </a:cxn>
                <a:cxn ang="0">
                  <a:pos x="289" y="144"/>
                </a:cxn>
                <a:cxn ang="0">
                  <a:pos x="293" y="136"/>
                </a:cxn>
                <a:cxn ang="0">
                  <a:pos x="301" y="15"/>
                </a:cxn>
                <a:cxn ang="0">
                  <a:pos x="293" y="15"/>
                </a:cxn>
                <a:cxn ang="0">
                  <a:pos x="278" y="43"/>
                </a:cxn>
                <a:cxn ang="0">
                  <a:pos x="278" y="86"/>
                </a:cxn>
                <a:cxn ang="0">
                  <a:pos x="274" y="117"/>
                </a:cxn>
                <a:cxn ang="0">
                  <a:pos x="262" y="129"/>
                </a:cxn>
                <a:cxn ang="0">
                  <a:pos x="262" y="93"/>
                </a:cxn>
                <a:cxn ang="0">
                  <a:pos x="242" y="50"/>
                </a:cxn>
                <a:cxn ang="0">
                  <a:pos x="227" y="0"/>
                </a:cxn>
                <a:cxn ang="0">
                  <a:pos x="219" y="3"/>
                </a:cxn>
                <a:cxn ang="0">
                  <a:pos x="215" y="23"/>
                </a:cxn>
                <a:cxn ang="0">
                  <a:pos x="207" y="27"/>
                </a:cxn>
                <a:cxn ang="0">
                  <a:pos x="203" y="43"/>
                </a:cxn>
                <a:cxn ang="0">
                  <a:pos x="219" y="97"/>
                </a:cxn>
                <a:cxn ang="0">
                  <a:pos x="219" y="129"/>
                </a:cxn>
                <a:cxn ang="0">
                  <a:pos x="219" y="156"/>
                </a:cxn>
                <a:cxn ang="0">
                  <a:pos x="211" y="101"/>
                </a:cxn>
                <a:cxn ang="0">
                  <a:pos x="195" y="50"/>
                </a:cxn>
                <a:cxn ang="0">
                  <a:pos x="188" y="50"/>
                </a:cxn>
                <a:cxn ang="0">
                  <a:pos x="188" y="74"/>
                </a:cxn>
                <a:cxn ang="0">
                  <a:pos x="195" y="105"/>
                </a:cxn>
                <a:cxn ang="0">
                  <a:pos x="199" y="129"/>
                </a:cxn>
                <a:cxn ang="0">
                  <a:pos x="195" y="160"/>
                </a:cxn>
                <a:cxn ang="0">
                  <a:pos x="180" y="168"/>
                </a:cxn>
                <a:cxn ang="0">
                  <a:pos x="149" y="168"/>
                </a:cxn>
                <a:cxn ang="0">
                  <a:pos x="109" y="156"/>
                </a:cxn>
                <a:cxn ang="0">
                  <a:pos x="59" y="152"/>
                </a:cxn>
                <a:cxn ang="0">
                  <a:pos x="31" y="164"/>
                </a:cxn>
                <a:cxn ang="0">
                  <a:pos x="4" y="183"/>
                </a:cxn>
                <a:cxn ang="0">
                  <a:pos x="0" y="191"/>
                </a:cxn>
              </a:cxnLst>
              <a:rect l="0" t="0" r="r" b="b"/>
              <a:pathLst>
                <a:path w="301" h="215">
                  <a:moveTo>
                    <a:pt x="0" y="191"/>
                  </a:moveTo>
                  <a:lnTo>
                    <a:pt x="0" y="191"/>
                  </a:lnTo>
                  <a:lnTo>
                    <a:pt x="47" y="203"/>
                  </a:lnTo>
                  <a:lnTo>
                    <a:pt x="94" y="211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64" y="215"/>
                  </a:lnTo>
                  <a:lnTo>
                    <a:pt x="176" y="215"/>
                  </a:lnTo>
                  <a:lnTo>
                    <a:pt x="188" y="211"/>
                  </a:lnTo>
                  <a:lnTo>
                    <a:pt x="188" y="211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81" y="152"/>
                  </a:lnTo>
                  <a:lnTo>
                    <a:pt x="289" y="144"/>
                  </a:lnTo>
                  <a:lnTo>
                    <a:pt x="293" y="136"/>
                  </a:lnTo>
                  <a:lnTo>
                    <a:pt x="293" y="136"/>
                  </a:lnTo>
                  <a:lnTo>
                    <a:pt x="301" y="15"/>
                  </a:lnTo>
                  <a:lnTo>
                    <a:pt x="301" y="15"/>
                  </a:lnTo>
                  <a:lnTo>
                    <a:pt x="297" y="15"/>
                  </a:lnTo>
                  <a:lnTo>
                    <a:pt x="293" y="15"/>
                  </a:lnTo>
                  <a:lnTo>
                    <a:pt x="285" y="23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86"/>
                  </a:lnTo>
                  <a:lnTo>
                    <a:pt x="274" y="117"/>
                  </a:lnTo>
                  <a:lnTo>
                    <a:pt x="274" y="117"/>
                  </a:lnTo>
                  <a:lnTo>
                    <a:pt x="262" y="129"/>
                  </a:lnTo>
                  <a:lnTo>
                    <a:pt x="262" y="129"/>
                  </a:lnTo>
                  <a:lnTo>
                    <a:pt x="262" y="117"/>
                  </a:lnTo>
                  <a:lnTo>
                    <a:pt x="262" y="93"/>
                  </a:lnTo>
                  <a:lnTo>
                    <a:pt x="262" y="93"/>
                  </a:lnTo>
                  <a:lnTo>
                    <a:pt x="242" y="50"/>
                  </a:lnTo>
                  <a:lnTo>
                    <a:pt x="231" y="23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19" y="3"/>
                  </a:lnTo>
                  <a:lnTo>
                    <a:pt x="215" y="11"/>
                  </a:lnTo>
                  <a:lnTo>
                    <a:pt x="215" y="23"/>
                  </a:lnTo>
                  <a:lnTo>
                    <a:pt x="215" y="23"/>
                  </a:lnTo>
                  <a:lnTo>
                    <a:pt x="207" y="27"/>
                  </a:lnTo>
                  <a:lnTo>
                    <a:pt x="203" y="31"/>
                  </a:lnTo>
                  <a:lnTo>
                    <a:pt x="203" y="43"/>
                  </a:lnTo>
                  <a:lnTo>
                    <a:pt x="203" y="43"/>
                  </a:lnTo>
                  <a:lnTo>
                    <a:pt x="219" y="97"/>
                  </a:lnTo>
                  <a:lnTo>
                    <a:pt x="219" y="97"/>
                  </a:lnTo>
                  <a:lnTo>
                    <a:pt x="219" y="129"/>
                  </a:lnTo>
                  <a:lnTo>
                    <a:pt x="219" y="156"/>
                  </a:lnTo>
                  <a:lnTo>
                    <a:pt x="219" y="156"/>
                  </a:lnTo>
                  <a:lnTo>
                    <a:pt x="211" y="101"/>
                  </a:lnTo>
                  <a:lnTo>
                    <a:pt x="211" y="101"/>
                  </a:lnTo>
                  <a:lnTo>
                    <a:pt x="203" y="78"/>
                  </a:lnTo>
                  <a:lnTo>
                    <a:pt x="195" y="50"/>
                  </a:lnTo>
                  <a:lnTo>
                    <a:pt x="195" y="50"/>
                  </a:lnTo>
                  <a:lnTo>
                    <a:pt x="188" y="50"/>
                  </a:lnTo>
                  <a:lnTo>
                    <a:pt x="184" y="58"/>
                  </a:lnTo>
                  <a:lnTo>
                    <a:pt x="188" y="74"/>
                  </a:lnTo>
                  <a:lnTo>
                    <a:pt x="188" y="74"/>
                  </a:lnTo>
                  <a:lnTo>
                    <a:pt x="195" y="105"/>
                  </a:lnTo>
                  <a:lnTo>
                    <a:pt x="199" y="129"/>
                  </a:lnTo>
                  <a:lnTo>
                    <a:pt x="199" y="129"/>
                  </a:lnTo>
                  <a:lnTo>
                    <a:pt x="195" y="160"/>
                  </a:lnTo>
                  <a:lnTo>
                    <a:pt x="195" y="160"/>
                  </a:lnTo>
                  <a:lnTo>
                    <a:pt x="192" y="164"/>
                  </a:lnTo>
                  <a:lnTo>
                    <a:pt x="180" y="168"/>
                  </a:lnTo>
                  <a:lnTo>
                    <a:pt x="168" y="172"/>
                  </a:lnTo>
                  <a:lnTo>
                    <a:pt x="149" y="168"/>
                  </a:lnTo>
                  <a:lnTo>
                    <a:pt x="149" y="168"/>
                  </a:lnTo>
                  <a:lnTo>
                    <a:pt x="109" y="156"/>
                  </a:lnTo>
                  <a:lnTo>
                    <a:pt x="90" y="152"/>
                  </a:lnTo>
                  <a:lnTo>
                    <a:pt x="59" y="152"/>
                  </a:lnTo>
                  <a:lnTo>
                    <a:pt x="59" y="152"/>
                  </a:lnTo>
                  <a:lnTo>
                    <a:pt x="31" y="164"/>
                  </a:lnTo>
                  <a:lnTo>
                    <a:pt x="12" y="175"/>
                  </a:lnTo>
                  <a:lnTo>
                    <a:pt x="4" y="183"/>
                  </a:lnTo>
                  <a:lnTo>
                    <a:pt x="0" y="191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7" name="Freeform 55">
              <a:extLst>
                <a:ext uri="{FF2B5EF4-FFF2-40B4-BE49-F238E27FC236}">
                  <a16:creationId xmlns:a16="http://schemas.microsoft.com/office/drawing/2014/main" id="{72D5859F-DEFE-440B-90A6-121482D1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2677" y="3990603"/>
              <a:ext cx="285750" cy="266700"/>
            </a:xfrm>
            <a:custGeom>
              <a:avLst/>
              <a:gdLst/>
              <a:ahLst/>
              <a:cxnLst>
                <a:cxn ang="0">
                  <a:pos x="0" y="133"/>
                </a:cxn>
                <a:cxn ang="0">
                  <a:pos x="0" y="133"/>
                </a:cxn>
                <a:cxn ang="0">
                  <a:pos x="11" y="121"/>
                </a:cxn>
                <a:cxn ang="0">
                  <a:pos x="31" y="106"/>
                </a:cxn>
                <a:cxn ang="0">
                  <a:pos x="54" y="90"/>
                </a:cxn>
                <a:cxn ang="0">
                  <a:pos x="54" y="90"/>
                </a:cxn>
                <a:cxn ang="0">
                  <a:pos x="82" y="74"/>
                </a:cxn>
                <a:cxn ang="0">
                  <a:pos x="109" y="55"/>
                </a:cxn>
                <a:cxn ang="0">
                  <a:pos x="133" y="31"/>
                </a:cxn>
                <a:cxn ang="0">
                  <a:pos x="144" y="12"/>
                </a:cxn>
                <a:cxn ang="0">
                  <a:pos x="144" y="12"/>
                </a:cxn>
                <a:cxn ang="0">
                  <a:pos x="152" y="0"/>
                </a:cxn>
                <a:cxn ang="0">
                  <a:pos x="156" y="0"/>
                </a:cxn>
                <a:cxn ang="0">
                  <a:pos x="156" y="0"/>
                </a:cxn>
                <a:cxn ang="0">
                  <a:pos x="160" y="12"/>
                </a:cxn>
                <a:cxn ang="0">
                  <a:pos x="156" y="24"/>
                </a:cxn>
                <a:cxn ang="0">
                  <a:pos x="156" y="24"/>
                </a:cxn>
                <a:cxn ang="0">
                  <a:pos x="121" y="90"/>
                </a:cxn>
                <a:cxn ang="0">
                  <a:pos x="121" y="90"/>
                </a:cxn>
                <a:cxn ang="0">
                  <a:pos x="117" y="102"/>
                </a:cxn>
                <a:cxn ang="0">
                  <a:pos x="117" y="113"/>
                </a:cxn>
                <a:cxn ang="0">
                  <a:pos x="121" y="121"/>
                </a:cxn>
                <a:cxn ang="0">
                  <a:pos x="125" y="129"/>
                </a:cxn>
                <a:cxn ang="0">
                  <a:pos x="125" y="129"/>
                </a:cxn>
                <a:cxn ang="0">
                  <a:pos x="137" y="133"/>
                </a:cxn>
                <a:cxn ang="0">
                  <a:pos x="152" y="133"/>
                </a:cxn>
                <a:cxn ang="0">
                  <a:pos x="176" y="133"/>
                </a:cxn>
                <a:cxn ang="0">
                  <a:pos x="176" y="133"/>
                </a:cxn>
                <a:cxn ang="0">
                  <a:pos x="176" y="133"/>
                </a:cxn>
                <a:cxn ang="0">
                  <a:pos x="180" y="137"/>
                </a:cxn>
                <a:cxn ang="0">
                  <a:pos x="176" y="145"/>
                </a:cxn>
                <a:cxn ang="0">
                  <a:pos x="164" y="153"/>
                </a:cxn>
                <a:cxn ang="0">
                  <a:pos x="148" y="164"/>
                </a:cxn>
                <a:cxn ang="0">
                  <a:pos x="148" y="164"/>
                </a:cxn>
                <a:cxn ang="0">
                  <a:pos x="137" y="168"/>
                </a:cxn>
                <a:cxn ang="0">
                  <a:pos x="117" y="164"/>
                </a:cxn>
                <a:cxn ang="0">
                  <a:pos x="70" y="156"/>
                </a:cxn>
                <a:cxn ang="0">
                  <a:pos x="23" y="145"/>
                </a:cxn>
                <a:cxn ang="0">
                  <a:pos x="0" y="133"/>
                </a:cxn>
                <a:cxn ang="0">
                  <a:pos x="0" y="133"/>
                </a:cxn>
              </a:cxnLst>
              <a:rect l="0" t="0" r="r" b="b"/>
              <a:pathLst>
                <a:path w="180" h="168">
                  <a:moveTo>
                    <a:pt x="0" y="133"/>
                  </a:moveTo>
                  <a:lnTo>
                    <a:pt x="0" y="133"/>
                  </a:lnTo>
                  <a:lnTo>
                    <a:pt x="11" y="121"/>
                  </a:lnTo>
                  <a:lnTo>
                    <a:pt x="31" y="106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82" y="74"/>
                  </a:lnTo>
                  <a:lnTo>
                    <a:pt x="109" y="55"/>
                  </a:lnTo>
                  <a:lnTo>
                    <a:pt x="133" y="31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0" y="12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17" y="102"/>
                  </a:lnTo>
                  <a:lnTo>
                    <a:pt x="117" y="113"/>
                  </a:lnTo>
                  <a:lnTo>
                    <a:pt x="121" y="121"/>
                  </a:lnTo>
                  <a:lnTo>
                    <a:pt x="125" y="129"/>
                  </a:lnTo>
                  <a:lnTo>
                    <a:pt x="125" y="129"/>
                  </a:lnTo>
                  <a:lnTo>
                    <a:pt x="137" y="133"/>
                  </a:lnTo>
                  <a:lnTo>
                    <a:pt x="152" y="133"/>
                  </a:lnTo>
                  <a:lnTo>
                    <a:pt x="176" y="133"/>
                  </a:lnTo>
                  <a:lnTo>
                    <a:pt x="176" y="133"/>
                  </a:lnTo>
                  <a:lnTo>
                    <a:pt x="176" y="133"/>
                  </a:lnTo>
                  <a:lnTo>
                    <a:pt x="180" y="137"/>
                  </a:lnTo>
                  <a:lnTo>
                    <a:pt x="176" y="145"/>
                  </a:lnTo>
                  <a:lnTo>
                    <a:pt x="164" y="153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137" y="168"/>
                  </a:lnTo>
                  <a:lnTo>
                    <a:pt x="117" y="164"/>
                  </a:lnTo>
                  <a:lnTo>
                    <a:pt x="70" y="156"/>
                  </a:lnTo>
                  <a:lnTo>
                    <a:pt x="23" y="145"/>
                  </a:lnTo>
                  <a:lnTo>
                    <a:pt x="0" y="133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8" name="Freeform 56">
              <a:extLst>
                <a:ext uri="{FF2B5EF4-FFF2-40B4-BE49-F238E27FC236}">
                  <a16:creationId xmlns:a16="http://schemas.microsoft.com/office/drawing/2014/main" id="{FB69AC34-D434-4270-95F6-34755CF58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277" y="4189041"/>
              <a:ext cx="204788" cy="44450"/>
            </a:xfrm>
            <a:custGeom>
              <a:avLst/>
              <a:gdLst/>
              <a:ahLst/>
              <a:cxnLst>
                <a:cxn ang="0">
                  <a:pos x="129" y="20"/>
                </a:cxn>
                <a:cxn ang="0">
                  <a:pos x="129" y="20"/>
                </a:cxn>
                <a:cxn ang="0">
                  <a:pos x="113" y="24"/>
                </a:cxn>
                <a:cxn ang="0">
                  <a:pos x="98" y="24"/>
                </a:cxn>
                <a:cxn ang="0">
                  <a:pos x="78" y="20"/>
                </a:cxn>
                <a:cxn ang="0">
                  <a:pos x="78" y="20"/>
                </a:cxn>
                <a:cxn ang="0">
                  <a:pos x="59" y="12"/>
                </a:cxn>
                <a:cxn ang="0">
                  <a:pos x="35" y="8"/>
                </a:cxn>
                <a:cxn ang="0">
                  <a:pos x="27" y="8"/>
                </a:cxn>
                <a:cxn ang="0">
                  <a:pos x="20" y="12"/>
                </a:cxn>
                <a:cxn ang="0">
                  <a:pos x="8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8" y="12"/>
                </a:cxn>
                <a:cxn ang="0">
                  <a:pos x="20" y="4"/>
                </a:cxn>
                <a:cxn ang="0">
                  <a:pos x="27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59" y="8"/>
                </a:cxn>
                <a:cxn ang="0">
                  <a:pos x="78" y="16"/>
                </a:cxn>
                <a:cxn ang="0">
                  <a:pos x="102" y="24"/>
                </a:cxn>
                <a:cxn ang="0">
                  <a:pos x="113" y="24"/>
                </a:cxn>
                <a:cxn ang="0">
                  <a:pos x="129" y="20"/>
                </a:cxn>
                <a:cxn ang="0">
                  <a:pos x="129" y="20"/>
                </a:cxn>
              </a:cxnLst>
              <a:rect l="0" t="0" r="r" b="b"/>
              <a:pathLst>
                <a:path w="129" h="28">
                  <a:moveTo>
                    <a:pt x="129" y="20"/>
                  </a:moveTo>
                  <a:lnTo>
                    <a:pt x="129" y="20"/>
                  </a:lnTo>
                  <a:lnTo>
                    <a:pt x="113" y="24"/>
                  </a:lnTo>
                  <a:lnTo>
                    <a:pt x="98" y="24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59" y="12"/>
                  </a:lnTo>
                  <a:lnTo>
                    <a:pt x="35" y="8"/>
                  </a:lnTo>
                  <a:lnTo>
                    <a:pt x="27" y="8"/>
                  </a:lnTo>
                  <a:lnTo>
                    <a:pt x="20" y="12"/>
                  </a:lnTo>
                  <a:lnTo>
                    <a:pt x="8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8" y="12"/>
                  </a:lnTo>
                  <a:lnTo>
                    <a:pt x="20" y="4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59" y="8"/>
                  </a:lnTo>
                  <a:lnTo>
                    <a:pt x="78" y="16"/>
                  </a:lnTo>
                  <a:lnTo>
                    <a:pt x="102" y="24"/>
                  </a:lnTo>
                  <a:lnTo>
                    <a:pt x="113" y="24"/>
                  </a:lnTo>
                  <a:lnTo>
                    <a:pt x="129" y="20"/>
                  </a:lnTo>
                  <a:lnTo>
                    <a:pt x="129" y="2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9" name="Freeform 57">
              <a:extLst>
                <a:ext uri="{FF2B5EF4-FFF2-40B4-BE49-F238E27FC236}">
                  <a16:creationId xmlns:a16="http://schemas.microsoft.com/office/drawing/2014/main" id="{F48BB793-82E1-4ED8-B0A4-203F8028D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502" y="3723903"/>
              <a:ext cx="793750" cy="509587"/>
            </a:xfrm>
            <a:custGeom>
              <a:avLst/>
              <a:gdLst/>
              <a:ahLst/>
              <a:cxnLst>
                <a:cxn ang="0">
                  <a:pos x="51" y="35"/>
                </a:cxn>
                <a:cxn ang="0">
                  <a:pos x="51" y="35"/>
                </a:cxn>
                <a:cxn ang="0">
                  <a:pos x="47" y="109"/>
                </a:cxn>
                <a:cxn ang="0">
                  <a:pos x="43" y="172"/>
                </a:cxn>
                <a:cxn ang="0">
                  <a:pos x="35" y="215"/>
                </a:cxn>
                <a:cxn ang="0">
                  <a:pos x="35" y="215"/>
                </a:cxn>
                <a:cxn ang="0">
                  <a:pos x="23" y="242"/>
                </a:cxn>
                <a:cxn ang="0">
                  <a:pos x="12" y="266"/>
                </a:cxn>
                <a:cxn ang="0">
                  <a:pos x="0" y="289"/>
                </a:cxn>
                <a:cxn ang="0">
                  <a:pos x="0" y="289"/>
                </a:cxn>
                <a:cxn ang="0">
                  <a:pos x="39" y="297"/>
                </a:cxn>
                <a:cxn ang="0">
                  <a:pos x="82" y="305"/>
                </a:cxn>
                <a:cxn ang="0">
                  <a:pos x="141" y="313"/>
                </a:cxn>
                <a:cxn ang="0">
                  <a:pos x="215" y="321"/>
                </a:cxn>
                <a:cxn ang="0">
                  <a:pos x="301" y="321"/>
                </a:cxn>
                <a:cxn ang="0">
                  <a:pos x="395" y="313"/>
                </a:cxn>
                <a:cxn ang="0">
                  <a:pos x="445" y="305"/>
                </a:cxn>
                <a:cxn ang="0">
                  <a:pos x="500" y="297"/>
                </a:cxn>
                <a:cxn ang="0">
                  <a:pos x="500" y="297"/>
                </a:cxn>
                <a:cxn ang="0">
                  <a:pos x="500" y="289"/>
                </a:cxn>
                <a:cxn ang="0">
                  <a:pos x="500" y="281"/>
                </a:cxn>
                <a:cxn ang="0">
                  <a:pos x="496" y="274"/>
                </a:cxn>
                <a:cxn ang="0">
                  <a:pos x="496" y="274"/>
                </a:cxn>
                <a:cxn ang="0">
                  <a:pos x="485" y="242"/>
                </a:cxn>
                <a:cxn ang="0">
                  <a:pos x="469" y="184"/>
                </a:cxn>
                <a:cxn ang="0">
                  <a:pos x="461" y="145"/>
                </a:cxn>
                <a:cxn ang="0">
                  <a:pos x="453" y="102"/>
                </a:cxn>
                <a:cxn ang="0">
                  <a:pos x="453" y="55"/>
                </a:cxn>
                <a:cxn ang="0">
                  <a:pos x="457" y="8"/>
                </a:cxn>
                <a:cxn ang="0">
                  <a:pos x="457" y="8"/>
                </a:cxn>
                <a:cxn ang="0">
                  <a:pos x="449" y="4"/>
                </a:cxn>
                <a:cxn ang="0">
                  <a:pos x="438" y="0"/>
                </a:cxn>
                <a:cxn ang="0">
                  <a:pos x="395" y="0"/>
                </a:cxn>
                <a:cxn ang="0">
                  <a:pos x="328" y="4"/>
                </a:cxn>
                <a:cxn ang="0">
                  <a:pos x="254" y="12"/>
                </a:cxn>
                <a:cxn ang="0">
                  <a:pos x="113" y="27"/>
                </a:cxn>
                <a:cxn ang="0">
                  <a:pos x="51" y="35"/>
                </a:cxn>
                <a:cxn ang="0">
                  <a:pos x="51" y="35"/>
                </a:cxn>
              </a:cxnLst>
              <a:rect l="0" t="0" r="r" b="b"/>
              <a:pathLst>
                <a:path w="500" h="321">
                  <a:moveTo>
                    <a:pt x="51" y="35"/>
                  </a:moveTo>
                  <a:lnTo>
                    <a:pt x="51" y="35"/>
                  </a:lnTo>
                  <a:lnTo>
                    <a:pt x="47" y="109"/>
                  </a:lnTo>
                  <a:lnTo>
                    <a:pt x="43" y="172"/>
                  </a:lnTo>
                  <a:lnTo>
                    <a:pt x="35" y="215"/>
                  </a:lnTo>
                  <a:lnTo>
                    <a:pt x="35" y="215"/>
                  </a:lnTo>
                  <a:lnTo>
                    <a:pt x="23" y="242"/>
                  </a:lnTo>
                  <a:lnTo>
                    <a:pt x="12" y="26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9" y="297"/>
                  </a:lnTo>
                  <a:lnTo>
                    <a:pt x="82" y="305"/>
                  </a:lnTo>
                  <a:lnTo>
                    <a:pt x="141" y="313"/>
                  </a:lnTo>
                  <a:lnTo>
                    <a:pt x="215" y="321"/>
                  </a:lnTo>
                  <a:lnTo>
                    <a:pt x="301" y="321"/>
                  </a:lnTo>
                  <a:lnTo>
                    <a:pt x="395" y="313"/>
                  </a:lnTo>
                  <a:lnTo>
                    <a:pt x="445" y="305"/>
                  </a:lnTo>
                  <a:lnTo>
                    <a:pt x="500" y="297"/>
                  </a:lnTo>
                  <a:lnTo>
                    <a:pt x="500" y="297"/>
                  </a:lnTo>
                  <a:lnTo>
                    <a:pt x="500" y="289"/>
                  </a:lnTo>
                  <a:lnTo>
                    <a:pt x="500" y="281"/>
                  </a:lnTo>
                  <a:lnTo>
                    <a:pt x="496" y="274"/>
                  </a:lnTo>
                  <a:lnTo>
                    <a:pt x="496" y="274"/>
                  </a:lnTo>
                  <a:lnTo>
                    <a:pt x="485" y="242"/>
                  </a:lnTo>
                  <a:lnTo>
                    <a:pt x="469" y="184"/>
                  </a:lnTo>
                  <a:lnTo>
                    <a:pt x="461" y="145"/>
                  </a:lnTo>
                  <a:lnTo>
                    <a:pt x="453" y="102"/>
                  </a:lnTo>
                  <a:lnTo>
                    <a:pt x="453" y="55"/>
                  </a:lnTo>
                  <a:lnTo>
                    <a:pt x="457" y="8"/>
                  </a:lnTo>
                  <a:lnTo>
                    <a:pt x="457" y="8"/>
                  </a:lnTo>
                  <a:lnTo>
                    <a:pt x="449" y="4"/>
                  </a:lnTo>
                  <a:lnTo>
                    <a:pt x="438" y="0"/>
                  </a:lnTo>
                  <a:lnTo>
                    <a:pt x="395" y="0"/>
                  </a:lnTo>
                  <a:lnTo>
                    <a:pt x="328" y="4"/>
                  </a:lnTo>
                  <a:lnTo>
                    <a:pt x="254" y="12"/>
                  </a:lnTo>
                  <a:lnTo>
                    <a:pt x="113" y="27"/>
                  </a:lnTo>
                  <a:lnTo>
                    <a:pt x="51" y="35"/>
                  </a:lnTo>
                  <a:lnTo>
                    <a:pt x="51" y="35"/>
                  </a:lnTo>
                  <a:close/>
                </a:path>
              </a:pathLst>
            </a:custGeom>
            <a:solidFill>
              <a:srgbClr val="91B6D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0" name="Freeform 58">
              <a:extLst>
                <a:ext uri="{FF2B5EF4-FFF2-40B4-BE49-F238E27FC236}">
                  <a16:creationId xmlns:a16="http://schemas.microsoft.com/office/drawing/2014/main" id="{8B193962-FACF-4340-8445-C8051B8F2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8815" y="2277691"/>
              <a:ext cx="663575" cy="887412"/>
            </a:xfrm>
            <a:custGeom>
              <a:avLst/>
              <a:gdLst/>
              <a:ahLst/>
              <a:cxnLst>
                <a:cxn ang="0">
                  <a:pos x="86" y="8"/>
                </a:cxn>
                <a:cxn ang="0">
                  <a:pos x="105" y="63"/>
                </a:cxn>
                <a:cxn ang="0">
                  <a:pos x="117" y="141"/>
                </a:cxn>
                <a:cxn ang="0">
                  <a:pos x="109" y="231"/>
                </a:cxn>
                <a:cxn ang="0">
                  <a:pos x="93" y="278"/>
                </a:cxn>
                <a:cxn ang="0">
                  <a:pos x="82" y="297"/>
                </a:cxn>
                <a:cxn ang="0">
                  <a:pos x="50" y="325"/>
                </a:cxn>
                <a:cxn ang="0">
                  <a:pos x="11" y="340"/>
                </a:cxn>
                <a:cxn ang="0">
                  <a:pos x="0" y="340"/>
                </a:cxn>
                <a:cxn ang="0">
                  <a:pos x="7" y="418"/>
                </a:cxn>
                <a:cxn ang="0">
                  <a:pos x="27" y="481"/>
                </a:cxn>
                <a:cxn ang="0">
                  <a:pos x="54" y="516"/>
                </a:cxn>
                <a:cxn ang="0">
                  <a:pos x="66" y="524"/>
                </a:cxn>
                <a:cxn ang="0">
                  <a:pos x="129" y="547"/>
                </a:cxn>
                <a:cxn ang="0">
                  <a:pos x="199" y="559"/>
                </a:cxn>
                <a:cxn ang="0">
                  <a:pos x="265" y="555"/>
                </a:cxn>
                <a:cxn ang="0">
                  <a:pos x="312" y="540"/>
                </a:cxn>
                <a:cxn ang="0">
                  <a:pos x="332" y="528"/>
                </a:cxn>
                <a:cxn ang="0">
                  <a:pos x="367" y="493"/>
                </a:cxn>
                <a:cxn ang="0">
                  <a:pos x="394" y="442"/>
                </a:cxn>
                <a:cxn ang="0">
                  <a:pos x="414" y="379"/>
                </a:cxn>
                <a:cxn ang="0">
                  <a:pos x="418" y="340"/>
                </a:cxn>
                <a:cxn ang="0">
                  <a:pos x="387" y="336"/>
                </a:cxn>
                <a:cxn ang="0">
                  <a:pos x="355" y="321"/>
                </a:cxn>
                <a:cxn ang="0">
                  <a:pos x="324" y="286"/>
                </a:cxn>
                <a:cxn ang="0">
                  <a:pos x="316" y="270"/>
                </a:cxn>
                <a:cxn ang="0">
                  <a:pos x="301" y="219"/>
                </a:cxn>
                <a:cxn ang="0">
                  <a:pos x="297" y="141"/>
                </a:cxn>
                <a:cxn ang="0">
                  <a:pos x="308" y="24"/>
                </a:cxn>
                <a:cxn ang="0">
                  <a:pos x="308" y="16"/>
                </a:cxn>
                <a:cxn ang="0">
                  <a:pos x="273" y="4"/>
                </a:cxn>
                <a:cxn ang="0">
                  <a:pos x="199" y="0"/>
                </a:cxn>
                <a:cxn ang="0">
                  <a:pos x="86" y="8"/>
                </a:cxn>
              </a:cxnLst>
              <a:rect l="0" t="0" r="r" b="b"/>
              <a:pathLst>
                <a:path w="418" h="559">
                  <a:moveTo>
                    <a:pt x="86" y="8"/>
                  </a:moveTo>
                  <a:lnTo>
                    <a:pt x="86" y="8"/>
                  </a:lnTo>
                  <a:lnTo>
                    <a:pt x="97" y="35"/>
                  </a:lnTo>
                  <a:lnTo>
                    <a:pt x="105" y="63"/>
                  </a:lnTo>
                  <a:lnTo>
                    <a:pt x="113" y="98"/>
                  </a:lnTo>
                  <a:lnTo>
                    <a:pt x="117" y="141"/>
                  </a:lnTo>
                  <a:lnTo>
                    <a:pt x="117" y="184"/>
                  </a:lnTo>
                  <a:lnTo>
                    <a:pt x="109" y="231"/>
                  </a:lnTo>
                  <a:lnTo>
                    <a:pt x="105" y="254"/>
                  </a:lnTo>
                  <a:lnTo>
                    <a:pt x="93" y="278"/>
                  </a:lnTo>
                  <a:lnTo>
                    <a:pt x="93" y="278"/>
                  </a:lnTo>
                  <a:lnTo>
                    <a:pt x="82" y="297"/>
                  </a:lnTo>
                  <a:lnTo>
                    <a:pt x="66" y="313"/>
                  </a:lnTo>
                  <a:lnTo>
                    <a:pt x="50" y="325"/>
                  </a:lnTo>
                  <a:lnTo>
                    <a:pt x="39" y="332"/>
                  </a:lnTo>
                  <a:lnTo>
                    <a:pt x="11" y="340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64"/>
                  </a:lnTo>
                  <a:lnTo>
                    <a:pt x="7" y="418"/>
                  </a:lnTo>
                  <a:lnTo>
                    <a:pt x="15" y="450"/>
                  </a:lnTo>
                  <a:lnTo>
                    <a:pt x="27" y="481"/>
                  </a:lnTo>
                  <a:lnTo>
                    <a:pt x="43" y="504"/>
                  </a:lnTo>
                  <a:lnTo>
                    <a:pt x="54" y="516"/>
                  </a:lnTo>
                  <a:lnTo>
                    <a:pt x="66" y="524"/>
                  </a:lnTo>
                  <a:lnTo>
                    <a:pt x="66" y="524"/>
                  </a:lnTo>
                  <a:lnTo>
                    <a:pt x="97" y="540"/>
                  </a:lnTo>
                  <a:lnTo>
                    <a:pt x="129" y="547"/>
                  </a:lnTo>
                  <a:lnTo>
                    <a:pt x="164" y="555"/>
                  </a:lnTo>
                  <a:lnTo>
                    <a:pt x="199" y="559"/>
                  </a:lnTo>
                  <a:lnTo>
                    <a:pt x="234" y="559"/>
                  </a:lnTo>
                  <a:lnTo>
                    <a:pt x="265" y="555"/>
                  </a:lnTo>
                  <a:lnTo>
                    <a:pt x="293" y="547"/>
                  </a:lnTo>
                  <a:lnTo>
                    <a:pt x="312" y="540"/>
                  </a:lnTo>
                  <a:lnTo>
                    <a:pt x="312" y="540"/>
                  </a:lnTo>
                  <a:lnTo>
                    <a:pt x="332" y="528"/>
                  </a:lnTo>
                  <a:lnTo>
                    <a:pt x="351" y="512"/>
                  </a:lnTo>
                  <a:lnTo>
                    <a:pt x="367" y="493"/>
                  </a:lnTo>
                  <a:lnTo>
                    <a:pt x="383" y="469"/>
                  </a:lnTo>
                  <a:lnTo>
                    <a:pt x="394" y="442"/>
                  </a:lnTo>
                  <a:lnTo>
                    <a:pt x="406" y="415"/>
                  </a:lnTo>
                  <a:lnTo>
                    <a:pt x="414" y="379"/>
                  </a:lnTo>
                  <a:lnTo>
                    <a:pt x="418" y="340"/>
                  </a:lnTo>
                  <a:lnTo>
                    <a:pt x="418" y="340"/>
                  </a:lnTo>
                  <a:lnTo>
                    <a:pt x="410" y="340"/>
                  </a:lnTo>
                  <a:lnTo>
                    <a:pt x="387" y="336"/>
                  </a:lnTo>
                  <a:lnTo>
                    <a:pt x="371" y="329"/>
                  </a:lnTo>
                  <a:lnTo>
                    <a:pt x="355" y="321"/>
                  </a:lnTo>
                  <a:lnTo>
                    <a:pt x="340" y="305"/>
                  </a:lnTo>
                  <a:lnTo>
                    <a:pt x="324" y="286"/>
                  </a:lnTo>
                  <a:lnTo>
                    <a:pt x="324" y="286"/>
                  </a:lnTo>
                  <a:lnTo>
                    <a:pt x="316" y="270"/>
                  </a:lnTo>
                  <a:lnTo>
                    <a:pt x="308" y="254"/>
                  </a:lnTo>
                  <a:lnTo>
                    <a:pt x="301" y="219"/>
                  </a:lnTo>
                  <a:lnTo>
                    <a:pt x="297" y="180"/>
                  </a:lnTo>
                  <a:lnTo>
                    <a:pt x="297" y="141"/>
                  </a:lnTo>
                  <a:lnTo>
                    <a:pt x="304" y="71"/>
                  </a:lnTo>
                  <a:lnTo>
                    <a:pt x="308" y="24"/>
                  </a:lnTo>
                  <a:lnTo>
                    <a:pt x="308" y="24"/>
                  </a:lnTo>
                  <a:lnTo>
                    <a:pt x="308" y="16"/>
                  </a:lnTo>
                  <a:lnTo>
                    <a:pt x="301" y="12"/>
                  </a:lnTo>
                  <a:lnTo>
                    <a:pt x="273" y="4"/>
                  </a:lnTo>
                  <a:lnTo>
                    <a:pt x="238" y="0"/>
                  </a:lnTo>
                  <a:lnTo>
                    <a:pt x="199" y="0"/>
                  </a:lnTo>
                  <a:lnTo>
                    <a:pt x="121" y="4"/>
                  </a:lnTo>
                  <a:lnTo>
                    <a:pt x="86" y="8"/>
                  </a:lnTo>
                  <a:lnTo>
                    <a:pt x="86" y="8"/>
                  </a:lnTo>
                  <a:close/>
                </a:path>
              </a:pathLst>
            </a:custGeom>
            <a:solidFill>
              <a:srgbClr val="FBB8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1" name="Freeform 59">
              <a:extLst>
                <a:ext uri="{FF2B5EF4-FFF2-40B4-BE49-F238E27FC236}">
                  <a16:creationId xmlns:a16="http://schemas.microsoft.com/office/drawing/2014/main" id="{F4724C33-EF32-4182-B978-A1D7A3373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902" y="2401516"/>
              <a:ext cx="290513" cy="304800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4" y="55"/>
                </a:cxn>
                <a:cxn ang="0">
                  <a:pos x="15" y="102"/>
                </a:cxn>
                <a:cxn ang="0">
                  <a:pos x="23" y="129"/>
                </a:cxn>
                <a:cxn ang="0">
                  <a:pos x="35" y="157"/>
                </a:cxn>
                <a:cxn ang="0">
                  <a:pos x="51" y="176"/>
                </a:cxn>
                <a:cxn ang="0">
                  <a:pos x="70" y="192"/>
                </a:cxn>
                <a:cxn ang="0">
                  <a:pos x="70" y="192"/>
                </a:cxn>
                <a:cxn ang="0">
                  <a:pos x="82" y="192"/>
                </a:cxn>
                <a:cxn ang="0">
                  <a:pos x="90" y="192"/>
                </a:cxn>
                <a:cxn ang="0">
                  <a:pos x="101" y="188"/>
                </a:cxn>
                <a:cxn ang="0">
                  <a:pos x="109" y="180"/>
                </a:cxn>
                <a:cxn ang="0">
                  <a:pos x="129" y="161"/>
                </a:cxn>
                <a:cxn ang="0">
                  <a:pos x="144" y="133"/>
                </a:cxn>
                <a:cxn ang="0">
                  <a:pos x="160" y="102"/>
                </a:cxn>
                <a:cxn ang="0">
                  <a:pos x="172" y="67"/>
                </a:cxn>
                <a:cxn ang="0">
                  <a:pos x="180" y="39"/>
                </a:cxn>
                <a:cxn ang="0">
                  <a:pos x="183" y="20"/>
                </a:cxn>
                <a:cxn ang="0">
                  <a:pos x="183" y="20"/>
                </a:cxn>
                <a:cxn ang="0">
                  <a:pos x="180" y="12"/>
                </a:cxn>
                <a:cxn ang="0">
                  <a:pos x="176" y="8"/>
                </a:cxn>
                <a:cxn ang="0">
                  <a:pos x="168" y="4"/>
                </a:cxn>
                <a:cxn ang="0">
                  <a:pos x="156" y="0"/>
                </a:cxn>
                <a:cxn ang="0">
                  <a:pos x="125" y="4"/>
                </a:cxn>
                <a:cxn ang="0">
                  <a:pos x="90" y="8"/>
                </a:cxn>
                <a:cxn ang="0">
                  <a:pos x="27" y="28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83" h="192">
                  <a:moveTo>
                    <a:pt x="0" y="36"/>
                  </a:moveTo>
                  <a:lnTo>
                    <a:pt x="0" y="36"/>
                  </a:lnTo>
                  <a:lnTo>
                    <a:pt x="4" y="55"/>
                  </a:lnTo>
                  <a:lnTo>
                    <a:pt x="15" y="102"/>
                  </a:lnTo>
                  <a:lnTo>
                    <a:pt x="23" y="129"/>
                  </a:lnTo>
                  <a:lnTo>
                    <a:pt x="35" y="157"/>
                  </a:lnTo>
                  <a:lnTo>
                    <a:pt x="51" y="176"/>
                  </a:lnTo>
                  <a:lnTo>
                    <a:pt x="70" y="192"/>
                  </a:lnTo>
                  <a:lnTo>
                    <a:pt x="70" y="192"/>
                  </a:lnTo>
                  <a:lnTo>
                    <a:pt x="82" y="192"/>
                  </a:lnTo>
                  <a:lnTo>
                    <a:pt x="90" y="192"/>
                  </a:lnTo>
                  <a:lnTo>
                    <a:pt x="101" y="188"/>
                  </a:lnTo>
                  <a:lnTo>
                    <a:pt x="109" y="180"/>
                  </a:lnTo>
                  <a:lnTo>
                    <a:pt x="129" y="161"/>
                  </a:lnTo>
                  <a:lnTo>
                    <a:pt x="144" y="133"/>
                  </a:lnTo>
                  <a:lnTo>
                    <a:pt x="160" y="102"/>
                  </a:lnTo>
                  <a:lnTo>
                    <a:pt x="172" y="67"/>
                  </a:lnTo>
                  <a:lnTo>
                    <a:pt x="180" y="39"/>
                  </a:lnTo>
                  <a:lnTo>
                    <a:pt x="183" y="20"/>
                  </a:lnTo>
                  <a:lnTo>
                    <a:pt x="183" y="20"/>
                  </a:lnTo>
                  <a:lnTo>
                    <a:pt x="180" y="12"/>
                  </a:lnTo>
                  <a:lnTo>
                    <a:pt x="176" y="8"/>
                  </a:lnTo>
                  <a:lnTo>
                    <a:pt x="168" y="4"/>
                  </a:lnTo>
                  <a:lnTo>
                    <a:pt x="156" y="0"/>
                  </a:lnTo>
                  <a:lnTo>
                    <a:pt x="125" y="4"/>
                  </a:lnTo>
                  <a:lnTo>
                    <a:pt x="90" y="8"/>
                  </a:lnTo>
                  <a:lnTo>
                    <a:pt x="27" y="28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2" name="Freeform 60">
              <a:extLst>
                <a:ext uri="{FF2B5EF4-FFF2-40B4-BE49-F238E27FC236}">
                  <a16:creationId xmlns:a16="http://schemas.microsoft.com/office/drawing/2014/main" id="{50838661-041C-4219-9E92-46EC68804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465" y="2830141"/>
              <a:ext cx="1123950" cy="1452562"/>
            </a:xfrm>
            <a:custGeom>
              <a:avLst/>
              <a:gdLst/>
              <a:ahLst/>
              <a:cxnLst>
                <a:cxn ang="0">
                  <a:pos x="595" y="8"/>
                </a:cxn>
                <a:cxn ang="0">
                  <a:pos x="579" y="16"/>
                </a:cxn>
                <a:cxn ang="0">
                  <a:pos x="559" y="39"/>
                </a:cxn>
                <a:cxn ang="0">
                  <a:pos x="540" y="94"/>
                </a:cxn>
                <a:cxn ang="0">
                  <a:pos x="532" y="137"/>
                </a:cxn>
                <a:cxn ang="0">
                  <a:pos x="497" y="387"/>
                </a:cxn>
                <a:cxn ang="0">
                  <a:pos x="466" y="532"/>
                </a:cxn>
                <a:cxn ang="0">
                  <a:pos x="419" y="669"/>
                </a:cxn>
                <a:cxn ang="0">
                  <a:pos x="372" y="696"/>
                </a:cxn>
                <a:cxn ang="0">
                  <a:pos x="262" y="758"/>
                </a:cxn>
                <a:cxn ang="0">
                  <a:pos x="192" y="794"/>
                </a:cxn>
                <a:cxn ang="0">
                  <a:pos x="118" y="817"/>
                </a:cxn>
                <a:cxn ang="0">
                  <a:pos x="20" y="833"/>
                </a:cxn>
                <a:cxn ang="0">
                  <a:pos x="0" y="833"/>
                </a:cxn>
                <a:cxn ang="0">
                  <a:pos x="24" y="895"/>
                </a:cxn>
                <a:cxn ang="0">
                  <a:pos x="40" y="915"/>
                </a:cxn>
                <a:cxn ang="0">
                  <a:pos x="133" y="911"/>
                </a:cxn>
                <a:cxn ang="0">
                  <a:pos x="270" y="887"/>
                </a:cxn>
                <a:cxn ang="0">
                  <a:pos x="391" y="856"/>
                </a:cxn>
                <a:cxn ang="0">
                  <a:pos x="473" y="821"/>
                </a:cxn>
                <a:cxn ang="0">
                  <a:pos x="513" y="798"/>
                </a:cxn>
                <a:cxn ang="0">
                  <a:pos x="548" y="719"/>
                </a:cxn>
                <a:cxn ang="0">
                  <a:pos x="563" y="676"/>
                </a:cxn>
                <a:cxn ang="0">
                  <a:pos x="645" y="387"/>
                </a:cxn>
                <a:cxn ang="0">
                  <a:pos x="688" y="246"/>
                </a:cxn>
                <a:cxn ang="0">
                  <a:pos x="696" y="235"/>
                </a:cxn>
                <a:cxn ang="0">
                  <a:pos x="704" y="223"/>
                </a:cxn>
                <a:cxn ang="0">
                  <a:pos x="708" y="117"/>
                </a:cxn>
                <a:cxn ang="0">
                  <a:pos x="696" y="12"/>
                </a:cxn>
                <a:cxn ang="0">
                  <a:pos x="692" y="0"/>
                </a:cxn>
                <a:cxn ang="0">
                  <a:pos x="638" y="0"/>
                </a:cxn>
                <a:cxn ang="0">
                  <a:pos x="595" y="8"/>
                </a:cxn>
              </a:cxnLst>
              <a:rect l="0" t="0" r="r" b="b"/>
              <a:pathLst>
                <a:path w="708" h="915">
                  <a:moveTo>
                    <a:pt x="595" y="8"/>
                  </a:moveTo>
                  <a:lnTo>
                    <a:pt x="595" y="8"/>
                  </a:lnTo>
                  <a:lnTo>
                    <a:pt x="587" y="12"/>
                  </a:lnTo>
                  <a:lnTo>
                    <a:pt x="579" y="16"/>
                  </a:lnTo>
                  <a:lnTo>
                    <a:pt x="571" y="24"/>
                  </a:lnTo>
                  <a:lnTo>
                    <a:pt x="559" y="39"/>
                  </a:lnTo>
                  <a:lnTo>
                    <a:pt x="552" y="63"/>
                  </a:lnTo>
                  <a:lnTo>
                    <a:pt x="540" y="94"/>
                  </a:lnTo>
                  <a:lnTo>
                    <a:pt x="532" y="137"/>
                  </a:lnTo>
                  <a:lnTo>
                    <a:pt x="532" y="137"/>
                  </a:lnTo>
                  <a:lnTo>
                    <a:pt x="516" y="250"/>
                  </a:lnTo>
                  <a:lnTo>
                    <a:pt x="497" y="387"/>
                  </a:lnTo>
                  <a:lnTo>
                    <a:pt x="485" y="461"/>
                  </a:lnTo>
                  <a:lnTo>
                    <a:pt x="466" y="532"/>
                  </a:lnTo>
                  <a:lnTo>
                    <a:pt x="446" y="602"/>
                  </a:lnTo>
                  <a:lnTo>
                    <a:pt x="419" y="669"/>
                  </a:lnTo>
                  <a:lnTo>
                    <a:pt x="419" y="669"/>
                  </a:lnTo>
                  <a:lnTo>
                    <a:pt x="372" y="696"/>
                  </a:lnTo>
                  <a:lnTo>
                    <a:pt x="262" y="758"/>
                  </a:lnTo>
                  <a:lnTo>
                    <a:pt x="262" y="758"/>
                  </a:lnTo>
                  <a:lnTo>
                    <a:pt x="231" y="778"/>
                  </a:lnTo>
                  <a:lnTo>
                    <a:pt x="192" y="794"/>
                  </a:lnTo>
                  <a:lnTo>
                    <a:pt x="157" y="805"/>
                  </a:lnTo>
                  <a:lnTo>
                    <a:pt x="118" y="817"/>
                  </a:lnTo>
                  <a:lnTo>
                    <a:pt x="47" y="833"/>
                  </a:lnTo>
                  <a:lnTo>
                    <a:pt x="20" y="833"/>
                  </a:lnTo>
                  <a:lnTo>
                    <a:pt x="0" y="833"/>
                  </a:lnTo>
                  <a:lnTo>
                    <a:pt x="0" y="833"/>
                  </a:lnTo>
                  <a:lnTo>
                    <a:pt x="12" y="868"/>
                  </a:lnTo>
                  <a:lnTo>
                    <a:pt x="24" y="895"/>
                  </a:lnTo>
                  <a:lnTo>
                    <a:pt x="40" y="915"/>
                  </a:lnTo>
                  <a:lnTo>
                    <a:pt x="40" y="915"/>
                  </a:lnTo>
                  <a:lnTo>
                    <a:pt x="83" y="915"/>
                  </a:lnTo>
                  <a:lnTo>
                    <a:pt x="133" y="911"/>
                  </a:lnTo>
                  <a:lnTo>
                    <a:pt x="196" y="903"/>
                  </a:lnTo>
                  <a:lnTo>
                    <a:pt x="270" y="887"/>
                  </a:lnTo>
                  <a:lnTo>
                    <a:pt x="352" y="868"/>
                  </a:lnTo>
                  <a:lnTo>
                    <a:pt x="391" y="856"/>
                  </a:lnTo>
                  <a:lnTo>
                    <a:pt x="434" y="837"/>
                  </a:lnTo>
                  <a:lnTo>
                    <a:pt x="473" y="821"/>
                  </a:lnTo>
                  <a:lnTo>
                    <a:pt x="513" y="798"/>
                  </a:lnTo>
                  <a:lnTo>
                    <a:pt x="513" y="798"/>
                  </a:lnTo>
                  <a:lnTo>
                    <a:pt x="532" y="758"/>
                  </a:lnTo>
                  <a:lnTo>
                    <a:pt x="548" y="719"/>
                  </a:lnTo>
                  <a:lnTo>
                    <a:pt x="563" y="676"/>
                  </a:lnTo>
                  <a:lnTo>
                    <a:pt x="563" y="676"/>
                  </a:lnTo>
                  <a:lnTo>
                    <a:pt x="606" y="532"/>
                  </a:lnTo>
                  <a:lnTo>
                    <a:pt x="645" y="387"/>
                  </a:lnTo>
                  <a:lnTo>
                    <a:pt x="677" y="278"/>
                  </a:lnTo>
                  <a:lnTo>
                    <a:pt x="688" y="246"/>
                  </a:lnTo>
                  <a:lnTo>
                    <a:pt x="696" y="235"/>
                  </a:lnTo>
                  <a:lnTo>
                    <a:pt x="696" y="235"/>
                  </a:lnTo>
                  <a:lnTo>
                    <a:pt x="700" y="231"/>
                  </a:lnTo>
                  <a:lnTo>
                    <a:pt x="704" y="223"/>
                  </a:lnTo>
                  <a:lnTo>
                    <a:pt x="704" y="196"/>
                  </a:lnTo>
                  <a:lnTo>
                    <a:pt x="708" y="117"/>
                  </a:lnTo>
                  <a:lnTo>
                    <a:pt x="700" y="35"/>
                  </a:lnTo>
                  <a:lnTo>
                    <a:pt x="696" y="12"/>
                  </a:lnTo>
                  <a:lnTo>
                    <a:pt x="692" y="0"/>
                  </a:lnTo>
                  <a:lnTo>
                    <a:pt x="692" y="0"/>
                  </a:lnTo>
                  <a:lnTo>
                    <a:pt x="673" y="0"/>
                  </a:lnTo>
                  <a:lnTo>
                    <a:pt x="638" y="0"/>
                  </a:lnTo>
                  <a:lnTo>
                    <a:pt x="595" y="8"/>
                  </a:lnTo>
                  <a:lnTo>
                    <a:pt x="595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3" name="Freeform 61">
              <a:extLst>
                <a:ext uri="{FF2B5EF4-FFF2-40B4-BE49-F238E27FC236}">
                  <a16:creationId xmlns:a16="http://schemas.microsoft.com/office/drawing/2014/main" id="{4C182C81-4A8A-4901-ADFC-3DA6C2236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902" y="3960441"/>
              <a:ext cx="477838" cy="341312"/>
            </a:xfrm>
            <a:custGeom>
              <a:avLst/>
              <a:gdLst/>
              <a:ahLst/>
              <a:cxnLst>
                <a:cxn ang="0">
                  <a:pos x="301" y="191"/>
                </a:cxn>
                <a:cxn ang="0">
                  <a:pos x="203" y="211"/>
                </a:cxn>
                <a:cxn ang="0">
                  <a:pos x="152" y="215"/>
                </a:cxn>
                <a:cxn ang="0">
                  <a:pos x="121" y="215"/>
                </a:cxn>
                <a:cxn ang="0">
                  <a:pos x="113" y="211"/>
                </a:cxn>
                <a:cxn ang="0">
                  <a:pos x="43" y="164"/>
                </a:cxn>
                <a:cxn ang="0">
                  <a:pos x="12" y="144"/>
                </a:cxn>
                <a:cxn ang="0">
                  <a:pos x="8" y="136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20" y="43"/>
                </a:cxn>
                <a:cxn ang="0">
                  <a:pos x="23" y="86"/>
                </a:cxn>
                <a:cxn ang="0">
                  <a:pos x="27" y="117"/>
                </a:cxn>
                <a:cxn ang="0">
                  <a:pos x="39" y="129"/>
                </a:cxn>
                <a:cxn ang="0">
                  <a:pos x="39" y="93"/>
                </a:cxn>
                <a:cxn ang="0">
                  <a:pos x="55" y="50"/>
                </a:cxn>
                <a:cxn ang="0">
                  <a:pos x="74" y="0"/>
                </a:cxn>
                <a:cxn ang="0">
                  <a:pos x="82" y="3"/>
                </a:cxn>
                <a:cxn ang="0">
                  <a:pos x="86" y="23"/>
                </a:cxn>
                <a:cxn ang="0">
                  <a:pos x="94" y="27"/>
                </a:cxn>
                <a:cxn ang="0">
                  <a:pos x="94" y="43"/>
                </a:cxn>
                <a:cxn ang="0">
                  <a:pos x="82" y="97"/>
                </a:cxn>
                <a:cxn ang="0">
                  <a:pos x="82" y="129"/>
                </a:cxn>
                <a:cxn ang="0">
                  <a:pos x="82" y="156"/>
                </a:cxn>
                <a:cxn ang="0">
                  <a:pos x="90" y="101"/>
                </a:cxn>
                <a:cxn ang="0">
                  <a:pos x="106" y="50"/>
                </a:cxn>
                <a:cxn ang="0">
                  <a:pos x="109" y="50"/>
                </a:cxn>
                <a:cxn ang="0">
                  <a:pos x="113" y="74"/>
                </a:cxn>
                <a:cxn ang="0">
                  <a:pos x="106" y="105"/>
                </a:cxn>
                <a:cxn ang="0">
                  <a:pos x="102" y="129"/>
                </a:cxn>
                <a:cxn ang="0">
                  <a:pos x="102" y="160"/>
                </a:cxn>
                <a:cxn ang="0">
                  <a:pos x="117" y="168"/>
                </a:cxn>
                <a:cxn ang="0">
                  <a:pos x="152" y="168"/>
                </a:cxn>
                <a:cxn ang="0">
                  <a:pos x="188" y="156"/>
                </a:cxn>
                <a:cxn ang="0">
                  <a:pos x="238" y="152"/>
                </a:cxn>
                <a:cxn ang="0">
                  <a:pos x="266" y="164"/>
                </a:cxn>
                <a:cxn ang="0">
                  <a:pos x="297" y="183"/>
                </a:cxn>
                <a:cxn ang="0">
                  <a:pos x="301" y="191"/>
                </a:cxn>
              </a:cxnLst>
              <a:rect l="0" t="0" r="r" b="b"/>
              <a:pathLst>
                <a:path w="301" h="215">
                  <a:moveTo>
                    <a:pt x="301" y="191"/>
                  </a:moveTo>
                  <a:lnTo>
                    <a:pt x="301" y="191"/>
                  </a:lnTo>
                  <a:lnTo>
                    <a:pt x="254" y="203"/>
                  </a:lnTo>
                  <a:lnTo>
                    <a:pt x="203" y="211"/>
                  </a:lnTo>
                  <a:lnTo>
                    <a:pt x="152" y="215"/>
                  </a:lnTo>
                  <a:lnTo>
                    <a:pt x="152" y="215"/>
                  </a:lnTo>
                  <a:lnTo>
                    <a:pt x="137" y="215"/>
                  </a:lnTo>
                  <a:lnTo>
                    <a:pt x="121" y="215"/>
                  </a:lnTo>
                  <a:lnTo>
                    <a:pt x="113" y="211"/>
                  </a:lnTo>
                  <a:lnTo>
                    <a:pt x="113" y="211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20" y="152"/>
                  </a:lnTo>
                  <a:lnTo>
                    <a:pt x="12" y="144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16" y="23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3" y="86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5" y="117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55" y="50"/>
                  </a:lnTo>
                  <a:lnTo>
                    <a:pt x="66" y="2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94" y="27"/>
                  </a:lnTo>
                  <a:lnTo>
                    <a:pt x="94" y="31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2" y="129"/>
                  </a:lnTo>
                  <a:lnTo>
                    <a:pt x="82" y="156"/>
                  </a:lnTo>
                  <a:lnTo>
                    <a:pt x="82" y="156"/>
                  </a:lnTo>
                  <a:lnTo>
                    <a:pt x="90" y="101"/>
                  </a:lnTo>
                  <a:lnTo>
                    <a:pt x="90" y="101"/>
                  </a:lnTo>
                  <a:lnTo>
                    <a:pt x="98" y="78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9" y="50"/>
                  </a:lnTo>
                  <a:lnTo>
                    <a:pt x="113" y="58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06" y="105"/>
                  </a:lnTo>
                  <a:lnTo>
                    <a:pt x="102" y="129"/>
                  </a:lnTo>
                  <a:lnTo>
                    <a:pt x="102" y="129"/>
                  </a:lnTo>
                  <a:lnTo>
                    <a:pt x="102" y="160"/>
                  </a:lnTo>
                  <a:lnTo>
                    <a:pt x="102" y="160"/>
                  </a:lnTo>
                  <a:lnTo>
                    <a:pt x="109" y="164"/>
                  </a:lnTo>
                  <a:lnTo>
                    <a:pt x="117" y="168"/>
                  </a:lnTo>
                  <a:lnTo>
                    <a:pt x="133" y="172"/>
                  </a:lnTo>
                  <a:lnTo>
                    <a:pt x="152" y="168"/>
                  </a:lnTo>
                  <a:lnTo>
                    <a:pt x="152" y="168"/>
                  </a:lnTo>
                  <a:lnTo>
                    <a:pt x="188" y="156"/>
                  </a:lnTo>
                  <a:lnTo>
                    <a:pt x="211" y="152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66" y="164"/>
                  </a:lnTo>
                  <a:lnTo>
                    <a:pt x="285" y="175"/>
                  </a:lnTo>
                  <a:lnTo>
                    <a:pt x="297" y="183"/>
                  </a:lnTo>
                  <a:lnTo>
                    <a:pt x="301" y="191"/>
                  </a:lnTo>
                  <a:lnTo>
                    <a:pt x="301" y="19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4" name="Freeform 62">
              <a:extLst>
                <a:ext uri="{FF2B5EF4-FFF2-40B4-BE49-F238E27FC236}">
                  <a16:creationId xmlns:a16="http://schemas.microsoft.com/office/drawing/2014/main" id="{4ED3E3AD-D727-4E05-98A0-3A0A98972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677" y="3990603"/>
              <a:ext cx="285750" cy="266700"/>
            </a:xfrm>
            <a:custGeom>
              <a:avLst/>
              <a:gdLst/>
              <a:ahLst/>
              <a:cxnLst>
                <a:cxn ang="0">
                  <a:pos x="180" y="133"/>
                </a:cxn>
                <a:cxn ang="0">
                  <a:pos x="180" y="133"/>
                </a:cxn>
                <a:cxn ang="0">
                  <a:pos x="169" y="121"/>
                </a:cxn>
                <a:cxn ang="0">
                  <a:pos x="149" y="106"/>
                </a:cxn>
                <a:cxn ang="0">
                  <a:pos x="126" y="90"/>
                </a:cxn>
                <a:cxn ang="0">
                  <a:pos x="126" y="90"/>
                </a:cxn>
                <a:cxn ang="0">
                  <a:pos x="94" y="74"/>
                </a:cxn>
                <a:cxn ang="0">
                  <a:pos x="71" y="55"/>
                </a:cxn>
                <a:cxn ang="0">
                  <a:pos x="47" y="31"/>
                </a:cxn>
                <a:cxn ang="0">
                  <a:pos x="36" y="12"/>
                </a:cxn>
                <a:cxn ang="0">
                  <a:pos x="36" y="1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20" y="12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59" y="90"/>
                </a:cxn>
                <a:cxn ang="0">
                  <a:pos x="59" y="90"/>
                </a:cxn>
                <a:cxn ang="0">
                  <a:pos x="63" y="102"/>
                </a:cxn>
                <a:cxn ang="0">
                  <a:pos x="63" y="113"/>
                </a:cxn>
                <a:cxn ang="0">
                  <a:pos x="59" y="121"/>
                </a:cxn>
                <a:cxn ang="0">
                  <a:pos x="51" y="129"/>
                </a:cxn>
                <a:cxn ang="0">
                  <a:pos x="51" y="129"/>
                </a:cxn>
                <a:cxn ang="0">
                  <a:pos x="40" y="133"/>
                </a:cxn>
                <a:cxn ang="0">
                  <a:pos x="28" y="133"/>
                </a:cxn>
                <a:cxn ang="0">
                  <a:pos x="4" y="133"/>
                </a:cxn>
                <a:cxn ang="0">
                  <a:pos x="4" y="133"/>
                </a:cxn>
                <a:cxn ang="0">
                  <a:pos x="0" y="133"/>
                </a:cxn>
                <a:cxn ang="0">
                  <a:pos x="0" y="137"/>
                </a:cxn>
                <a:cxn ang="0">
                  <a:pos x="4" y="145"/>
                </a:cxn>
                <a:cxn ang="0">
                  <a:pos x="16" y="153"/>
                </a:cxn>
                <a:cxn ang="0">
                  <a:pos x="28" y="164"/>
                </a:cxn>
                <a:cxn ang="0">
                  <a:pos x="28" y="164"/>
                </a:cxn>
                <a:cxn ang="0">
                  <a:pos x="43" y="168"/>
                </a:cxn>
                <a:cxn ang="0">
                  <a:pos x="63" y="164"/>
                </a:cxn>
                <a:cxn ang="0">
                  <a:pos x="110" y="156"/>
                </a:cxn>
                <a:cxn ang="0">
                  <a:pos x="157" y="145"/>
                </a:cxn>
                <a:cxn ang="0">
                  <a:pos x="180" y="133"/>
                </a:cxn>
                <a:cxn ang="0">
                  <a:pos x="180" y="133"/>
                </a:cxn>
              </a:cxnLst>
              <a:rect l="0" t="0" r="r" b="b"/>
              <a:pathLst>
                <a:path w="180" h="168">
                  <a:moveTo>
                    <a:pt x="180" y="133"/>
                  </a:moveTo>
                  <a:lnTo>
                    <a:pt x="180" y="133"/>
                  </a:lnTo>
                  <a:lnTo>
                    <a:pt x="169" y="121"/>
                  </a:lnTo>
                  <a:lnTo>
                    <a:pt x="149" y="106"/>
                  </a:lnTo>
                  <a:lnTo>
                    <a:pt x="126" y="90"/>
                  </a:lnTo>
                  <a:lnTo>
                    <a:pt x="126" y="90"/>
                  </a:lnTo>
                  <a:lnTo>
                    <a:pt x="94" y="74"/>
                  </a:lnTo>
                  <a:lnTo>
                    <a:pt x="71" y="55"/>
                  </a:lnTo>
                  <a:lnTo>
                    <a:pt x="47" y="31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20" y="12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63" y="102"/>
                  </a:lnTo>
                  <a:lnTo>
                    <a:pt x="63" y="113"/>
                  </a:lnTo>
                  <a:lnTo>
                    <a:pt x="59" y="121"/>
                  </a:lnTo>
                  <a:lnTo>
                    <a:pt x="51" y="129"/>
                  </a:lnTo>
                  <a:lnTo>
                    <a:pt x="51" y="129"/>
                  </a:lnTo>
                  <a:lnTo>
                    <a:pt x="40" y="133"/>
                  </a:lnTo>
                  <a:lnTo>
                    <a:pt x="28" y="133"/>
                  </a:lnTo>
                  <a:lnTo>
                    <a:pt x="4" y="133"/>
                  </a:lnTo>
                  <a:lnTo>
                    <a:pt x="4" y="133"/>
                  </a:lnTo>
                  <a:lnTo>
                    <a:pt x="0" y="133"/>
                  </a:lnTo>
                  <a:lnTo>
                    <a:pt x="0" y="137"/>
                  </a:lnTo>
                  <a:lnTo>
                    <a:pt x="4" y="145"/>
                  </a:lnTo>
                  <a:lnTo>
                    <a:pt x="16" y="153"/>
                  </a:lnTo>
                  <a:lnTo>
                    <a:pt x="28" y="164"/>
                  </a:lnTo>
                  <a:lnTo>
                    <a:pt x="28" y="164"/>
                  </a:lnTo>
                  <a:lnTo>
                    <a:pt x="43" y="168"/>
                  </a:lnTo>
                  <a:lnTo>
                    <a:pt x="63" y="164"/>
                  </a:lnTo>
                  <a:lnTo>
                    <a:pt x="110" y="156"/>
                  </a:lnTo>
                  <a:lnTo>
                    <a:pt x="157" y="145"/>
                  </a:lnTo>
                  <a:lnTo>
                    <a:pt x="180" y="133"/>
                  </a:lnTo>
                  <a:lnTo>
                    <a:pt x="180" y="13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5" name="Freeform 63">
              <a:extLst>
                <a:ext uri="{FF2B5EF4-FFF2-40B4-BE49-F238E27FC236}">
                  <a16:creationId xmlns:a16="http://schemas.microsoft.com/office/drawing/2014/main" id="{CB2B4940-F2D7-4831-9D88-74C8B87A2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040" y="4189041"/>
              <a:ext cx="204788" cy="4445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12" y="24"/>
                </a:cxn>
                <a:cxn ang="0">
                  <a:pos x="31" y="24"/>
                </a:cxn>
                <a:cxn ang="0">
                  <a:pos x="51" y="20"/>
                </a:cxn>
                <a:cxn ang="0">
                  <a:pos x="51" y="20"/>
                </a:cxn>
                <a:cxn ang="0">
                  <a:pos x="70" y="12"/>
                </a:cxn>
                <a:cxn ang="0">
                  <a:pos x="90" y="8"/>
                </a:cxn>
                <a:cxn ang="0">
                  <a:pos x="102" y="8"/>
                </a:cxn>
                <a:cxn ang="0">
                  <a:pos x="109" y="12"/>
                </a:cxn>
                <a:cxn ang="0">
                  <a:pos x="117" y="20"/>
                </a:cxn>
                <a:cxn ang="0">
                  <a:pos x="129" y="28"/>
                </a:cxn>
                <a:cxn ang="0">
                  <a:pos x="129" y="28"/>
                </a:cxn>
                <a:cxn ang="0">
                  <a:pos x="125" y="24"/>
                </a:cxn>
                <a:cxn ang="0">
                  <a:pos x="121" y="12"/>
                </a:cxn>
                <a:cxn ang="0">
                  <a:pos x="109" y="4"/>
                </a:cxn>
                <a:cxn ang="0">
                  <a:pos x="102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66" y="8"/>
                </a:cxn>
                <a:cxn ang="0">
                  <a:pos x="47" y="16"/>
                </a:cxn>
                <a:cxn ang="0">
                  <a:pos x="27" y="24"/>
                </a:cxn>
                <a:cxn ang="0">
                  <a:pos x="12" y="24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29" h="28">
                  <a:moveTo>
                    <a:pt x="0" y="20"/>
                  </a:moveTo>
                  <a:lnTo>
                    <a:pt x="0" y="20"/>
                  </a:lnTo>
                  <a:lnTo>
                    <a:pt x="12" y="24"/>
                  </a:lnTo>
                  <a:lnTo>
                    <a:pt x="31" y="24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70" y="12"/>
                  </a:lnTo>
                  <a:lnTo>
                    <a:pt x="90" y="8"/>
                  </a:lnTo>
                  <a:lnTo>
                    <a:pt x="102" y="8"/>
                  </a:lnTo>
                  <a:lnTo>
                    <a:pt x="109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5" y="24"/>
                  </a:lnTo>
                  <a:lnTo>
                    <a:pt x="121" y="12"/>
                  </a:lnTo>
                  <a:lnTo>
                    <a:pt x="109" y="4"/>
                  </a:lnTo>
                  <a:lnTo>
                    <a:pt x="10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66" y="8"/>
                  </a:lnTo>
                  <a:lnTo>
                    <a:pt x="47" y="16"/>
                  </a:lnTo>
                  <a:lnTo>
                    <a:pt x="27" y="24"/>
                  </a:lnTo>
                  <a:lnTo>
                    <a:pt x="12" y="24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6" name="Freeform 64">
              <a:extLst>
                <a:ext uri="{FF2B5EF4-FFF2-40B4-BE49-F238E27FC236}">
                  <a16:creationId xmlns:a16="http://schemas.microsoft.com/office/drawing/2014/main" id="{74235E71-BDBC-42AA-85D6-01D6974FB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377" y="1855416"/>
              <a:ext cx="533400" cy="708025"/>
            </a:xfrm>
            <a:custGeom>
              <a:avLst/>
              <a:gdLst/>
              <a:ahLst/>
              <a:cxnLst>
                <a:cxn ang="0">
                  <a:pos x="168" y="8"/>
                </a:cxn>
                <a:cxn ang="0">
                  <a:pos x="168" y="8"/>
                </a:cxn>
                <a:cxn ang="0">
                  <a:pos x="152" y="4"/>
                </a:cxn>
                <a:cxn ang="0">
                  <a:pos x="121" y="0"/>
                </a:cxn>
                <a:cxn ang="0">
                  <a:pos x="101" y="4"/>
                </a:cxn>
                <a:cxn ang="0">
                  <a:pos x="78" y="8"/>
                </a:cxn>
                <a:cxn ang="0">
                  <a:pos x="58" y="20"/>
                </a:cxn>
                <a:cxn ang="0">
                  <a:pos x="35" y="39"/>
                </a:cxn>
                <a:cxn ang="0">
                  <a:pos x="35" y="39"/>
                </a:cxn>
                <a:cxn ang="0">
                  <a:pos x="19" y="67"/>
                </a:cxn>
                <a:cxn ang="0">
                  <a:pos x="12" y="98"/>
                </a:cxn>
                <a:cxn ang="0">
                  <a:pos x="4" y="133"/>
                </a:cxn>
                <a:cxn ang="0">
                  <a:pos x="0" y="172"/>
                </a:cxn>
                <a:cxn ang="0">
                  <a:pos x="4" y="211"/>
                </a:cxn>
                <a:cxn ang="0">
                  <a:pos x="4" y="247"/>
                </a:cxn>
                <a:cxn ang="0">
                  <a:pos x="12" y="278"/>
                </a:cxn>
                <a:cxn ang="0">
                  <a:pos x="19" y="305"/>
                </a:cxn>
                <a:cxn ang="0">
                  <a:pos x="19" y="305"/>
                </a:cxn>
                <a:cxn ang="0">
                  <a:pos x="31" y="333"/>
                </a:cxn>
                <a:cxn ang="0">
                  <a:pos x="43" y="356"/>
                </a:cxn>
                <a:cxn ang="0">
                  <a:pos x="62" y="376"/>
                </a:cxn>
                <a:cxn ang="0">
                  <a:pos x="82" y="399"/>
                </a:cxn>
                <a:cxn ang="0">
                  <a:pos x="101" y="415"/>
                </a:cxn>
                <a:cxn ang="0">
                  <a:pos x="125" y="430"/>
                </a:cxn>
                <a:cxn ang="0">
                  <a:pos x="148" y="438"/>
                </a:cxn>
                <a:cxn ang="0">
                  <a:pos x="172" y="446"/>
                </a:cxn>
                <a:cxn ang="0">
                  <a:pos x="172" y="446"/>
                </a:cxn>
                <a:cxn ang="0">
                  <a:pos x="183" y="446"/>
                </a:cxn>
                <a:cxn ang="0">
                  <a:pos x="199" y="442"/>
                </a:cxn>
                <a:cxn ang="0">
                  <a:pos x="219" y="434"/>
                </a:cxn>
                <a:cxn ang="0">
                  <a:pos x="219" y="434"/>
                </a:cxn>
                <a:cxn ang="0">
                  <a:pos x="246" y="415"/>
                </a:cxn>
                <a:cxn ang="0">
                  <a:pos x="262" y="399"/>
                </a:cxn>
                <a:cxn ang="0">
                  <a:pos x="277" y="380"/>
                </a:cxn>
                <a:cxn ang="0">
                  <a:pos x="293" y="356"/>
                </a:cxn>
                <a:cxn ang="0">
                  <a:pos x="309" y="329"/>
                </a:cxn>
                <a:cxn ang="0">
                  <a:pos x="320" y="297"/>
                </a:cxn>
                <a:cxn ang="0">
                  <a:pos x="328" y="262"/>
                </a:cxn>
                <a:cxn ang="0">
                  <a:pos x="328" y="262"/>
                </a:cxn>
                <a:cxn ang="0">
                  <a:pos x="336" y="188"/>
                </a:cxn>
                <a:cxn ang="0">
                  <a:pos x="336" y="153"/>
                </a:cxn>
                <a:cxn ang="0">
                  <a:pos x="332" y="118"/>
                </a:cxn>
                <a:cxn ang="0">
                  <a:pos x="324" y="86"/>
                </a:cxn>
                <a:cxn ang="0">
                  <a:pos x="316" y="59"/>
                </a:cxn>
                <a:cxn ang="0">
                  <a:pos x="301" y="36"/>
                </a:cxn>
                <a:cxn ang="0">
                  <a:pos x="277" y="20"/>
                </a:cxn>
                <a:cxn ang="0">
                  <a:pos x="277" y="20"/>
                </a:cxn>
                <a:cxn ang="0">
                  <a:pos x="254" y="12"/>
                </a:cxn>
                <a:cxn ang="0">
                  <a:pos x="234" y="4"/>
                </a:cxn>
                <a:cxn ang="0">
                  <a:pos x="215" y="4"/>
                </a:cxn>
                <a:cxn ang="0">
                  <a:pos x="199" y="4"/>
                </a:cxn>
                <a:cxn ang="0">
                  <a:pos x="176" y="8"/>
                </a:cxn>
                <a:cxn ang="0">
                  <a:pos x="168" y="8"/>
                </a:cxn>
                <a:cxn ang="0">
                  <a:pos x="168" y="8"/>
                </a:cxn>
              </a:cxnLst>
              <a:rect l="0" t="0" r="r" b="b"/>
              <a:pathLst>
                <a:path w="336" h="446">
                  <a:moveTo>
                    <a:pt x="168" y="8"/>
                  </a:moveTo>
                  <a:lnTo>
                    <a:pt x="168" y="8"/>
                  </a:lnTo>
                  <a:lnTo>
                    <a:pt x="152" y="4"/>
                  </a:lnTo>
                  <a:lnTo>
                    <a:pt x="121" y="0"/>
                  </a:lnTo>
                  <a:lnTo>
                    <a:pt x="101" y="4"/>
                  </a:lnTo>
                  <a:lnTo>
                    <a:pt x="78" y="8"/>
                  </a:lnTo>
                  <a:lnTo>
                    <a:pt x="58" y="20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19" y="67"/>
                  </a:lnTo>
                  <a:lnTo>
                    <a:pt x="12" y="98"/>
                  </a:lnTo>
                  <a:lnTo>
                    <a:pt x="4" y="133"/>
                  </a:lnTo>
                  <a:lnTo>
                    <a:pt x="0" y="172"/>
                  </a:lnTo>
                  <a:lnTo>
                    <a:pt x="4" y="211"/>
                  </a:lnTo>
                  <a:lnTo>
                    <a:pt x="4" y="247"/>
                  </a:lnTo>
                  <a:lnTo>
                    <a:pt x="12" y="278"/>
                  </a:lnTo>
                  <a:lnTo>
                    <a:pt x="19" y="305"/>
                  </a:lnTo>
                  <a:lnTo>
                    <a:pt x="19" y="305"/>
                  </a:lnTo>
                  <a:lnTo>
                    <a:pt x="31" y="333"/>
                  </a:lnTo>
                  <a:lnTo>
                    <a:pt x="43" y="356"/>
                  </a:lnTo>
                  <a:lnTo>
                    <a:pt x="62" y="376"/>
                  </a:lnTo>
                  <a:lnTo>
                    <a:pt x="82" y="399"/>
                  </a:lnTo>
                  <a:lnTo>
                    <a:pt x="101" y="415"/>
                  </a:lnTo>
                  <a:lnTo>
                    <a:pt x="125" y="430"/>
                  </a:lnTo>
                  <a:lnTo>
                    <a:pt x="148" y="438"/>
                  </a:lnTo>
                  <a:lnTo>
                    <a:pt x="172" y="446"/>
                  </a:lnTo>
                  <a:lnTo>
                    <a:pt x="172" y="446"/>
                  </a:lnTo>
                  <a:lnTo>
                    <a:pt x="183" y="446"/>
                  </a:lnTo>
                  <a:lnTo>
                    <a:pt x="199" y="442"/>
                  </a:lnTo>
                  <a:lnTo>
                    <a:pt x="219" y="434"/>
                  </a:lnTo>
                  <a:lnTo>
                    <a:pt x="219" y="434"/>
                  </a:lnTo>
                  <a:lnTo>
                    <a:pt x="246" y="415"/>
                  </a:lnTo>
                  <a:lnTo>
                    <a:pt x="262" y="399"/>
                  </a:lnTo>
                  <a:lnTo>
                    <a:pt x="277" y="380"/>
                  </a:lnTo>
                  <a:lnTo>
                    <a:pt x="293" y="356"/>
                  </a:lnTo>
                  <a:lnTo>
                    <a:pt x="309" y="329"/>
                  </a:lnTo>
                  <a:lnTo>
                    <a:pt x="320" y="297"/>
                  </a:lnTo>
                  <a:lnTo>
                    <a:pt x="328" y="262"/>
                  </a:lnTo>
                  <a:lnTo>
                    <a:pt x="328" y="262"/>
                  </a:lnTo>
                  <a:lnTo>
                    <a:pt x="336" y="188"/>
                  </a:lnTo>
                  <a:lnTo>
                    <a:pt x="336" y="153"/>
                  </a:lnTo>
                  <a:lnTo>
                    <a:pt x="332" y="118"/>
                  </a:lnTo>
                  <a:lnTo>
                    <a:pt x="324" y="86"/>
                  </a:lnTo>
                  <a:lnTo>
                    <a:pt x="316" y="59"/>
                  </a:lnTo>
                  <a:lnTo>
                    <a:pt x="301" y="36"/>
                  </a:lnTo>
                  <a:lnTo>
                    <a:pt x="277" y="20"/>
                  </a:lnTo>
                  <a:lnTo>
                    <a:pt x="277" y="20"/>
                  </a:lnTo>
                  <a:lnTo>
                    <a:pt x="254" y="12"/>
                  </a:lnTo>
                  <a:lnTo>
                    <a:pt x="234" y="4"/>
                  </a:lnTo>
                  <a:lnTo>
                    <a:pt x="215" y="4"/>
                  </a:lnTo>
                  <a:lnTo>
                    <a:pt x="199" y="4"/>
                  </a:lnTo>
                  <a:lnTo>
                    <a:pt x="176" y="8"/>
                  </a:lnTo>
                  <a:lnTo>
                    <a:pt x="168" y="8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7" name="Freeform 65">
              <a:extLst>
                <a:ext uri="{FF2B5EF4-FFF2-40B4-BE49-F238E27FC236}">
                  <a16:creationId xmlns:a16="http://schemas.microsoft.com/office/drawing/2014/main" id="{3FD5C858-97BF-4FA9-BF2D-26F2449B8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677" y="2277691"/>
              <a:ext cx="42863" cy="74612"/>
            </a:xfrm>
            <a:custGeom>
              <a:avLst/>
              <a:gdLst/>
              <a:ahLst/>
              <a:cxnLst>
                <a:cxn ang="0">
                  <a:pos x="27" y="39"/>
                </a:cxn>
                <a:cxn ang="0">
                  <a:pos x="27" y="39"/>
                </a:cxn>
                <a:cxn ang="0">
                  <a:pos x="23" y="47"/>
                </a:cxn>
                <a:cxn ang="0">
                  <a:pos x="16" y="47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4" y="35"/>
                </a:cxn>
                <a:cxn ang="0">
                  <a:pos x="4" y="2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6" y="0"/>
                </a:cxn>
                <a:cxn ang="0">
                  <a:pos x="20" y="8"/>
                </a:cxn>
                <a:cxn ang="0">
                  <a:pos x="23" y="16"/>
                </a:cxn>
                <a:cxn ang="0">
                  <a:pos x="27" y="28"/>
                </a:cxn>
                <a:cxn ang="0">
                  <a:pos x="27" y="39"/>
                </a:cxn>
                <a:cxn ang="0">
                  <a:pos x="27" y="39"/>
                </a:cxn>
              </a:cxnLst>
              <a:rect l="0" t="0" r="r" b="b"/>
              <a:pathLst>
                <a:path w="27" h="47">
                  <a:moveTo>
                    <a:pt x="27" y="39"/>
                  </a:moveTo>
                  <a:lnTo>
                    <a:pt x="27" y="39"/>
                  </a:lnTo>
                  <a:lnTo>
                    <a:pt x="23" y="47"/>
                  </a:lnTo>
                  <a:lnTo>
                    <a:pt x="16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4" y="35"/>
                  </a:lnTo>
                  <a:lnTo>
                    <a:pt x="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0" y="8"/>
                  </a:lnTo>
                  <a:lnTo>
                    <a:pt x="23" y="16"/>
                  </a:lnTo>
                  <a:lnTo>
                    <a:pt x="27" y="28"/>
                  </a:lnTo>
                  <a:lnTo>
                    <a:pt x="27" y="39"/>
                  </a:lnTo>
                  <a:lnTo>
                    <a:pt x="27" y="39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8" name="Freeform 66">
              <a:extLst>
                <a:ext uri="{FF2B5EF4-FFF2-40B4-BE49-F238E27FC236}">
                  <a16:creationId xmlns:a16="http://schemas.microsoft.com/office/drawing/2014/main" id="{6FAC8CC7-0E64-4B6C-BAE3-11AF4CB30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490" y="4152528"/>
              <a:ext cx="1427163" cy="631825"/>
            </a:xfrm>
            <a:custGeom>
              <a:avLst/>
              <a:gdLst/>
              <a:ahLst/>
              <a:cxnLst>
                <a:cxn ang="0">
                  <a:pos x="496" y="90"/>
                </a:cxn>
                <a:cxn ang="0">
                  <a:pos x="496" y="90"/>
                </a:cxn>
                <a:cxn ang="0">
                  <a:pos x="414" y="74"/>
                </a:cxn>
                <a:cxn ang="0">
                  <a:pos x="340" y="58"/>
                </a:cxn>
                <a:cxn ang="0">
                  <a:pos x="277" y="39"/>
                </a:cxn>
                <a:cxn ang="0">
                  <a:pos x="277" y="39"/>
                </a:cxn>
                <a:cxn ang="0">
                  <a:pos x="222" y="19"/>
                </a:cxn>
                <a:cxn ang="0">
                  <a:pos x="168" y="8"/>
                </a:cxn>
                <a:cxn ang="0">
                  <a:pos x="140" y="4"/>
                </a:cxn>
                <a:cxn ang="0">
                  <a:pos x="113" y="0"/>
                </a:cxn>
                <a:cxn ang="0">
                  <a:pos x="89" y="4"/>
                </a:cxn>
                <a:cxn ang="0">
                  <a:pos x="66" y="11"/>
                </a:cxn>
                <a:cxn ang="0">
                  <a:pos x="66" y="11"/>
                </a:cxn>
                <a:cxn ang="0">
                  <a:pos x="46" y="23"/>
                </a:cxn>
                <a:cxn ang="0">
                  <a:pos x="27" y="39"/>
                </a:cxn>
                <a:cxn ang="0">
                  <a:pos x="15" y="54"/>
                </a:cxn>
                <a:cxn ang="0">
                  <a:pos x="3" y="78"/>
                </a:cxn>
                <a:cxn ang="0">
                  <a:pos x="0" y="101"/>
                </a:cxn>
                <a:cxn ang="0">
                  <a:pos x="3" y="129"/>
                </a:cxn>
                <a:cxn ang="0">
                  <a:pos x="11" y="152"/>
                </a:cxn>
                <a:cxn ang="0">
                  <a:pos x="27" y="180"/>
                </a:cxn>
                <a:cxn ang="0">
                  <a:pos x="27" y="180"/>
                </a:cxn>
                <a:cxn ang="0">
                  <a:pos x="46" y="203"/>
                </a:cxn>
                <a:cxn ang="0">
                  <a:pos x="78" y="226"/>
                </a:cxn>
                <a:cxn ang="0">
                  <a:pos x="117" y="246"/>
                </a:cxn>
                <a:cxn ang="0">
                  <a:pos x="164" y="266"/>
                </a:cxn>
                <a:cxn ang="0">
                  <a:pos x="211" y="281"/>
                </a:cxn>
                <a:cxn ang="0">
                  <a:pos x="265" y="297"/>
                </a:cxn>
                <a:cxn ang="0">
                  <a:pos x="379" y="324"/>
                </a:cxn>
                <a:cxn ang="0">
                  <a:pos x="379" y="324"/>
                </a:cxn>
                <a:cxn ang="0">
                  <a:pos x="437" y="336"/>
                </a:cxn>
                <a:cxn ang="0">
                  <a:pos x="496" y="344"/>
                </a:cxn>
                <a:cxn ang="0">
                  <a:pos x="609" y="352"/>
                </a:cxn>
                <a:cxn ang="0">
                  <a:pos x="715" y="363"/>
                </a:cxn>
                <a:cxn ang="0">
                  <a:pos x="758" y="375"/>
                </a:cxn>
                <a:cxn ang="0">
                  <a:pos x="801" y="387"/>
                </a:cxn>
                <a:cxn ang="0">
                  <a:pos x="801" y="387"/>
                </a:cxn>
                <a:cxn ang="0">
                  <a:pos x="832" y="395"/>
                </a:cxn>
                <a:cxn ang="0">
                  <a:pos x="859" y="398"/>
                </a:cxn>
                <a:cxn ang="0">
                  <a:pos x="883" y="395"/>
                </a:cxn>
                <a:cxn ang="0">
                  <a:pos x="895" y="391"/>
                </a:cxn>
                <a:cxn ang="0">
                  <a:pos x="899" y="379"/>
                </a:cxn>
                <a:cxn ang="0">
                  <a:pos x="899" y="367"/>
                </a:cxn>
                <a:cxn ang="0">
                  <a:pos x="887" y="352"/>
                </a:cxn>
                <a:cxn ang="0">
                  <a:pos x="867" y="336"/>
                </a:cxn>
                <a:cxn ang="0">
                  <a:pos x="867" y="336"/>
                </a:cxn>
                <a:cxn ang="0">
                  <a:pos x="801" y="281"/>
                </a:cxn>
                <a:cxn ang="0">
                  <a:pos x="699" y="203"/>
                </a:cxn>
                <a:cxn ang="0">
                  <a:pos x="645" y="164"/>
                </a:cxn>
                <a:cxn ang="0">
                  <a:pos x="590" y="129"/>
                </a:cxn>
                <a:cxn ang="0">
                  <a:pos x="539" y="101"/>
                </a:cxn>
                <a:cxn ang="0">
                  <a:pos x="519" y="94"/>
                </a:cxn>
                <a:cxn ang="0">
                  <a:pos x="496" y="90"/>
                </a:cxn>
                <a:cxn ang="0">
                  <a:pos x="496" y="90"/>
                </a:cxn>
              </a:cxnLst>
              <a:rect l="0" t="0" r="r" b="b"/>
              <a:pathLst>
                <a:path w="899" h="398">
                  <a:moveTo>
                    <a:pt x="496" y="90"/>
                  </a:moveTo>
                  <a:lnTo>
                    <a:pt x="496" y="90"/>
                  </a:lnTo>
                  <a:lnTo>
                    <a:pt x="414" y="74"/>
                  </a:lnTo>
                  <a:lnTo>
                    <a:pt x="340" y="58"/>
                  </a:lnTo>
                  <a:lnTo>
                    <a:pt x="277" y="39"/>
                  </a:lnTo>
                  <a:lnTo>
                    <a:pt x="277" y="39"/>
                  </a:lnTo>
                  <a:lnTo>
                    <a:pt x="222" y="19"/>
                  </a:lnTo>
                  <a:lnTo>
                    <a:pt x="168" y="8"/>
                  </a:lnTo>
                  <a:lnTo>
                    <a:pt x="140" y="4"/>
                  </a:lnTo>
                  <a:lnTo>
                    <a:pt x="113" y="0"/>
                  </a:lnTo>
                  <a:lnTo>
                    <a:pt x="89" y="4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46" y="23"/>
                  </a:lnTo>
                  <a:lnTo>
                    <a:pt x="27" y="39"/>
                  </a:lnTo>
                  <a:lnTo>
                    <a:pt x="15" y="54"/>
                  </a:lnTo>
                  <a:lnTo>
                    <a:pt x="3" y="78"/>
                  </a:lnTo>
                  <a:lnTo>
                    <a:pt x="0" y="101"/>
                  </a:lnTo>
                  <a:lnTo>
                    <a:pt x="3" y="129"/>
                  </a:lnTo>
                  <a:lnTo>
                    <a:pt x="11" y="152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46" y="203"/>
                  </a:lnTo>
                  <a:lnTo>
                    <a:pt x="78" y="226"/>
                  </a:lnTo>
                  <a:lnTo>
                    <a:pt x="117" y="246"/>
                  </a:lnTo>
                  <a:lnTo>
                    <a:pt x="164" y="266"/>
                  </a:lnTo>
                  <a:lnTo>
                    <a:pt x="211" y="281"/>
                  </a:lnTo>
                  <a:lnTo>
                    <a:pt x="265" y="297"/>
                  </a:lnTo>
                  <a:lnTo>
                    <a:pt x="379" y="324"/>
                  </a:lnTo>
                  <a:lnTo>
                    <a:pt x="379" y="324"/>
                  </a:lnTo>
                  <a:lnTo>
                    <a:pt x="437" y="336"/>
                  </a:lnTo>
                  <a:lnTo>
                    <a:pt x="496" y="344"/>
                  </a:lnTo>
                  <a:lnTo>
                    <a:pt x="609" y="352"/>
                  </a:lnTo>
                  <a:lnTo>
                    <a:pt x="715" y="363"/>
                  </a:lnTo>
                  <a:lnTo>
                    <a:pt x="758" y="375"/>
                  </a:lnTo>
                  <a:lnTo>
                    <a:pt x="801" y="387"/>
                  </a:lnTo>
                  <a:lnTo>
                    <a:pt x="801" y="387"/>
                  </a:lnTo>
                  <a:lnTo>
                    <a:pt x="832" y="395"/>
                  </a:lnTo>
                  <a:lnTo>
                    <a:pt x="859" y="398"/>
                  </a:lnTo>
                  <a:lnTo>
                    <a:pt x="883" y="395"/>
                  </a:lnTo>
                  <a:lnTo>
                    <a:pt x="895" y="391"/>
                  </a:lnTo>
                  <a:lnTo>
                    <a:pt x="899" y="379"/>
                  </a:lnTo>
                  <a:lnTo>
                    <a:pt x="899" y="367"/>
                  </a:lnTo>
                  <a:lnTo>
                    <a:pt x="887" y="352"/>
                  </a:lnTo>
                  <a:lnTo>
                    <a:pt x="867" y="336"/>
                  </a:lnTo>
                  <a:lnTo>
                    <a:pt x="867" y="336"/>
                  </a:lnTo>
                  <a:lnTo>
                    <a:pt x="801" y="281"/>
                  </a:lnTo>
                  <a:lnTo>
                    <a:pt x="699" y="203"/>
                  </a:lnTo>
                  <a:lnTo>
                    <a:pt x="645" y="164"/>
                  </a:lnTo>
                  <a:lnTo>
                    <a:pt x="590" y="129"/>
                  </a:lnTo>
                  <a:lnTo>
                    <a:pt x="539" y="101"/>
                  </a:lnTo>
                  <a:lnTo>
                    <a:pt x="519" y="94"/>
                  </a:lnTo>
                  <a:lnTo>
                    <a:pt x="496" y="90"/>
                  </a:lnTo>
                  <a:lnTo>
                    <a:pt x="496" y="90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9" name="Freeform 67">
              <a:extLst>
                <a:ext uri="{FF2B5EF4-FFF2-40B4-BE49-F238E27FC236}">
                  <a16:creationId xmlns:a16="http://schemas.microsoft.com/office/drawing/2014/main" id="{5FBEAE4A-1B9D-41D9-892F-0B9B87D7A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202" y="4165228"/>
              <a:ext cx="1117600" cy="546100"/>
            </a:xfrm>
            <a:custGeom>
              <a:avLst/>
              <a:gdLst/>
              <a:ahLst/>
              <a:cxnLst>
                <a:cxn ang="0">
                  <a:pos x="129" y="93"/>
                </a:cxn>
                <a:cxn ang="0">
                  <a:pos x="129" y="93"/>
                </a:cxn>
                <a:cxn ang="0">
                  <a:pos x="157" y="86"/>
                </a:cxn>
                <a:cxn ang="0">
                  <a:pos x="188" y="78"/>
                </a:cxn>
                <a:cxn ang="0">
                  <a:pos x="231" y="74"/>
                </a:cxn>
                <a:cxn ang="0">
                  <a:pos x="231" y="74"/>
                </a:cxn>
                <a:cxn ang="0">
                  <a:pos x="289" y="70"/>
                </a:cxn>
                <a:cxn ang="0">
                  <a:pos x="356" y="62"/>
                </a:cxn>
                <a:cxn ang="0">
                  <a:pos x="418" y="46"/>
                </a:cxn>
                <a:cxn ang="0">
                  <a:pos x="469" y="31"/>
                </a:cxn>
                <a:cxn ang="0">
                  <a:pos x="469" y="31"/>
                </a:cxn>
                <a:cxn ang="0">
                  <a:pos x="512" y="15"/>
                </a:cxn>
                <a:cxn ang="0">
                  <a:pos x="559" y="3"/>
                </a:cxn>
                <a:cxn ang="0">
                  <a:pos x="583" y="0"/>
                </a:cxn>
                <a:cxn ang="0">
                  <a:pos x="602" y="0"/>
                </a:cxn>
                <a:cxn ang="0">
                  <a:pos x="622" y="3"/>
                </a:cxn>
                <a:cxn ang="0">
                  <a:pos x="637" y="11"/>
                </a:cxn>
                <a:cxn ang="0">
                  <a:pos x="637" y="11"/>
                </a:cxn>
                <a:cxn ang="0">
                  <a:pos x="653" y="23"/>
                </a:cxn>
                <a:cxn ang="0">
                  <a:pos x="669" y="39"/>
                </a:cxn>
                <a:cxn ang="0">
                  <a:pos x="684" y="62"/>
                </a:cxn>
                <a:cxn ang="0">
                  <a:pos x="700" y="86"/>
                </a:cxn>
                <a:cxn ang="0">
                  <a:pos x="704" y="117"/>
                </a:cxn>
                <a:cxn ang="0">
                  <a:pos x="704" y="132"/>
                </a:cxn>
                <a:cxn ang="0">
                  <a:pos x="704" y="144"/>
                </a:cxn>
                <a:cxn ang="0">
                  <a:pos x="696" y="160"/>
                </a:cxn>
                <a:cxn ang="0">
                  <a:pos x="688" y="175"/>
                </a:cxn>
                <a:cxn ang="0">
                  <a:pos x="676" y="191"/>
                </a:cxn>
                <a:cxn ang="0">
                  <a:pos x="661" y="203"/>
                </a:cxn>
                <a:cxn ang="0">
                  <a:pos x="661" y="203"/>
                </a:cxn>
                <a:cxn ang="0">
                  <a:pos x="641" y="218"/>
                </a:cxn>
                <a:cxn ang="0">
                  <a:pos x="614" y="230"/>
                </a:cxn>
                <a:cxn ang="0">
                  <a:pos x="547" y="258"/>
                </a:cxn>
                <a:cxn ang="0">
                  <a:pos x="461" y="285"/>
                </a:cxn>
                <a:cxn ang="0">
                  <a:pos x="372" y="304"/>
                </a:cxn>
                <a:cxn ang="0">
                  <a:pos x="282" y="324"/>
                </a:cxn>
                <a:cxn ang="0">
                  <a:pos x="200" y="340"/>
                </a:cxn>
                <a:cxn ang="0">
                  <a:pos x="129" y="344"/>
                </a:cxn>
                <a:cxn ang="0">
                  <a:pos x="82" y="344"/>
                </a:cxn>
                <a:cxn ang="0">
                  <a:pos x="82" y="344"/>
                </a:cxn>
                <a:cxn ang="0">
                  <a:pos x="63" y="340"/>
                </a:cxn>
                <a:cxn ang="0">
                  <a:pos x="47" y="332"/>
                </a:cxn>
                <a:cxn ang="0">
                  <a:pos x="35" y="320"/>
                </a:cxn>
                <a:cxn ang="0">
                  <a:pos x="24" y="308"/>
                </a:cxn>
                <a:cxn ang="0">
                  <a:pos x="12" y="289"/>
                </a:cxn>
                <a:cxn ang="0">
                  <a:pos x="8" y="273"/>
                </a:cxn>
                <a:cxn ang="0">
                  <a:pos x="4" y="254"/>
                </a:cxn>
                <a:cxn ang="0">
                  <a:pos x="0" y="230"/>
                </a:cxn>
                <a:cxn ang="0">
                  <a:pos x="4" y="211"/>
                </a:cxn>
                <a:cxn ang="0">
                  <a:pos x="8" y="191"/>
                </a:cxn>
                <a:cxn ang="0">
                  <a:pos x="20" y="172"/>
                </a:cxn>
                <a:cxn ang="0">
                  <a:pos x="31" y="152"/>
                </a:cxn>
                <a:cxn ang="0">
                  <a:pos x="51" y="132"/>
                </a:cxn>
                <a:cxn ang="0">
                  <a:pos x="71" y="117"/>
                </a:cxn>
                <a:cxn ang="0">
                  <a:pos x="98" y="105"/>
                </a:cxn>
                <a:cxn ang="0">
                  <a:pos x="129" y="93"/>
                </a:cxn>
                <a:cxn ang="0">
                  <a:pos x="129" y="93"/>
                </a:cxn>
              </a:cxnLst>
              <a:rect l="0" t="0" r="r" b="b"/>
              <a:pathLst>
                <a:path w="704" h="344">
                  <a:moveTo>
                    <a:pt x="129" y="93"/>
                  </a:moveTo>
                  <a:lnTo>
                    <a:pt x="129" y="93"/>
                  </a:lnTo>
                  <a:lnTo>
                    <a:pt x="157" y="86"/>
                  </a:lnTo>
                  <a:lnTo>
                    <a:pt x="188" y="78"/>
                  </a:lnTo>
                  <a:lnTo>
                    <a:pt x="231" y="74"/>
                  </a:lnTo>
                  <a:lnTo>
                    <a:pt x="231" y="74"/>
                  </a:lnTo>
                  <a:lnTo>
                    <a:pt x="289" y="70"/>
                  </a:lnTo>
                  <a:lnTo>
                    <a:pt x="356" y="62"/>
                  </a:lnTo>
                  <a:lnTo>
                    <a:pt x="418" y="46"/>
                  </a:lnTo>
                  <a:lnTo>
                    <a:pt x="469" y="31"/>
                  </a:lnTo>
                  <a:lnTo>
                    <a:pt x="469" y="31"/>
                  </a:lnTo>
                  <a:lnTo>
                    <a:pt x="512" y="15"/>
                  </a:lnTo>
                  <a:lnTo>
                    <a:pt x="559" y="3"/>
                  </a:lnTo>
                  <a:lnTo>
                    <a:pt x="583" y="0"/>
                  </a:lnTo>
                  <a:lnTo>
                    <a:pt x="602" y="0"/>
                  </a:lnTo>
                  <a:lnTo>
                    <a:pt x="622" y="3"/>
                  </a:lnTo>
                  <a:lnTo>
                    <a:pt x="637" y="11"/>
                  </a:lnTo>
                  <a:lnTo>
                    <a:pt x="637" y="11"/>
                  </a:lnTo>
                  <a:lnTo>
                    <a:pt x="653" y="23"/>
                  </a:lnTo>
                  <a:lnTo>
                    <a:pt x="669" y="39"/>
                  </a:lnTo>
                  <a:lnTo>
                    <a:pt x="684" y="62"/>
                  </a:lnTo>
                  <a:lnTo>
                    <a:pt x="700" y="86"/>
                  </a:lnTo>
                  <a:lnTo>
                    <a:pt x="704" y="117"/>
                  </a:lnTo>
                  <a:lnTo>
                    <a:pt x="704" y="132"/>
                  </a:lnTo>
                  <a:lnTo>
                    <a:pt x="704" y="144"/>
                  </a:lnTo>
                  <a:lnTo>
                    <a:pt x="696" y="160"/>
                  </a:lnTo>
                  <a:lnTo>
                    <a:pt x="688" y="175"/>
                  </a:lnTo>
                  <a:lnTo>
                    <a:pt x="676" y="191"/>
                  </a:lnTo>
                  <a:lnTo>
                    <a:pt x="661" y="203"/>
                  </a:lnTo>
                  <a:lnTo>
                    <a:pt x="661" y="203"/>
                  </a:lnTo>
                  <a:lnTo>
                    <a:pt x="641" y="218"/>
                  </a:lnTo>
                  <a:lnTo>
                    <a:pt x="614" y="230"/>
                  </a:lnTo>
                  <a:lnTo>
                    <a:pt x="547" y="258"/>
                  </a:lnTo>
                  <a:lnTo>
                    <a:pt x="461" y="285"/>
                  </a:lnTo>
                  <a:lnTo>
                    <a:pt x="372" y="304"/>
                  </a:lnTo>
                  <a:lnTo>
                    <a:pt x="282" y="324"/>
                  </a:lnTo>
                  <a:lnTo>
                    <a:pt x="200" y="340"/>
                  </a:lnTo>
                  <a:lnTo>
                    <a:pt x="129" y="344"/>
                  </a:lnTo>
                  <a:lnTo>
                    <a:pt x="82" y="344"/>
                  </a:lnTo>
                  <a:lnTo>
                    <a:pt x="82" y="344"/>
                  </a:lnTo>
                  <a:lnTo>
                    <a:pt x="63" y="340"/>
                  </a:lnTo>
                  <a:lnTo>
                    <a:pt x="47" y="332"/>
                  </a:lnTo>
                  <a:lnTo>
                    <a:pt x="35" y="320"/>
                  </a:lnTo>
                  <a:lnTo>
                    <a:pt x="24" y="308"/>
                  </a:lnTo>
                  <a:lnTo>
                    <a:pt x="12" y="289"/>
                  </a:lnTo>
                  <a:lnTo>
                    <a:pt x="8" y="273"/>
                  </a:lnTo>
                  <a:lnTo>
                    <a:pt x="4" y="254"/>
                  </a:lnTo>
                  <a:lnTo>
                    <a:pt x="0" y="230"/>
                  </a:lnTo>
                  <a:lnTo>
                    <a:pt x="4" y="211"/>
                  </a:lnTo>
                  <a:lnTo>
                    <a:pt x="8" y="191"/>
                  </a:lnTo>
                  <a:lnTo>
                    <a:pt x="20" y="172"/>
                  </a:lnTo>
                  <a:lnTo>
                    <a:pt x="31" y="152"/>
                  </a:lnTo>
                  <a:lnTo>
                    <a:pt x="51" y="132"/>
                  </a:lnTo>
                  <a:lnTo>
                    <a:pt x="71" y="117"/>
                  </a:lnTo>
                  <a:lnTo>
                    <a:pt x="98" y="105"/>
                  </a:lnTo>
                  <a:lnTo>
                    <a:pt x="129" y="93"/>
                  </a:lnTo>
                  <a:lnTo>
                    <a:pt x="129" y="9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0" name="Freeform 68">
              <a:extLst>
                <a:ext uri="{FF2B5EF4-FFF2-40B4-BE49-F238E27FC236}">
                  <a16:creationId xmlns:a16="http://schemas.microsoft.com/office/drawing/2014/main" id="{F1885807-3486-45C7-A1D8-B26990CAF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752" y="2780928"/>
              <a:ext cx="863600" cy="1247775"/>
            </a:xfrm>
            <a:custGeom>
              <a:avLst/>
              <a:gdLst/>
              <a:ahLst/>
              <a:cxnLst>
                <a:cxn ang="0">
                  <a:pos x="125" y="4"/>
                </a:cxn>
                <a:cxn ang="0">
                  <a:pos x="47" y="23"/>
                </a:cxn>
                <a:cxn ang="0">
                  <a:pos x="0" y="27"/>
                </a:cxn>
                <a:cxn ang="0">
                  <a:pos x="16" y="58"/>
                </a:cxn>
                <a:cxn ang="0">
                  <a:pos x="28" y="121"/>
                </a:cxn>
                <a:cxn ang="0">
                  <a:pos x="28" y="215"/>
                </a:cxn>
                <a:cxn ang="0">
                  <a:pos x="16" y="281"/>
                </a:cxn>
                <a:cxn ang="0">
                  <a:pos x="4" y="352"/>
                </a:cxn>
                <a:cxn ang="0">
                  <a:pos x="8" y="410"/>
                </a:cxn>
                <a:cxn ang="0">
                  <a:pos x="24" y="449"/>
                </a:cxn>
                <a:cxn ang="0">
                  <a:pos x="43" y="473"/>
                </a:cxn>
                <a:cxn ang="0">
                  <a:pos x="47" y="500"/>
                </a:cxn>
                <a:cxn ang="0">
                  <a:pos x="63" y="606"/>
                </a:cxn>
                <a:cxn ang="0">
                  <a:pos x="67" y="707"/>
                </a:cxn>
                <a:cxn ang="0">
                  <a:pos x="63" y="762"/>
                </a:cxn>
                <a:cxn ang="0">
                  <a:pos x="133" y="774"/>
                </a:cxn>
                <a:cxn ang="0">
                  <a:pos x="251" y="786"/>
                </a:cxn>
                <a:cxn ang="0">
                  <a:pos x="399" y="774"/>
                </a:cxn>
                <a:cxn ang="0">
                  <a:pos x="485" y="758"/>
                </a:cxn>
                <a:cxn ang="0">
                  <a:pos x="477" y="660"/>
                </a:cxn>
                <a:cxn ang="0">
                  <a:pos x="481" y="567"/>
                </a:cxn>
                <a:cxn ang="0">
                  <a:pos x="497" y="469"/>
                </a:cxn>
                <a:cxn ang="0">
                  <a:pos x="505" y="461"/>
                </a:cxn>
                <a:cxn ang="0">
                  <a:pos x="520" y="434"/>
                </a:cxn>
                <a:cxn ang="0">
                  <a:pos x="532" y="375"/>
                </a:cxn>
                <a:cxn ang="0">
                  <a:pos x="532" y="277"/>
                </a:cxn>
                <a:cxn ang="0">
                  <a:pos x="528" y="187"/>
                </a:cxn>
                <a:cxn ang="0">
                  <a:pos x="532" y="78"/>
                </a:cxn>
                <a:cxn ang="0">
                  <a:pos x="544" y="31"/>
                </a:cxn>
                <a:cxn ang="0">
                  <a:pos x="462" y="12"/>
                </a:cxn>
                <a:cxn ang="0">
                  <a:pos x="430" y="0"/>
                </a:cxn>
                <a:cxn ang="0">
                  <a:pos x="430" y="70"/>
                </a:cxn>
                <a:cxn ang="0">
                  <a:pos x="407" y="152"/>
                </a:cxn>
                <a:cxn ang="0">
                  <a:pos x="383" y="191"/>
                </a:cxn>
                <a:cxn ang="0">
                  <a:pos x="352" y="219"/>
                </a:cxn>
                <a:cxn ang="0">
                  <a:pos x="309" y="230"/>
                </a:cxn>
                <a:cxn ang="0">
                  <a:pos x="278" y="234"/>
                </a:cxn>
                <a:cxn ang="0">
                  <a:pos x="231" y="227"/>
                </a:cxn>
                <a:cxn ang="0">
                  <a:pos x="192" y="211"/>
                </a:cxn>
                <a:cxn ang="0">
                  <a:pos x="165" y="184"/>
                </a:cxn>
                <a:cxn ang="0">
                  <a:pos x="137" y="133"/>
                </a:cxn>
                <a:cxn ang="0">
                  <a:pos x="125" y="51"/>
                </a:cxn>
                <a:cxn ang="0">
                  <a:pos x="125" y="4"/>
                </a:cxn>
              </a:cxnLst>
              <a:rect l="0" t="0" r="r" b="b"/>
              <a:pathLst>
                <a:path w="544" h="786">
                  <a:moveTo>
                    <a:pt x="125" y="4"/>
                  </a:moveTo>
                  <a:lnTo>
                    <a:pt x="125" y="4"/>
                  </a:lnTo>
                  <a:lnTo>
                    <a:pt x="86" y="15"/>
                  </a:lnTo>
                  <a:lnTo>
                    <a:pt x="47" y="23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8" y="43"/>
                  </a:lnTo>
                  <a:lnTo>
                    <a:pt x="16" y="58"/>
                  </a:lnTo>
                  <a:lnTo>
                    <a:pt x="24" y="86"/>
                  </a:lnTo>
                  <a:lnTo>
                    <a:pt x="28" y="121"/>
                  </a:lnTo>
                  <a:lnTo>
                    <a:pt x="32" y="164"/>
                  </a:lnTo>
                  <a:lnTo>
                    <a:pt x="28" y="215"/>
                  </a:lnTo>
                  <a:lnTo>
                    <a:pt x="16" y="281"/>
                  </a:lnTo>
                  <a:lnTo>
                    <a:pt x="16" y="281"/>
                  </a:lnTo>
                  <a:lnTo>
                    <a:pt x="8" y="320"/>
                  </a:lnTo>
                  <a:lnTo>
                    <a:pt x="4" y="352"/>
                  </a:lnTo>
                  <a:lnTo>
                    <a:pt x="4" y="383"/>
                  </a:lnTo>
                  <a:lnTo>
                    <a:pt x="8" y="410"/>
                  </a:lnTo>
                  <a:lnTo>
                    <a:pt x="16" y="430"/>
                  </a:lnTo>
                  <a:lnTo>
                    <a:pt x="24" y="449"/>
                  </a:lnTo>
                  <a:lnTo>
                    <a:pt x="32" y="465"/>
                  </a:lnTo>
                  <a:lnTo>
                    <a:pt x="43" y="473"/>
                  </a:lnTo>
                  <a:lnTo>
                    <a:pt x="43" y="473"/>
                  </a:lnTo>
                  <a:lnTo>
                    <a:pt x="47" y="500"/>
                  </a:lnTo>
                  <a:lnTo>
                    <a:pt x="59" y="563"/>
                  </a:lnTo>
                  <a:lnTo>
                    <a:pt x="63" y="606"/>
                  </a:lnTo>
                  <a:lnTo>
                    <a:pt x="67" y="657"/>
                  </a:lnTo>
                  <a:lnTo>
                    <a:pt x="67" y="707"/>
                  </a:lnTo>
                  <a:lnTo>
                    <a:pt x="63" y="762"/>
                  </a:lnTo>
                  <a:lnTo>
                    <a:pt x="63" y="762"/>
                  </a:lnTo>
                  <a:lnTo>
                    <a:pt x="94" y="770"/>
                  </a:lnTo>
                  <a:lnTo>
                    <a:pt x="133" y="774"/>
                  </a:lnTo>
                  <a:lnTo>
                    <a:pt x="188" y="782"/>
                  </a:lnTo>
                  <a:lnTo>
                    <a:pt x="251" y="786"/>
                  </a:lnTo>
                  <a:lnTo>
                    <a:pt x="321" y="782"/>
                  </a:lnTo>
                  <a:lnTo>
                    <a:pt x="399" y="774"/>
                  </a:lnTo>
                  <a:lnTo>
                    <a:pt x="485" y="758"/>
                  </a:lnTo>
                  <a:lnTo>
                    <a:pt x="485" y="758"/>
                  </a:lnTo>
                  <a:lnTo>
                    <a:pt x="481" y="731"/>
                  </a:lnTo>
                  <a:lnTo>
                    <a:pt x="477" y="660"/>
                  </a:lnTo>
                  <a:lnTo>
                    <a:pt x="477" y="617"/>
                  </a:lnTo>
                  <a:lnTo>
                    <a:pt x="481" y="567"/>
                  </a:lnTo>
                  <a:lnTo>
                    <a:pt x="489" y="516"/>
                  </a:lnTo>
                  <a:lnTo>
                    <a:pt x="497" y="469"/>
                  </a:lnTo>
                  <a:lnTo>
                    <a:pt x="497" y="469"/>
                  </a:lnTo>
                  <a:lnTo>
                    <a:pt x="505" y="461"/>
                  </a:lnTo>
                  <a:lnTo>
                    <a:pt x="512" y="449"/>
                  </a:lnTo>
                  <a:lnTo>
                    <a:pt x="520" y="434"/>
                  </a:lnTo>
                  <a:lnTo>
                    <a:pt x="528" y="410"/>
                  </a:lnTo>
                  <a:lnTo>
                    <a:pt x="532" y="375"/>
                  </a:lnTo>
                  <a:lnTo>
                    <a:pt x="536" y="332"/>
                  </a:lnTo>
                  <a:lnTo>
                    <a:pt x="532" y="277"/>
                  </a:lnTo>
                  <a:lnTo>
                    <a:pt x="532" y="277"/>
                  </a:lnTo>
                  <a:lnTo>
                    <a:pt x="528" y="187"/>
                  </a:lnTo>
                  <a:lnTo>
                    <a:pt x="528" y="125"/>
                  </a:lnTo>
                  <a:lnTo>
                    <a:pt x="532" y="78"/>
                  </a:lnTo>
                  <a:lnTo>
                    <a:pt x="544" y="31"/>
                  </a:lnTo>
                  <a:lnTo>
                    <a:pt x="544" y="31"/>
                  </a:lnTo>
                  <a:lnTo>
                    <a:pt x="501" y="23"/>
                  </a:lnTo>
                  <a:lnTo>
                    <a:pt x="462" y="12"/>
                  </a:lnTo>
                  <a:lnTo>
                    <a:pt x="430" y="0"/>
                  </a:lnTo>
                  <a:lnTo>
                    <a:pt x="430" y="0"/>
                  </a:lnTo>
                  <a:lnTo>
                    <a:pt x="430" y="35"/>
                  </a:lnTo>
                  <a:lnTo>
                    <a:pt x="430" y="70"/>
                  </a:lnTo>
                  <a:lnTo>
                    <a:pt x="422" y="113"/>
                  </a:lnTo>
                  <a:lnTo>
                    <a:pt x="407" y="152"/>
                  </a:lnTo>
                  <a:lnTo>
                    <a:pt x="399" y="172"/>
                  </a:lnTo>
                  <a:lnTo>
                    <a:pt x="383" y="191"/>
                  </a:lnTo>
                  <a:lnTo>
                    <a:pt x="372" y="207"/>
                  </a:lnTo>
                  <a:lnTo>
                    <a:pt x="352" y="219"/>
                  </a:lnTo>
                  <a:lnTo>
                    <a:pt x="333" y="227"/>
                  </a:lnTo>
                  <a:lnTo>
                    <a:pt x="309" y="230"/>
                  </a:lnTo>
                  <a:lnTo>
                    <a:pt x="309" y="230"/>
                  </a:lnTo>
                  <a:lnTo>
                    <a:pt x="278" y="234"/>
                  </a:lnTo>
                  <a:lnTo>
                    <a:pt x="254" y="230"/>
                  </a:lnTo>
                  <a:lnTo>
                    <a:pt x="231" y="227"/>
                  </a:lnTo>
                  <a:lnTo>
                    <a:pt x="211" y="219"/>
                  </a:lnTo>
                  <a:lnTo>
                    <a:pt x="192" y="211"/>
                  </a:lnTo>
                  <a:lnTo>
                    <a:pt x="176" y="199"/>
                  </a:lnTo>
                  <a:lnTo>
                    <a:pt x="165" y="184"/>
                  </a:lnTo>
                  <a:lnTo>
                    <a:pt x="153" y="168"/>
                  </a:lnTo>
                  <a:lnTo>
                    <a:pt x="137" y="133"/>
                  </a:lnTo>
                  <a:lnTo>
                    <a:pt x="129" y="94"/>
                  </a:lnTo>
                  <a:lnTo>
                    <a:pt x="125" y="51"/>
                  </a:lnTo>
                  <a:lnTo>
                    <a:pt x="125" y="4"/>
                  </a:lnTo>
                  <a:lnTo>
                    <a:pt x="125" y="4"/>
                  </a:lnTo>
                  <a:close/>
                </a:path>
              </a:pathLst>
            </a:custGeom>
            <a:solidFill>
              <a:srgbClr val="91B6D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1" name="Freeform 69">
              <a:extLst>
                <a:ext uri="{FF2B5EF4-FFF2-40B4-BE49-F238E27FC236}">
                  <a16:creationId xmlns:a16="http://schemas.microsoft.com/office/drawing/2014/main" id="{5F825F27-0A26-4333-8697-24A8FCDB0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440" y="4139828"/>
              <a:ext cx="2538413" cy="608012"/>
            </a:xfrm>
            <a:custGeom>
              <a:avLst/>
              <a:gdLst/>
              <a:ahLst/>
              <a:cxnLst>
                <a:cxn ang="0">
                  <a:pos x="563" y="8"/>
                </a:cxn>
                <a:cxn ang="0">
                  <a:pos x="660" y="23"/>
                </a:cxn>
                <a:cxn ang="0">
                  <a:pos x="805" y="35"/>
                </a:cxn>
                <a:cxn ang="0">
                  <a:pos x="930" y="27"/>
                </a:cxn>
                <a:cxn ang="0">
                  <a:pos x="1012" y="12"/>
                </a:cxn>
                <a:cxn ang="0">
                  <a:pos x="1055" y="0"/>
                </a:cxn>
                <a:cxn ang="0">
                  <a:pos x="1079" y="43"/>
                </a:cxn>
                <a:cxn ang="0">
                  <a:pos x="1094" y="59"/>
                </a:cxn>
                <a:cxn ang="0">
                  <a:pos x="1298" y="43"/>
                </a:cxn>
                <a:cxn ang="0">
                  <a:pos x="1387" y="31"/>
                </a:cxn>
                <a:cxn ang="0">
                  <a:pos x="1485" y="16"/>
                </a:cxn>
                <a:cxn ang="0">
                  <a:pos x="1540" y="23"/>
                </a:cxn>
                <a:cxn ang="0">
                  <a:pos x="1575" y="51"/>
                </a:cxn>
                <a:cxn ang="0">
                  <a:pos x="1587" y="74"/>
                </a:cxn>
                <a:cxn ang="0">
                  <a:pos x="1599" y="133"/>
                </a:cxn>
                <a:cxn ang="0">
                  <a:pos x="1587" y="195"/>
                </a:cxn>
                <a:cxn ang="0">
                  <a:pos x="1556" y="238"/>
                </a:cxn>
                <a:cxn ang="0">
                  <a:pos x="1524" y="266"/>
                </a:cxn>
                <a:cxn ang="0">
                  <a:pos x="1481" y="289"/>
                </a:cxn>
                <a:cxn ang="0">
                  <a:pos x="1454" y="297"/>
                </a:cxn>
                <a:cxn ang="0">
                  <a:pos x="1282" y="332"/>
                </a:cxn>
                <a:cxn ang="0">
                  <a:pos x="1047" y="356"/>
                </a:cxn>
                <a:cxn ang="0">
                  <a:pos x="739" y="379"/>
                </a:cxn>
                <a:cxn ang="0">
                  <a:pos x="676" y="383"/>
                </a:cxn>
                <a:cxn ang="0">
                  <a:pos x="539" y="375"/>
                </a:cxn>
                <a:cxn ang="0">
                  <a:pos x="352" y="348"/>
                </a:cxn>
                <a:cxn ang="0">
                  <a:pos x="195" y="301"/>
                </a:cxn>
                <a:cxn ang="0">
                  <a:pos x="141" y="281"/>
                </a:cxn>
                <a:cxn ang="0">
                  <a:pos x="98" y="250"/>
                </a:cxn>
                <a:cxn ang="0">
                  <a:pos x="43" y="203"/>
                </a:cxn>
                <a:cxn ang="0">
                  <a:pos x="12" y="160"/>
                </a:cxn>
                <a:cxn ang="0">
                  <a:pos x="0" y="125"/>
                </a:cxn>
                <a:cxn ang="0">
                  <a:pos x="0" y="109"/>
                </a:cxn>
                <a:cxn ang="0">
                  <a:pos x="15" y="51"/>
                </a:cxn>
                <a:cxn ang="0">
                  <a:pos x="55" y="16"/>
                </a:cxn>
                <a:cxn ang="0">
                  <a:pos x="105" y="4"/>
                </a:cxn>
                <a:cxn ang="0">
                  <a:pos x="156" y="8"/>
                </a:cxn>
                <a:cxn ang="0">
                  <a:pos x="230" y="19"/>
                </a:cxn>
                <a:cxn ang="0">
                  <a:pos x="442" y="51"/>
                </a:cxn>
                <a:cxn ang="0">
                  <a:pos x="531" y="59"/>
                </a:cxn>
                <a:cxn ang="0">
                  <a:pos x="563" y="8"/>
                </a:cxn>
              </a:cxnLst>
              <a:rect l="0" t="0" r="r" b="b"/>
              <a:pathLst>
                <a:path w="1599" h="383">
                  <a:moveTo>
                    <a:pt x="563" y="8"/>
                  </a:moveTo>
                  <a:lnTo>
                    <a:pt x="563" y="8"/>
                  </a:lnTo>
                  <a:lnTo>
                    <a:pt x="610" y="16"/>
                  </a:lnTo>
                  <a:lnTo>
                    <a:pt x="660" y="23"/>
                  </a:lnTo>
                  <a:lnTo>
                    <a:pt x="727" y="31"/>
                  </a:lnTo>
                  <a:lnTo>
                    <a:pt x="805" y="35"/>
                  </a:lnTo>
                  <a:lnTo>
                    <a:pt x="887" y="31"/>
                  </a:lnTo>
                  <a:lnTo>
                    <a:pt x="930" y="27"/>
                  </a:lnTo>
                  <a:lnTo>
                    <a:pt x="973" y="19"/>
                  </a:lnTo>
                  <a:lnTo>
                    <a:pt x="1012" y="12"/>
                  </a:lnTo>
                  <a:lnTo>
                    <a:pt x="1055" y="0"/>
                  </a:lnTo>
                  <a:lnTo>
                    <a:pt x="1055" y="0"/>
                  </a:lnTo>
                  <a:lnTo>
                    <a:pt x="1067" y="23"/>
                  </a:lnTo>
                  <a:lnTo>
                    <a:pt x="1079" y="43"/>
                  </a:lnTo>
                  <a:lnTo>
                    <a:pt x="1094" y="59"/>
                  </a:lnTo>
                  <a:lnTo>
                    <a:pt x="1094" y="59"/>
                  </a:lnTo>
                  <a:lnTo>
                    <a:pt x="1204" y="51"/>
                  </a:lnTo>
                  <a:lnTo>
                    <a:pt x="1298" y="43"/>
                  </a:lnTo>
                  <a:lnTo>
                    <a:pt x="1387" y="31"/>
                  </a:lnTo>
                  <a:lnTo>
                    <a:pt x="1387" y="31"/>
                  </a:lnTo>
                  <a:lnTo>
                    <a:pt x="1454" y="19"/>
                  </a:lnTo>
                  <a:lnTo>
                    <a:pt x="1485" y="16"/>
                  </a:lnTo>
                  <a:lnTo>
                    <a:pt x="1513" y="19"/>
                  </a:lnTo>
                  <a:lnTo>
                    <a:pt x="1540" y="23"/>
                  </a:lnTo>
                  <a:lnTo>
                    <a:pt x="1559" y="35"/>
                  </a:lnTo>
                  <a:lnTo>
                    <a:pt x="1575" y="51"/>
                  </a:lnTo>
                  <a:lnTo>
                    <a:pt x="1587" y="74"/>
                  </a:lnTo>
                  <a:lnTo>
                    <a:pt x="1587" y="74"/>
                  </a:lnTo>
                  <a:lnTo>
                    <a:pt x="1595" y="102"/>
                  </a:lnTo>
                  <a:lnTo>
                    <a:pt x="1599" y="133"/>
                  </a:lnTo>
                  <a:lnTo>
                    <a:pt x="1595" y="164"/>
                  </a:lnTo>
                  <a:lnTo>
                    <a:pt x="1587" y="195"/>
                  </a:lnTo>
                  <a:lnTo>
                    <a:pt x="1567" y="223"/>
                  </a:lnTo>
                  <a:lnTo>
                    <a:pt x="1556" y="238"/>
                  </a:lnTo>
                  <a:lnTo>
                    <a:pt x="1540" y="254"/>
                  </a:lnTo>
                  <a:lnTo>
                    <a:pt x="1524" y="266"/>
                  </a:lnTo>
                  <a:lnTo>
                    <a:pt x="1505" y="277"/>
                  </a:lnTo>
                  <a:lnTo>
                    <a:pt x="1481" y="289"/>
                  </a:lnTo>
                  <a:lnTo>
                    <a:pt x="1454" y="297"/>
                  </a:lnTo>
                  <a:lnTo>
                    <a:pt x="1454" y="297"/>
                  </a:lnTo>
                  <a:lnTo>
                    <a:pt x="1380" y="317"/>
                  </a:lnTo>
                  <a:lnTo>
                    <a:pt x="1282" y="332"/>
                  </a:lnTo>
                  <a:lnTo>
                    <a:pt x="1169" y="344"/>
                  </a:lnTo>
                  <a:lnTo>
                    <a:pt x="1047" y="356"/>
                  </a:lnTo>
                  <a:lnTo>
                    <a:pt x="840" y="375"/>
                  </a:lnTo>
                  <a:lnTo>
                    <a:pt x="739" y="379"/>
                  </a:lnTo>
                  <a:lnTo>
                    <a:pt x="739" y="379"/>
                  </a:lnTo>
                  <a:lnTo>
                    <a:pt x="676" y="383"/>
                  </a:lnTo>
                  <a:lnTo>
                    <a:pt x="614" y="379"/>
                  </a:lnTo>
                  <a:lnTo>
                    <a:pt x="539" y="375"/>
                  </a:lnTo>
                  <a:lnTo>
                    <a:pt x="449" y="363"/>
                  </a:lnTo>
                  <a:lnTo>
                    <a:pt x="352" y="348"/>
                  </a:lnTo>
                  <a:lnTo>
                    <a:pt x="250" y="320"/>
                  </a:lnTo>
                  <a:lnTo>
                    <a:pt x="195" y="301"/>
                  </a:lnTo>
                  <a:lnTo>
                    <a:pt x="141" y="281"/>
                  </a:lnTo>
                  <a:lnTo>
                    <a:pt x="141" y="281"/>
                  </a:lnTo>
                  <a:lnTo>
                    <a:pt x="117" y="270"/>
                  </a:lnTo>
                  <a:lnTo>
                    <a:pt x="98" y="250"/>
                  </a:lnTo>
                  <a:lnTo>
                    <a:pt x="70" y="231"/>
                  </a:lnTo>
                  <a:lnTo>
                    <a:pt x="43" y="203"/>
                  </a:lnTo>
                  <a:lnTo>
                    <a:pt x="19" y="176"/>
                  </a:lnTo>
                  <a:lnTo>
                    <a:pt x="12" y="160"/>
                  </a:lnTo>
                  <a:lnTo>
                    <a:pt x="4" y="145"/>
                  </a:lnTo>
                  <a:lnTo>
                    <a:pt x="0" y="125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4" y="78"/>
                  </a:lnTo>
                  <a:lnTo>
                    <a:pt x="15" y="51"/>
                  </a:lnTo>
                  <a:lnTo>
                    <a:pt x="35" y="31"/>
                  </a:lnTo>
                  <a:lnTo>
                    <a:pt x="55" y="16"/>
                  </a:lnTo>
                  <a:lnTo>
                    <a:pt x="82" y="8"/>
                  </a:lnTo>
                  <a:lnTo>
                    <a:pt x="105" y="4"/>
                  </a:lnTo>
                  <a:lnTo>
                    <a:pt x="133" y="4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230" y="19"/>
                  </a:lnTo>
                  <a:lnTo>
                    <a:pt x="332" y="35"/>
                  </a:lnTo>
                  <a:lnTo>
                    <a:pt x="442" y="51"/>
                  </a:lnTo>
                  <a:lnTo>
                    <a:pt x="531" y="59"/>
                  </a:lnTo>
                  <a:lnTo>
                    <a:pt x="531" y="59"/>
                  </a:lnTo>
                  <a:lnTo>
                    <a:pt x="563" y="8"/>
                  </a:lnTo>
                  <a:lnTo>
                    <a:pt x="563" y="8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2" name="Freeform 70">
              <a:extLst>
                <a:ext uri="{FF2B5EF4-FFF2-40B4-BE49-F238E27FC236}">
                  <a16:creationId xmlns:a16="http://schemas.microsoft.com/office/drawing/2014/main" id="{D27E9CBF-621F-46DF-905A-8F29EE501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465" y="2395166"/>
              <a:ext cx="166688" cy="74612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8" y="20"/>
                </a:cxn>
                <a:cxn ang="0">
                  <a:pos x="16" y="16"/>
                </a:cxn>
                <a:cxn ang="0">
                  <a:pos x="23" y="12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39" y="0"/>
                </a:cxn>
                <a:cxn ang="0">
                  <a:pos x="47" y="0"/>
                </a:cxn>
                <a:cxn ang="0">
                  <a:pos x="55" y="4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6" y="0"/>
                </a:cxn>
                <a:cxn ang="0">
                  <a:pos x="74" y="0"/>
                </a:cxn>
                <a:cxn ang="0">
                  <a:pos x="74" y="0"/>
                </a:cxn>
                <a:cxn ang="0">
                  <a:pos x="90" y="12"/>
                </a:cxn>
                <a:cxn ang="0">
                  <a:pos x="98" y="16"/>
                </a:cxn>
                <a:cxn ang="0">
                  <a:pos x="105" y="16"/>
                </a:cxn>
                <a:cxn ang="0">
                  <a:pos x="105" y="16"/>
                </a:cxn>
                <a:cxn ang="0">
                  <a:pos x="102" y="20"/>
                </a:cxn>
                <a:cxn ang="0">
                  <a:pos x="98" y="32"/>
                </a:cxn>
                <a:cxn ang="0">
                  <a:pos x="82" y="43"/>
                </a:cxn>
                <a:cxn ang="0">
                  <a:pos x="70" y="43"/>
                </a:cxn>
                <a:cxn ang="0">
                  <a:pos x="55" y="47"/>
                </a:cxn>
                <a:cxn ang="0">
                  <a:pos x="55" y="47"/>
                </a:cxn>
                <a:cxn ang="0">
                  <a:pos x="43" y="47"/>
                </a:cxn>
                <a:cxn ang="0">
                  <a:pos x="31" y="43"/>
                </a:cxn>
                <a:cxn ang="0">
                  <a:pos x="12" y="32"/>
                </a:cxn>
                <a:cxn ang="0">
                  <a:pos x="4" y="24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105" h="47">
                  <a:moveTo>
                    <a:pt x="0" y="16"/>
                  </a:moveTo>
                  <a:lnTo>
                    <a:pt x="0" y="16"/>
                  </a:lnTo>
                  <a:lnTo>
                    <a:pt x="8" y="20"/>
                  </a:lnTo>
                  <a:lnTo>
                    <a:pt x="16" y="16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90" y="12"/>
                  </a:lnTo>
                  <a:lnTo>
                    <a:pt x="98" y="16"/>
                  </a:lnTo>
                  <a:lnTo>
                    <a:pt x="105" y="16"/>
                  </a:lnTo>
                  <a:lnTo>
                    <a:pt x="105" y="16"/>
                  </a:lnTo>
                  <a:lnTo>
                    <a:pt x="102" y="20"/>
                  </a:lnTo>
                  <a:lnTo>
                    <a:pt x="98" y="32"/>
                  </a:lnTo>
                  <a:lnTo>
                    <a:pt x="82" y="43"/>
                  </a:lnTo>
                  <a:lnTo>
                    <a:pt x="70" y="43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43" y="47"/>
                  </a:lnTo>
                  <a:lnTo>
                    <a:pt x="31" y="43"/>
                  </a:lnTo>
                  <a:lnTo>
                    <a:pt x="12" y="32"/>
                  </a:lnTo>
                  <a:lnTo>
                    <a:pt x="4" y="24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E991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3" name="Freeform 71">
              <a:extLst>
                <a:ext uri="{FF2B5EF4-FFF2-40B4-BE49-F238E27FC236}">
                  <a16:creationId xmlns:a16="http://schemas.microsoft.com/office/drawing/2014/main" id="{8D6C2531-5AB3-4665-A46B-A4EBAAA6F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465" y="2390403"/>
              <a:ext cx="166688" cy="4286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31" y="27"/>
                </a:cxn>
                <a:cxn ang="0">
                  <a:pos x="31" y="27"/>
                </a:cxn>
                <a:cxn ang="0">
                  <a:pos x="59" y="27"/>
                </a:cxn>
                <a:cxn ang="0">
                  <a:pos x="74" y="27"/>
                </a:cxn>
                <a:cxn ang="0">
                  <a:pos x="74" y="27"/>
                </a:cxn>
                <a:cxn ang="0">
                  <a:pos x="86" y="23"/>
                </a:cxn>
                <a:cxn ang="0">
                  <a:pos x="105" y="19"/>
                </a:cxn>
                <a:cxn ang="0">
                  <a:pos x="105" y="19"/>
                </a:cxn>
                <a:cxn ang="0">
                  <a:pos x="98" y="15"/>
                </a:cxn>
                <a:cxn ang="0">
                  <a:pos x="78" y="7"/>
                </a:cxn>
                <a:cxn ang="0">
                  <a:pos x="78" y="7"/>
                </a:cxn>
                <a:cxn ang="0">
                  <a:pos x="66" y="0"/>
                </a:cxn>
                <a:cxn ang="0">
                  <a:pos x="59" y="3"/>
                </a:cxn>
                <a:cxn ang="0">
                  <a:pos x="55" y="7"/>
                </a:cxn>
                <a:cxn ang="0">
                  <a:pos x="55" y="7"/>
                </a:cxn>
                <a:cxn ang="0">
                  <a:pos x="47" y="3"/>
                </a:cxn>
                <a:cxn ang="0">
                  <a:pos x="39" y="3"/>
                </a:cxn>
                <a:cxn ang="0">
                  <a:pos x="31" y="3"/>
                </a:cxn>
                <a:cxn ang="0">
                  <a:pos x="31" y="3"/>
                </a:cxn>
                <a:cxn ang="0">
                  <a:pos x="16" y="15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105" h="27">
                  <a:moveTo>
                    <a:pt x="0" y="19"/>
                  </a:moveTo>
                  <a:lnTo>
                    <a:pt x="0" y="19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59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86" y="23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98" y="15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66" y="0"/>
                  </a:lnTo>
                  <a:lnTo>
                    <a:pt x="59" y="3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47" y="3"/>
                  </a:lnTo>
                  <a:lnTo>
                    <a:pt x="39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16" y="15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681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4" name="Freeform 72">
              <a:extLst>
                <a:ext uri="{FF2B5EF4-FFF2-40B4-BE49-F238E27FC236}">
                  <a16:creationId xmlns:a16="http://schemas.microsoft.com/office/drawing/2014/main" id="{6CD3DE8F-E7AB-4CF2-81DF-68D0BF7AC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715" y="1917328"/>
              <a:ext cx="161925" cy="1166812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0"/>
                </a:cxn>
                <a:cxn ang="0">
                  <a:pos x="90" y="59"/>
                </a:cxn>
                <a:cxn ang="0">
                  <a:pos x="74" y="180"/>
                </a:cxn>
                <a:cxn ang="0">
                  <a:pos x="74" y="180"/>
                </a:cxn>
                <a:cxn ang="0">
                  <a:pos x="67" y="227"/>
                </a:cxn>
                <a:cxn ang="0">
                  <a:pos x="55" y="278"/>
                </a:cxn>
                <a:cxn ang="0">
                  <a:pos x="47" y="337"/>
                </a:cxn>
                <a:cxn ang="0">
                  <a:pos x="47" y="395"/>
                </a:cxn>
                <a:cxn ang="0">
                  <a:pos x="47" y="395"/>
                </a:cxn>
                <a:cxn ang="0">
                  <a:pos x="51" y="477"/>
                </a:cxn>
                <a:cxn ang="0">
                  <a:pos x="55" y="528"/>
                </a:cxn>
                <a:cxn ang="0">
                  <a:pos x="59" y="579"/>
                </a:cxn>
                <a:cxn ang="0">
                  <a:pos x="55" y="630"/>
                </a:cxn>
                <a:cxn ang="0">
                  <a:pos x="47" y="673"/>
                </a:cxn>
                <a:cxn ang="0">
                  <a:pos x="39" y="692"/>
                </a:cxn>
                <a:cxn ang="0">
                  <a:pos x="28" y="712"/>
                </a:cxn>
                <a:cxn ang="0">
                  <a:pos x="16" y="724"/>
                </a:cxn>
                <a:cxn ang="0">
                  <a:pos x="0" y="735"/>
                </a:cxn>
                <a:cxn ang="0">
                  <a:pos x="0" y="735"/>
                </a:cxn>
                <a:cxn ang="0">
                  <a:pos x="8" y="724"/>
                </a:cxn>
                <a:cxn ang="0">
                  <a:pos x="16" y="712"/>
                </a:cxn>
                <a:cxn ang="0">
                  <a:pos x="24" y="692"/>
                </a:cxn>
                <a:cxn ang="0">
                  <a:pos x="31" y="665"/>
                </a:cxn>
                <a:cxn ang="0">
                  <a:pos x="39" y="630"/>
                </a:cxn>
                <a:cxn ang="0">
                  <a:pos x="39" y="587"/>
                </a:cxn>
                <a:cxn ang="0">
                  <a:pos x="31" y="536"/>
                </a:cxn>
                <a:cxn ang="0">
                  <a:pos x="31" y="536"/>
                </a:cxn>
                <a:cxn ang="0">
                  <a:pos x="24" y="473"/>
                </a:cxn>
                <a:cxn ang="0">
                  <a:pos x="20" y="395"/>
                </a:cxn>
                <a:cxn ang="0">
                  <a:pos x="20" y="309"/>
                </a:cxn>
                <a:cxn ang="0">
                  <a:pos x="24" y="223"/>
                </a:cxn>
                <a:cxn ang="0">
                  <a:pos x="31" y="141"/>
                </a:cxn>
                <a:cxn ang="0">
                  <a:pos x="39" y="106"/>
                </a:cxn>
                <a:cxn ang="0">
                  <a:pos x="47" y="75"/>
                </a:cxn>
                <a:cxn ang="0">
                  <a:pos x="59" y="47"/>
                </a:cxn>
                <a:cxn ang="0">
                  <a:pos x="71" y="24"/>
                </a:cxn>
                <a:cxn ang="0">
                  <a:pos x="86" y="8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735">
                  <a:moveTo>
                    <a:pt x="102" y="0"/>
                  </a:moveTo>
                  <a:lnTo>
                    <a:pt x="102" y="0"/>
                  </a:lnTo>
                  <a:lnTo>
                    <a:pt x="90" y="59"/>
                  </a:lnTo>
                  <a:lnTo>
                    <a:pt x="74" y="180"/>
                  </a:lnTo>
                  <a:lnTo>
                    <a:pt x="74" y="180"/>
                  </a:lnTo>
                  <a:lnTo>
                    <a:pt x="67" y="227"/>
                  </a:lnTo>
                  <a:lnTo>
                    <a:pt x="55" y="278"/>
                  </a:lnTo>
                  <a:lnTo>
                    <a:pt x="47" y="337"/>
                  </a:lnTo>
                  <a:lnTo>
                    <a:pt x="47" y="395"/>
                  </a:lnTo>
                  <a:lnTo>
                    <a:pt x="47" y="395"/>
                  </a:lnTo>
                  <a:lnTo>
                    <a:pt x="51" y="477"/>
                  </a:lnTo>
                  <a:lnTo>
                    <a:pt x="55" y="528"/>
                  </a:lnTo>
                  <a:lnTo>
                    <a:pt x="59" y="579"/>
                  </a:lnTo>
                  <a:lnTo>
                    <a:pt x="55" y="630"/>
                  </a:lnTo>
                  <a:lnTo>
                    <a:pt x="47" y="673"/>
                  </a:lnTo>
                  <a:lnTo>
                    <a:pt x="39" y="692"/>
                  </a:lnTo>
                  <a:lnTo>
                    <a:pt x="28" y="712"/>
                  </a:lnTo>
                  <a:lnTo>
                    <a:pt x="16" y="724"/>
                  </a:lnTo>
                  <a:lnTo>
                    <a:pt x="0" y="735"/>
                  </a:lnTo>
                  <a:lnTo>
                    <a:pt x="0" y="735"/>
                  </a:lnTo>
                  <a:lnTo>
                    <a:pt x="8" y="724"/>
                  </a:lnTo>
                  <a:lnTo>
                    <a:pt x="16" y="712"/>
                  </a:lnTo>
                  <a:lnTo>
                    <a:pt x="24" y="692"/>
                  </a:lnTo>
                  <a:lnTo>
                    <a:pt x="31" y="665"/>
                  </a:lnTo>
                  <a:lnTo>
                    <a:pt x="39" y="630"/>
                  </a:lnTo>
                  <a:lnTo>
                    <a:pt x="39" y="587"/>
                  </a:lnTo>
                  <a:lnTo>
                    <a:pt x="31" y="536"/>
                  </a:lnTo>
                  <a:lnTo>
                    <a:pt x="31" y="536"/>
                  </a:lnTo>
                  <a:lnTo>
                    <a:pt x="24" y="473"/>
                  </a:lnTo>
                  <a:lnTo>
                    <a:pt x="20" y="395"/>
                  </a:lnTo>
                  <a:lnTo>
                    <a:pt x="20" y="309"/>
                  </a:lnTo>
                  <a:lnTo>
                    <a:pt x="24" y="223"/>
                  </a:lnTo>
                  <a:lnTo>
                    <a:pt x="31" y="141"/>
                  </a:lnTo>
                  <a:lnTo>
                    <a:pt x="39" y="106"/>
                  </a:lnTo>
                  <a:lnTo>
                    <a:pt x="47" y="75"/>
                  </a:lnTo>
                  <a:lnTo>
                    <a:pt x="59" y="47"/>
                  </a:lnTo>
                  <a:lnTo>
                    <a:pt x="71" y="24"/>
                  </a:lnTo>
                  <a:lnTo>
                    <a:pt x="86" y="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5" name="Freeform 73">
              <a:extLst>
                <a:ext uri="{FF2B5EF4-FFF2-40B4-BE49-F238E27FC236}">
                  <a16:creationId xmlns:a16="http://schemas.microsoft.com/office/drawing/2014/main" id="{1D9BBE02-717C-405B-AC92-2261B114D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290" y="2172916"/>
              <a:ext cx="149225" cy="55562"/>
            </a:xfrm>
            <a:custGeom>
              <a:avLst/>
              <a:gdLst/>
              <a:ahLst/>
              <a:cxnLst>
                <a:cxn ang="0">
                  <a:pos x="94" y="11"/>
                </a:cxn>
                <a:cxn ang="0">
                  <a:pos x="94" y="11"/>
                </a:cxn>
                <a:cxn ang="0">
                  <a:pos x="86" y="19"/>
                </a:cxn>
                <a:cxn ang="0">
                  <a:pos x="66" y="23"/>
                </a:cxn>
                <a:cxn ang="0">
                  <a:pos x="51" y="23"/>
                </a:cxn>
                <a:cxn ang="0">
                  <a:pos x="35" y="23"/>
                </a:cxn>
                <a:cxn ang="0">
                  <a:pos x="19" y="1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1"/>
                </a:cxn>
                <a:cxn ang="0">
                  <a:pos x="16" y="19"/>
                </a:cxn>
                <a:cxn ang="0">
                  <a:pos x="27" y="27"/>
                </a:cxn>
                <a:cxn ang="0">
                  <a:pos x="43" y="35"/>
                </a:cxn>
                <a:cxn ang="0">
                  <a:pos x="59" y="35"/>
                </a:cxn>
                <a:cxn ang="0">
                  <a:pos x="74" y="31"/>
                </a:cxn>
                <a:cxn ang="0">
                  <a:pos x="94" y="11"/>
                </a:cxn>
                <a:cxn ang="0">
                  <a:pos x="94" y="11"/>
                </a:cxn>
              </a:cxnLst>
              <a:rect l="0" t="0" r="r" b="b"/>
              <a:pathLst>
                <a:path w="94" h="35">
                  <a:moveTo>
                    <a:pt x="94" y="11"/>
                  </a:moveTo>
                  <a:lnTo>
                    <a:pt x="94" y="11"/>
                  </a:lnTo>
                  <a:lnTo>
                    <a:pt x="86" y="19"/>
                  </a:lnTo>
                  <a:lnTo>
                    <a:pt x="66" y="23"/>
                  </a:lnTo>
                  <a:lnTo>
                    <a:pt x="51" y="23"/>
                  </a:lnTo>
                  <a:lnTo>
                    <a:pt x="35" y="23"/>
                  </a:lnTo>
                  <a:lnTo>
                    <a:pt x="19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6" y="19"/>
                  </a:lnTo>
                  <a:lnTo>
                    <a:pt x="27" y="27"/>
                  </a:lnTo>
                  <a:lnTo>
                    <a:pt x="43" y="35"/>
                  </a:lnTo>
                  <a:lnTo>
                    <a:pt x="59" y="35"/>
                  </a:lnTo>
                  <a:lnTo>
                    <a:pt x="74" y="31"/>
                  </a:lnTo>
                  <a:lnTo>
                    <a:pt x="94" y="11"/>
                  </a:lnTo>
                  <a:lnTo>
                    <a:pt x="94" y="11"/>
                  </a:lnTo>
                  <a:close/>
                </a:path>
              </a:pathLst>
            </a:custGeom>
            <a:solidFill>
              <a:srgbClr val="5E41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6" name="Freeform 74">
              <a:extLst>
                <a:ext uri="{FF2B5EF4-FFF2-40B4-BE49-F238E27FC236}">
                  <a16:creationId xmlns:a16="http://schemas.microsoft.com/office/drawing/2014/main" id="{CF2AFFF7-9762-409A-9D2D-0584960D5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340" y="2172916"/>
              <a:ext cx="149225" cy="61912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8" y="19"/>
                </a:cxn>
                <a:cxn ang="0">
                  <a:pos x="31" y="27"/>
                </a:cxn>
                <a:cxn ang="0">
                  <a:pos x="43" y="27"/>
                </a:cxn>
                <a:cxn ang="0">
                  <a:pos x="58" y="23"/>
                </a:cxn>
                <a:cxn ang="0">
                  <a:pos x="78" y="15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11"/>
                </a:cxn>
                <a:cxn ang="0">
                  <a:pos x="78" y="23"/>
                </a:cxn>
                <a:cxn ang="0">
                  <a:pos x="66" y="31"/>
                </a:cxn>
                <a:cxn ang="0">
                  <a:pos x="51" y="35"/>
                </a:cxn>
                <a:cxn ang="0">
                  <a:pos x="35" y="39"/>
                </a:cxn>
                <a:cxn ang="0">
                  <a:pos x="19" y="31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94" h="39">
                  <a:moveTo>
                    <a:pt x="0" y="15"/>
                  </a:moveTo>
                  <a:lnTo>
                    <a:pt x="0" y="15"/>
                  </a:lnTo>
                  <a:lnTo>
                    <a:pt x="8" y="19"/>
                  </a:lnTo>
                  <a:lnTo>
                    <a:pt x="31" y="27"/>
                  </a:lnTo>
                  <a:lnTo>
                    <a:pt x="43" y="27"/>
                  </a:lnTo>
                  <a:lnTo>
                    <a:pt x="58" y="23"/>
                  </a:lnTo>
                  <a:lnTo>
                    <a:pt x="78" y="15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11"/>
                  </a:lnTo>
                  <a:lnTo>
                    <a:pt x="78" y="23"/>
                  </a:lnTo>
                  <a:lnTo>
                    <a:pt x="66" y="31"/>
                  </a:lnTo>
                  <a:lnTo>
                    <a:pt x="51" y="35"/>
                  </a:lnTo>
                  <a:lnTo>
                    <a:pt x="35" y="39"/>
                  </a:lnTo>
                  <a:lnTo>
                    <a:pt x="19" y="31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5E41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7" name="Freeform 75">
              <a:extLst>
                <a:ext uri="{FF2B5EF4-FFF2-40B4-BE49-F238E27FC236}">
                  <a16:creationId xmlns:a16="http://schemas.microsoft.com/office/drawing/2014/main" id="{151E789E-BE44-4983-9166-1E25F6388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540" y="2072903"/>
              <a:ext cx="187325" cy="55562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31"/>
                </a:cxn>
                <a:cxn ang="0">
                  <a:pos x="8" y="24"/>
                </a:cxn>
                <a:cxn ang="0">
                  <a:pos x="16" y="20"/>
                </a:cxn>
                <a:cxn ang="0">
                  <a:pos x="32" y="16"/>
                </a:cxn>
                <a:cxn ang="0">
                  <a:pos x="47" y="12"/>
                </a:cxn>
                <a:cxn ang="0">
                  <a:pos x="67" y="12"/>
                </a:cxn>
                <a:cxn ang="0">
                  <a:pos x="90" y="20"/>
                </a:cxn>
                <a:cxn ang="0">
                  <a:pos x="118" y="35"/>
                </a:cxn>
                <a:cxn ang="0">
                  <a:pos x="118" y="35"/>
                </a:cxn>
                <a:cxn ang="0">
                  <a:pos x="106" y="24"/>
                </a:cxn>
                <a:cxn ang="0">
                  <a:pos x="94" y="16"/>
                </a:cxn>
                <a:cxn ang="0">
                  <a:pos x="79" y="4"/>
                </a:cxn>
                <a:cxn ang="0">
                  <a:pos x="63" y="0"/>
                </a:cxn>
                <a:cxn ang="0">
                  <a:pos x="43" y="0"/>
                </a:cxn>
                <a:cxn ang="0">
                  <a:pos x="20" y="12"/>
                </a:cxn>
                <a:cxn ang="0">
                  <a:pos x="12" y="20"/>
                </a:cxn>
                <a:cxn ang="0">
                  <a:pos x="0" y="31"/>
                </a:cxn>
                <a:cxn ang="0">
                  <a:pos x="0" y="31"/>
                </a:cxn>
              </a:cxnLst>
              <a:rect l="0" t="0" r="r" b="b"/>
              <a:pathLst>
                <a:path w="118" h="35">
                  <a:moveTo>
                    <a:pt x="0" y="31"/>
                  </a:moveTo>
                  <a:lnTo>
                    <a:pt x="0" y="31"/>
                  </a:lnTo>
                  <a:lnTo>
                    <a:pt x="8" y="24"/>
                  </a:lnTo>
                  <a:lnTo>
                    <a:pt x="16" y="20"/>
                  </a:lnTo>
                  <a:lnTo>
                    <a:pt x="32" y="16"/>
                  </a:lnTo>
                  <a:lnTo>
                    <a:pt x="47" y="12"/>
                  </a:lnTo>
                  <a:lnTo>
                    <a:pt x="67" y="12"/>
                  </a:lnTo>
                  <a:lnTo>
                    <a:pt x="90" y="20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06" y="24"/>
                  </a:lnTo>
                  <a:lnTo>
                    <a:pt x="94" y="16"/>
                  </a:lnTo>
                  <a:lnTo>
                    <a:pt x="79" y="4"/>
                  </a:lnTo>
                  <a:lnTo>
                    <a:pt x="63" y="0"/>
                  </a:lnTo>
                  <a:lnTo>
                    <a:pt x="43" y="0"/>
                  </a:lnTo>
                  <a:lnTo>
                    <a:pt x="20" y="12"/>
                  </a:lnTo>
                  <a:lnTo>
                    <a:pt x="12" y="2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8" name="Freeform 76">
              <a:extLst>
                <a:ext uri="{FF2B5EF4-FFF2-40B4-BE49-F238E27FC236}">
                  <a16:creationId xmlns:a16="http://schemas.microsoft.com/office/drawing/2014/main" id="{B17080FC-12B4-4F60-AF7B-75A9505DB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1865" y="2141166"/>
              <a:ext cx="49213" cy="2047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8"/>
                </a:cxn>
                <a:cxn ang="0">
                  <a:pos x="19" y="35"/>
                </a:cxn>
                <a:cxn ang="0">
                  <a:pos x="27" y="51"/>
                </a:cxn>
                <a:cxn ang="0">
                  <a:pos x="31" y="74"/>
                </a:cxn>
                <a:cxn ang="0">
                  <a:pos x="31" y="102"/>
                </a:cxn>
                <a:cxn ang="0">
                  <a:pos x="23" y="129"/>
                </a:cxn>
                <a:cxn ang="0">
                  <a:pos x="23" y="129"/>
                </a:cxn>
                <a:cxn ang="0">
                  <a:pos x="27" y="117"/>
                </a:cxn>
                <a:cxn ang="0">
                  <a:pos x="27" y="82"/>
                </a:cxn>
                <a:cxn ang="0">
                  <a:pos x="23" y="63"/>
                </a:cxn>
                <a:cxn ang="0">
                  <a:pos x="19" y="39"/>
                </a:cxn>
                <a:cxn ang="0">
                  <a:pos x="11" y="2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" h="129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9" y="35"/>
                  </a:lnTo>
                  <a:lnTo>
                    <a:pt x="27" y="51"/>
                  </a:lnTo>
                  <a:lnTo>
                    <a:pt x="31" y="74"/>
                  </a:lnTo>
                  <a:lnTo>
                    <a:pt x="31" y="102"/>
                  </a:lnTo>
                  <a:lnTo>
                    <a:pt x="23" y="129"/>
                  </a:lnTo>
                  <a:lnTo>
                    <a:pt x="23" y="129"/>
                  </a:lnTo>
                  <a:lnTo>
                    <a:pt x="27" y="117"/>
                  </a:lnTo>
                  <a:lnTo>
                    <a:pt x="27" y="82"/>
                  </a:lnTo>
                  <a:lnTo>
                    <a:pt x="23" y="63"/>
                  </a:lnTo>
                  <a:lnTo>
                    <a:pt x="19" y="39"/>
                  </a:lnTo>
                  <a:lnTo>
                    <a:pt x="11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9" name="Freeform 77">
              <a:extLst>
                <a:ext uri="{FF2B5EF4-FFF2-40B4-BE49-F238E27FC236}">
                  <a16:creationId xmlns:a16="http://schemas.microsoft.com/office/drawing/2014/main" id="{D539C5E8-8DFD-455D-B3B9-A49A8EA9E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202" y="2247528"/>
              <a:ext cx="142875" cy="160337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90" y="15"/>
                </a:cxn>
                <a:cxn ang="0">
                  <a:pos x="74" y="4"/>
                </a:cxn>
                <a:cxn ang="0">
                  <a:pos x="63" y="0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31" y="4"/>
                </a:cxn>
                <a:cxn ang="0">
                  <a:pos x="16" y="11"/>
                </a:cxn>
                <a:cxn ang="0">
                  <a:pos x="4" y="31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4" y="70"/>
                </a:cxn>
                <a:cxn ang="0">
                  <a:pos x="16" y="86"/>
                </a:cxn>
                <a:cxn ang="0">
                  <a:pos x="31" y="97"/>
                </a:cxn>
                <a:cxn ang="0">
                  <a:pos x="51" y="101"/>
                </a:cxn>
                <a:cxn ang="0">
                  <a:pos x="51" y="101"/>
                </a:cxn>
                <a:cxn ang="0">
                  <a:pos x="59" y="101"/>
                </a:cxn>
                <a:cxn ang="0">
                  <a:pos x="59" y="101"/>
                </a:cxn>
                <a:cxn ang="0">
                  <a:pos x="78" y="62"/>
                </a:cxn>
                <a:cxn ang="0">
                  <a:pos x="86" y="39"/>
                </a:cxn>
                <a:cxn ang="0">
                  <a:pos x="90" y="15"/>
                </a:cxn>
                <a:cxn ang="0">
                  <a:pos x="90" y="15"/>
                </a:cxn>
                <a:cxn ang="0">
                  <a:pos x="90" y="15"/>
                </a:cxn>
                <a:cxn ang="0">
                  <a:pos x="90" y="15"/>
                </a:cxn>
              </a:cxnLst>
              <a:rect l="0" t="0" r="r" b="b"/>
              <a:pathLst>
                <a:path w="90" h="101">
                  <a:moveTo>
                    <a:pt x="90" y="15"/>
                  </a:moveTo>
                  <a:lnTo>
                    <a:pt x="90" y="15"/>
                  </a:lnTo>
                  <a:lnTo>
                    <a:pt x="74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31" y="4"/>
                  </a:lnTo>
                  <a:lnTo>
                    <a:pt x="16" y="11"/>
                  </a:lnTo>
                  <a:lnTo>
                    <a:pt x="4" y="31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4" y="70"/>
                  </a:lnTo>
                  <a:lnTo>
                    <a:pt x="16" y="86"/>
                  </a:lnTo>
                  <a:lnTo>
                    <a:pt x="31" y="97"/>
                  </a:lnTo>
                  <a:lnTo>
                    <a:pt x="51" y="101"/>
                  </a:lnTo>
                  <a:lnTo>
                    <a:pt x="51" y="101"/>
                  </a:lnTo>
                  <a:lnTo>
                    <a:pt x="59" y="101"/>
                  </a:lnTo>
                  <a:lnTo>
                    <a:pt x="59" y="101"/>
                  </a:lnTo>
                  <a:lnTo>
                    <a:pt x="78" y="62"/>
                  </a:lnTo>
                  <a:lnTo>
                    <a:pt x="86" y="39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close/>
                </a:path>
              </a:pathLst>
            </a:custGeom>
            <a:solidFill>
              <a:srgbClr val="FBB78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0" name="Freeform 78">
              <a:extLst>
                <a:ext uri="{FF2B5EF4-FFF2-40B4-BE49-F238E27FC236}">
                  <a16:creationId xmlns:a16="http://schemas.microsoft.com/office/drawing/2014/main" id="{4F98A9C9-3F16-4D54-A81D-63016F2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077" y="2253878"/>
              <a:ext cx="117475" cy="141287"/>
            </a:xfrm>
            <a:custGeom>
              <a:avLst/>
              <a:gdLst/>
              <a:ahLst/>
              <a:cxnLst>
                <a:cxn ang="0">
                  <a:pos x="74" y="46"/>
                </a:cxn>
                <a:cxn ang="0">
                  <a:pos x="74" y="46"/>
                </a:cxn>
                <a:cxn ang="0">
                  <a:pos x="70" y="27"/>
                </a:cxn>
                <a:cxn ang="0">
                  <a:pos x="62" y="15"/>
                </a:cxn>
                <a:cxn ang="0">
                  <a:pos x="47" y="3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11" y="3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54"/>
                </a:cxn>
                <a:cxn ang="0">
                  <a:pos x="7" y="54"/>
                </a:cxn>
                <a:cxn ang="0">
                  <a:pos x="15" y="70"/>
                </a:cxn>
                <a:cxn ang="0">
                  <a:pos x="27" y="89"/>
                </a:cxn>
                <a:cxn ang="0">
                  <a:pos x="27" y="89"/>
                </a:cxn>
                <a:cxn ang="0">
                  <a:pos x="31" y="89"/>
                </a:cxn>
                <a:cxn ang="0">
                  <a:pos x="31" y="89"/>
                </a:cxn>
                <a:cxn ang="0">
                  <a:pos x="47" y="86"/>
                </a:cxn>
                <a:cxn ang="0">
                  <a:pos x="62" y="78"/>
                </a:cxn>
                <a:cxn ang="0">
                  <a:pos x="70" y="62"/>
                </a:cxn>
                <a:cxn ang="0">
                  <a:pos x="74" y="46"/>
                </a:cxn>
                <a:cxn ang="0">
                  <a:pos x="74" y="46"/>
                </a:cxn>
              </a:cxnLst>
              <a:rect l="0" t="0" r="r" b="b"/>
              <a:pathLst>
                <a:path w="74" h="89">
                  <a:moveTo>
                    <a:pt x="74" y="46"/>
                  </a:moveTo>
                  <a:lnTo>
                    <a:pt x="74" y="46"/>
                  </a:lnTo>
                  <a:lnTo>
                    <a:pt x="70" y="27"/>
                  </a:lnTo>
                  <a:lnTo>
                    <a:pt x="62" y="15"/>
                  </a:lnTo>
                  <a:lnTo>
                    <a:pt x="47" y="3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1" y="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15" y="70"/>
                  </a:lnTo>
                  <a:lnTo>
                    <a:pt x="27" y="89"/>
                  </a:lnTo>
                  <a:lnTo>
                    <a:pt x="27" y="89"/>
                  </a:lnTo>
                  <a:lnTo>
                    <a:pt x="31" y="89"/>
                  </a:lnTo>
                  <a:lnTo>
                    <a:pt x="31" y="89"/>
                  </a:lnTo>
                  <a:lnTo>
                    <a:pt x="47" y="86"/>
                  </a:lnTo>
                  <a:lnTo>
                    <a:pt x="62" y="78"/>
                  </a:lnTo>
                  <a:lnTo>
                    <a:pt x="70" y="62"/>
                  </a:lnTo>
                  <a:lnTo>
                    <a:pt x="74" y="46"/>
                  </a:lnTo>
                  <a:lnTo>
                    <a:pt x="74" y="46"/>
                  </a:lnTo>
                  <a:close/>
                </a:path>
              </a:pathLst>
            </a:custGeom>
            <a:solidFill>
              <a:srgbClr val="FBB78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1" name="Freeform 79">
              <a:extLst>
                <a:ext uri="{FF2B5EF4-FFF2-40B4-BE49-F238E27FC236}">
                  <a16:creationId xmlns:a16="http://schemas.microsoft.com/office/drawing/2014/main" id="{F4D589B8-F3D6-46EF-92AD-E431C3063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177" y="4238253"/>
              <a:ext cx="2079625" cy="714375"/>
            </a:xfrm>
            <a:custGeom>
              <a:avLst/>
              <a:gdLst/>
              <a:ahLst/>
              <a:cxnLst>
                <a:cxn ang="0">
                  <a:pos x="1298" y="28"/>
                </a:cxn>
                <a:cxn ang="0">
                  <a:pos x="1279" y="12"/>
                </a:cxn>
                <a:cxn ang="0">
                  <a:pos x="1204" y="0"/>
                </a:cxn>
                <a:cxn ang="0">
                  <a:pos x="1153" y="0"/>
                </a:cxn>
                <a:cxn ang="0">
                  <a:pos x="1005" y="43"/>
                </a:cxn>
                <a:cxn ang="0">
                  <a:pos x="837" y="114"/>
                </a:cxn>
                <a:cxn ang="0">
                  <a:pos x="802" y="137"/>
                </a:cxn>
                <a:cxn ang="0">
                  <a:pos x="688" y="200"/>
                </a:cxn>
                <a:cxn ang="0">
                  <a:pos x="579" y="247"/>
                </a:cxn>
                <a:cxn ang="0">
                  <a:pos x="512" y="270"/>
                </a:cxn>
                <a:cxn ang="0">
                  <a:pos x="454" y="282"/>
                </a:cxn>
                <a:cxn ang="0">
                  <a:pos x="407" y="278"/>
                </a:cxn>
                <a:cxn ang="0">
                  <a:pos x="360" y="262"/>
                </a:cxn>
                <a:cxn ang="0">
                  <a:pos x="348" y="255"/>
                </a:cxn>
                <a:cxn ang="0">
                  <a:pos x="317" y="251"/>
                </a:cxn>
                <a:cxn ang="0">
                  <a:pos x="286" y="258"/>
                </a:cxn>
                <a:cxn ang="0">
                  <a:pos x="266" y="274"/>
                </a:cxn>
                <a:cxn ang="0">
                  <a:pos x="223" y="294"/>
                </a:cxn>
                <a:cxn ang="0">
                  <a:pos x="172" y="305"/>
                </a:cxn>
                <a:cxn ang="0">
                  <a:pos x="75" y="305"/>
                </a:cxn>
                <a:cxn ang="0">
                  <a:pos x="43" y="305"/>
                </a:cxn>
                <a:cxn ang="0">
                  <a:pos x="12" y="317"/>
                </a:cxn>
                <a:cxn ang="0">
                  <a:pos x="8" y="321"/>
                </a:cxn>
                <a:cxn ang="0">
                  <a:pos x="0" y="344"/>
                </a:cxn>
                <a:cxn ang="0">
                  <a:pos x="8" y="360"/>
                </a:cxn>
                <a:cxn ang="0">
                  <a:pos x="20" y="360"/>
                </a:cxn>
                <a:cxn ang="0">
                  <a:pos x="63" y="364"/>
                </a:cxn>
                <a:cxn ang="0">
                  <a:pos x="75" y="368"/>
                </a:cxn>
                <a:cxn ang="0">
                  <a:pos x="75" y="372"/>
                </a:cxn>
                <a:cxn ang="0">
                  <a:pos x="28" y="380"/>
                </a:cxn>
                <a:cxn ang="0">
                  <a:pos x="24" y="384"/>
                </a:cxn>
                <a:cxn ang="0">
                  <a:pos x="20" y="391"/>
                </a:cxn>
                <a:cxn ang="0">
                  <a:pos x="39" y="403"/>
                </a:cxn>
                <a:cxn ang="0">
                  <a:pos x="39" y="411"/>
                </a:cxn>
                <a:cxn ang="0">
                  <a:pos x="63" y="419"/>
                </a:cxn>
                <a:cxn ang="0">
                  <a:pos x="63" y="423"/>
                </a:cxn>
                <a:cxn ang="0">
                  <a:pos x="71" y="438"/>
                </a:cxn>
                <a:cxn ang="0">
                  <a:pos x="86" y="442"/>
                </a:cxn>
                <a:cxn ang="0">
                  <a:pos x="106" y="450"/>
                </a:cxn>
                <a:cxn ang="0">
                  <a:pos x="118" y="450"/>
                </a:cxn>
                <a:cxn ang="0">
                  <a:pos x="219" y="415"/>
                </a:cxn>
                <a:cxn ang="0">
                  <a:pos x="266" y="403"/>
                </a:cxn>
                <a:cxn ang="0">
                  <a:pos x="430" y="376"/>
                </a:cxn>
                <a:cxn ang="0">
                  <a:pos x="665" y="341"/>
                </a:cxn>
                <a:cxn ang="0">
                  <a:pos x="825" y="317"/>
                </a:cxn>
                <a:cxn ang="0">
                  <a:pos x="833" y="313"/>
                </a:cxn>
                <a:cxn ang="0">
                  <a:pos x="954" y="290"/>
                </a:cxn>
                <a:cxn ang="0">
                  <a:pos x="1126" y="251"/>
                </a:cxn>
                <a:cxn ang="0">
                  <a:pos x="1216" y="215"/>
                </a:cxn>
                <a:cxn ang="0">
                  <a:pos x="1247" y="196"/>
                </a:cxn>
                <a:cxn ang="0">
                  <a:pos x="1294" y="141"/>
                </a:cxn>
                <a:cxn ang="0">
                  <a:pos x="1310" y="94"/>
                </a:cxn>
                <a:cxn ang="0">
                  <a:pos x="1306" y="55"/>
                </a:cxn>
                <a:cxn ang="0">
                  <a:pos x="1298" y="28"/>
                </a:cxn>
              </a:cxnLst>
              <a:rect l="0" t="0" r="r" b="b"/>
              <a:pathLst>
                <a:path w="1310" h="450">
                  <a:moveTo>
                    <a:pt x="1298" y="28"/>
                  </a:moveTo>
                  <a:lnTo>
                    <a:pt x="1298" y="28"/>
                  </a:lnTo>
                  <a:lnTo>
                    <a:pt x="1290" y="20"/>
                  </a:lnTo>
                  <a:lnTo>
                    <a:pt x="1279" y="12"/>
                  </a:lnTo>
                  <a:lnTo>
                    <a:pt x="1247" y="4"/>
                  </a:lnTo>
                  <a:lnTo>
                    <a:pt x="1204" y="0"/>
                  </a:lnTo>
                  <a:lnTo>
                    <a:pt x="1153" y="0"/>
                  </a:lnTo>
                  <a:lnTo>
                    <a:pt x="1153" y="0"/>
                  </a:lnTo>
                  <a:lnTo>
                    <a:pt x="1087" y="16"/>
                  </a:lnTo>
                  <a:lnTo>
                    <a:pt x="1005" y="43"/>
                  </a:lnTo>
                  <a:lnTo>
                    <a:pt x="915" y="79"/>
                  </a:lnTo>
                  <a:lnTo>
                    <a:pt x="837" y="114"/>
                  </a:lnTo>
                  <a:lnTo>
                    <a:pt x="837" y="114"/>
                  </a:lnTo>
                  <a:lnTo>
                    <a:pt x="802" y="137"/>
                  </a:lnTo>
                  <a:lnTo>
                    <a:pt x="735" y="176"/>
                  </a:lnTo>
                  <a:lnTo>
                    <a:pt x="688" y="200"/>
                  </a:lnTo>
                  <a:lnTo>
                    <a:pt x="637" y="223"/>
                  </a:lnTo>
                  <a:lnTo>
                    <a:pt x="579" y="247"/>
                  </a:lnTo>
                  <a:lnTo>
                    <a:pt x="512" y="270"/>
                  </a:lnTo>
                  <a:lnTo>
                    <a:pt x="512" y="270"/>
                  </a:lnTo>
                  <a:lnTo>
                    <a:pt x="481" y="278"/>
                  </a:lnTo>
                  <a:lnTo>
                    <a:pt x="454" y="282"/>
                  </a:lnTo>
                  <a:lnTo>
                    <a:pt x="426" y="282"/>
                  </a:lnTo>
                  <a:lnTo>
                    <a:pt x="407" y="278"/>
                  </a:lnTo>
                  <a:lnTo>
                    <a:pt x="376" y="270"/>
                  </a:lnTo>
                  <a:lnTo>
                    <a:pt x="360" y="262"/>
                  </a:lnTo>
                  <a:lnTo>
                    <a:pt x="360" y="262"/>
                  </a:lnTo>
                  <a:lnTo>
                    <a:pt x="348" y="255"/>
                  </a:lnTo>
                  <a:lnTo>
                    <a:pt x="329" y="251"/>
                  </a:lnTo>
                  <a:lnTo>
                    <a:pt x="317" y="251"/>
                  </a:lnTo>
                  <a:lnTo>
                    <a:pt x="301" y="255"/>
                  </a:lnTo>
                  <a:lnTo>
                    <a:pt x="286" y="258"/>
                  </a:lnTo>
                  <a:lnTo>
                    <a:pt x="266" y="274"/>
                  </a:lnTo>
                  <a:lnTo>
                    <a:pt x="266" y="274"/>
                  </a:lnTo>
                  <a:lnTo>
                    <a:pt x="247" y="286"/>
                  </a:lnTo>
                  <a:lnTo>
                    <a:pt x="223" y="294"/>
                  </a:lnTo>
                  <a:lnTo>
                    <a:pt x="200" y="301"/>
                  </a:lnTo>
                  <a:lnTo>
                    <a:pt x="172" y="305"/>
                  </a:lnTo>
                  <a:lnTo>
                    <a:pt x="118" y="309"/>
                  </a:lnTo>
                  <a:lnTo>
                    <a:pt x="75" y="305"/>
                  </a:lnTo>
                  <a:lnTo>
                    <a:pt x="75" y="305"/>
                  </a:lnTo>
                  <a:lnTo>
                    <a:pt x="43" y="305"/>
                  </a:lnTo>
                  <a:lnTo>
                    <a:pt x="24" y="309"/>
                  </a:lnTo>
                  <a:lnTo>
                    <a:pt x="12" y="317"/>
                  </a:lnTo>
                  <a:lnTo>
                    <a:pt x="8" y="321"/>
                  </a:lnTo>
                  <a:lnTo>
                    <a:pt x="8" y="321"/>
                  </a:lnTo>
                  <a:lnTo>
                    <a:pt x="0" y="333"/>
                  </a:lnTo>
                  <a:lnTo>
                    <a:pt x="0" y="344"/>
                  </a:lnTo>
                  <a:lnTo>
                    <a:pt x="4" y="356"/>
                  </a:lnTo>
                  <a:lnTo>
                    <a:pt x="8" y="360"/>
                  </a:lnTo>
                  <a:lnTo>
                    <a:pt x="20" y="360"/>
                  </a:lnTo>
                  <a:lnTo>
                    <a:pt x="20" y="360"/>
                  </a:lnTo>
                  <a:lnTo>
                    <a:pt x="51" y="364"/>
                  </a:lnTo>
                  <a:lnTo>
                    <a:pt x="63" y="364"/>
                  </a:lnTo>
                  <a:lnTo>
                    <a:pt x="75" y="368"/>
                  </a:lnTo>
                  <a:lnTo>
                    <a:pt x="75" y="368"/>
                  </a:lnTo>
                  <a:lnTo>
                    <a:pt x="75" y="368"/>
                  </a:lnTo>
                  <a:lnTo>
                    <a:pt x="75" y="372"/>
                  </a:lnTo>
                  <a:lnTo>
                    <a:pt x="63" y="376"/>
                  </a:lnTo>
                  <a:lnTo>
                    <a:pt x="28" y="380"/>
                  </a:lnTo>
                  <a:lnTo>
                    <a:pt x="28" y="380"/>
                  </a:lnTo>
                  <a:lnTo>
                    <a:pt x="24" y="384"/>
                  </a:lnTo>
                  <a:lnTo>
                    <a:pt x="20" y="387"/>
                  </a:lnTo>
                  <a:lnTo>
                    <a:pt x="20" y="391"/>
                  </a:lnTo>
                  <a:lnTo>
                    <a:pt x="24" y="395"/>
                  </a:lnTo>
                  <a:lnTo>
                    <a:pt x="39" y="403"/>
                  </a:lnTo>
                  <a:lnTo>
                    <a:pt x="39" y="403"/>
                  </a:lnTo>
                  <a:lnTo>
                    <a:pt x="39" y="411"/>
                  </a:lnTo>
                  <a:lnTo>
                    <a:pt x="47" y="419"/>
                  </a:lnTo>
                  <a:lnTo>
                    <a:pt x="63" y="419"/>
                  </a:lnTo>
                  <a:lnTo>
                    <a:pt x="63" y="419"/>
                  </a:lnTo>
                  <a:lnTo>
                    <a:pt x="63" y="423"/>
                  </a:lnTo>
                  <a:lnTo>
                    <a:pt x="63" y="430"/>
                  </a:lnTo>
                  <a:lnTo>
                    <a:pt x="71" y="438"/>
                  </a:lnTo>
                  <a:lnTo>
                    <a:pt x="86" y="442"/>
                  </a:lnTo>
                  <a:lnTo>
                    <a:pt x="86" y="442"/>
                  </a:lnTo>
                  <a:lnTo>
                    <a:pt x="94" y="446"/>
                  </a:lnTo>
                  <a:lnTo>
                    <a:pt x="106" y="450"/>
                  </a:lnTo>
                  <a:lnTo>
                    <a:pt x="118" y="450"/>
                  </a:lnTo>
                  <a:lnTo>
                    <a:pt x="118" y="450"/>
                  </a:lnTo>
                  <a:lnTo>
                    <a:pt x="157" y="438"/>
                  </a:lnTo>
                  <a:lnTo>
                    <a:pt x="219" y="415"/>
                  </a:lnTo>
                  <a:lnTo>
                    <a:pt x="219" y="415"/>
                  </a:lnTo>
                  <a:lnTo>
                    <a:pt x="266" y="403"/>
                  </a:lnTo>
                  <a:lnTo>
                    <a:pt x="313" y="391"/>
                  </a:lnTo>
                  <a:lnTo>
                    <a:pt x="430" y="376"/>
                  </a:lnTo>
                  <a:lnTo>
                    <a:pt x="430" y="376"/>
                  </a:lnTo>
                  <a:lnTo>
                    <a:pt x="665" y="341"/>
                  </a:lnTo>
                  <a:lnTo>
                    <a:pt x="766" y="329"/>
                  </a:lnTo>
                  <a:lnTo>
                    <a:pt x="825" y="317"/>
                  </a:lnTo>
                  <a:lnTo>
                    <a:pt x="825" y="317"/>
                  </a:lnTo>
                  <a:lnTo>
                    <a:pt x="833" y="313"/>
                  </a:lnTo>
                  <a:lnTo>
                    <a:pt x="833" y="313"/>
                  </a:lnTo>
                  <a:lnTo>
                    <a:pt x="954" y="290"/>
                  </a:lnTo>
                  <a:lnTo>
                    <a:pt x="1075" y="266"/>
                  </a:lnTo>
                  <a:lnTo>
                    <a:pt x="1126" y="251"/>
                  </a:lnTo>
                  <a:lnTo>
                    <a:pt x="1173" y="235"/>
                  </a:lnTo>
                  <a:lnTo>
                    <a:pt x="1216" y="215"/>
                  </a:lnTo>
                  <a:lnTo>
                    <a:pt x="1247" y="196"/>
                  </a:lnTo>
                  <a:lnTo>
                    <a:pt x="1247" y="196"/>
                  </a:lnTo>
                  <a:lnTo>
                    <a:pt x="1275" y="169"/>
                  </a:lnTo>
                  <a:lnTo>
                    <a:pt x="1294" y="141"/>
                  </a:lnTo>
                  <a:lnTo>
                    <a:pt x="1306" y="118"/>
                  </a:lnTo>
                  <a:lnTo>
                    <a:pt x="1310" y="94"/>
                  </a:lnTo>
                  <a:lnTo>
                    <a:pt x="1310" y="71"/>
                  </a:lnTo>
                  <a:lnTo>
                    <a:pt x="1306" y="55"/>
                  </a:lnTo>
                  <a:lnTo>
                    <a:pt x="1298" y="28"/>
                  </a:lnTo>
                  <a:lnTo>
                    <a:pt x="1298" y="2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2" name="Freeform 80">
              <a:extLst>
                <a:ext uri="{FF2B5EF4-FFF2-40B4-BE49-F238E27FC236}">
                  <a16:creationId xmlns:a16="http://schemas.microsoft.com/office/drawing/2014/main" id="{A08A52F2-2560-47EE-9CDE-20F3B61DD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627" y="4865316"/>
              <a:ext cx="98425" cy="127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62" y="0"/>
                </a:cxn>
                <a:cxn ang="0">
                  <a:pos x="39" y="8"/>
                </a:cxn>
                <a:cxn ang="0">
                  <a:pos x="19" y="8"/>
                </a:cxn>
                <a:cxn ang="0">
                  <a:pos x="11" y="8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3" y="4"/>
                </a:cxn>
                <a:cxn ang="0">
                  <a:pos x="43" y="4"/>
                </a:cxn>
                <a:cxn ang="0">
                  <a:pos x="62" y="0"/>
                </a:cxn>
                <a:cxn ang="0">
                  <a:pos x="62" y="0"/>
                </a:cxn>
              </a:cxnLst>
              <a:rect l="0" t="0" r="r" b="b"/>
              <a:pathLst>
                <a:path w="62" h="8">
                  <a:moveTo>
                    <a:pt x="62" y="0"/>
                  </a:moveTo>
                  <a:lnTo>
                    <a:pt x="62" y="0"/>
                  </a:lnTo>
                  <a:lnTo>
                    <a:pt x="39" y="8"/>
                  </a:lnTo>
                  <a:lnTo>
                    <a:pt x="19" y="8"/>
                  </a:lnTo>
                  <a:lnTo>
                    <a:pt x="11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3" y="4"/>
                  </a:lnTo>
                  <a:lnTo>
                    <a:pt x="43" y="4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3" name="Freeform 81">
              <a:extLst>
                <a:ext uri="{FF2B5EF4-FFF2-40B4-BE49-F238E27FC236}">
                  <a16:creationId xmlns:a16="http://schemas.microsoft.com/office/drawing/2014/main" id="{953D1FF4-CA0A-4937-8BFC-5FD40BED5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0190" y="4890716"/>
              <a:ext cx="61913" cy="254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2" y="8"/>
                </a:cxn>
                <a:cxn ang="0">
                  <a:pos x="23" y="8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19" y="12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39" h="16">
                  <a:moveTo>
                    <a:pt x="0" y="8"/>
                  </a:moveTo>
                  <a:lnTo>
                    <a:pt x="0" y="8"/>
                  </a:lnTo>
                  <a:lnTo>
                    <a:pt x="12" y="8"/>
                  </a:lnTo>
                  <a:lnTo>
                    <a:pt x="23" y="8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19" y="12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4" name="Freeform 82">
              <a:extLst>
                <a:ext uri="{FF2B5EF4-FFF2-40B4-BE49-F238E27FC236}">
                  <a16:creationId xmlns:a16="http://schemas.microsoft.com/office/drawing/2014/main" id="{C91A641A-3F6F-453B-9605-F6C63FBD1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702" y="4920878"/>
              <a:ext cx="50800" cy="2540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8" y="12"/>
                </a:cxn>
                <a:cxn ang="0">
                  <a:pos x="20" y="8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0" y="12"/>
                </a:cxn>
                <a:cxn ang="0">
                  <a:pos x="12" y="16"/>
                </a:cxn>
                <a:cxn ang="0">
                  <a:pos x="4" y="16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2" h="16">
                  <a:moveTo>
                    <a:pt x="0" y="12"/>
                  </a:moveTo>
                  <a:lnTo>
                    <a:pt x="0" y="12"/>
                  </a:lnTo>
                  <a:lnTo>
                    <a:pt x="8" y="12"/>
                  </a:lnTo>
                  <a:lnTo>
                    <a:pt x="20" y="8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0" y="12"/>
                  </a:ln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5" name="Freeform 83">
              <a:extLst>
                <a:ext uri="{FF2B5EF4-FFF2-40B4-BE49-F238E27FC236}">
                  <a16:creationId xmlns:a16="http://schemas.microsoft.com/office/drawing/2014/main" id="{8BCE78DB-3CF6-40BB-A729-F0A32F3CC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602" y="4195391"/>
              <a:ext cx="2085975" cy="714375"/>
            </a:xfrm>
            <a:custGeom>
              <a:avLst/>
              <a:gdLst/>
              <a:ahLst/>
              <a:cxnLst>
                <a:cxn ang="0">
                  <a:pos x="16" y="31"/>
                </a:cxn>
                <a:cxn ang="0">
                  <a:pos x="32" y="16"/>
                </a:cxn>
                <a:cxn ang="0">
                  <a:pos x="106" y="0"/>
                </a:cxn>
                <a:cxn ang="0">
                  <a:pos x="157" y="4"/>
                </a:cxn>
                <a:cxn ang="0">
                  <a:pos x="305" y="43"/>
                </a:cxn>
                <a:cxn ang="0">
                  <a:pos x="473" y="113"/>
                </a:cxn>
                <a:cxn ang="0">
                  <a:pos x="512" y="137"/>
                </a:cxn>
                <a:cxn ang="0">
                  <a:pos x="622" y="196"/>
                </a:cxn>
                <a:cxn ang="0">
                  <a:pos x="735" y="242"/>
                </a:cxn>
                <a:cxn ang="0">
                  <a:pos x="802" y="262"/>
                </a:cxn>
                <a:cxn ang="0">
                  <a:pos x="860" y="274"/>
                </a:cxn>
                <a:cxn ang="0">
                  <a:pos x="935" y="270"/>
                </a:cxn>
                <a:cxn ang="0">
                  <a:pos x="950" y="266"/>
                </a:cxn>
                <a:cxn ang="0">
                  <a:pos x="981" y="250"/>
                </a:cxn>
                <a:cxn ang="0">
                  <a:pos x="1009" y="254"/>
                </a:cxn>
                <a:cxn ang="0">
                  <a:pos x="1048" y="274"/>
                </a:cxn>
                <a:cxn ang="0">
                  <a:pos x="1064" y="285"/>
                </a:cxn>
                <a:cxn ang="0">
                  <a:pos x="1114" y="301"/>
                </a:cxn>
                <a:cxn ang="0">
                  <a:pos x="1193" y="309"/>
                </a:cxn>
                <a:cxn ang="0">
                  <a:pos x="1236" y="309"/>
                </a:cxn>
                <a:cxn ang="0">
                  <a:pos x="1286" y="309"/>
                </a:cxn>
                <a:cxn ang="0">
                  <a:pos x="1306" y="325"/>
                </a:cxn>
                <a:cxn ang="0">
                  <a:pos x="1310" y="332"/>
                </a:cxn>
                <a:cxn ang="0">
                  <a:pos x="1306" y="356"/>
                </a:cxn>
                <a:cxn ang="0">
                  <a:pos x="1294" y="364"/>
                </a:cxn>
                <a:cxn ang="0">
                  <a:pos x="1259" y="364"/>
                </a:cxn>
                <a:cxn ang="0">
                  <a:pos x="1239" y="368"/>
                </a:cxn>
                <a:cxn ang="0">
                  <a:pos x="1236" y="371"/>
                </a:cxn>
                <a:cxn ang="0">
                  <a:pos x="1247" y="375"/>
                </a:cxn>
                <a:cxn ang="0">
                  <a:pos x="1279" y="379"/>
                </a:cxn>
                <a:cxn ang="0">
                  <a:pos x="1290" y="387"/>
                </a:cxn>
                <a:cxn ang="0">
                  <a:pos x="1286" y="395"/>
                </a:cxn>
                <a:cxn ang="0">
                  <a:pos x="1271" y="403"/>
                </a:cxn>
                <a:cxn ang="0">
                  <a:pos x="1271" y="411"/>
                </a:cxn>
                <a:cxn ang="0">
                  <a:pos x="1251" y="422"/>
                </a:cxn>
                <a:cxn ang="0">
                  <a:pos x="1251" y="426"/>
                </a:cxn>
                <a:cxn ang="0">
                  <a:pos x="1243" y="438"/>
                </a:cxn>
                <a:cxn ang="0">
                  <a:pos x="1228" y="442"/>
                </a:cxn>
                <a:cxn ang="0">
                  <a:pos x="1208" y="450"/>
                </a:cxn>
                <a:cxn ang="0">
                  <a:pos x="1193" y="450"/>
                </a:cxn>
                <a:cxn ang="0">
                  <a:pos x="1091" y="414"/>
                </a:cxn>
                <a:cxn ang="0">
                  <a:pos x="1048" y="403"/>
                </a:cxn>
                <a:cxn ang="0">
                  <a:pos x="884" y="375"/>
                </a:cxn>
                <a:cxn ang="0">
                  <a:pos x="645" y="344"/>
                </a:cxn>
                <a:cxn ang="0">
                  <a:pos x="485" y="317"/>
                </a:cxn>
                <a:cxn ang="0">
                  <a:pos x="477" y="313"/>
                </a:cxn>
                <a:cxn ang="0">
                  <a:pos x="356" y="293"/>
                </a:cxn>
                <a:cxn ang="0">
                  <a:pos x="184" y="250"/>
                </a:cxn>
                <a:cxn ang="0">
                  <a:pos x="98" y="215"/>
                </a:cxn>
                <a:cxn ang="0">
                  <a:pos x="67" y="196"/>
                </a:cxn>
                <a:cxn ang="0">
                  <a:pos x="16" y="145"/>
                </a:cxn>
                <a:cxn ang="0">
                  <a:pos x="0" y="94"/>
                </a:cxn>
                <a:cxn ang="0">
                  <a:pos x="4" y="55"/>
                </a:cxn>
                <a:cxn ang="0">
                  <a:pos x="16" y="31"/>
                </a:cxn>
              </a:cxnLst>
              <a:rect l="0" t="0" r="r" b="b"/>
              <a:pathLst>
                <a:path w="1314" h="450">
                  <a:moveTo>
                    <a:pt x="16" y="31"/>
                  </a:moveTo>
                  <a:lnTo>
                    <a:pt x="16" y="31"/>
                  </a:lnTo>
                  <a:lnTo>
                    <a:pt x="20" y="24"/>
                  </a:lnTo>
                  <a:lnTo>
                    <a:pt x="32" y="16"/>
                  </a:lnTo>
                  <a:lnTo>
                    <a:pt x="63" y="4"/>
                  </a:lnTo>
                  <a:lnTo>
                    <a:pt x="106" y="0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223" y="20"/>
                  </a:lnTo>
                  <a:lnTo>
                    <a:pt x="305" y="43"/>
                  </a:lnTo>
                  <a:lnTo>
                    <a:pt x="395" y="78"/>
                  </a:lnTo>
                  <a:lnTo>
                    <a:pt x="473" y="113"/>
                  </a:lnTo>
                  <a:lnTo>
                    <a:pt x="473" y="113"/>
                  </a:lnTo>
                  <a:lnTo>
                    <a:pt x="512" y="137"/>
                  </a:lnTo>
                  <a:lnTo>
                    <a:pt x="579" y="176"/>
                  </a:lnTo>
                  <a:lnTo>
                    <a:pt x="622" y="196"/>
                  </a:lnTo>
                  <a:lnTo>
                    <a:pt x="677" y="219"/>
                  </a:lnTo>
                  <a:lnTo>
                    <a:pt x="735" y="242"/>
                  </a:lnTo>
                  <a:lnTo>
                    <a:pt x="802" y="262"/>
                  </a:lnTo>
                  <a:lnTo>
                    <a:pt x="802" y="262"/>
                  </a:lnTo>
                  <a:lnTo>
                    <a:pt x="833" y="270"/>
                  </a:lnTo>
                  <a:lnTo>
                    <a:pt x="860" y="274"/>
                  </a:lnTo>
                  <a:lnTo>
                    <a:pt x="907" y="278"/>
                  </a:lnTo>
                  <a:lnTo>
                    <a:pt x="935" y="270"/>
                  </a:lnTo>
                  <a:lnTo>
                    <a:pt x="950" y="266"/>
                  </a:lnTo>
                  <a:lnTo>
                    <a:pt x="950" y="266"/>
                  </a:lnTo>
                  <a:lnTo>
                    <a:pt x="962" y="258"/>
                  </a:lnTo>
                  <a:lnTo>
                    <a:pt x="981" y="250"/>
                  </a:lnTo>
                  <a:lnTo>
                    <a:pt x="997" y="250"/>
                  </a:lnTo>
                  <a:lnTo>
                    <a:pt x="1009" y="254"/>
                  </a:lnTo>
                  <a:lnTo>
                    <a:pt x="1028" y="262"/>
                  </a:lnTo>
                  <a:lnTo>
                    <a:pt x="1048" y="274"/>
                  </a:lnTo>
                  <a:lnTo>
                    <a:pt x="1048" y="274"/>
                  </a:lnTo>
                  <a:lnTo>
                    <a:pt x="1064" y="285"/>
                  </a:lnTo>
                  <a:lnTo>
                    <a:pt x="1087" y="297"/>
                  </a:lnTo>
                  <a:lnTo>
                    <a:pt x="1114" y="301"/>
                  </a:lnTo>
                  <a:lnTo>
                    <a:pt x="1142" y="309"/>
                  </a:lnTo>
                  <a:lnTo>
                    <a:pt x="1193" y="309"/>
                  </a:lnTo>
                  <a:lnTo>
                    <a:pt x="1236" y="309"/>
                  </a:lnTo>
                  <a:lnTo>
                    <a:pt x="1236" y="309"/>
                  </a:lnTo>
                  <a:lnTo>
                    <a:pt x="1267" y="305"/>
                  </a:lnTo>
                  <a:lnTo>
                    <a:pt x="1286" y="309"/>
                  </a:lnTo>
                  <a:lnTo>
                    <a:pt x="1298" y="317"/>
                  </a:lnTo>
                  <a:lnTo>
                    <a:pt x="1306" y="325"/>
                  </a:lnTo>
                  <a:lnTo>
                    <a:pt x="1306" y="325"/>
                  </a:lnTo>
                  <a:lnTo>
                    <a:pt x="1310" y="332"/>
                  </a:lnTo>
                  <a:lnTo>
                    <a:pt x="1314" y="344"/>
                  </a:lnTo>
                  <a:lnTo>
                    <a:pt x="1306" y="356"/>
                  </a:lnTo>
                  <a:lnTo>
                    <a:pt x="1302" y="360"/>
                  </a:lnTo>
                  <a:lnTo>
                    <a:pt x="1294" y="364"/>
                  </a:lnTo>
                  <a:lnTo>
                    <a:pt x="1294" y="364"/>
                  </a:lnTo>
                  <a:lnTo>
                    <a:pt x="1259" y="364"/>
                  </a:lnTo>
                  <a:lnTo>
                    <a:pt x="1247" y="364"/>
                  </a:lnTo>
                  <a:lnTo>
                    <a:pt x="1239" y="368"/>
                  </a:lnTo>
                  <a:lnTo>
                    <a:pt x="1239" y="368"/>
                  </a:lnTo>
                  <a:lnTo>
                    <a:pt x="1236" y="371"/>
                  </a:lnTo>
                  <a:lnTo>
                    <a:pt x="1239" y="371"/>
                  </a:lnTo>
                  <a:lnTo>
                    <a:pt x="1247" y="375"/>
                  </a:lnTo>
                  <a:lnTo>
                    <a:pt x="1279" y="379"/>
                  </a:lnTo>
                  <a:lnTo>
                    <a:pt x="1279" y="379"/>
                  </a:lnTo>
                  <a:lnTo>
                    <a:pt x="1282" y="383"/>
                  </a:lnTo>
                  <a:lnTo>
                    <a:pt x="1290" y="387"/>
                  </a:lnTo>
                  <a:lnTo>
                    <a:pt x="1290" y="391"/>
                  </a:lnTo>
                  <a:lnTo>
                    <a:pt x="1286" y="395"/>
                  </a:lnTo>
                  <a:lnTo>
                    <a:pt x="1282" y="399"/>
                  </a:lnTo>
                  <a:lnTo>
                    <a:pt x="1271" y="403"/>
                  </a:lnTo>
                  <a:lnTo>
                    <a:pt x="1271" y="403"/>
                  </a:lnTo>
                  <a:lnTo>
                    <a:pt x="1271" y="411"/>
                  </a:lnTo>
                  <a:lnTo>
                    <a:pt x="1263" y="418"/>
                  </a:lnTo>
                  <a:lnTo>
                    <a:pt x="1251" y="422"/>
                  </a:lnTo>
                  <a:lnTo>
                    <a:pt x="1251" y="422"/>
                  </a:lnTo>
                  <a:lnTo>
                    <a:pt x="1251" y="426"/>
                  </a:lnTo>
                  <a:lnTo>
                    <a:pt x="1247" y="430"/>
                  </a:lnTo>
                  <a:lnTo>
                    <a:pt x="1243" y="438"/>
                  </a:lnTo>
                  <a:lnTo>
                    <a:pt x="1228" y="442"/>
                  </a:lnTo>
                  <a:lnTo>
                    <a:pt x="1228" y="442"/>
                  </a:lnTo>
                  <a:lnTo>
                    <a:pt x="1216" y="446"/>
                  </a:lnTo>
                  <a:lnTo>
                    <a:pt x="1208" y="450"/>
                  </a:lnTo>
                  <a:lnTo>
                    <a:pt x="1193" y="450"/>
                  </a:lnTo>
                  <a:lnTo>
                    <a:pt x="1193" y="450"/>
                  </a:lnTo>
                  <a:lnTo>
                    <a:pt x="1153" y="438"/>
                  </a:lnTo>
                  <a:lnTo>
                    <a:pt x="1091" y="414"/>
                  </a:lnTo>
                  <a:lnTo>
                    <a:pt x="1091" y="414"/>
                  </a:lnTo>
                  <a:lnTo>
                    <a:pt x="1048" y="403"/>
                  </a:lnTo>
                  <a:lnTo>
                    <a:pt x="997" y="395"/>
                  </a:lnTo>
                  <a:lnTo>
                    <a:pt x="884" y="375"/>
                  </a:lnTo>
                  <a:lnTo>
                    <a:pt x="884" y="375"/>
                  </a:lnTo>
                  <a:lnTo>
                    <a:pt x="645" y="344"/>
                  </a:lnTo>
                  <a:lnTo>
                    <a:pt x="548" y="328"/>
                  </a:lnTo>
                  <a:lnTo>
                    <a:pt x="485" y="317"/>
                  </a:lnTo>
                  <a:lnTo>
                    <a:pt x="485" y="317"/>
                  </a:lnTo>
                  <a:lnTo>
                    <a:pt x="477" y="313"/>
                  </a:lnTo>
                  <a:lnTo>
                    <a:pt x="477" y="313"/>
                  </a:lnTo>
                  <a:lnTo>
                    <a:pt x="356" y="293"/>
                  </a:lnTo>
                  <a:lnTo>
                    <a:pt x="239" y="266"/>
                  </a:lnTo>
                  <a:lnTo>
                    <a:pt x="184" y="250"/>
                  </a:lnTo>
                  <a:lnTo>
                    <a:pt x="137" y="235"/>
                  </a:lnTo>
                  <a:lnTo>
                    <a:pt x="98" y="215"/>
                  </a:lnTo>
                  <a:lnTo>
                    <a:pt x="67" y="196"/>
                  </a:lnTo>
                  <a:lnTo>
                    <a:pt x="67" y="196"/>
                  </a:lnTo>
                  <a:lnTo>
                    <a:pt x="36" y="168"/>
                  </a:lnTo>
                  <a:lnTo>
                    <a:pt x="16" y="145"/>
                  </a:lnTo>
                  <a:lnTo>
                    <a:pt x="4" y="117"/>
                  </a:lnTo>
                  <a:lnTo>
                    <a:pt x="0" y="94"/>
                  </a:lnTo>
                  <a:lnTo>
                    <a:pt x="0" y="74"/>
                  </a:lnTo>
                  <a:lnTo>
                    <a:pt x="4" y="55"/>
                  </a:lnTo>
                  <a:lnTo>
                    <a:pt x="16" y="31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6" name="Freeform 84">
              <a:extLst>
                <a:ext uri="{FF2B5EF4-FFF2-40B4-BE49-F238E27FC236}">
                  <a16:creationId xmlns:a16="http://schemas.microsoft.com/office/drawing/2014/main" id="{80F0F33F-C22C-4B73-B59F-5066B987B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352" y="4822453"/>
              <a:ext cx="98425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3" y="8"/>
                </a:cxn>
                <a:cxn ang="0">
                  <a:pos x="43" y="12"/>
                </a:cxn>
                <a:cxn ang="0">
                  <a:pos x="55" y="12"/>
                </a:cxn>
                <a:cxn ang="0">
                  <a:pos x="62" y="8"/>
                </a:cxn>
                <a:cxn ang="0">
                  <a:pos x="62" y="8"/>
                </a:cxn>
                <a:cxn ang="0">
                  <a:pos x="39" y="8"/>
                </a:cxn>
                <a:cxn ang="0">
                  <a:pos x="19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2" h="12">
                  <a:moveTo>
                    <a:pt x="0" y="0"/>
                  </a:moveTo>
                  <a:lnTo>
                    <a:pt x="0" y="0"/>
                  </a:lnTo>
                  <a:lnTo>
                    <a:pt x="23" y="8"/>
                  </a:lnTo>
                  <a:lnTo>
                    <a:pt x="43" y="12"/>
                  </a:lnTo>
                  <a:lnTo>
                    <a:pt x="55" y="12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39" y="8"/>
                  </a:lnTo>
                  <a:lnTo>
                    <a:pt x="19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7" name="Freeform 85">
              <a:extLst>
                <a:ext uri="{FF2B5EF4-FFF2-40B4-BE49-F238E27FC236}">
                  <a16:creationId xmlns:a16="http://schemas.microsoft.com/office/drawing/2014/main" id="{8C2DC73C-725C-4823-B19A-5D5418886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302" y="4852616"/>
              <a:ext cx="68263" cy="19050"/>
            </a:xfrm>
            <a:custGeom>
              <a:avLst/>
              <a:gdLst/>
              <a:ahLst/>
              <a:cxnLst>
                <a:cxn ang="0">
                  <a:pos x="43" y="8"/>
                </a:cxn>
                <a:cxn ang="0">
                  <a:pos x="43" y="8"/>
                </a:cxn>
                <a:cxn ang="0">
                  <a:pos x="31" y="8"/>
                </a:cxn>
                <a:cxn ang="0">
                  <a:pos x="2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0" y="8"/>
                </a:cxn>
                <a:cxn ang="0">
                  <a:pos x="35" y="12"/>
                </a:cxn>
                <a:cxn ang="0">
                  <a:pos x="39" y="12"/>
                </a:cxn>
                <a:cxn ang="0">
                  <a:pos x="43" y="8"/>
                </a:cxn>
                <a:cxn ang="0">
                  <a:pos x="43" y="8"/>
                </a:cxn>
              </a:cxnLst>
              <a:rect l="0" t="0" r="r" b="b"/>
              <a:pathLst>
                <a:path w="43" h="12">
                  <a:moveTo>
                    <a:pt x="43" y="8"/>
                  </a:moveTo>
                  <a:lnTo>
                    <a:pt x="43" y="8"/>
                  </a:lnTo>
                  <a:lnTo>
                    <a:pt x="31" y="8"/>
                  </a:lnTo>
                  <a:lnTo>
                    <a:pt x="2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" y="8"/>
                  </a:lnTo>
                  <a:lnTo>
                    <a:pt x="35" y="12"/>
                  </a:lnTo>
                  <a:lnTo>
                    <a:pt x="39" y="12"/>
                  </a:lnTo>
                  <a:lnTo>
                    <a:pt x="43" y="8"/>
                  </a:lnTo>
                  <a:lnTo>
                    <a:pt x="43" y="8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8" name="Freeform 86">
              <a:extLst>
                <a:ext uri="{FF2B5EF4-FFF2-40B4-BE49-F238E27FC236}">
                  <a16:creationId xmlns:a16="http://schemas.microsoft.com/office/drawing/2014/main" id="{0D43C9A2-8364-4E9C-B0BD-058D47F8F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490" y="4878016"/>
              <a:ext cx="55563" cy="25400"/>
            </a:xfrm>
            <a:custGeom>
              <a:avLst/>
              <a:gdLst/>
              <a:ahLst/>
              <a:cxnLst>
                <a:cxn ang="0">
                  <a:pos x="35" y="12"/>
                </a:cxn>
                <a:cxn ang="0">
                  <a:pos x="35" y="12"/>
                </a:cxn>
                <a:cxn ang="0">
                  <a:pos x="23" y="12"/>
                </a:cxn>
                <a:cxn ang="0">
                  <a:pos x="15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1" y="12"/>
                </a:cxn>
                <a:cxn ang="0">
                  <a:pos x="23" y="16"/>
                </a:cxn>
                <a:cxn ang="0">
                  <a:pos x="27" y="16"/>
                </a:cxn>
                <a:cxn ang="0">
                  <a:pos x="35" y="12"/>
                </a:cxn>
                <a:cxn ang="0">
                  <a:pos x="35" y="12"/>
                </a:cxn>
              </a:cxnLst>
              <a:rect l="0" t="0" r="r" b="b"/>
              <a:pathLst>
                <a:path w="35" h="16">
                  <a:moveTo>
                    <a:pt x="35" y="12"/>
                  </a:moveTo>
                  <a:lnTo>
                    <a:pt x="35" y="12"/>
                  </a:lnTo>
                  <a:lnTo>
                    <a:pt x="23" y="12"/>
                  </a:lnTo>
                  <a:lnTo>
                    <a:pt x="15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12"/>
                  </a:lnTo>
                  <a:lnTo>
                    <a:pt x="23" y="16"/>
                  </a:lnTo>
                  <a:lnTo>
                    <a:pt x="27" y="16"/>
                  </a:lnTo>
                  <a:lnTo>
                    <a:pt x="35" y="12"/>
                  </a:lnTo>
                  <a:lnTo>
                    <a:pt x="35" y="12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9" name="Freeform 87">
              <a:extLst>
                <a:ext uri="{FF2B5EF4-FFF2-40B4-BE49-F238E27FC236}">
                  <a16:creationId xmlns:a16="http://schemas.microsoft.com/office/drawing/2014/main" id="{DDDBA849-223E-49F1-9D9B-6E2249A22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440" y="4158878"/>
              <a:ext cx="657225" cy="688975"/>
            </a:xfrm>
            <a:custGeom>
              <a:avLst/>
              <a:gdLst/>
              <a:ahLst/>
              <a:cxnLst>
                <a:cxn ang="0">
                  <a:pos x="62" y="7"/>
                </a:cxn>
                <a:cxn ang="0">
                  <a:pos x="62" y="7"/>
                </a:cxn>
                <a:cxn ang="0">
                  <a:pos x="51" y="15"/>
                </a:cxn>
                <a:cxn ang="0">
                  <a:pos x="35" y="19"/>
                </a:cxn>
                <a:cxn ang="0">
                  <a:pos x="23" y="31"/>
                </a:cxn>
                <a:cxn ang="0">
                  <a:pos x="12" y="47"/>
                </a:cxn>
                <a:cxn ang="0">
                  <a:pos x="4" y="66"/>
                </a:cxn>
                <a:cxn ang="0">
                  <a:pos x="0" y="90"/>
                </a:cxn>
                <a:cxn ang="0">
                  <a:pos x="0" y="121"/>
                </a:cxn>
                <a:cxn ang="0">
                  <a:pos x="0" y="121"/>
                </a:cxn>
                <a:cxn ang="0">
                  <a:pos x="8" y="140"/>
                </a:cxn>
                <a:cxn ang="0">
                  <a:pos x="15" y="160"/>
                </a:cxn>
                <a:cxn ang="0">
                  <a:pos x="43" y="199"/>
                </a:cxn>
                <a:cxn ang="0">
                  <a:pos x="78" y="238"/>
                </a:cxn>
                <a:cxn ang="0">
                  <a:pos x="117" y="281"/>
                </a:cxn>
                <a:cxn ang="0">
                  <a:pos x="156" y="324"/>
                </a:cxn>
                <a:cxn ang="0">
                  <a:pos x="191" y="363"/>
                </a:cxn>
                <a:cxn ang="0">
                  <a:pos x="211" y="398"/>
                </a:cxn>
                <a:cxn ang="0">
                  <a:pos x="219" y="414"/>
                </a:cxn>
                <a:cxn ang="0">
                  <a:pos x="223" y="434"/>
                </a:cxn>
                <a:cxn ang="0">
                  <a:pos x="223" y="434"/>
                </a:cxn>
                <a:cxn ang="0">
                  <a:pos x="227" y="422"/>
                </a:cxn>
                <a:cxn ang="0">
                  <a:pos x="246" y="394"/>
                </a:cxn>
                <a:cxn ang="0">
                  <a:pos x="270" y="348"/>
                </a:cxn>
                <a:cxn ang="0">
                  <a:pos x="293" y="285"/>
                </a:cxn>
                <a:cxn ang="0">
                  <a:pos x="293" y="285"/>
                </a:cxn>
                <a:cxn ang="0">
                  <a:pos x="313" y="219"/>
                </a:cxn>
                <a:cxn ang="0">
                  <a:pos x="324" y="187"/>
                </a:cxn>
                <a:cxn ang="0">
                  <a:pos x="336" y="156"/>
                </a:cxn>
                <a:cxn ang="0">
                  <a:pos x="352" y="133"/>
                </a:cxn>
                <a:cxn ang="0">
                  <a:pos x="371" y="113"/>
                </a:cxn>
                <a:cxn ang="0">
                  <a:pos x="391" y="97"/>
                </a:cxn>
                <a:cxn ang="0">
                  <a:pos x="414" y="93"/>
                </a:cxn>
                <a:cxn ang="0">
                  <a:pos x="414" y="93"/>
                </a:cxn>
                <a:cxn ang="0">
                  <a:pos x="324" y="54"/>
                </a:cxn>
                <a:cxn ang="0">
                  <a:pos x="250" y="27"/>
                </a:cxn>
                <a:cxn ang="0">
                  <a:pos x="187" y="7"/>
                </a:cxn>
                <a:cxn ang="0">
                  <a:pos x="187" y="7"/>
                </a:cxn>
                <a:cxn ang="0">
                  <a:pos x="144" y="0"/>
                </a:cxn>
                <a:cxn ang="0">
                  <a:pos x="113" y="0"/>
                </a:cxn>
                <a:cxn ang="0">
                  <a:pos x="86" y="0"/>
                </a:cxn>
                <a:cxn ang="0">
                  <a:pos x="62" y="7"/>
                </a:cxn>
                <a:cxn ang="0">
                  <a:pos x="62" y="7"/>
                </a:cxn>
              </a:cxnLst>
              <a:rect l="0" t="0" r="r" b="b"/>
              <a:pathLst>
                <a:path w="414" h="434">
                  <a:moveTo>
                    <a:pt x="62" y="7"/>
                  </a:moveTo>
                  <a:lnTo>
                    <a:pt x="62" y="7"/>
                  </a:lnTo>
                  <a:lnTo>
                    <a:pt x="51" y="15"/>
                  </a:lnTo>
                  <a:lnTo>
                    <a:pt x="35" y="19"/>
                  </a:lnTo>
                  <a:lnTo>
                    <a:pt x="23" y="31"/>
                  </a:lnTo>
                  <a:lnTo>
                    <a:pt x="12" y="47"/>
                  </a:lnTo>
                  <a:lnTo>
                    <a:pt x="4" y="66"/>
                  </a:lnTo>
                  <a:lnTo>
                    <a:pt x="0" y="9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8" y="140"/>
                  </a:lnTo>
                  <a:lnTo>
                    <a:pt x="15" y="160"/>
                  </a:lnTo>
                  <a:lnTo>
                    <a:pt x="43" y="199"/>
                  </a:lnTo>
                  <a:lnTo>
                    <a:pt x="78" y="238"/>
                  </a:lnTo>
                  <a:lnTo>
                    <a:pt x="117" y="281"/>
                  </a:lnTo>
                  <a:lnTo>
                    <a:pt x="156" y="324"/>
                  </a:lnTo>
                  <a:lnTo>
                    <a:pt x="191" y="363"/>
                  </a:lnTo>
                  <a:lnTo>
                    <a:pt x="211" y="398"/>
                  </a:lnTo>
                  <a:lnTo>
                    <a:pt x="219" y="414"/>
                  </a:lnTo>
                  <a:lnTo>
                    <a:pt x="223" y="434"/>
                  </a:lnTo>
                  <a:lnTo>
                    <a:pt x="223" y="434"/>
                  </a:lnTo>
                  <a:lnTo>
                    <a:pt x="227" y="422"/>
                  </a:lnTo>
                  <a:lnTo>
                    <a:pt x="246" y="394"/>
                  </a:lnTo>
                  <a:lnTo>
                    <a:pt x="270" y="348"/>
                  </a:lnTo>
                  <a:lnTo>
                    <a:pt x="293" y="285"/>
                  </a:lnTo>
                  <a:lnTo>
                    <a:pt x="293" y="285"/>
                  </a:lnTo>
                  <a:lnTo>
                    <a:pt x="313" y="219"/>
                  </a:lnTo>
                  <a:lnTo>
                    <a:pt x="324" y="187"/>
                  </a:lnTo>
                  <a:lnTo>
                    <a:pt x="336" y="156"/>
                  </a:lnTo>
                  <a:lnTo>
                    <a:pt x="352" y="133"/>
                  </a:lnTo>
                  <a:lnTo>
                    <a:pt x="371" y="113"/>
                  </a:lnTo>
                  <a:lnTo>
                    <a:pt x="391" y="97"/>
                  </a:lnTo>
                  <a:lnTo>
                    <a:pt x="414" y="93"/>
                  </a:lnTo>
                  <a:lnTo>
                    <a:pt x="414" y="93"/>
                  </a:lnTo>
                  <a:lnTo>
                    <a:pt x="324" y="54"/>
                  </a:lnTo>
                  <a:lnTo>
                    <a:pt x="250" y="27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44" y="0"/>
                  </a:lnTo>
                  <a:lnTo>
                    <a:pt x="113" y="0"/>
                  </a:lnTo>
                  <a:lnTo>
                    <a:pt x="86" y="0"/>
                  </a:lnTo>
                  <a:lnTo>
                    <a:pt x="62" y="7"/>
                  </a:lnTo>
                  <a:lnTo>
                    <a:pt x="62" y="7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0" name="Freeform 88">
              <a:extLst>
                <a:ext uri="{FF2B5EF4-FFF2-40B4-BE49-F238E27FC236}">
                  <a16:creationId xmlns:a16="http://schemas.microsoft.com/office/drawing/2014/main" id="{E87C1EE2-24BA-4F44-94ED-202D6FB94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790" y="4176341"/>
              <a:ext cx="657225" cy="688975"/>
            </a:xfrm>
            <a:custGeom>
              <a:avLst/>
              <a:gdLst/>
              <a:ahLst/>
              <a:cxnLst>
                <a:cxn ang="0">
                  <a:pos x="352" y="12"/>
                </a:cxn>
                <a:cxn ang="0">
                  <a:pos x="352" y="12"/>
                </a:cxn>
                <a:cxn ang="0">
                  <a:pos x="363" y="16"/>
                </a:cxn>
                <a:cxn ang="0">
                  <a:pos x="379" y="24"/>
                </a:cxn>
                <a:cxn ang="0">
                  <a:pos x="391" y="36"/>
                </a:cxn>
                <a:cxn ang="0">
                  <a:pos x="402" y="47"/>
                </a:cxn>
                <a:cxn ang="0">
                  <a:pos x="410" y="67"/>
                </a:cxn>
                <a:cxn ang="0">
                  <a:pos x="414" y="94"/>
                </a:cxn>
                <a:cxn ang="0">
                  <a:pos x="414" y="125"/>
                </a:cxn>
                <a:cxn ang="0">
                  <a:pos x="414" y="125"/>
                </a:cxn>
                <a:cxn ang="0">
                  <a:pos x="406" y="145"/>
                </a:cxn>
                <a:cxn ang="0">
                  <a:pos x="398" y="161"/>
                </a:cxn>
                <a:cxn ang="0">
                  <a:pos x="371" y="204"/>
                </a:cxn>
                <a:cxn ang="0">
                  <a:pos x="336" y="243"/>
                </a:cxn>
                <a:cxn ang="0">
                  <a:pos x="297" y="286"/>
                </a:cxn>
                <a:cxn ang="0">
                  <a:pos x="258" y="325"/>
                </a:cxn>
                <a:cxn ang="0">
                  <a:pos x="223" y="364"/>
                </a:cxn>
                <a:cxn ang="0">
                  <a:pos x="203" y="403"/>
                </a:cxn>
                <a:cxn ang="0">
                  <a:pos x="195" y="419"/>
                </a:cxn>
                <a:cxn ang="0">
                  <a:pos x="191" y="434"/>
                </a:cxn>
                <a:cxn ang="0">
                  <a:pos x="191" y="434"/>
                </a:cxn>
                <a:cxn ang="0">
                  <a:pos x="187" y="426"/>
                </a:cxn>
                <a:cxn ang="0">
                  <a:pos x="168" y="399"/>
                </a:cxn>
                <a:cxn ang="0">
                  <a:pos x="144" y="352"/>
                </a:cxn>
                <a:cxn ang="0">
                  <a:pos x="121" y="290"/>
                </a:cxn>
                <a:cxn ang="0">
                  <a:pos x="121" y="290"/>
                </a:cxn>
                <a:cxn ang="0">
                  <a:pos x="101" y="223"/>
                </a:cxn>
                <a:cxn ang="0">
                  <a:pos x="90" y="188"/>
                </a:cxn>
                <a:cxn ang="0">
                  <a:pos x="78" y="161"/>
                </a:cxn>
                <a:cxn ang="0">
                  <a:pos x="62" y="137"/>
                </a:cxn>
                <a:cxn ang="0">
                  <a:pos x="43" y="118"/>
                </a:cxn>
                <a:cxn ang="0">
                  <a:pos x="23" y="102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90" y="59"/>
                </a:cxn>
                <a:cxn ang="0">
                  <a:pos x="164" y="32"/>
                </a:cxn>
                <a:cxn ang="0">
                  <a:pos x="226" y="12"/>
                </a:cxn>
                <a:cxn ang="0">
                  <a:pos x="226" y="12"/>
                </a:cxn>
                <a:cxn ang="0">
                  <a:pos x="269" y="4"/>
                </a:cxn>
                <a:cxn ang="0">
                  <a:pos x="301" y="0"/>
                </a:cxn>
                <a:cxn ang="0">
                  <a:pos x="328" y="4"/>
                </a:cxn>
                <a:cxn ang="0">
                  <a:pos x="352" y="12"/>
                </a:cxn>
                <a:cxn ang="0">
                  <a:pos x="352" y="12"/>
                </a:cxn>
              </a:cxnLst>
              <a:rect l="0" t="0" r="r" b="b"/>
              <a:pathLst>
                <a:path w="414" h="434">
                  <a:moveTo>
                    <a:pt x="352" y="12"/>
                  </a:moveTo>
                  <a:lnTo>
                    <a:pt x="352" y="12"/>
                  </a:lnTo>
                  <a:lnTo>
                    <a:pt x="363" y="16"/>
                  </a:lnTo>
                  <a:lnTo>
                    <a:pt x="379" y="24"/>
                  </a:lnTo>
                  <a:lnTo>
                    <a:pt x="391" y="36"/>
                  </a:lnTo>
                  <a:lnTo>
                    <a:pt x="402" y="47"/>
                  </a:lnTo>
                  <a:lnTo>
                    <a:pt x="410" y="67"/>
                  </a:lnTo>
                  <a:lnTo>
                    <a:pt x="414" y="94"/>
                  </a:lnTo>
                  <a:lnTo>
                    <a:pt x="414" y="125"/>
                  </a:lnTo>
                  <a:lnTo>
                    <a:pt x="414" y="125"/>
                  </a:lnTo>
                  <a:lnTo>
                    <a:pt x="406" y="145"/>
                  </a:lnTo>
                  <a:lnTo>
                    <a:pt x="398" y="161"/>
                  </a:lnTo>
                  <a:lnTo>
                    <a:pt x="371" y="204"/>
                  </a:lnTo>
                  <a:lnTo>
                    <a:pt x="336" y="243"/>
                  </a:lnTo>
                  <a:lnTo>
                    <a:pt x="297" y="286"/>
                  </a:lnTo>
                  <a:lnTo>
                    <a:pt x="258" y="325"/>
                  </a:lnTo>
                  <a:lnTo>
                    <a:pt x="223" y="364"/>
                  </a:lnTo>
                  <a:lnTo>
                    <a:pt x="203" y="403"/>
                  </a:lnTo>
                  <a:lnTo>
                    <a:pt x="195" y="419"/>
                  </a:lnTo>
                  <a:lnTo>
                    <a:pt x="191" y="434"/>
                  </a:lnTo>
                  <a:lnTo>
                    <a:pt x="191" y="434"/>
                  </a:lnTo>
                  <a:lnTo>
                    <a:pt x="187" y="426"/>
                  </a:lnTo>
                  <a:lnTo>
                    <a:pt x="168" y="399"/>
                  </a:lnTo>
                  <a:lnTo>
                    <a:pt x="144" y="352"/>
                  </a:lnTo>
                  <a:lnTo>
                    <a:pt x="121" y="290"/>
                  </a:lnTo>
                  <a:lnTo>
                    <a:pt x="121" y="290"/>
                  </a:lnTo>
                  <a:lnTo>
                    <a:pt x="101" y="223"/>
                  </a:lnTo>
                  <a:lnTo>
                    <a:pt x="90" y="188"/>
                  </a:lnTo>
                  <a:lnTo>
                    <a:pt x="78" y="161"/>
                  </a:lnTo>
                  <a:lnTo>
                    <a:pt x="62" y="137"/>
                  </a:lnTo>
                  <a:lnTo>
                    <a:pt x="43" y="118"/>
                  </a:lnTo>
                  <a:lnTo>
                    <a:pt x="23" y="10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90" y="59"/>
                  </a:lnTo>
                  <a:lnTo>
                    <a:pt x="164" y="32"/>
                  </a:lnTo>
                  <a:lnTo>
                    <a:pt x="226" y="12"/>
                  </a:lnTo>
                  <a:lnTo>
                    <a:pt x="226" y="12"/>
                  </a:lnTo>
                  <a:lnTo>
                    <a:pt x="269" y="4"/>
                  </a:lnTo>
                  <a:lnTo>
                    <a:pt x="301" y="0"/>
                  </a:lnTo>
                  <a:lnTo>
                    <a:pt x="328" y="4"/>
                  </a:lnTo>
                  <a:lnTo>
                    <a:pt x="352" y="12"/>
                  </a:lnTo>
                  <a:lnTo>
                    <a:pt x="352" y="12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1" name="Freeform 89">
              <a:extLst>
                <a:ext uri="{FF2B5EF4-FFF2-40B4-BE49-F238E27FC236}">
                  <a16:creationId xmlns:a16="http://schemas.microsoft.com/office/drawing/2014/main" id="{DAEF870F-9EB8-46A7-B34B-5D61E2F98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302" y="4169991"/>
              <a:ext cx="360363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0" y="36"/>
                </a:cxn>
                <a:cxn ang="0">
                  <a:pos x="165" y="63"/>
                </a:cxn>
                <a:cxn ang="0">
                  <a:pos x="227" y="94"/>
                </a:cxn>
                <a:cxn ang="0">
                  <a:pos x="227" y="94"/>
                </a:cxn>
                <a:cxn ang="0">
                  <a:pos x="215" y="83"/>
                </a:cxn>
                <a:cxn ang="0">
                  <a:pos x="176" y="59"/>
                </a:cxn>
                <a:cxn ang="0">
                  <a:pos x="145" y="43"/>
                </a:cxn>
                <a:cxn ang="0">
                  <a:pos x="106" y="28"/>
                </a:cxn>
                <a:cxn ang="0">
                  <a:pos x="59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7" h="94">
                  <a:moveTo>
                    <a:pt x="0" y="0"/>
                  </a:moveTo>
                  <a:lnTo>
                    <a:pt x="0" y="0"/>
                  </a:lnTo>
                  <a:lnTo>
                    <a:pt x="90" y="36"/>
                  </a:lnTo>
                  <a:lnTo>
                    <a:pt x="165" y="63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5" y="83"/>
                  </a:lnTo>
                  <a:lnTo>
                    <a:pt x="176" y="59"/>
                  </a:lnTo>
                  <a:lnTo>
                    <a:pt x="145" y="43"/>
                  </a:lnTo>
                  <a:lnTo>
                    <a:pt x="106" y="28"/>
                  </a:lnTo>
                  <a:lnTo>
                    <a:pt x="59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B4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2" name="Freeform 90">
              <a:extLst>
                <a:ext uri="{FF2B5EF4-FFF2-40B4-BE49-F238E27FC236}">
                  <a16:creationId xmlns:a16="http://schemas.microsoft.com/office/drawing/2014/main" id="{0578B915-57BF-4703-9D10-7235816D5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890" y="4238253"/>
              <a:ext cx="392113" cy="193675"/>
            </a:xfrm>
            <a:custGeom>
              <a:avLst/>
              <a:gdLst/>
              <a:ahLst/>
              <a:cxnLst>
                <a:cxn ang="0">
                  <a:pos x="247" y="0"/>
                </a:cxn>
                <a:cxn ang="0">
                  <a:pos x="247" y="0"/>
                </a:cxn>
                <a:cxn ang="0">
                  <a:pos x="215" y="24"/>
                </a:cxn>
                <a:cxn ang="0">
                  <a:pos x="137" y="79"/>
                </a:cxn>
                <a:cxn ang="0">
                  <a:pos x="137" y="79"/>
                </a:cxn>
                <a:cxn ang="0">
                  <a:pos x="114" y="90"/>
                </a:cxn>
                <a:cxn ang="0">
                  <a:pos x="90" y="98"/>
                </a:cxn>
                <a:cxn ang="0">
                  <a:pos x="47" y="110"/>
                </a:cxn>
                <a:cxn ang="0">
                  <a:pos x="12" y="114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24" y="122"/>
                </a:cxn>
                <a:cxn ang="0">
                  <a:pos x="47" y="122"/>
                </a:cxn>
                <a:cxn ang="0">
                  <a:pos x="83" y="118"/>
                </a:cxn>
                <a:cxn ang="0">
                  <a:pos x="118" y="106"/>
                </a:cxn>
                <a:cxn ang="0">
                  <a:pos x="137" y="94"/>
                </a:cxn>
                <a:cxn ang="0">
                  <a:pos x="161" y="83"/>
                </a:cxn>
                <a:cxn ang="0">
                  <a:pos x="180" y="67"/>
                </a:cxn>
                <a:cxn ang="0">
                  <a:pos x="204" y="47"/>
                </a:cxn>
                <a:cxn ang="0">
                  <a:pos x="223" y="28"/>
                </a:cxn>
                <a:cxn ang="0">
                  <a:pos x="247" y="0"/>
                </a:cxn>
                <a:cxn ang="0">
                  <a:pos x="247" y="0"/>
                </a:cxn>
              </a:cxnLst>
              <a:rect l="0" t="0" r="r" b="b"/>
              <a:pathLst>
                <a:path w="247" h="122">
                  <a:moveTo>
                    <a:pt x="247" y="0"/>
                  </a:moveTo>
                  <a:lnTo>
                    <a:pt x="247" y="0"/>
                  </a:lnTo>
                  <a:lnTo>
                    <a:pt x="215" y="24"/>
                  </a:lnTo>
                  <a:lnTo>
                    <a:pt x="137" y="79"/>
                  </a:lnTo>
                  <a:lnTo>
                    <a:pt x="137" y="79"/>
                  </a:lnTo>
                  <a:lnTo>
                    <a:pt x="114" y="90"/>
                  </a:lnTo>
                  <a:lnTo>
                    <a:pt x="90" y="98"/>
                  </a:lnTo>
                  <a:lnTo>
                    <a:pt x="47" y="110"/>
                  </a:lnTo>
                  <a:lnTo>
                    <a:pt x="12" y="114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24" y="122"/>
                  </a:lnTo>
                  <a:lnTo>
                    <a:pt x="47" y="122"/>
                  </a:lnTo>
                  <a:lnTo>
                    <a:pt x="83" y="118"/>
                  </a:lnTo>
                  <a:lnTo>
                    <a:pt x="118" y="106"/>
                  </a:lnTo>
                  <a:lnTo>
                    <a:pt x="137" y="94"/>
                  </a:lnTo>
                  <a:lnTo>
                    <a:pt x="161" y="83"/>
                  </a:lnTo>
                  <a:lnTo>
                    <a:pt x="180" y="67"/>
                  </a:lnTo>
                  <a:lnTo>
                    <a:pt x="204" y="47"/>
                  </a:lnTo>
                  <a:lnTo>
                    <a:pt x="223" y="28"/>
                  </a:lnTo>
                  <a:lnTo>
                    <a:pt x="247" y="0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97BA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3" name="Freeform 91">
              <a:extLst>
                <a:ext uri="{FF2B5EF4-FFF2-40B4-BE49-F238E27FC236}">
                  <a16:creationId xmlns:a16="http://schemas.microsoft.com/office/drawing/2014/main" id="{8878945B-1AE8-41A1-B246-205C256F4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940" y="4238253"/>
              <a:ext cx="309563" cy="1317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5" y="4"/>
                </a:cxn>
                <a:cxn ang="0">
                  <a:pos x="62" y="16"/>
                </a:cxn>
                <a:cxn ang="0">
                  <a:pos x="94" y="28"/>
                </a:cxn>
                <a:cxn ang="0">
                  <a:pos x="125" y="43"/>
                </a:cxn>
                <a:cxn ang="0">
                  <a:pos x="160" y="59"/>
                </a:cxn>
                <a:cxn ang="0">
                  <a:pos x="195" y="83"/>
                </a:cxn>
                <a:cxn ang="0">
                  <a:pos x="195" y="83"/>
                </a:cxn>
                <a:cxn ang="0">
                  <a:pos x="183" y="71"/>
                </a:cxn>
                <a:cxn ang="0">
                  <a:pos x="168" y="59"/>
                </a:cxn>
                <a:cxn ang="0">
                  <a:pos x="144" y="43"/>
                </a:cxn>
                <a:cxn ang="0">
                  <a:pos x="117" y="28"/>
                </a:cxn>
                <a:cxn ang="0">
                  <a:pos x="86" y="16"/>
                </a:cxn>
                <a:cxn ang="0">
                  <a:pos x="47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5" h="83">
                  <a:moveTo>
                    <a:pt x="0" y="0"/>
                  </a:moveTo>
                  <a:lnTo>
                    <a:pt x="0" y="0"/>
                  </a:lnTo>
                  <a:lnTo>
                    <a:pt x="15" y="4"/>
                  </a:lnTo>
                  <a:lnTo>
                    <a:pt x="62" y="16"/>
                  </a:lnTo>
                  <a:lnTo>
                    <a:pt x="94" y="28"/>
                  </a:lnTo>
                  <a:lnTo>
                    <a:pt x="125" y="43"/>
                  </a:lnTo>
                  <a:lnTo>
                    <a:pt x="160" y="59"/>
                  </a:lnTo>
                  <a:lnTo>
                    <a:pt x="195" y="83"/>
                  </a:lnTo>
                  <a:lnTo>
                    <a:pt x="195" y="83"/>
                  </a:lnTo>
                  <a:lnTo>
                    <a:pt x="183" y="71"/>
                  </a:lnTo>
                  <a:lnTo>
                    <a:pt x="168" y="59"/>
                  </a:lnTo>
                  <a:lnTo>
                    <a:pt x="144" y="43"/>
                  </a:lnTo>
                  <a:lnTo>
                    <a:pt x="117" y="28"/>
                  </a:lnTo>
                  <a:lnTo>
                    <a:pt x="86" y="16"/>
                  </a:lnTo>
                  <a:lnTo>
                    <a:pt x="47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BA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4" name="Freeform 92">
              <a:extLst>
                <a:ext uri="{FF2B5EF4-FFF2-40B4-BE49-F238E27FC236}">
                  <a16:creationId xmlns:a16="http://schemas.microsoft.com/office/drawing/2014/main" id="{4C0B4636-E1B6-4F5F-A71D-B44615C84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540" y="4338266"/>
              <a:ext cx="1154113" cy="360362"/>
            </a:xfrm>
            <a:custGeom>
              <a:avLst/>
              <a:gdLst/>
              <a:ahLst/>
              <a:cxnLst>
                <a:cxn ang="0">
                  <a:pos x="727" y="0"/>
                </a:cxn>
                <a:cxn ang="0">
                  <a:pos x="727" y="0"/>
                </a:cxn>
                <a:cxn ang="0">
                  <a:pos x="645" y="43"/>
                </a:cxn>
                <a:cxn ang="0">
                  <a:pos x="571" y="82"/>
                </a:cxn>
                <a:cxn ang="0">
                  <a:pos x="496" y="125"/>
                </a:cxn>
                <a:cxn ang="0">
                  <a:pos x="496" y="125"/>
                </a:cxn>
                <a:cxn ang="0">
                  <a:pos x="422" y="164"/>
                </a:cxn>
                <a:cxn ang="0">
                  <a:pos x="383" y="184"/>
                </a:cxn>
                <a:cxn ang="0">
                  <a:pos x="340" y="199"/>
                </a:cxn>
                <a:cxn ang="0">
                  <a:pos x="297" y="215"/>
                </a:cxn>
                <a:cxn ang="0">
                  <a:pos x="258" y="223"/>
                </a:cxn>
                <a:cxn ang="0">
                  <a:pos x="223" y="227"/>
                </a:cxn>
                <a:cxn ang="0">
                  <a:pos x="192" y="223"/>
                </a:cxn>
                <a:cxn ang="0">
                  <a:pos x="192" y="223"/>
                </a:cxn>
                <a:cxn ang="0">
                  <a:pos x="149" y="211"/>
                </a:cxn>
                <a:cxn ang="0">
                  <a:pos x="125" y="199"/>
                </a:cxn>
                <a:cxn ang="0">
                  <a:pos x="113" y="192"/>
                </a:cxn>
                <a:cxn ang="0">
                  <a:pos x="94" y="188"/>
                </a:cxn>
                <a:cxn ang="0">
                  <a:pos x="94" y="188"/>
                </a:cxn>
                <a:cxn ang="0">
                  <a:pos x="70" y="195"/>
                </a:cxn>
                <a:cxn ang="0">
                  <a:pos x="51" y="207"/>
                </a:cxn>
                <a:cxn ang="0">
                  <a:pos x="27" y="219"/>
                </a:cxn>
                <a:cxn ang="0">
                  <a:pos x="0" y="227"/>
                </a:cxn>
                <a:cxn ang="0">
                  <a:pos x="0" y="227"/>
                </a:cxn>
                <a:cxn ang="0">
                  <a:pos x="20" y="219"/>
                </a:cxn>
                <a:cxn ang="0">
                  <a:pos x="55" y="195"/>
                </a:cxn>
                <a:cxn ang="0">
                  <a:pos x="55" y="195"/>
                </a:cxn>
                <a:cxn ang="0">
                  <a:pos x="67" y="188"/>
                </a:cxn>
                <a:cxn ang="0">
                  <a:pos x="86" y="184"/>
                </a:cxn>
                <a:cxn ang="0">
                  <a:pos x="106" y="184"/>
                </a:cxn>
                <a:cxn ang="0">
                  <a:pos x="121" y="188"/>
                </a:cxn>
                <a:cxn ang="0">
                  <a:pos x="121" y="188"/>
                </a:cxn>
                <a:cxn ang="0">
                  <a:pos x="145" y="199"/>
                </a:cxn>
                <a:cxn ang="0">
                  <a:pos x="168" y="207"/>
                </a:cxn>
                <a:cxn ang="0">
                  <a:pos x="196" y="215"/>
                </a:cxn>
                <a:cxn ang="0">
                  <a:pos x="223" y="211"/>
                </a:cxn>
                <a:cxn ang="0">
                  <a:pos x="223" y="211"/>
                </a:cxn>
                <a:cxn ang="0">
                  <a:pos x="258" y="207"/>
                </a:cxn>
                <a:cxn ang="0">
                  <a:pos x="309" y="195"/>
                </a:cxn>
                <a:cxn ang="0">
                  <a:pos x="371" y="176"/>
                </a:cxn>
                <a:cxn ang="0">
                  <a:pos x="403" y="160"/>
                </a:cxn>
                <a:cxn ang="0">
                  <a:pos x="434" y="145"/>
                </a:cxn>
                <a:cxn ang="0">
                  <a:pos x="434" y="145"/>
                </a:cxn>
                <a:cxn ang="0">
                  <a:pos x="504" y="102"/>
                </a:cxn>
                <a:cxn ang="0">
                  <a:pos x="582" y="59"/>
                </a:cxn>
                <a:cxn ang="0">
                  <a:pos x="661" y="23"/>
                </a:cxn>
                <a:cxn ang="0">
                  <a:pos x="696" y="12"/>
                </a:cxn>
                <a:cxn ang="0">
                  <a:pos x="727" y="0"/>
                </a:cxn>
                <a:cxn ang="0">
                  <a:pos x="727" y="0"/>
                </a:cxn>
              </a:cxnLst>
              <a:rect l="0" t="0" r="r" b="b"/>
              <a:pathLst>
                <a:path w="727" h="227">
                  <a:moveTo>
                    <a:pt x="727" y="0"/>
                  </a:moveTo>
                  <a:lnTo>
                    <a:pt x="727" y="0"/>
                  </a:lnTo>
                  <a:lnTo>
                    <a:pt x="645" y="43"/>
                  </a:lnTo>
                  <a:lnTo>
                    <a:pt x="571" y="82"/>
                  </a:lnTo>
                  <a:lnTo>
                    <a:pt x="496" y="125"/>
                  </a:lnTo>
                  <a:lnTo>
                    <a:pt x="496" y="125"/>
                  </a:lnTo>
                  <a:lnTo>
                    <a:pt x="422" y="164"/>
                  </a:lnTo>
                  <a:lnTo>
                    <a:pt x="383" y="184"/>
                  </a:lnTo>
                  <a:lnTo>
                    <a:pt x="340" y="199"/>
                  </a:lnTo>
                  <a:lnTo>
                    <a:pt x="297" y="215"/>
                  </a:lnTo>
                  <a:lnTo>
                    <a:pt x="258" y="223"/>
                  </a:lnTo>
                  <a:lnTo>
                    <a:pt x="223" y="227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49" y="211"/>
                  </a:lnTo>
                  <a:lnTo>
                    <a:pt x="125" y="199"/>
                  </a:lnTo>
                  <a:lnTo>
                    <a:pt x="113" y="192"/>
                  </a:lnTo>
                  <a:lnTo>
                    <a:pt x="94" y="188"/>
                  </a:lnTo>
                  <a:lnTo>
                    <a:pt x="94" y="188"/>
                  </a:lnTo>
                  <a:lnTo>
                    <a:pt x="70" y="195"/>
                  </a:lnTo>
                  <a:lnTo>
                    <a:pt x="51" y="207"/>
                  </a:lnTo>
                  <a:lnTo>
                    <a:pt x="27" y="219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20" y="219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67" y="188"/>
                  </a:lnTo>
                  <a:lnTo>
                    <a:pt x="86" y="184"/>
                  </a:lnTo>
                  <a:lnTo>
                    <a:pt x="106" y="184"/>
                  </a:lnTo>
                  <a:lnTo>
                    <a:pt x="121" y="188"/>
                  </a:lnTo>
                  <a:lnTo>
                    <a:pt x="121" y="188"/>
                  </a:lnTo>
                  <a:lnTo>
                    <a:pt x="145" y="199"/>
                  </a:lnTo>
                  <a:lnTo>
                    <a:pt x="168" y="207"/>
                  </a:lnTo>
                  <a:lnTo>
                    <a:pt x="196" y="215"/>
                  </a:lnTo>
                  <a:lnTo>
                    <a:pt x="223" y="211"/>
                  </a:lnTo>
                  <a:lnTo>
                    <a:pt x="223" y="211"/>
                  </a:lnTo>
                  <a:lnTo>
                    <a:pt x="258" y="207"/>
                  </a:lnTo>
                  <a:lnTo>
                    <a:pt x="309" y="195"/>
                  </a:lnTo>
                  <a:lnTo>
                    <a:pt x="371" y="176"/>
                  </a:lnTo>
                  <a:lnTo>
                    <a:pt x="403" y="160"/>
                  </a:lnTo>
                  <a:lnTo>
                    <a:pt x="434" y="145"/>
                  </a:lnTo>
                  <a:lnTo>
                    <a:pt x="434" y="145"/>
                  </a:lnTo>
                  <a:lnTo>
                    <a:pt x="504" y="102"/>
                  </a:lnTo>
                  <a:lnTo>
                    <a:pt x="582" y="59"/>
                  </a:lnTo>
                  <a:lnTo>
                    <a:pt x="661" y="23"/>
                  </a:lnTo>
                  <a:lnTo>
                    <a:pt x="696" y="12"/>
                  </a:lnTo>
                  <a:lnTo>
                    <a:pt x="727" y="0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5" name="Freeform 93">
              <a:extLst>
                <a:ext uri="{FF2B5EF4-FFF2-40B4-BE49-F238E27FC236}">
                  <a16:creationId xmlns:a16="http://schemas.microsoft.com/office/drawing/2014/main" id="{F5B3ADD8-5E0A-40AD-9AE1-2C3911489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552" y="4666878"/>
              <a:ext cx="701675" cy="12382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42" y="0"/>
                </a:cxn>
                <a:cxn ang="0">
                  <a:pos x="262" y="28"/>
                </a:cxn>
                <a:cxn ang="0">
                  <a:pos x="113" y="55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59" y="71"/>
                </a:cxn>
                <a:cxn ang="0">
                  <a:pos x="192" y="55"/>
                </a:cxn>
                <a:cxn ang="0">
                  <a:pos x="266" y="43"/>
                </a:cxn>
                <a:cxn ang="0">
                  <a:pos x="340" y="31"/>
                </a:cxn>
                <a:cxn ang="0">
                  <a:pos x="399" y="16"/>
                </a:cxn>
                <a:cxn ang="0">
                  <a:pos x="426" y="8"/>
                </a:cxn>
                <a:cxn ang="0">
                  <a:pos x="442" y="0"/>
                </a:cxn>
                <a:cxn ang="0">
                  <a:pos x="442" y="0"/>
                </a:cxn>
              </a:cxnLst>
              <a:rect l="0" t="0" r="r" b="b"/>
              <a:pathLst>
                <a:path w="442" h="78">
                  <a:moveTo>
                    <a:pt x="442" y="0"/>
                  </a:moveTo>
                  <a:lnTo>
                    <a:pt x="442" y="0"/>
                  </a:lnTo>
                  <a:lnTo>
                    <a:pt x="262" y="28"/>
                  </a:lnTo>
                  <a:lnTo>
                    <a:pt x="113" y="55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59" y="71"/>
                  </a:lnTo>
                  <a:lnTo>
                    <a:pt x="192" y="55"/>
                  </a:lnTo>
                  <a:lnTo>
                    <a:pt x="266" y="43"/>
                  </a:lnTo>
                  <a:lnTo>
                    <a:pt x="340" y="31"/>
                  </a:lnTo>
                  <a:lnTo>
                    <a:pt x="399" y="16"/>
                  </a:lnTo>
                  <a:lnTo>
                    <a:pt x="426" y="8"/>
                  </a:lnTo>
                  <a:lnTo>
                    <a:pt x="442" y="0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6" name="Freeform 94">
              <a:extLst>
                <a:ext uri="{FF2B5EF4-FFF2-40B4-BE49-F238E27FC236}">
                  <a16:creationId xmlns:a16="http://schemas.microsoft.com/office/drawing/2014/main" id="{37A75A73-FB44-4E05-BB8C-8C1A247DC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140" y="4214441"/>
              <a:ext cx="420688" cy="123825"/>
            </a:xfrm>
            <a:custGeom>
              <a:avLst/>
              <a:gdLst/>
              <a:ahLst/>
              <a:cxnLst>
                <a:cxn ang="0">
                  <a:pos x="265" y="0"/>
                </a:cxn>
                <a:cxn ang="0">
                  <a:pos x="265" y="0"/>
                </a:cxn>
                <a:cxn ang="0">
                  <a:pos x="238" y="4"/>
                </a:cxn>
                <a:cxn ang="0">
                  <a:pos x="168" y="19"/>
                </a:cxn>
                <a:cxn ang="0">
                  <a:pos x="82" y="47"/>
                </a:cxn>
                <a:cxn ang="0">
                  <a:pos x="39" y="62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15" y="66"/>
                </a:cxn>
                <a:cxn ang="0">
                  <a:pos x="39" y="55"/>
                </a:cxn>
                <a:cxn ang="0">
                  <a:pos x="66" y="39"/>
                </a:cxn>
                <a:cxn ang="0">
                  <a:pos x="105" y="23"/>
                </a:cxn>
                <a:cxn ang="0">
                  <a:pos x="152" y="12"/>
                </a:cxn>
                <a:cxn ang="0">
                  <a:pos x="207" y="0"/>
                </a:cxn>
                <a:cxn ang="0">
                  <a:pos x="265" y="0"/>
                </a:cxn>
                <a:cxn ang="0">
                  <a:pos x="265" y="0"/>
                </a:cxn>
              </a:cxnLst>
              <a:rect l="0" t="0" r="r" b="b"/>
              <a:pathLst>
                <a:path w="265" h="78">
                  <a:moveTo>
                    <a:pt x="265" y="0"/>
                  </a:moveTo>
                  <a:lnTo>
                    <a:pt x="265" y="0"/>
                  </a:lnTo>
                  <a:lnTo>
                    <a:pt x="238" y="4"/>
                  </a:lnTo>
                  <a:lnTo>
                    <a:pt x="168" y="19"/>
                  </a:lnTo>
                  <a:lnTo>
                    <a:pt x="82" y="47"/>
                  </a:lnTo>
                  <a:lnTo>
                    <a:pt x="39" y="6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5" y="66"/>
                  </a:lnTo>
                  <a:lnTo>
                    <a:pt x="39" y="55"/>
                  </a:lnTo>
                  <a:lnTo>
                    <a:pt x="66" y="39"/>
                  </a:lnTo>
                  <a:lnTo>
                    <a:pt x="105" y="23"/>
                  </a:lnTo>
                  <a:lnTo>
                    <a:pt x="152" y="12"/>
                  </a:lnTo>
                  <a:lnTo>
                    <a:pt x="207" y="0"/>
                  </a:lnTo>
                  <a:lnTo>
                    <a:pt x="265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8EB4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7" name="Freeform 53">
              <a:extLst>
                <a:ext uri="{FF2B5EF4-FFF2-40B4-BE49-F238E27FC236}">
                  <a16:creationId xmlns:a16="http://schemas.microsoft.com/office/drawing/2014/main" id="{3D181281-6BDD-469D-85D2-ACC00F625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102" y="2930153"/>
              <a:ext cx="123825" cy="62547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8" y="58"/>
                </a:cxn>
                <a:cxn ang="0">
                  <a:pos x="24" y="117"/>
                </a:cxn>
                <a:cxn ang="0">
                  <a:pos x="12" y="187"/>
                </a:cxn>
                <a:cxn ang="0">
                  <a:pos x="12" y="187"/>
                </a:cxn>
                <a:cxn ang="0">
                  <a:pos x="4" y="222"/>
                </a:cxn>
                <a:cxn ang="0">
                  <a:pos x="0" y="254"/>
                </a:cxn>
                <a:cxn ang="0">
                  <a:pos x="0" y="285"/>
                </a:cxn>
                <a:cxn ang="0">
                  <a:pos x="8" y="316"/>
                </a:cxn>
                <a:cxn ang="0">
                  <a:pos x="16" y="340"/>
                </a:cxn>
                <a:cxn ang="0">
                  <a:pos x="32" y="363"/>
                </a:cxn>
                <a:cxn ang="0">
                  <a:pos x="51" y="379"/>
                </a:cxn>
                <a:cxn ang="0">
                  <a:pos x="78" y="394"/>
                </a:cxn>
                <a:cxn ang="0">
                  <a:pos x="78" y="394"/>
                </a:cxn>
                <a:cxn ang="0">
                  <a:pos x="71" y="387"/>
                </a:cxn>
                <a:cxn ang="0">
                  <a:pos x="59" y="379"/>
                </a:cxn>
                <a:cxn ang="0">
                  <a:pos x="47" y="367"/>
                </a:cxn>
                <a:cxn ang="0">
                  <a:pos x="35" y="348"/>
                </a:cxn>
                <a:cxn ang="0">
                  <a:pos x="24" y="328"/>
                </a:cxn>
                <a:cxn ang="0">
                  <a:pos x="16" y="301"/>
                </a:cxn>
                <a:cxn ang="0">
                  <a:pos x="16" y="265"/>
                </a:cxn>
                <a:cxn ang="0">
                  <a:pos x="16" y="265"/>
                </a:cxn>
                <a:cxn ang="0">
                  <a:pos x="24" y="195"/>
                </a:cxn>
                <a:cxn ang="0">
                  <a:pos x="32" y="133"/>
                </a:cxn>
                <a:cxn ang="0">
                  <a:pos x="35" y="97"/>
                </a:cxn>
                <a:cxn ang="0">
                  <a:pos x="39" y="66"/>
                </a:cxn>
                <a:cxn ang="0">
                  <a:pos x="35" y="35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78" h="394">
                  <a:moveTo>
                    <a:pt x="32" y="0"/>
                  </a:moveTo>
                  <a:lnTo>
                    <a:pt x="32" y="0"/>
                  </a:lnTo>
                  <a:lnTo>
                    <a:pt x="28" y="58"/>
                  </a:lnTo>
                  <a:lnTo>
                    <a:pt x="24" y="117"/>
                  </a:lnTo>
                  <a:lnTo>
                    <a:pt x="12" y="187"/>
                  </a:lnTo>
                  <a:lnTo>
                    <a:pt x="12" y="187"/>
                  </a:lnTo>
                  <a:lnTo>
                    <a:pt x="4" y="222"/>
                  </a:lnTo>
                  <a:lnTo>
                    <a:pt x="0" y="254"/>
                  </a:lnTo>
                  <a:lnTo>
                    <a:pt x="0" y="285"/>
                  </a:lnTo>
                  <a:lnTo>
                    <a:pt x="8" y="316"/>
                  </a:lnTo>
                  <a:lnTo>
                    <a:pt x="16" y="340"/>
                  </a:lnTo>
                  <a:lnTo>
                    <a:pt x="32" y="363"/>
                  </a:lnTo>
                  <a:lnTo>
                    <a:pt x="51" y="379"/>
                  </a:lnTo>
                  <a:lnTo>
                    <a:pt x="78" y="394"/>
                  </a:lnTo>
                  <a:lnTo>
                    <a:pt x="78" y="394"/>
                  </a:lnTo>
                  <a:lnTo>
                    <a:pt x="71" y="387"/>
                  </a:lnTo>
                  <a:lnTo>
                    <a:pt x="59" y="379"/>
                  </a:lnTo>
                  <a:lnTo>
                    <a:pt x="47" y="367"/>
                  </a:lnTo>
                  <a:lnTo>
                    <a:pt x="35" y="348"/>
                  </a:lnTo>
                  <a:lnTo>
                    <a:pt x="24" y="328"/>
                  </a:lnTo>
                  <a:lnTo>
                    <a:pt x="16" y="301"/>
                  </a:lnTo>
                  <a:lnTo>
                    <a:pt x="16" y="265"/>
                  </a:lnTo>
                  <a:lnTo>
                    <a:pt x="16" y="265"/>
                  </a:lnTo>
                  <a:lnTo>
                    <a:pt x="24" y="195"/>
                  </a:lnTo>
                  <a:lnTo>
                    <a:pt x="32" y="133"/>
                  </a:lnTo>
                  <a:lnTo>
                    <a:pt x="35" y="97"/>
                  </a:lnTo>
                  <a:lnTo>
                    <a:pt x="39" y="66"/>
                  </a:lnTo>
                  <a:lnTo>
                    <a:pt x="35" y="35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8" name="Freeform 54">
              <a:extLst>
                <a:ext uri="{FF2B5EF4-FFF2-40B4-BE49-F238E27FC236}">
                  <a16:creationId xmlns:a16="http://schemas.microsoft.com/office/drawing/2014/main" id="{3EEEAFDC-11B3-4F26-8FA8-93BEE277F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177" y="2930153"/>
              <a:ext cx="123825" cy="62547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50" y="58"/>
                </a:cxn>
                <a:cxn ang="0">
                  <a:pos x="54" y="117"/>
                </a:cxn>
                <a:cxn ang="0">
                  <a:pos x="70" y="187"/>
                </a:cxn>
                <a:cxn ang="0">
                  <a:pos x="70" y="187"/>
                </a:cxn>
                <a:cxn ang="0">
                  <a:pos x="74" y="222"/>
                </a:cxn>
                <a:cxn ang="0">
                  <a:pos x="78" y="254"/>
                </a:cxn>
                <a:cxn ang="0">
                  <a:pos x="78" y="285"/>
                </a:cxn>
                <a:cxn ang="0">
                  <a:pos x="74" y="316"/>
                </a:cxn>
                <a:cxn ang="0">
                  <a:pos x="62" y="340"/>
                </a:cxn>
                <a:cxn ang="0">
                  <a:pos x="46" y="363"/>
                </a:cxn>
                <a:cxn ang="0">
                  <a:pos x="27" y="379"/>
                </a:cxn>
                <a:cxn ang="0">
                  <a:pos x="0" y="394"/>
                </a:cxn>
                <a:cxn ang="0">
                  <a:pos x="0" y="394"/>
                </a:cxn>
                <a:cxn ang="0">
                  <a:pos x="11" y="387"/>
                </a:cxn>
                <a:cxn ang="0">
                  <a:pos x="19" y="379"/>
                </a:cxn>
                <a:cxn ang="0">
                  <a:pos x="31" y="367"/>
                </a:cxn>
                <a:cxn ang="0">
                  <a:pos x="43" y="348"/>
                </a:cxn>
                <a:cxn ang="0">
                  <a:pos x="54" y="328"/>
                </a:cxn>
                <a:cxn ang="0">
                  <a:pos x="62" y="301"/>
                </a:cxn>
                <a:cxn ang="0">
                  <a:pos x="62" y="265"/>
                </a:cxn>
                <a:cxn ang="0">
                  <a:pos x="62" y="265"/>
                </a:cxn>
                <a:cxn ang="0">
                  <a:pos x="54" y="195"/>
                </a:cxn>
                <a:cxn ang="0">
                  <a:pos x="46" y="133"/>
                </a:cxn>
                <a:cxn ang="0">
                  <a:pos x="43" y="97"/>
                </a:cxn>
                <a:cxn ang="0">
                  <a:pos x="39" y="66"/>
                </a:cxn>
                <a:cxn ang="0">
                  <a:pos x="43" y="35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78" h="394">
                  <a:moveTo>
                    <a:pt x="46" y="0"/>
                  </a:moveTo>
                  <a:lnTo>
                    <a:pt x="46" y="0"/>
                  </a:lnTo>
                  <a:lnTo>
                    <a:pt x="50" y="58"/>
                  </a:lnTo>
                  <a:lnTo>
                    <a:pt x="54" y="117"/>
                  </a:lnTo>
                  <a:lnTo>
                    <a:pt x="70" y="187"/>
                  </a:lnTo>
                  <a:lnTo>
                    <a:pt x="70" y="187"/>
                  </a:lnTo>
                  <a:lnTo>
                    <a:pt x="74" y="222"/>
                  </a:lnTo>
                  <a:lnTo>
                    <a:pt x="78" y="254"/>
                  </a:lnTo>
                  <a:lnTo>
                    <a:pt x="78" y="285"/>
                  </a:lnTo>
                  <a:lnTo>
                    <a:pt x="74" y="316"/>
                  </a:lnTo>
                  <a:lnTo>
                    <a:pt x="62" y="340"/>
                  </a:lnTo>
                  <a:lnTo>
                    <a:pt x="46" y="363"/>
                  </a:lnTo>
                  <a:lnTo>
                    <a:pt x="27" y="379"/>
                  </a:lnTo>
                  <a:lnTo>
                    <a:pt x="0" y="394"/>
                  </a:lnTo>
                  <a:lnTo>
                    <a:pt x="0" y="394"/>
                  </a:lnTo>
                  <a:lnTo>
                    <a:pt x="11" y="387"/>
                  </a:lnTo>
                  <a:lnTo>
                    <a:pt x="19" y="379"/>
                  </a:lnTo>
                  <a:lnTo>
                    <a:pt x="31" y="367"/>
                  </a:lnTo>
                  <a:lnTo>
                    <a:pt x="43" y="348"/>
                  </a:lnTo>
                  <a:lnTo>
                    <a:pt x="54" y="328"/>
                  </a:lnTo>
                  <a:lnTo>
                    <a:pt x="62" y="301"/>
                  </a:lnTo>
                  <a:lnTo>
                    <a:pt x="62" y="265"/>
                  </a:lnTo>
                  <a:lnTo>
                    <a:pt x="62" y="265"/>
                  </a:lnTo>
                  <a:lnTo>
                    <a:pt x="54" y="195"/>
                  </a:lnTo>
                  <a:lnTo>
                    <a:pt x="46" y="133"/>
                  </a:lnTo>
                  <a:lnTo>
                    <a:pt x="43" y="97"/>
                  </a:lnTo>
                  <a:lnTo>
                    <a:pt x="39" y="66"/>
                  </a:lnTo>
                  <a:lnTo>
                    <a:pt x="43" y="35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9" name="Freeform 55">
              <a:extLst>
                <a:ext uri="{FF2B5EF4-FFF2-40B4-BE49-F238E27FC236}">
                  <a16:creationId xmlns:a16="http://schemas.microsoft.com/office/drawing/2014/main" id="{38A69D0D-FEE3-450C-BA87-8A6C7DDE7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0890" y="3493716"/>
              <a:ext cx="465138" cy="68262"/>
            </a:xfrm>
            <a:custGeom>
              <a:avLst/>
              <a:gdLst/>
              <a:ahLst/>
              <a:cxnLst>
                <a:cxn ang="0">
                  <a:pos x="293" y="0"/>
                </a:cxn>
                <a:cxn ang="0">
                  <a:pos x="293" y="0"/>
                </a:cxn>
                <a:cxn ang="0">
                  <a:pos x="266" y="4"/>
                </a:cxn>
                <a:cxn ang="0">
                  <a:pos x="200" y="16"/>
                </a:cxn>
                <a:cxn ang="0">
                  <a:pos x="153" y="20"/>
                </a:cxn>
                <a:cxn ang="0">
                  <a:pos x="102" y="24"/>
                </a:cxn>
                <a:cxn ang="0">
                  <a:pos x="51" y="2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4" y="28"/>
                </a:cxn>
                <a:cxn ang="0">
                  <a:pos x="55" y="36"/>
                </a:cxn>
                <a:cxn ang="0">
                  <a:pos x="94" y="43"/>
                </a:cxn>
                <a:cxn ang="0">
                  <a:pos x="137" y="43"/>
                </a:cxn>
                <a:cxn ang="0">
                  <a:pos x="188" y="39"/>
                </a:cxn>
                <a:cxn ang="0">
                  <a:pos x="215" y="36"/>
                </a:cxn>
                <a:cxn ang="0">
                  <a:pos x="239" y="28"/>
                </a:cxn>
                <a:cxn ang="0">
                  <a:pos x="266" y="16"/>
                </a:cxn>
                <a:cxn ang="0">
                  <a:pos x="293" y="0"/>
                </a:cxn>
                <a:cxn ang="0">
                  <a:pos x="293" y="0"/>
                </a:cxn>
              </a:cxnLst>
              <a:rect l="0" t="0" r="r" b="b"/>
              <a:pathLst>
                <a:path w="293" h="43">
                  <a:moveTo>
                    <a:pt x="293" y="0"/>
                  </a:moveTo>
                  <a:lnTo>
                    <a:pt x="293" y="0"/>
                  </a:lnTo>
                  <a:lnTo>
                    <a:pt x="266" y="4"/>
                  </a:lnTo>
                  <a:lnTo>
                    <a:pt x="200" y="16"/>
                  </a:lnTo>
                  <a:lnTo>
                    <a:pt x="153" y="20"/>
                  </a:lnTo>
                  <a:lnTo>
                    <a:pt x="102" y="24"/>
                  </a:lnTo>
                  <a:lnTo>
                    <a:pt x="51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4" y="28"/>
                  </a:lnTo>
                  <a:lnTo>
                    <a:pt x="55" y="36"/>
                  </a:lnTo>
                  <a:lnTo>
                    <a:pt x="94" y="43"/>
                  </a:lnTo>
                  <a:lnTo>
                    <a:pt x="137" y="43"/>
                  </a:lnTo>
                  <a:lnTo>
                    <a:pt x="188" y="39"/>
                  </a:lnTo>
                  <a:lnTo>
                    <a:pt x="215" y="36"/>
                  </a:lnTo>
                  <a:lnTo>
                    <a:pt x="239" y="28"/>
                  </a:lnTo>
                  <a:lnTo>
                    <a:pt x="266" y="16"/>
                  </a:lnTo>
                  <a:lnTo>
                    <a:pt x="293" y="0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80" name="Freeform 56">
              <a:extLst>
                <a:ext uri="{FF2B5EF4-FFF2-40B4-BE49-F238E27FC236}">
                  <a16:creationId xmlns:a16="http://schemas.microsoft.com/office/drawing/2014/main" id="{CC9D466B-A0A8-4673-9FE3-1D02B2ECD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190" y="1793503"/>
              <a:ext cx="584200" cy="66992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0" y="82"/>
                </a:cxn>
                <a:cxn ang="0">
                  <a:pos x="12" y="102"/>
                </a:cxn>
                <a:cxn ang="0">
                  <a:pos x="24" y="125"/>
                </a:cxn>
                <a:cxn ang="0">
                  <a:pos x="43" y="149"/>
                </a:cxn>
                <a:cxn ang="0">
                  <a:pos x="71" y="172"/>
                </a:cxn>
                <a:cxn ang="0">
                  <a:pos x="102" y="196"/>
                </a:cxn>
                <a:cxn ang="0">
                  <a:pos x="141" y="215"/>
                </a:cxn>
                <a:cxn ang="0">
                  <a:pos x="161" y="223"/>
                </a:cxn>
                <a:cxn ang="0">
                  <a:pos x="180" y="231"/>
                </a:cxn>
                <a:cxn ang="0">
                  <a:pos x="180" y="231"/>
                </a:cxn>
                <a:cxn ang="0">
                  <a:pos x="133" y="196"/>
                </a:cxn>
                <a:cxn ang="0">
                  <a:pos x="94" y="168"/>
                </a:cxn>
                <a:cxn ang="0">
                  <a:pos x="59" y="137"/>
                </a:cxn>
                <a:cxn ang="0">
                  <a:pos x="59" y="137"/>
                </a:cxn>
                <a:cxn ang="0">
                  <a:pos x="114" y="168"/>
                </a:cxn>
                <a:cxn ang="0">
                  <a:pos x="211" y="223"/>
                </a:cxn>
                <a:cxn ang="0">
                  <a:pos x="211" y="223"/>
                </a:cxn>
                <a:cxn ang="0">
                  <a:pos x="231" y="239"/>
                </a:cxn>
                <a:cxn ang="0">
                  <a:pos x="254" y="254"/>
                </a:cxn>
                <a:cxn ang="0">
                  <a:pos x="278" y="274"/>
                </a:cxn>
                <a:cxn ang="0">
                  <a:pos x="301" y="297"/>
                </a:cxn>
                <a:cxn ang="0">
                  <a:pos x="317" y="325"/>
                </a:cxn>
                <a:cxn ang="0">
                  <a:pos x="329" y="356"/>
                </a:cxn>
                <a:cxn ang="0">
                  <a:pos x="337" y="387"/>
                </a:cxn>
                <a:cxn ang="0">
                  <a:pos x="337" y="403"/>
                </a:cxn>
                <a:cxn ang="0">
                  <a:pos x="333" y="422"/>
                </a:cxn>
                <a:cxn ang="0">
                  <a:pos x="333" y="422"/>
                </a:cxn>
                <a:cxn ang="0">
                  <a:pos x="344" y="407"/>
                </a:cxn>
                <a:cxn ang="0">
                  <a:pos x="352" y="387"/>
                </a:cxn>
                <a:cxn ang="0">
                  <a:pos x="364" y="356"/>
                </a:cxn>
                <a:cxn ang="0">
                  <a:pos x="368" y="321"/>
                </a:cxn>
                <a:cxn ang="0">
                  <a:pos x="368" y="274"/>
                </a:cxn>
                <a:cxn ang="0">
                  <a:pos x="364" y="250"/>
                </a:cxn>
                <a:cxn ang="0">
                  <a:pos x="360" y="223"/>
                </a:cxn>
                <a:cxn ang="0">
                  <a:pos x="352" y="196"/>
                </a:cxn>
                <a:cxn ang="0">
                  <a:pos x="337" y="164"/>
                </a:cxn>
                <a:cxn ang="0">
                  <a:pos x="337" y="164"/>
                </a:cxn>
                <a:cxn ang="0">
                  <a:pos x="313" y="106"/>
                </a:cxn>
                <a:cxn ang="0">
                  <a:pos x="290" y="67"/>
                </a:cxn>
                <a:cxn ang="0">
                  <a:pos x="274" y="43"/>
                </a:cxn>
                <a:cxn ang="0">
                  <a:pos x="254" y="28"/>
                </a:cxn>
                <a:cxn ang="0">
                  <a:pos x="239" y="16"/>
                </a:cxn>
                <a:cxn ang="0">
                  <a:pos x="219" y="12"/>
                </a:cxn>
                <a:cxn ang="0">
                  <a:pos x="168" y="4"/>
                </a:cxn>
                <a:cxn ang="0">
                  <a:pos x="168" y="4"/>
                </a:cxn>
                <a:cxn ang="0">
                  <a:pos x="141" y="0"/>
                </a:cxn>
                <a:cxn ang="0">
                  <a:pos x="110" y="4"/>
                </a:cxn>
                <a:cxn ang="0">
                  <a:pos x="83" y="12"/>
                </a:cxn>
                <a:cxn ang="0">
                  <a:pos x="59" y="24"/>
                </a:cxn>
                <a:cxn ang="0">
                  <a:pos x="36" y="39"/>
                </a:cxn>
                <a:cxn ang="0">
                  <a:pos x="20" y="55"/>
                </a:cxn>
                <a:cxn ang="0">
                  <a:pos x="8" y="71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368" h="422">
                  <a:moveTo>
                    <a:pt x="0" y="82"/>
                  </a:moveTo>
                  <a:lnTo>
                    <a:pt x="0" y="82"/>
                  </a:lnTo>
                  <a:lnTo>
                    <a:pt x="12" y="102"/>
                  </a:lnTo>
                  <a:lnTo>
                    <a:pt x="24" y="125"/>
                  </a:lnTo>
                  <a:lnTo>
                    <a:pt x="43" y="149"/>
                  </a:lnTo>
                  <a:lnTo>
                    <a:pt x="71" y="172"/>
                  </a:lnTo>
                  <a:lnTo>
                    <a:pt x="102" y="196"/>
                  </a:lnTo>
                  <a:lnTo>
                    <a:pt x="141" y="215"/>
                  </a:lnTo>
                  <a:lnTo>
                    <a:pt x="161" y="223"/>
                  </a:lnTo>
                  <a:lnTo>
                    <a:pt x="180" y="231"/>
                  </a:lnTo>
                  <a:lnTo>
                    <a:pt x="180" y="231"/>
                  </a:lnTo>
                  <a:lnTo>
                    <a:pt x="133" y="196"/>
                  </a:lnTo>
                  <a:lnTo>
                    <a:pt x="94" y="168"/>
                  </a:lnTo>
                  <a:lnTo>
                    <a:pt x="59" y="137"/>
                  </a:lnTo>
                  <a:lnTo>
                    <a:pt x="59" y="137"/>
                  </a:lnTo>
                  <a:lnTo>
                    <a:pt x="114" y="168"/>
                  </a:lnTo>
                  <a:lnTo>
                    <a:pt x="211" y="223"/>
                  </a:lnTo>
                  <a:lnTo>
                    <a:pt x="211" y="223"/>
                  </a:lnTo>
                  <a:lnTo>
                    <a:pt x="231" y="239"/>
                  </a:lnTo>
                  <a:lnTo>
                    <a:pt x="254" y="254"/>
                  </a:lnTo>
                  <a:lnTo>
                    <a:pt x="278" y="274"/>
                  </a:lnTo>
                  <a:lnTo>
                    <a:pt x="301" y="297"/>
                  </a:lnTo>
                  <a:lnTo>
                    <a:pt x="317" y="325"/>
                  </a:lnTo>
                  <a:lnTo>
                    <a:pt x="329" y="356"/>
                  </a:lnTo>
                  <a:lnTo>
                    <a:pt x="337" y="387"/>
                  </a:lnTo>
                  <a:lnTo>
                    <a:pt x="337" y="403"/>
                  </a:lnTo>
                  <a:lnTo>
                    <a:pt x="333" y="422"/>
                  </a:lnTo>
                  <a:lnTo>
                    <a:pt x="333" y="422"/>
                  </a:lnTo>
                  <a:lnTo>
                    <a:pt x="344" y="407"/>
                  </a:lnTo>
                  <a:lnTo>
                    <a:pt x="352" y="387"/>
                  </a:lnTo>
                  <a:lnTo>
                    <a:pt x="364" y="356"/>
                  </a:lnTo>
                  <a:lnTo>
                    <a:pt x="368" y="321"/>
                  </a:lnTo>
                  <a:lnTo>
                    <a:pt x="368" y="274"/>
                  </a:lnTo>
                  <a:lnTo>
                    <a:pt x="364" y="250"/>
                  </a:lnTo>
                  <a:lnTo>
                    <a:pt x="360" y="223"/>
                  </a:lnTo>
                  <a:lnTo>
                    <a:pt x="352" y="196"/>
                  </a:lnTo>
                  <a:lnTo>
                    <a:pt x="337" y="164"/>
                  </a:lnTo>
                  <a:lnTo>
                    <a:pt x="337" y="164"/>
                  </a:lnTo>
                  <a:lnTo>
                    <a:pt x="313" y="106"/>
                  </a:lnTo>
                  <a:lnTo>
                    <a:pt x="290" y="67"/>
                  </a:lnTo>
                  <a:lnTo>
                    <a:pt x="274" y="43"/>
                  </a:lnTo>
                  <a:lnTo>
                    <a:pt x="254" y="28"/>
                  </a:lnTo>
                  <a:lnTo>
                    <a:pt x="239" y="16"/>
                  </a:lnTo>
                  <a:lnTo>
                    <a:pt x="219" y="1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41" y="0"/>
                  </a:lnTo>
                  <a:lnTo>
                    <a:pt x="110" y="4"/>
                  </a:lnTo>
                  <a:lnTo>
                    <a:pt x="83" y="12"/>
                  </a:lnTo>
                  <a:lnTo>
                    <a:pt x="59" y="24"/>
                  </a:lnTo>
                  <a:lnTo>
                    <a:pt x="36" y="39"/>
                  </a:lnTo>
                  <a:lnTo>
                    <a:pt x="20" y="55"/>
                  </a:lnTo>
                  <a:lnTo>
                    <a:pt x="8" y="71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81" name="Freeform 57">
              <a:extLst>
                <a:ext uri="{FF2B5EF4-FFF2-40B4-BE49-F238E27FC236}">
                  <a16:creationId xmlns:a16="http://schemas.microsoft.com/office/drawing/2014/main" id="{0A904DAB-A52F-4976-8CC9-F1EBECE26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290" y="1887166"/>
              <a:ext cx="576263" cy="6699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1" y="27"/>
                </a:cxn>
                <a:cxn ang="0">
                  <a:pos x="121" y="98"/>
                </a:cxn>
                <a:cxn ang="0">
                  <a:pos x="121" y="98"/>
                </a:cxn>
                <a:cxn ang="0">
                  <a:pos x="199" y="152"/>
                </a:cxn>
                <a:cxn ang="0">
                  <a:pos x="246" y="188"/>
                </a:cxn>
                <a:cxn ang="0">
                  <a:pos x="289" y="231"/>
                </a:cxn>
                <a:cxn ang="0">
                  <a:pos x="305" y="250"/>
                </a:cxn>
                <a:cxn ang="0">
                  <a:pos x="320" y="274"/>
                </a:cxn>
                <a:cxn ang="0">
                  <a:pos x="336" y="297"/>
                </a:cxn>
                <a:cxn ang="0">
                  <a:pos x="344" y="320"/>
                </a:cxn>
                <a:cxn ang="0">
                  <a:pos x="348" y="344"/>
                </a:cxn>
                <a:cxn ang="0">
                  <a:pos x="348" y="371"/>
                </a:cxn>
                <a:cxn ang="0">
                  <a:pos x="340" y="395"/>
                </a:cxn>
                <a:cxn ang="0">
                  <a:pos x="328" y="422"/>
                </a:cxn>
                <a:cxn ang="0">
                  <a:pos x="328" y="422"/>
                </a:cxn>
                <a:cxn ang="0">
                  <a:pos x="340" y="406"/>
                </a:cxn>
                <a:cxn ang="0">
                  <a:pos x="352" y="391"/>
                </a:cxn>
                <a:cxn ang="0">
                  <a:pos x="359" y="367"/>
                </a:cxn>
                <a:cxn ang="0">
                  <a:pos x="363" y="352"/>
                </a:cxn>
                <a:cxn ang="0">
                  <a:pos x="363" y="336"/>
                </a:cxn>
                <a:cxn ang="0">
                  <a:pos x="359" y="320"/>
                </a:cxn>
                <a:cxn ang="0">
                  <a:pos x="356" y="301"/>
                </a:cxn>
                <a:cxn ang="0">
                  <a:pos x="344" y="277"/>
                </a:cxn>
                <a:cxn ang="0">
                  <a:pos x="332" y="254"/>
                </a:cxn>
                <a:cxn ang="0">
                  <a:pos x="313" y="231"/>
                </a:cxn>
                <a:cxn ang="0">
                  <a:pos x="289" y="203"/>
                </a:cxn>
                <a:cxn ang="0">
                  <a:pos x="289" y="203"/>
                </a:cxn>
                <a:cxn ang="0">
                  <a:pos x="238" y="152"/>
                </a:cxn>
                <a:cxn ang="0">
                  <a:pos x="187" y="109"/>
                </a:cxn>
                <a:cxn ang="0">
                  <a:pos x="137" y="74"/>
                </a:cxn>
                <a:cxn ang="0">
                  <a:pos x="94" y="47"/>
                </a:cxn>
                <a:cxn ang="0">
                  <a:pos x="27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3" h="422">
                  <a:moveTo>
                    <a:pt x="0" y="0"/>
                  </a:moveTo>
                  <a:lnTo>
                    <a:pt x="0" y="0"/>
                  </a:lnTo>
                  <a:lnTo>
                    <a:pt x="31" y="27"/>
                  </a:lnTo>
                  <a:lnTo>
                    <a:pt x="121" y="98"/>
                  </a:lnTo>
                  <a:lnTo>
                    <a:pt x="121" y="98"/>
                  </a:lnTo>
                  <a:lnTo>
                    <a:pt x="199" y="152"/>
                  </a:lnTo>
                  <a:lnTo>
                    <a:pt x="246" y="188"/>
                  </a:lnTo>
                  <a:lnTo>
                    <a:pt x="289" y="231"/>
                  </a:lnTo>
                  <a:lnTo>
                    <a:pt x="305" y="250"/>
                  </a:lnTo>
                  <a:lnTo>
                    <a:pt x="320" y="274"/>
                  </a:lnTo>
                  <a:lnTo>
                    <a:pt x="336" y="297"/>
                  </a:lnTo>
                  <a:lnTo>
                    <a:pt x="344" y="320"/>
                  </a:lnTo>
                  <a:lnTo>
                    <a:pt x="348" y="344"/>
                  </a:lnTo>
                  <a:lnTo>
                    <a:pt x="348" y="371"/>
                  </a:lnTo>
                  <a:lnTo>
                    <a:pt x="340" y="395"/>
                  </a:lnTo>
                  <a:lnTo>
                    <a:pt x="328" y="422"/>
                  </a:lnTo>
                  <a:lnTo>
                    <a:pt x="328" y="422"/>
                  </a:lnTo>
                  <a:lnTo>
                    <a:pt x="340" y="406"/>
                  </a:lnTo>
                  <a:lnTo>
                    <a:pt x="352" y="391"/>
                  </a:lnTo>
                  <a:lnTo>
                    <a:pt x="359" y="367"/>
                  </a:lnTo>
                  <a:lnTo>
                    <a:pt x="363" y="352"/>
                  </a:lnTo>
                  <a:lnTo>
                    <a:pt x="363" y="336"/>
                  </a:lnTo>
                  <a:lnTo>
                    <a:pt x="359" y="320"/>
                  </a:lnTo>
                  <a:lnTo>
                    <a:pt x="356" y="301"/>
                  </a:lnTo>
                  <a:lnTo>
                    <a:pt x="344" y="277"/>
                  </a:lnTo>
                  <a:lnTo>
                    <a:pt x="332" y="254"/>
                  </a:lnTo>
                  <a:lnTo>
                    <a:pt x="313" y="231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38" y="152"/>
                  </a:lnTo>
                  <a:lnTo>
                    <a:pt x="187" y="109"/>
                  </a:lnTo>
                  <a:lnTo>
                    <a:pt x="137" y="74"/>
                  </a:lnTo>
                  <a:lnTo>
                    <a:pt x="94" y="47"/>
                  </a:lnTo>
                  <a:lnTo>
                    <a:pt x="27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82" name="Freeform 58">
              <a:extLst>
                <a:ext uri="{FF2B5EF4-FFF2-40B4-BE49-F238E27FC236}">
                  <a16:creationId xmlns:a16="http://schemas.microsoft.com/office/drawing/2014/main" id="{283F55CC-214A-4D47-9640-63BF28DD0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252" y="1812553"/>
              <a:ext cx="488950" cy="887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5" y="4"/>
                </a:cxn>
                <a:cxn ang="0">
                  <a:pos x="62" y="20"/>
                </a:cxn>
                <a:cxn ang="0">
                  <a:pos x="90" y="35"/>
                </a:cxn>
                <a:cxn ang="0">
                  <a:pos x="121" y="51"/>
                </a:cxn>
                <a:cxn ang="0">
                  <a:pos x="156" y="74"/>
                </a:cxn>
                <a:cxn ang="0">
                  <a:pos x="187" y="102"/>
                </a:cxn>
                <a:cxn ang="0">
                  <a:pos x="222" y="133"/>
                </a:cxn>
                <a:cxn ang="0">
                  <a:pos x="250" y="172"/>
                </a:cxn>
                <a:cxn ang="0">
                  <a:pos x="273" y="219"/>
                </a:cxn>
                <a:cxn ang="0">
                  <a:pos x="293" y="270"/>
                </a:cxn>
                <a:cxn ang="0">
                  <a:pos x="305" y="332"/>
                </a:cxn>
                <a:cxn ang="0">
                  <a:pos x="308" y="364"/>
                </a:cxn>
                <a:cxn ang="0">
                  <a:pos x="308" y="399"/>
                </a:cxn>
                <a:cxn ang="0">
                  <a:pos x="308" y="438"/>
                </a:cxn>
                <a:cxn ang="0">
                  <a:pos x="305" y="477"/>
                </a:cxn>
                <a:cxn ang="0">
                  <a:pos x="297" y="516"/>
                </a:cxn>
                <a:cxn ang="0">
                  <a:pos x="285" y="559"/>
                </a:cxn>
                <a:cxn ang="0">
                  <a:pos x="285" y="559"/>
                </a:cxn>
                <a:cxn ang="0">
                  <a:pos x="293" y="543"/>
                </a:cxn>
                <a:cxn ang="0">
                  <a:pos x="301" y="493"/>
                </a:cxn>
                <a:cxn ang="0">
                  <a:pos x="305" y="461"/>
                </a:cxn>
                <a:cxn ang="0">
                  <a:pos x="305" y="422"/>
                </a:cxn>
                <a:cxn ang="0">
                  <a:pos x="305" y="383"/>
                </a:cxn>
                <a:cxn ang="0">
                  <a:pos x="297" y="336"/>
                </a:cxn>
                <a:cxn ang="0">
                  <a:pos x="289" y="289"/>
                </a:cxn>
                <a:cxn ang="0">
                  <a:pos x="269" y="242"/>
                </a:cxn>
                <a:cxn ang="0">
                  <a:pos x="250" y="195"/>
                </a:cxn>
                <a:cxn ang="0">
                  <a:pos x="219" y="152"/>
                </a:cxn>
                <a:cxn ang="0">
                  <a:pos x="179" y="106"/>
                </a:cxn>
                <a:cxn ang="0">
                  <a:pos x="156" y="86"/>
                </a:cxn>
                <a:cxn ang="0">
                  <a:pos x="129" y="66"/>
                </a:cxn>
                <a:cxn ang="0">
                  <a:pos x="101" y="47"/>
                </a:cxn>
                <a:cxn ang="0">
                  <a:pos x="70" y="31"/>
                </a:cxn>
                <a:cxn ang="0">
                  <a:pos x="35" y="1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8" h="559">
                  <a:moveTo>
                    <a:pt x="0" y="0"/>
                  </a:moveTo>
                  <a:lnTo>
                    <a:pt x="0" y="0"/>
                  </a:lnTo>
                  <a:lnTo>
                    <a:pt x="15" y="4"/>
                  </a:lnTo>
                  <a:lnTo>
                    <a:pt x="62" y="20"/>
                  </a:lnTo>
                  <a:lnTo>
                    <a:pt x="90" y="35"/>
                  </a:lnTo>
                  <a:lnTo>
                    <a:pt x="121" y="51"/>
                  </a:lnTo>
                  <a:lnTo>
                    <a:pt x="156" y="74"/>
                  </a:lnTo>
                  <a:lnTo>
                    <a:pt x="187" y="102"/>
                  </a:lnTo>
                  <a:lnTo>
                    <a:pt x="222" y="133"/>
                  </a:lnTo>
                  <a:lnTo>
                    <a:pt x="250" y="172"/>
                  </a:lnTo>
                  <a:lnTo>
                    <a:pt x="273" y="219"/>
                  </a:lnTo>
                  <a:lnTo>
                    <a:pt x="293" y="270"/>
                  </a:lnTo>
                  <a:lnTo>
                    <a:pt x="305" y="332"/>
                  </a:lnTo>
                  <a:lnTo>
                    <a:pt x="308" y="364"/>
                  </a:lnTo>
                  <a:lnTo>
                    <a:pt x="308" y="399"/>
                  </a:lnTo>
                  <a:lnTo>
                    <a:pt x="308" y="438"/>
                  </a:lnTo>
                  <a:lnTo>
                    <a:pt x="305" y="477"/>
                  </a:lnTo>
                  <a:lnTo>
                    <a:pt x="297" y="516"/>
                  </a:lnTo>
                  <a:lnTo>
                    <a:pt x="285" y="559"/>
                  </a:lnTo>
                  <a:lnTo>
                    <a:pt x="285" y="559"/>
                  </a:lnTo>
                  <a:lnTo>
                    <a:pt x="293" y="543"/>
                  </a:lnTo>
                  <a:lnTo>
                    <a:pt x="301" y="493"/>
                  </a:lnTo>
                  <a:lnTo>
                    <a:pt x="305" y="461"/>
                  </a:lnTo>
                  <a:lnTo>
                    <a:pt x="305" y="422"/>
                  </a:lnTo>
                  <a:lnTo>
                    <a:pt x="305" y="383"/>
                  </a:lnTo>
                  <a:lnTo>
                    <a:pt x="297" y="336"/>
                  </a:lnTo>
                  <a:lnTo>
                    <a:pt x="289" y="289"/>
                  </a:lnTo>
                  <a:lnTo>
                    <a:pt x="269" y="242"/>
                  </a:lnTo>
                  <a:lnTo>
                    <a:pt x="250" y="195"/>
                  </a:lnTo>
                  <a:lnTo>
                    <a:pt x="219" y="152"/>
                  </a:lnTo>
                  <a:lnTo>
                    <a:pt x="179" y="106"/>
                  </a:lnTo>
                  <a:lnTo>
                    <a:pt x="156" y="86"/>
                  </a:lnTo>
                  <a:lnTo>
                    <a:pt x="129" y="66"/>
                  </a:lnTo>
                  <a:lnTo>
                    <a:pt x="101" y="47"/>
                  </a:lnTo>
                  <a:lnTo>
                    <a:pt x="70" y="31"/>
                  </a:lnTo>
                  <a:lnTo>
                    <a:pt x="35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83" name="Freeform 59">
              <a:extLst>
                <a:ext uri="{FF2B5EF4-FFF2-40B4-BE49-F238E27FC236}">
                  <a16:creationId xmlns:a16="http://schemas.microsoft.com/office/drawing/2014/main" id="{5B17480C-55EC-4544-8D5A-3C478B5F2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715" y="1917328"/>
              <a:ext cx="149225" cy="906462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94" y="83"/>
                </a:cxn>
                <a:cxn ang="0">
                  <a:pos x="86" y="157"/>
                </a:cxn>
                <a:cxn ang="0">
                  <a:pos x="82" y="192"/>
                </a:cxn>
                <a:cxn ang="0">
                  <a:pos x="74" y="223"/>
                </a:cxn>
                <a:cxn ang="0">
                  <a:pos x="74" y="223"/>
                </a:cxn>
                <a:cxn ang="0">
                  <a:pos x="51" y="294"/>
                </a:cxn>
                <a:cxn ang="0">
                  <a:pos x="28" y="384"/>
                </a:cxn>
                <a:cxn ang="0">
                  <a:pos x="16" y="430"/>
                </a:cxn>
                <a:cxn ang="0">
                  <a:pos x="8" y="477"/>
                </a:cxn>
                <a:cxn ang="0">
                  <a:pos x="0" y="524"/>
                </a:cxn>
                <a:cxn ang="0">
                  <a:pos x="0" y="571"/>
                </a:cxn>
                <a:cxn ang="0">
                  <a:pos x="0" y="571"/>
                </a:cxn>
                <a:cxn ang="0">
                  <a:pos x="0" y="556"/>
                </a:cxn>
                <a:cxn ang="0">
                  <a:pos x="0" y="509"/>
                </a:cxn>
                <a:cxn ang="0">
                  <a:pos x="8" y="427"/>
                </a:cxn>
                <a:cxn ang="0">
                  <a:pos x="28" y="317"/>
                </a:cxn>
                <a:cxn ang="0">
                  <a:pos x="28" y="317"/>
                </a:cxn>
                <a:cxn ang="0">
                  <a:pos x="74" y="110"/>
                </a:cxn>
                <a:cxn ang="0">
                  <a:pos x="90" y="40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4" h="571">
                  <a:moveTo>
                    <a:pt x="94" y="0"/>
                  </a:moveTo>
                  <a:lnTo>
                    <a:pt x="94" y="0"/>
                  </a:lnTo>
                  <a:lnTo>
                    <a:pt x="94" y="83"/>
                  </a:lnTo>
                  <a:lnTo>
                    <a:pt x="86" y="157"/>
                  </a:lnTo>
                  <a:lnTo>
                    <a:pt x="82" y="192"/>
                  </a:lnTo>
                  <a:lnTo>
                    <a:pt x="74" y="223"/>
                  </a:lnTo>
                  <a:lnTo>
                    <a:pt x="74" y="223"/>
                  </a:lnTo>
                  <a:lnTo>
                    <a:pt x="51" y="294"/>
                  </a:lnTo>
                  <a:lnTo>
                    <a:pt x="28" y="384"/>
                  </a:lnTo>
                  <a:lnTo>
                    <a:pt x="16" y="430"/>
                  </a:lnTo>
                  <a:lnTo>
                    <a:pt x="8" y="477"/>
                  </a:lnTo>
                  <a:lnTo>
                    <a:pt x="0" y="524"/>
                  </a:lnTo>
                  <a:lnTo>
                    <a:pt x="0" y="571"/>
                  </a:lnTo>
                  <a:lnTo>
                    <a:pt x="0" y="571"/>
                  </a:lnTo>
                  <a:lnTo>
                    <a:pt x="0" y="556"/>
                  </a:lnTo>
                  <a:lnTo>
                    <a:pt x="0" y="509"/>
                  </a:lnTo>
                  <a:lnTo>
                    <a:pt x="8" y="427"/>
                  </a:lnTo>
                  <a:lnTo>
                    <a:pt x="28" y="317"/>
                  </a:lnTo>
                  <a:lnTo>
                    <a:pt x="28" y="317"/>
                  </a:lnTo>
                  <a:lnTo>
                    <a:pt x="74" y="110"/>
                  </a:lnTo>
                  <a:lnTo>
                    <a:pt x="90" y="4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sp>
        <p:nvSpPr>
          <p:cNvPr id="588" name="Rectangle 587">
            <a:extLst>
              <a:ext uri="{FF2B5EF4-FFF2-40B4-BE49-F238E27FC236}">
                <a16:creationId xmlns:a16="http://schemas.microsoft.com/office/drawing/2014/main" id="{B92C23F7-0317-4293-98C1-C8844C38041C}"/>
              </a:ext>
            </a:extLst>
          </p:cNvPr>
          <p:cNvSpPr/>
          <p:nvPr/>
        </p:nvSpPr>
        <p:spPr>
          <a:xfrm>
            <a:off x="391040" y="2453305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Rectangle 589">
            <a:extLst>
              <a:ext uri="{FF2B5EF4-FFF2-40B4-BE49-F238E27FC236}">
                <a16:creationId xmlns:a16="http://schemas.microsoft.com/office/drawing/2014/main" id="{27D2ADDD-FFDD-43DC-B25A-82C99A9E206C}"/>
              </a:ext>
            </a:extLst>
          </p:cNvPr>
          <p:cNvSpPr/>
          <p:nvPr/>
        </p:nvSpPr>
        <p:spPr>
          <a:xfrm>
            <a:off x="3141848" y="2453305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Rectangle 590">
            <a:extLst>
              <a:ext uri="{FF2B5EF4-FFF2-40B4-BE49-F238E27FC236}">
                <a16:creationId xmlns:a16="http://schemas.microsoft.com/office/drawing/2014/main" id="{125FBF81-A444-4DD6-8D72-DCE1C7259825}"/>
              </a:ext>
            </a:extLst>
          </p:cNvPr>
          <p:cNvSpPr/>
          <p:nvPr/>
        </p:nvSpPr>
        <p:spPr>
          <a:xfrm>
            <a:off x="391040" y="4357930"/>
            <a:ext cx="2764840" cy="1897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2" name="Group 4">
            <a:extLst>
              <a:ext uri="{FF2B5EF4-FFF2-40B4-BE49-F238E27FC236}">
                <a16:creationId xmlns:a16="http://schemas.microsoft.com/office/drawing/2014/main" id="{FA3064D0-E835-4A35-9F4F-6D3FD6568BC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231" y="4423420"/>
            <a:ext cx="1883090" cy="1839935"/>
            <a:chOff x="5148" y="2508"/>
            <a:chExt cx="3709" cy="3624"/>
          </a:xfrm>
          <a:effectLst/>
        </p:grpSpPr>
        <p:sp>
          <p:nvSpPr>
            <p:cNvPr id="823" name="AutoShape 3">
              <a:extLst>
                <a:ext uri="{FF2B5EF4-FFF2-40B4-BE49-F238E27FC236}">
                  <a16:creationId xmlns:a16="http://schemas.microsoft.com/office/drawing/2014/main" id="{ADA06A68-282C-4944-89B6-8114CC5A9CD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148" y="2508"/>
              <a:ext cx="3709" cy="3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4" name="Freeform 15">
              <a:extLst>
                <a:ext uri="{FF2B5EF4-FFF2-40B4-BE49-F238E27FC236}">
                  <a16:creationId xmlns:a16="http://schemas.microsoft.com/office/drawing/2014/main" id="{003B196B-02F2-4C42-9385-DBDFA7DF4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" y="4956"/>
              <a:ext cx="642" cy="1146"/>
            </a:xfrm>
            <a:custGeom>
              <a:avLst/>
              <a:gdLst/>
              <a:ahLst/>
              <a:cxnLst>
                <a:cxn ang="0">
                  <a:pos x="30" y="72"/>
                </a:cxn>
                <a:cxn ang="0">
                  <a:pos x="30" y="72"/>
                </a:cxn>
                <a:cxn ang="0">
                  <a:pos x="24" y="150"/>
                </a:cxn>
                <a:cxn ang="0">
                  <a:pos x="12" y="246"/>
                </a:cxn>
                <a:cxn ang="0">
                  <a:pos x="6" y="378"/>
                </a:cxn>
                <a:cxn ang="0">
                  <a:pos x="0" y="534"/>
                </a:cxn>
                <a:cxn ang="0">
                  <a:pos x="0" y="714"/>
                </a:cxn>
                <a:cxn ang="0">
                  <a:pos x="12" y="924"/>
                </a:cxn>
                <a:cxn ang="0">
                  <a:pos x="30" y="1146"/>
                </a:cxn>
                <a:cxn ang="0">
                  <a:pos x="528" y="1146"/>
                </a:cxn>
                <a:cxn ang="0">
                  <a:pos x="528" y="1146"/>
                </a:cxn>
                <a:cxn ang="0">
                  <a:pos x="558" y="948"/>
                </a:cxn>
                <a:cxn ang="0">
                  <a:pos x="588" y="774"/>
                </a:cxn>
                <a:cxn ang="0">
                  <a:pos x="600" y="690"/>
                </a:cxn>
                <a:cxn ang="0">
                  <a:pos x="618" y="618"/>
                </a:cxn>
                <a:cxn ang="0">
                  <a:pos x="618" y="618"/>
                </a:cxn>
                <a:cxn ang="0">
                  <a:pos x="636" y="528"/>
                </a:cxn>
                <a:cxn ang="0">
                  <a:pos x="642" y="444"/>
                </a:cxn>
                <a:cxn ang="0">
                  <a:pos x="636" y="360"/>
                </a:cxn>
                <a:cxn ang="0">
                  <a:pos x="618" y="282"/>
                </a:cxn>
                <a:cxn ang="0">
                  <a:pos x="594" y="216"/>
                </a:cxn>
                <a:cxn ang="0">
                  <a:pos x="564" y="150"/>
                </a:cxn>
                <a:cxn ang="0">
                  <a:pos x="534" y="96"/>
                </a:cxn>
                <a:cxn ang="0">
                  <a:pos x="492" y="48"/>
                </a:cxn>
                <a:cxn ang="0">
                  <a:pos x="492" y="48"/>
                </a:cxn>
                <a:cxn ang="0">
                  <a:pos x="474" y="24"/>
                </a:cxn>
                <a:cxn ang="0">
                  <a:pos x="444" y="12"/>
                </a:cxn>
                <a:cxn ang="0">
                  <a:pos x="414" y="6"/>
                </a:cxn>
                <a:cxn ang="0">
                  <a:pos x="384" y="0"/>
                </a:cxn>
                <a:cxn ang="0">
                  <a:pos x="306" y="0"/>
                </a:cxn>
                <a:cxn ang="0">
                  <a:pos x="228" y="18"/>
                </a:cxn>
                <a:cxn ang="0">
                  <a:pos x="150" y="30"/>
                </a:cxn>
                <a:cxn ang="0">
                  <a:pos x="90" y="54"/>
                </a:cxn>
                <a:cxn ang="0">
                  <a:pos x="30" y="72"/>
                </a:cxn>
              </a:cxnLst>
              <a:rect l="0" t="0" r="r" b="b"/>
              <a:pathLst>
                <a:path w="642" h="1146">
                  <a:moveTo>
                    <a:pt x="30" y="72"/>
                  </a:moveTo>
                  <a:lnTo>
                    <a:pt x="30" y="72"/>
                  </a:lnTo>
                  <a:lnTo>
                    <a:pt x="24" y="150"/>
                  </a:lnTo>
                  <a:lnTo>
                    <a:pt x="12" y="246"/>
                  </a:lnTo>
                  <a:lnTo>
                    <a:pt x="6" y="378"/>
                  </a:lnTo>
                  <a:lnTo>
                    <a:pt x="0" y="534"/>
                  </a:lnTo>
                  <a:lnTo>
                    <a:pt x="0" y="714"/>
                  </a:lnTo>
                  <a:lnTo>
                    <a:pt x="12" y="924"/>
                  </a:lnTo>
                  <a:lnTo>
                    <a:pt x="30" y="1146"/>
                  </a:lnTo>
                  <a:lnTo>
                    <a:pt x="528" y="1146"/>
                  </a:lnTo>
                  <a:lnTo>
                    <a:pt x="528" y="1146"/>
                  </a:lnTo>
                  <a:lnTo>
                    <a:pt x="558" y="948"/>
                  </a:lnTo>
                  <a:lnTo>
                    <a:pt x="588" y="774"/>
                  </a:lnTo>
                  <a:lnTo>
                    <a:pt x="600" y="690"/>
                  </a:lnTo>
                  <a:lnTo>
                    <a:pt x="618" y="618"/>
                  </a:lnTo>
                  <a:lnTo>
                    <a:pt x="618" y="618"/>
                  </a:lnTo>
                  <a:lnTo>
                    <a:pt x="636" y="528"/>
                  </a:lnTo>
                  <a:lnTo>
                    <a:pt x="642" y="444"/>
                  </a:lnTo>
                  <a:lnTo>
                    <a:pt x="636" y="360"/>
                  </a:lnTo>
                  <a:lnTo>
                    <a:pt x="618" y="282"/>
                  </a:lnTo>
                  <a:lnTo>
                    <a:pt x="594" y="216"/>
                  </a:lnTo>
                  <a:lnTo>
                    <a:pt x="564" y="150"/>
                  </a:lnTo>
                  <a:lnTo>
                    <a:pt x="534" y="96"/>
                  </a:lnTo>
                  <a:lnTo>
                    <a:pt x="492" y="48"/>
                  </a:lnTo>
                  <a:lnTo>
                    <a:pt x="492" y="48"/>
                  </a:lnTo>
                  <a:lnTo>
                    <a:pt x="474" y="24"/>
                  </a:lnTo>
                  <a:lnTo>
                    <a:pt x="444" y="12"/>
                  </a:lnTo>
                  <a:lnTo>
                    <a:pt x="414" y="6"/>
                  </a:lnTo>
                  <a:lnTo>
                    <a:pt x="384" y="0"/>
                  </a:lnTo>
                  <a:lnTo>
                    <a:pt x="306" y="0"/>
                  </a:lnTo>
                  <a:lnTo>
                    <a:pt x="228" y="18"/>
                  </a:lnTo>
                  <a:lnTo>
                    <a:pt x="150" y="30"/>
                  </a:lnTo>
                  <a:lnTo>
                    <a:pt x="90" y="54"/>
                  </a:lnTo>
                  <a:lnTo>
                    <a:pt x="30" y="72"/>
                  </a:lnTo>
                  <a:close/>
                </a:path>
              </a:pathLst>
            </a:custGeom>
            <a:solidFill>
              <a:srgbClr val="1E07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5" name="Freeform 16">
              <a:extLst>
                <a:ext uri="{FF2B5EF4-FFF2-40B4-BE49-F238E27FC236}">
                  <a16:creationId xmlns:a16="http://schemas.microsoft.com/office/drawing/2014/main" id="{F9A580B8-9FEB-4C44-A7BB-208F7F568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" y="4956"/>
              <a:ext cx="642" cy="1146"/>
            </a:xfrm>
            <a:custGeom>
              <a:avLst/>
              <a:gdLst/>
              <a:ahLst/>
              <a:cxnLst>
                <a:cxn ang="0">
                  <a:pos x="30" y="72"/>
                </a:cxn>
                <a:cxn ang="0">
                  <a:pos x="30" y="72"/>
                </a:cxn>
                <a:cxn ang="0">
                  <a:pos x="24" y="150"/>
                </a:cxn>
                <a:cxn ang="0">
                  <a:pos x="12" y="246"/>
                </a:cxn>
                <a:cxn ang="0">
                  <a:pos x="6" y="378"/>
                </a:cxn>
                <a:cxn ang="0">
                  <a:pos x="0" y="534"/>
                </a:cxn>
                <a:cxn ang="0">
                  <a:pos x="0" y="714"/>
                </a:cxn>
                <a:cxn ang="0">
                  <a:pos x="12" y="924"/>
                </a:cxn>
                <a:cxn ang="0">
                  <a:pos x="30" y="1146"/>
                </a:cxn>
                <a:cxn ang="0">
                  <a:pos x="528" y="1146"/>
                </a:cxn>
                <a:cxn ang="0">
                  <a:pos x="528" y="1146"/>
                </a:cxn>
                <a:cxn ang="0">
                  <a:pos x="558" y="948"/>
                </a:cxn>
                <a:cxn ang="0">
                  <a:pos x="588" y="774"/>
                </a:cxn>
                <a:cxn ang="0">
                  <a:pos x="600" y="690"/>
                </a:cxn>
                <a:cxn ang="0">
                  <a:pos x="618" y="618"/>
                </a:cxn>
                <a:cxn ang="0">
                  <a:pos x="618" y="618"/>
                </a:cxn>
                <a:cxn ang="0">
                  <a:pos x="636" y="528"/>
                </a:cxn>
                <a:cxn ang="0">
                  <a:pos x="642" y="444"/>
                </a:cxn>
                <a:cxn ang="0">
                  <a:pos x="636" y="360"/>
                </a:cxn>
                <a:cxn ang="0">
                  <a:pos x="618" y="282"/>
                </a:cxn>
                <a:cxn ang="0">
                  <a:pos x="594" y="216"/>
                </a:cxn>
                <a:cxn ang="0">
                  <a:pos x="564" y="150"/>
                </a:cxn>
                <a:cxn ang="0">
                  <a:pos x="534" y="96"/>
                </a:cxn>
                <a:cxn ang="0">
                  <a:pos x="492" y="48"/>
                </a:cxn>
                <a:cxn ang="0">
                  <a:pos x="492" y="48"/>
                </a:cxn>
                <a:cxn ang="0">
                  <a:pos x="474" y="24"/>
                </a:cxn>
                <a:cxn ang="0">
                  <a:pos x="444" y="12"/>
                </a:cxn>
                <a:cxn ang="0">
                  <a:pos x="414" y="6"/>
                </a:cxn>
                <a:cxn ang="0">
                  <a:pos x="384" y="0"/>
                </a:cxn>
                <a:cxn ang="0">
                  <a:pos x="306" y="0"/>
                </a:cxn>
                <a:cxn ang="0">
                  <a:pos x="228" y="18"/>
                </a:cxn>
                <a:cxn ang="0">
                  <a:pos x="150" y="30"/>
                </a:cxn>
                <a:cxn ang="0">
                  <a:pos x="90" y="54"/>
                </a:cxn>
                <a:cxn ang="0">
                  <a:pos x="30" y="72"/>
                </a:cxn>
              </a:cxnLst>
              <a:rect l="0" t="0" r="r" b="b"/>
              <a:pathLst>
                <a:path w="642" h="1146">
                  <a:moveTo>
                    <a:pt x="30" y="72"/>
                  </a:moveTo>
                  <a:lnTo>
                    <a:pt x="30" y="72"/>
                  </a:lnTo>
                  <a:lnTo>
                    <a:pt x="24" y="150"/>
                  </a:lnTo>
                  <a:lnTo>
                    <a:pt x="12" y="246"/>
                  </a:lnTo>
                  <a:lnTo>
                    <a:pt x="6" y="378"/>
                  </a:lnTo>
                  <a:lnTo>
                    <a:pt x="0" y="534"/>
                  </a:lnTo>
                  <a:lnTo>
                    <a:pt x="0" y="714"/>
                  </a:lnTo>
                  <a:lnTo>
                    <a:pt x="12" y="924"/>
                  </a:lnTo>
                  <a:lnTo>
                    <a:pt x="30" y="1146"/>
                  </a:lnTo>
                  <a:lnTo>
                    <a:pt x="528" y="1146"/>
                  </a:lnTo>
                  <a:lnTo>
                    <a:pt x="528" y="1146"/>
                  </a:lnTo>
                  <a:lnTo>
                    <a:pt x="558" y="948"/>
                  </a:lnTo>
                  <a:lnTo>
                    <a:pt x="588" y="774"/>
                  </a:lnTo>
                  <a:lnTo>
                    <a:pt x="600" y="690"/>
                  </a:lnTo>
                  <a:lnTo>
                    <a:pt x="618" y="618"/>
                  </a:lnTo>
                  <a:lnTo>
                    <a:pt x="618" y="618"/>
                  </a:lnTo>
                  <a:lnTo>
                    <a:pt x="636" y="528"/>
                  </a:lnTo>
                  <a:lnTo>
                    <a:pt x="642" y="444"/>
                  </a:lnTo>
                  <a:lnTo>
                    <a:pt x="636" y="360"/>
                  </a:lnTo>
                  <a:lnTo>
                    <a:pt x="618" y="282"/>
                  </a:lnTo>
                  <a:lnTo>
                    <a:pt x="594" y="216"/>
                  </a:lnTo>
                  <a:lnTo>
                    <a:pt x="564" y="150"/>
                  </a:lnTo>
                  <a:lnTo>
                    <a:pt x="534" y="96"/>
                  </a:lnTo>
                  <a:lnTo>
                    <a:pt x="492" y="48"/>
                  </a:lnTo>
                  <a:lnTo>
                    <a:pt x="492" y="48"/>
                  </a:lnTo>
                  <a:lnTo>
                    <a:pt x="474" y="24"/>
                  </a:lnTo>
                  <a:lnTo>
                    <a:pt x="444" y="12"/>
                  </a:lnTo>
                  <a:lnTo>
                    <a:pt x="414" y="6"/>
                  </a:lnTo>
                  <a:lnTo>
                    <a:pt x="384" y="0"/>
                  </a:lnTo>
                  <a:lnTo>
                    <a:pt x="306" y="0"/>
                  </a:lnTo>
                  <a:lnTo>
                    <a:pt x="228" y="18"/>
                  </a:lnTo>
                  <a:lnTo>
                    <a:pt x="150" y="30"/>
                  </a:lnTo>
                  <a:lnTo>
                    <a:pt x="90" y="54"/>
                  </a:lnTo>
                  <a:lnTo>
                    <a:pt x="30" y="7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6" name="Freeform 17">
              <a:extLst>
                <a:ext uri="{FF2B5EF4-FFF2-40B4-BE49-F238E27FC236}">
                  <a16:creationId xmlns:a16="http://schemas.microsoft.com/office/drawing/2014/main" id="{3F75230A-BAA1-4D14-9F66-8DFEAC45D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1" y="4608"/>
              <a:ext cx="660" cy="18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32" y="0"/>
                </a:cxn>
                <a:cxn ang="0">
                  <a:pos x="180" y="6"/>
                </a:cxn>
                <a:cxn ang="0">
                  <a:pos x="222" y="18"/>
                </a:cxn>
                <a:cxn ang="0">
                  <a:pos x="264" y="30"/>
                </a:cxn>
                <a:cxn ang="0">
                  <a:pos x="264" y="30"/>
                </a:cxn>
                <a:cxn ang="0">
                  <a:pos x="300" y="48"/>
                </a:cxn>
                <a:cxn ang="0">
                  <a:pos x="342" y="60"/>
                </a:cxn>
                <a:cxn ang="0">
                  <a:pos x="378" y="66"/>
                </a:cxn>
                <a:cxn ang="0">
                  <a:pos x="408" y="72"/>
                </a:cxn>
                <a:cxn ang="0">
                  <a:pos x="660" y="72"/>
                </a:cxn>
                <a:cxn ang="0">
                  <a:pos x="654" y="186"/>
                </a:cxn>
                <a:cxn ang="0">
                  <a:pos x="654" y="186"/>
                </a:cxn>
                <a:cxn ang="0">
                  <a:pos x="540" y="174"/>
                </a:cxn>
                <a:cxn ang="0">
                  <a:pos x="372" y="156"/>
                </a:cxn>
                <a:cxn ang="0">
                  <a:pos x="372" y="156"/>
                </a:cxn>
                <a:cxn ang="0">
                  <a:pos x="312" y="150"/>
                </a:cxn>
                <a:cxn ang="0">
                  <a:pos x="282" y="150"/>
                </a:cxn>
                <a:cxn ang="0">
                  <a:pos x="204" y="168"/>
                </a:cxn>
                <a:cxn ang="0">
                  <a:pos x="204" y="168"/>
                </a:cxn>
                <a:cxn ang="0">
                  <a:pos x="132" y="168"/>
                </a:cxn>
                <a:cxn ang="0">
                  <a:pos x="72" y="16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6" y="150"/>
                </a:cxn>
                <a:cxn ang="0">
                  <a:pos x="0" y="132"/>
                </a:cxn>
                <a:cxn ang="0">
                  <a:pos x="0" y="102"/>
                </a:cxn>
                <a:cxn ang="0">
                  <a:pos x="0" y="90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36" y="42"/>
                </a:cxn>
                <a:cxn ang="0">
                  <a:pos x="72" y="18"/>
                </a:cxn>
                <a:cxn ang="0">
                  <a:pos x="102" y="0"/>
                </a:cxn>
                <a:cxn ang="0">
                  <a:pos x="120" y="0"/>
                </a:cxn>
                <a:cxn ang="0">
                  <a:pos x="132" y="0"/>
                </a:cxn>
              </a:cxnLst>
              <a:rect l="0" t="0" r="r" b="b"/>
              <a:pathLst>
                <a:path w="660" h="186">
                  <a:moveTo>
                    <a:pt x="132" y="0"/>
                  </a:moveTo>
                  <a:lnTo>
                    <a:pt x="132" y="0"/>
                  </a:lnTo>
                  <a:lnTo>
                    <a:pt x="180" y="6"/>
                  </a:lnTo>
                  <a:lnTo>
                    <a:pt x="222" y="18"/>
                  </a:lnTo>
                  <a:lnTo>
                    <a:pt x="264" y="30"/>
                  </a:lnTo>
                  <a:lnTo>
                    <a:pt x="264" y="30"/>
                  </a:lnTo>
                  <a:lnTo>
                    <a:pt x="300" y="48"/>
                  </a:lnTo>
                  <a:lnTo>
                    <a:pt x="342" y="60"/>
                  </a:lnTo>
                  <a:lnTo>
                    <a:pt x="378" y="66"/>
                  </a:lnTo>
                  <a:lnTo>
                    <a:pt x="408" y="72"/>
                  </a:lnTo>
                  <a:lnTo>
                    <a:pt x="660" y="72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540" y="174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12" y="150"/>
                  </a:lnTo>
                  <a:lnTo>
                    <a:pt x="282" y="150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132" y="168"/>
                  </a:lnTo>
                  <a:lnTo>
                    <a:pt x="72" y="16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6" y="150"/>
                  </a:lnTo>
                  <a:lnTo>
                    <a:pt x="0" y="132"/>
                  </a:lnTo>
                  <a:lnTo>
                    <a:pt x="0" y="102"/>
                  </a:lnTo>
                  <a:lnTo>
                    <a:pt x="0" y="90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36" y="42"/>
                  </a:lnTo>
                  <a:lnTo>
                    <a:pt x="72" y="18"/>
                  </a:lnTo>
                  <a:lnTo>
                    <a:pt x="102" y="0"/>
                  </a:lnTo>
                  <a:lnTo>
                    <a:pt x="120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7" name="Freeform 18">
              <a:extLst>
                <a:ext uri="{FF2B5EF4-FFF2-40B4-BE49-F238E27FC236}">
                  <a16:creationId xmlns:a16="http://schemas.microsoft.com/office/drawing/2014/main" id="{4A3A2CA4-6150-490C-B58B-110929ED2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1" y="4608"/>
              <a:ext cx="660" cy="18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32" y="0"/>
                </a:cxn>
                <a:cxn ang="0">
                  <a:pos x="180" y="6"/>
                </a:cxn>
                <a:cxn ang="0">
                  <a:pos x="222" y="18"/>
                </a:cxn>
                <a:cxn ang="0">
                  <a:pos x="264" y="30"/>
                </a:cxn>
                <a:cxn ang="0">
                  <a:pos x="264" y="30"/>
                </a:cxn>
                <a:cxn ang="0">
                  <a:pos x="300" y="48"/>
                </a:cxn>
                <a:cxn ang="0">
                  <a:pos x="342" y="60"/>
                </a:cxn>
                <a:cxn ang="0">
                  <a:pos x="378" y="66"/>
                </a:cxn>
                <a:cxn ang="0">
                  <a:pos x="408" y="72"/>
                </a:cxn>
                <a:cxn ang="0">
                  <a:pos x="660" y="72"/>
                </a:cxn>
                <a:cxn ang="0">
                  <a:pos x="654" y="186"/>
                </a:cxn>
                <a:cxn ang="0">
                  <a:pos x="654" y="186"/>
                </a:cxn>
                <a:cxn ang="0">
                  <a:pos x="540" y="174"/>
                </a:cxn>
                <a:cxn ang="0">
                  <a:pos x="372" y="156"/>
                </a:cxn>
                <a:cxn ang="0">
                  <a:pos x="372" y="156"/>
                </a:cxn>
                <a:cxn ang="0">
                  <a:pos x="312" y="150"/>
                </a:cxn>
                <a:cxn ang="0">
                  <a:pos x="282" y="150"/>
                </a:cxn>
                <a:cxn ang="0">
                  <a:pos x="204" y="168"/>
                </a:cxn>
                <a:cxn ang="0">
                  <a:pos x="204" y="168"/>
                </a:cxn>
                <a:cxn ang="0">
                  <a:pos x="132" y="168"/>
                </a:cxn>
                <a:cxn ang="0">
                  <a:pos x="72" y="16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6" y="150"/>
                </a:cxn>
                <a:cxn ang="0">
                  <a:pos x="0" y="132"/>
                </a:cxn>
                <a:cxn ang="0">
                  <a:pos x="0" y="102"/>
                </a:cxn>
                <a:cxn ang="0">
                  <a:pos x="0" y="90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36" y="42"/>
                </a:cxn>
                <a:cxn ang="0">
                  <a:pos x="72" y="18"/>
                </a:cxn>
                <a:cxn ang="0">
                  <a:pos x="102" y="0"/>
                </a:cxn>
                <a:cxn ang="0">
                  <a:pos x="120" y="0"/>
                </a:cxn>
                <a:cxn ang="0">
                  <a:pos x="132" y="0"/>
                </a:cxn>
              </a:cxnLst>
              <a:rect l="0" t="0" r="r" b="b"/>
              <a:pathLst>
                <a:path w="660" h="186">
                  <a:moveTo>
                    <a:pt x="132" y="0"/>
                  </a:moveTo>
                  <a:lnTo>
                    <a:pt x="132" y="0"/>
                  </a:lnTo>
                  <a:lnTo>
                    <a:pt x="180" y="6"/>
                  </a:lnTo>
                  <a:lnTo>
                    <a:pt x="222" y="18"/>
                  </a:lnTo>
                  <a:lnTo>
                    <a:pt x="264" y="30"/>
                  </a:lnTo>
                  <a:lnTo>
                    <a:pt x="264" y="30"/>
                  </a:lnTo>
                  <a:lnTo>
                    <a:pt x="300" y="48"/>
                  </a:lnTo>
                  <a:lnTo>
                    <a:pt x="342" y="60"/>
                  </a:lnTo>
                  <a:lnTo>
                    <a:pt x="378" y="66"/>
                  </a:lnTo>
                  <a:lnTo>
                    <a:pt x="408" y="72"/>
                  </a:lnTo>
                  <a:lnTo>
                    <a:pt x="660" y="72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540" y="174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12" y="150"/>
                  </a:lnTo>
                  <a:lnTo>
                    <a:pt x="282" y="150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132" y="168"/>
                  </a:lnTo>
                  <a:lnTo>
                    <a:pt x="72" y="16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6" y="150"/>
                  </a:lnTo>
                  <a:lnTo>
                    <a:pt x="0" y="132"/>
                  </a:lnTo>
                  <a:lnTo>
                    <a:pt x="0" y="102"/>
                  </a:lnTo>
                  <a:lnTo>
                    <a:pt x="0" y="90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36" y="42"/>
                  </a:lnTo>
                  <a:lnTo>
                    <a:pt x="72" y="18"/>
                  </a:lnTo>
                  <a:lnTo>
                    <a:pt x="102" y="0"/>
                  </a:lnTo>
                  <a:lnTo>
                    <a:pt x="120" y="0"/>
                  </a:lnTo>
                  <a:lnTo>
                    <a:pt x="1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8" name="Freeform 19">
              <a:extLst>
                <a:ext uri="{FF2B5EF4-FFF2-40B4-BE49-F238E27FC236}">
                  <a16:creationId xmlns:a16="http://schemas.microsoft.com/office/drawing/2014/main" id="{9B2A7A89-8E5E-478E-921F-A4A4F7F4B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" y="4116"/>
              <a:ext cx="504" cy="702"/>
            </a:xfrm>
            <a:custGeom>
              <a:avLst/>
              <a:gdLst/>
              <a:ahLst/>
              <a:cxnLst>
                <a:cxn ang="0">
                  <a:pos x="0" y="558"/>
                </a:cxn>
                <a:cxn ang="0">
                  <a:pos x="0" y="558"/>
                </a:cxn>
                <a:cxn ang="0">
                  <a:pos x="6" y="564"/>
                </a:cxn>
                <a:cxn ang="0">
                  <a:pos x="12" y="582"/>
                </a:cxn>
                <a:cxn ang="0">
                  <a:pos x="12" y="618"/>
                </a:cxn>
                <a:cxn ang="0">
                  <a:pos x="0" y="678"/>
                </a:cxn>
                <a:cxn ang="0">
                  <a:pos x="0" y="678"/>
                </a:cxn>
                <a:cxn ang="0">
                  <a:pos x="150" y="690"/>
                </a:cxn>
                <a:cxn ang="0">
                  <a:pos x="378" y="702"/>
                </a:cxn>
                <a:cxn ang="0">
                  <a:pos x="378" y="702"/>
                </a:cxn>
                <a:cxn ang="0">
                  <a:pos x="396" y="696"/>
                </a:cxn>
                <a:cxn ang="0">
                  <a:pos x="408" y="684"/>
                </a:cxn>
                <a:cxn ang="0">
                  <a:pos x="426" y="660"/>
                </a:cxn>
                <a:cxn ang="0">
                  <a:pos x="438" y="636"/>
                </a:cxn>
                <a:cxn ang="0">
                  <a:pos x="462" y="564"/>
                </a:cxn>
                <a:cxn ang="0">
                  <a:pos x="480" y="480"/>
                </a:cxn>
                <a:cxn ang="0">
                  <a:pos x="498" y="390"/>
                </a:cxn>
                <a:cxn ang="0">
                  <a:pos x="504" y="306"/>
                </a:cxn>
                <a:cxn ang="0">
                  <a:pos x="504" y="234"/>
                </a:cxn>
                <a:cxn ang="0">
                  <a:pos x="504" y="186"/>
                </a:cxn>
                <a:cxn ang="0">
                  <a:pos x="504" y="186"/>
                </a:cxn>
                <a:cxn ang="0">
                  <a:pos x="498" y="156"/>
                </a:cxn>
                <a:cxn ang="0">
                  <a:pos x="486" y="126"/>
                </a:cxn>
                <a:cxn ang="0">
                  <a:pos x="468" y="90"/>
                </a:cxn>
                <a:cxn ang="0">
                  <a:pos x="456" y="66"/>
                </a:cxn>
                <a:cxn ang="0">
                  <a:pos x="432" y="42"/>
                </a:cxn>
                <a:cxn ang="0">
                  <a:pos x="414" y="24"/>
                </a:cxn>
                <a:cxn ang="0">
                  <a:pos x="390" y="12"/>
                </a:cxn>
                <a:cxn ang="0">
                  <a:pos x="366" y="6"/>
                </a:cxn>
                <a:cxn ang="0">
                  <a:pos x="366" y="6"/>
                </a:cxn>
                <a:cxn ang="0">
                  <a:pos x="330" y="0"/>
                </a:cxn>
                <a:cxn ang="0">
                  <a:pos x="312" y="0"/>
                </a:cxn>
                <a:cxn ang="0">
                  <a:pos x="294" y="6"/>
                </a:cxn>
                <a:cxn ang="0">
                  <a:pos x="288" y="18"/>
                </a:cxn>
                <a:cxn ang="0">
                  <a:pos x="276" y="30"/>
                </a:cxn>
                <a:cxn ang="0">
                  <a:pos x="270" y="54"/>
                </a:cxn>
                <a:cxn ang="0">
                  <a:pos x="270" y="84"/>
                </a:cxn>
                <a:cxn ang="0">
                  <a:pos x="270" y="84"/>
                </a:cxn>
                <a:cxn ang="0">
                  <a:pos x="270" y="294"/>
                </a:cxn>
                <a:cxn ang="0">
                  <a:pos x="264" y="426"/>
                </a:cxn>
                <a:cxn ang="0">
                  <a:pos x="264" y="426"/>
                </a:cxn>
                <a:cxn ang="0">
                  <a:pos x="264" y="474"/>
                </a:cxn>
                <a:cxn ang="0">
                  <a:pos x="258" y="504"/>
                </a:cxn>
                <a:cxn ang="0">
                  <a:pos x="252" y="516"/>
                </a:cxn>
                <a:cxn ang="0">
                  <a:pos x="246" y="522"/>
                </a:cxn>
                <a:cxn ang="0">
                  <a:pos x="246" y="522"/>
                </a:cxn>
                <a:cxn ang="0">
                  <a:pos x="132" y="546"/>
                </a:cxn>
                <a:cxn ang="0">
                  <a:pos x="54" y="552"/>
                </a:cxn>
                <a:cxn ang="0">
                  <a:pos x="0" y="558"/>
                </a:cxn>
              </a:cxnLst>
              <a:rect l="0" t="0" r="r" b="b"/>
              <a:pathLst>
                <a:path w="504" h="702">
                  <a:moveTo>
                    <a:pt x="0" y="558"/>
                  </a:moveTo>
                  <a:lnTo>
                    <a:pt x="0" y="558"/>
                  </a:lnTo>
                  <a:lnTo>
                    <a:pt x="6" y="564"/>
                  </a:lnTo>
                  <a:lnTo>
                    <a:pt x="12" y="582"/>
                  </a:lnTo>
                  <a:lnTo>
                    <a:pt x="12" y="618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150" y="690"/>
                  </a:lnTo>
                  <a:lnTo>
                    <a:pt x="378" y="702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08" y="684"/>
                  </a:lnTo>
                  <a:lnTo>
                    <a:pt x="426" y="660"/>
                  </a:lnTo>
                  <a:lnTo>
                    <a:pt x="438" y="636"/>
                  </a:lnTo>
                  <a:lnTo>
                    <a:pt x="462" y="564"/>
                  </a:lnTo>
                  <a:lnTo>
                    <a:pt x="480" y="480"/>
                  </a:lnTo>
                  <a:lnTo>
                    <a:pt x="498" y="390"/>
                  </a:lnTo>
                  <a:lnTo>
                    <a:pt x="504" y="306"/>
                  </a:lnTo>
                  <a:lnTo>
                    <a:pt x="504" y="234"/>
                  </a:lnTo>
                  <a:lnTo>
                    <a:pt x="504" y="186"/>
                  </a:lnTo>
                  <a:lnTo>
                    <a:pt x="504" y="186"/>
                  </a:lnTo>
                  <a:lnTo>
                    <a:pt x="498" y="156"/>
                  </a:lnTo>
                  <a:lnTo>
                    <a:pt x="486" y="126"/>
                  </a:lnTo>
                  <a:lnTo>
                    <a:pt x="468" y="90"/>
                  </a:lnTo>
                  <a:lnTo>
                    <a:pt x="456" y="66"/>
                  </a:lnTo>
                  <a:lnTo>
                    <a:pt x="432" y="42"/>
                  </a:lnTo>
                  <a:lnTo>
                    <a:pt x="414" y="24"/>
                  </a:lnTo>
                  <a:lnTo>
                    <a:pt x="390" y="12"/>
                  </a:lnTo>
                  <a:lnTo>
                    <a:pt x="366" y="6"/>
                  </a:lnTo>
                  <a:lnTo>
                    <a:pt x="366" y="6"/>
                  </a:lnTo>
                  <a:lnTo>
                    <a:pt x="330" y="0"/>
                  </a:lnTo>
                  <a:lnTo>
                    <a:pt x="312" y="0"/>
                  </a:lnTo>
                  <a:lnTo>
                    <a:pt x="294" y="6"/>
                  </a:lnTo>
                  <a:lnTo>
                    <a:pt x="288" y="18"/>
                  </a:lnTo>
                  <a:lnTo>
                    <a:pt x="276" y="30"/>
                  </a:lnTo>
                  <a:lnTo>
                    <a:pt x="270" y="54"/>
                  </a:lnTo>
                  <a:lnTo>
                    <a:pt x="270" y="84"/>
                  </a:lnTo>
                  <a:lnTo>
                    <a:pt x="270" y="84"/>
                  </a:lnTo>
                  <a:lnTo>
                    <a:pt x="270" y="294"/>
                  </a:lnTo>
                  <a:lnTo>
                    <a:pt x="264" y="426"/>
                  </a:lnTo>
                  <a:lnTo>
                    <a:pt x="264" y="426"/>
                  </a:lnTo>
                  <a:lnTo>
                    <a:pt x="264" y="474"/>
                  </a:lnTo>
                  <a:lnTo>
                    <a:pt x="258" y="504"/>
                  </a:lnTo>
                  <a:lnTo>
                    <a:pt x="252" y="516"/>
                  </a:lnTo>
                  <a:lnTo>
                    <a:pt x="246" y="522"/>
                  </a:lnTo>
                  <a:lnTo>
                    <a:pt x="246" y="522"/>
                  </a:lnTo>
                  <a:lnTo>
                    <a:pt x="132" y="546"/>
                  </a:lnTo>
                  <a:lnTo>
                    <a:pt x="54" y="552"/>
                  </a:lnTo>
                  <a:lnTo>
                    <a:pt x="0" y="55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9" name="Freeform 20">
              <a:extLst>
                <a:ext uri="{FF2B5EF4-FFF2-40B4-BE49-F238E27FC236}">
                  <a16:creationId xmlns:a16="http://schemas.microsoft.com/office/drawing/2014/main" id="{4F5D4070-453C-4A2A-A3CD-3183832CB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" y="4116"/>
              <a:ext cx="504" cy="702"/>
            </a:xfrm>
            <a:custGeom>
              <a:avLst/>
              <a:gdLst/>
              <a:ahLst/>
              <a:cxnLst>
                <a:cxn ang="0">
                  <a:pos x="0" y="558"/>
                </a:cxn>
                <a:cxn ang="0">
                  <a:pos x="0" y="558"/>
                </a:cxn>
                <a:cxn ang="0">
                  <a:pos x="6" y="564"/>
                </a:cxn>
                <a:cxn ang="0">
                  <a:pos x="12" y="582"/>
                </a:cxn>
                <a:cxn ang="0">
                  <a:pos x="12" y="618"/>
                </a:cxn>
                <a:cxn ang="0">
                  <a:pos x="0" y="678"/>
                </a:cxn>
                <a:cxn ang="0">
                  <a:pos x="0" y="678"/>
                </a:cxn>
                <a:cxn ang="0">
                  <a:pos x="150" y="690"/>
                </a:cxn>
                <a:cxn ang="0">
                  <a:pos x="378" y="702"/>
                </a:cxn>
                <a:cxn ang="0">
                  <a:pos x="378" y="702"/>
                </a:cxn>
                <a:cxn ang="0">
                  <a:pos x="396" y="696"/>
                </a:cxn>
                <a:cxn ang="0">
                  <a:pos x="408" y="684"/>
                </a:cxn>
                <a:cxn ang="0">
                  <a:pos x="426" y="660"/>
                </a:cxn>
                <a:cxn ang="0">
                  <a:pos x="438" y="636"/>
                </a:cxn>
                <a:cxn ang="0">
                  <a:pos x="462" y="564"/>
                </a:cxn>
                <a:cxn ang="0">
                  <a:pos x="480" y="480"/>
                </a:cxn>
                <a:cxn ang="0">
                  <a:pos x="498" y="390"/>
                </a:cxn>
                <a:cxn ang="0">
                  <a:pos x="504" y="306"/>
                </a:cxn>
                <a:cxn ang="0">
                  <a:pos x="504" y="234"/>
                </a:cxn>
                <a:cxn ang="0">
                  <a:pos x="504" y="186"/>
                </a:cxn>
                <a:cxn ang="0">
                  <a:pos x="504" y="186"/>
                </a:cxn>
                <a:cxn ang="0">
                  <a:pos x="498" y="156"/>
                </a:cxn>
                <a:cxn ang="0">
                  <a:pos x="486" y="126"/>
                </a:cxn>
                <a:cxn ang="0">
                  <a:pos x="468" y="90"/>
                </a:cxn>
                <a:cxn ang="0">
                  <a:pos x="456" y="66"/>
                </a:cxn>
                <a:cxn ang="0">
                  <a:pos x="432" y="42"/>
                </a:cxn>
                <a:cxn ang="0">
                  <a:pos x="414" y="24"/>
                </a:cxn>
                <a:cxn ang="0">
                  <a:pos x="390" y="12"/>
                </a:cxn>
                <a:cxn ang="0">
                  <a:pos x="366" y="6"/>
                </a:cxn>
                <a:cxn ang="0">
                  <a:pos x="366" y="6"/>
                </a:cxn>
                <a:cxn ang="0">
                  <a:pos x="330" y="0"/>
                </a:cxn>
                <a:cxn ang="0">
                  <a:pos x="312" y="0"/>
                </a:cxn>
                <a:cxn ang="0">
                  <a:pos x="294" y="6"/>
                </a:cxn>
                <a:cxn ang="0">
                  <a:pos x="288" y="18"/>
                </a:cxn>
                <a:cxn ang="0">
                  <a:pos x="276" y="30"/>
                </a:cxn>
                <a:cxn ang="0">
                  <a:pos x="270" y="54"/>
                </a:cxn>
                <a:cxn ang="0">
                  <a:pos x="270" y="84"/>
                </a:cxn>
                <a:cxn ang="0">
                  <a:pos x="270" y="84"/>
                </a:cxn>
                <a:cxn ang="0">
                  <a:pos x="270" y="294"/>
                </a:cxn>
                <a:cxn ang="0">
                  <a:pos x="264" y="426"/>
                </a:cxn>
                <a:cxn ang="0">
                  <a:pos x="264" y="426"/>
                </a:cxn>
                <a:cxn ang="0">
                  <a:pos x="264" y="474"/>
                </a:cxn>
                <a:cxn ang="0">
                  <a:pos x="258" y="504"/>
                </a:cxn>
                <a:cxn ang="0">
                  <a:pos x="252" y="516"/>
                </a:cxn>
                <a:cxn ang="0">
                  <a:pos x="246" y="522"/>
                </a:cxn>
                <a:cxn ang="0">
                  <a:pos x="246" y="522"/>
                </a:cxn>
                <a:cxn ang="0">
                  <a:pos x="132" y="546"/>
                </a:cxn>
                <a:cxn ang="0">
                  <a:pos x="54" y="552"/>
                </a:cxn>
                <a:cxn ang="0">
                  <a:pos x="0" y="558"/>
                </a:cxn>
              </a:cxnLst>
              <a:rect l="0" t="0" r="r" b="b"/>
              <a:pathLst>
                <a:path w="504" h="702">
                  <a:moveTo>
                    <a:pt x="0" y="558"/>
                  </a:moveTo>
                  <a:lnTo>
                    <a:pt x="0" y="558"/>
                  </a:lnTo>
                  <a:lnTo>
                    <a:pt x="6" y="564"/>
                  </a:lnTo>
                  <a:lnTo>
                    <a:pt x="12" y="582"/>
                  </a:lnTo>
                  <a:lnTo>
                    <a:pt x="12" y="618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150" y="690"/>
                  </a:lnTo>
                  <a:lnTo>
                    <a:pt x="378" y="702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08" y="684"/>
                  </a:lnTo>
                  <a:lnTo>
                    <a:pt x="426" y="660"/>
                  </a:lnTo>
                  <a:lnTo>
                    <a:pt x="438" y="636"/>
                  </a:lnTo>
                  <a:lnTo>
                    <a:pt x="462" y="564"/>
                  </a:lnTo>
                  <a:lnTo>
                    <a:pt x="480" y="480"/>
                  </a:lnTo>
                  <a:lnTo>
                    <a:pt x="498" y="390"/>
                  </a:lnTo>
                  <a:lnTo>
                    <a:pt x="504" y="306"/>
                  </a:lnTo>
                  <a:lnTo>
                    <a:pt x="504" y="234"/>
                  </a:lnTo>
                  <a:lnTo>
                    <a:pt x="504" y="186"/>
                  </a:lnTo>
                  <a:lnTo>
                    <a:pt x="504" y="186"/>
                  </a:lnTo>
                  <a:lnTo>
                    <a:pt x="498" y="156"/>
                  </a:lnTo>
                  <a:lnTo>
                    <a:pt x="486" y="126"/>
                  </a:lnTo>
                  <a:lnTo>
                    <a:pt x="468" y="90"/>
                  </a:lnTo>
                  <a:lnTo>
                    <a:pt x="456" y="66"/>
                  </a:lnTo>
                  <a:lnTo>
                    <a:pt x="432" y="42"/>
                  </a:lnTo>
                  <a:lnTo>
                    <a:pt x="414" y="24"/>
                  </a:lnTo>
                  <a:lnTo>
                    <a:pt x="390" y="12"/>
                  </a:lnTo>
                  <a:lnTo>
                    <a:pt x="366" y="6"/>
                  </a:lnTo>
                  <a:lnTo>
                    <a:pt x="366" y="6"/>
                  </a:lnTo>
                  <a:lnTo>
                    <a:pt x="330" y="0"/>
                  </a:lnTo>
                  <a:lnTo>
                    <a:pt x="312" y="0"/>
                  </a:lnTo>
                  <a:lnTo>
                    <a:pt x="294" y="6"/>
                  </a:lnTo>
                  <a:lnTo>
                    <a:pt x="288" y="18"/>
                  </a:lnTo>
                  <a:lnTo>
                    <a:pt x="276" y="30"/>
                  </a:lnTo>
                  <a:lnTo>
                    <a:pt x="270" y="54"/>
                  </a:lnTo>
                  <a:lnTo>
                    <a:pt x="270" y="84"/>
                  </a:lnTo>
                  <a:lnTo>
                    <a:pt x="270" y="84"/>
                  </a:lnTo>
                  <a:lnTo>
                    <a:pt x="270" y="294"/>
                  </a:lnTo>
                  <a:lnTo>
                    <a:pt x="264" y="426"/>
                  </a:lnTo>
                  <a:lnTo>
                    <a:pt x="264" y="426"/>
                  </a:lnTo>
                  <a:lnTo>
                    <a:pt x="264" y="474"/>
                  </a:lnTo>
                  <a:lnTo>
                    <a:pt x="258" y="504"/>
                  </a:lnTo>
                  <a:lnTo>
                    <a:pt x="252" y="516"/>
                  </a:lnTo>
                  <a:lnTo>
                    <a:pt x="246" y="522"/>
                  </a:lnTo>
                  <a:lnTo>
                    <a:pt x="246" y="522"/>
                  </a:lnTo>
                  <a:lnTo>
                    <a:pt x="132" y="546"/>
                  </a:lnTo>
                  <a:lnTo>
                    <a:pt x="54" y="552"/>
                  </a:lnTo>
                  <a:lnTo>
                    <a:pt x="0" y="5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0" name="Freeform 21">
              <a:extLst>
                <a:ext uri="{FF2B5EF4-FFF2-40B4-BE49-F238E27FC236}">
                  <a16:creationId xmlns:a16="http://schemas.microsoft.com/office/drawing/2014/main" id="{047AA544-FFC0-494C-9999-438A74FC2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" y="3660"/>
              <a:ext cx="630" cy="1422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348" y="0"/>
                </a:cxn>
                <a:cxn ang="0">
                  <a:pos x="294" y="102"/>
                </a:cxn>
                <a:cxn ang="0">
                  <a:pos x="240" y="210"/>
                </a:cxn>
                <a:cxn ang="0">
                  <a:pos x="180" y="342"/>
                </a:cxn>
                <a:cxn ang="0">
                  <a:pos x="120" y="492"/>
                </a:cxn>
                <a:cxn ang="0">
                  <a:pos x="60" y="642"/>
                </a:cxn>
                <a:cxn ang="0">
                  <a:pos x="36" y="714"/>
                </a:cxn>
                <a:cxn ang="0">
                  <a:pos x="18" y="786"/>
                </a:cxn>
                <a:cxn ang="0">
                  <a:pos x="6" y="852"/>
                </a:cxn>
                <a:cxn ang="0">
                  <a:pos x="0" y="912"/>
                </a:cxn>
                <a:cxn ang="0">
                  <a:pos x="0" y="912"/>
                </a:cxn>
                <a:cxn ang="0">
                  <a:pos x="156" y="1098"/>
                </a:cxn>
                <a:cxn ang="0">
                  <a:pos x="306" y="1266"/>
                </a:cxn>
                <a:cxn ang="0">
                  <a:pos x="384" y="1350"/>
                </a:cxn>
                <a:cxn ang="0">
                  <a:pos x="462" y="1422"/>
                </a:cxn>
                <a:cxn ang="0">
                  <a:pos x="630" y="1266"/>
                </a:cxn>
                <a:cxn ang="0">
                  <a:pos x="630" y="1266"/>
                </a:cxn>
                <a:cxn ang="0">
                  <a:pos x="612" y="1062"/>
                </a:cxn>
                <a:cxn ang="0">
                  <a:pos x="588" y="858"/>
                </a:cxn>
                <a:cxn ang="0">
                  <a:pos x="558" y="630"/>
                </a:cxn>
                <a:cxn ang="0">
                  <a:pos x="516" y="396"/>
                </a:cxn>
                <a:cxn ang="0">
                  <a:pos x="492" y="288"/>
                </a:cxn>
                <a:cxn ang="0">
                  <a:pos x="468" y="192"/>
                </a:cxn>
                <a:cxn ang="0">
                  <a:pos x="444" y="114"/>
                </a:cxn>
                <a:cxn ang="0">
                  <a:pos x="414" y="54"/>
                </a:cxn>
                <a:cxn ang="0">
                  <a:pos x="396" y="30"/>
                </a:cxn>
                <a:cxn ang="0">
                  <a:pos x="384" y="12"/>
                </a:cxn>
                <a:cxn ang="0">
                  <a:pos x="366" y="6"/>
                </a:cxn>
                <a:cxn ang="0">
                  <a:pos x="348" y="0"/>
                </a:cxn>
              </a:cxnLst>
              <a:rect l="0" t="0" r="r" b="b"/>
              <a:pathLst>
                <a:path w="630" h="1422">
                  <a:moveTo>
                    <a:pt x="348" y="0"/>
                  </a:moveTo>
                  <a:lnTo>
                    <a:pt x="348" y="0"/>
                  </a:lnTo>
                  <a:lnTo>
                    <a:pt x="294" y="102"/>
                  </a:lnTo>
                  <a:lnTo>
                    <a:pt x="240" y="210"/>
                  </a:lnTo>
                  <a:lnTo>
                    <a:pt x="180" y="342"/>
                  </a:lnTo>
                  <a:lnTo>
                    <a:pt x="120" y="492"/>
                  </a:lnTo>
                  <a:lnTo>
                    <a:pt x="60" y="642"/>
                  </a:lnTo>
                  <a:lnTo>
                    <a:pt x="36" y="714"/>
                  </a:lnTo>
                  <a:lnTo>
                    <a:pt x="18" y="786"/>
                  </a:lnTo>
                  <a:lnTo>
                    <a:pt x="6" y="852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156" y="1098"/>
                  </a:lnTo>
                  <a:lnTo>
                    <a:pt x="306" y="1266"/>
                  </a:lnTo>
                  <a:lnTo>
                    <a:pt x="384" y="1350"/>
                  </a:lnTo>
                  <a:lnTo>
                    <a:pt x="462" y="1422"/>
                  </a:lnTo>
                  <a:lnTo>
                    <a:pt x="630" y="1266"/>
                  </a:lnTo>
                  <a:lnTo>
                    <a:pt x="630" y="1266"/>
                  </a:lnTo>
                  <a:lnTo>
                    <a:pt x="612" y="1062"/>
                  </a:lnTo>
                  <a:lnTo>
                    <a:pt x="588" y="858"/>
                  </a:lnTo>
                  <a:lnTo>
                    <a:pt x="558" y="630"/>
                  </a:lnTo>
                  <a:lnTo>
                    <a:pt x="516" y="396"/>
                  </a:lnTo>
                  <a:lnTo>
                    <a:pt x="492" y="288"/>
                  </a:lnTo>
                  <a:lnTo>
                    <a:pt x="468" y="192"/>
                  </a:lnTo>
                  <a:lnTo>
                    <a:pt x="444" y="114"/>
                  </a:lnTo>
                  <a:lnTo>
                    <a:pt x="414" y="54"/>
                  </a:lnTo>
                  <a:lnTo>
                    <a:pt x="396" y="30"/>
                  </a:lnTo>
                  <a:lnTo>
                    <a:pt x="384" y="12"/>
                  </a:lnTo>
                  <a:lnTo>
                    <a:pt x="366" y="6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2D2A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1" name="Freeform 22">
              <a:extLst>
                <a:ext uri="{FF2B5EF4-FFF2-40B4-BE49-F238E27FC236}">
                  <a16:creationId xmlns:a16="http://schemas.microsoft.com/office/drawing/2014/main" id="{88E382AC-9641-48D4-AB02-D5C858855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" y="3660"/>
              <a:ext cx="630" cy="1422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348" y="0"/>
                </a:cxn>
                <a:cxn ang="0">
                  <a:pos x="294" y="102"/>
                </a:cxn>
                <a:cxn ang="0">
                  <a:pos x="240" y="210"/>
                </a:cxn>
                <a:cxn ang="0">
                  <a:pos x="180" y="342"/>
                </a:cxn>
                <a:cxn ang="0">
                  <a:pos x="120" y="492"/>
                </a:cxn>
                <a:cxn ang="0">
                  <a:pos x="60" y="642"/>
                </a:cxn>
                <a:cxn ang="0">
                  <a:pos x="36" y="714"/>
                </a:cxn>
                <a:cxn ang="0">
                  <a:pos x="18" y="786"/>
                </a:cxn>
                <a:cxn ang="0">
                  <a:pos x="6" y="852"/>
                </a:cxn>
                <a:cxn ang="0">
                  <a:pos x="0" y="912"/>
                </a:cxn>
                <a:cxn ang="0">
                  <a:pos x="0" y="912"/>
                </a:cxn>
                <a:cxn ang="0">
                  <a:pos x="156" y="1098"/>
                </a:cxn>
                <a:cxn ang="0">
                  <a:pos x="306" y="1266"/>
                </a:cxn>
                <a:cxn ang="0">
                  <a:pos x="384" y="1350"/>
                </a:cxn>
                <a:cxn ang="0">
                  <a:pos x="462" y="1422"/>
                </a:cxn>
                <a:cxn ang="0">
                  <a:pos x="630" y="1266"/>
                </a:cxn>
                <a:cxn ang="0">
                  <a:pos x="630" y="1266"/>
                </a:cxn>
                <a:cxn ang="0">
                  <a:pos x="612" y="1062"/>
                </a:cxn>
                <a:cxn ang="0">
                  <a:pos x="588" y="858"/>
                </a:cxn>
                <a:cxn ang="0">
                  <a:pos x="558" y="630"/>
                </a:cxn>
                <a:cxn ang="0">
                  <a:pos x="516" y="396"/>
                </a:cxn>
                <a:cxn ang="0">
                  <a:pos x="492" y="288"/>
                </a:cxn>
                <a:cxn ang="0">
                  <a:pos x="468" y="192"/>
                </a:cxn>
                <a:cxn ang="0">
                  <a:pos x="444" y="114"/>
                </a:cxn>
                <a:cxn ang="0">
                  <a:pos x="414" y="54"/>
                </a:cxn>
                <a:cxn ang="0">
                  <a:pos x="396" y="30"/>
                </a:cxn>
                <a:cxn ang="0">
                  <a:pos x="384" y="12"/>
                </a:cxn>
                <a:cxn ang="0">
                  <a:pos x="366" y="6"/>
                </a:cxn>
                <a:cxn ang="0">
                  <a:pos x="348" y="0"/>
                </a:cxn>
              </a:cxnLst>
              <a:rect l="0" t="0" r="r" b="b"/>
              <a:pathLst>
                <a:path w="630" h="1422">
                  <a:moveTo>
                    <a:pt x="348" y="0"/>
                  </a:moveTo>
                  <a:lnTo>
                    <a:pt x="348" y="0"/>
                  </a:lnTo>
                  <a:lnTo>
                    <a:pt x="294" y="102"/>
                  </a:lnTo>
                  <a:lnTo>
                    <a:pt x="240" y="210"/>
                  </a:lnTo>
                  <a:lnTo>
                    <a:pt x="180" y="342"/>
                  </a:lnTo>
                  <a:lnTo>
                    <a:pt x="120" y="492"/>
                  </a:lnTo>
                  <a:lnTo>
                    <a:pt x="60" y="642"/>
                  </a:lnTo>
                  <a:lnTo>
                    <a:pt x="36" y="714"/>
                  </a:lnTo>
                  <a:lnTo>
                    <a:pt x="18" y="786"/>
                  </a:lnTo>
                  <a:lnTo>
                    <a:pt x="6" y="852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156" y="1098"/>
                  </a:lnTo>
                  <a:lnTo>
                    <a:pt x="306" y="1266"/>
                  </a:lnTo>
                  <a:lnTo>
                    <a:pt x="384" y="1350"/>
                  </a:lnTo>
                  <a:lnTo>
                    <a:pt x="462" y="1422"/>
                  </a:lnTo>
                  <a:lnTo>
                    <a:pt x="630" y="1266"/>
                  </a:lnTo>
                  <a:lnTo>
                    <a:pt x="630" y="1266"/>
                  </a:lnTo>
                  <a:lnTo>
                    <a:pt x="612" y="1062"/>
                  </a:lnTo>
                  <a:lnTo>
                    <a:pt x="588" y="858"/>
                  </a:lnTo>
                  <a:lnTo>
                    <a:pt x="558" y="630"/>
                  </a:lnTo>
                  <a:lnTo>
                    <a:pt x="516" y="396"/>
                  </a:lnTo>
                  <a:lnTo>
                    <a:pt x="492" y="288"/>
                  </a:lnTo>
                  <a:lnTo>
                    <a:pt x="468" y="192"/>
                  </a:lnTo>
                  <a:lnTo>
                    <a:pt x="444" y="114"/>
                  </a:lnTo>
                  <a:lnTo>
                    <a:pt x="414" y="54"/>
                  </a:lnTo>
                  <a:lnTo>
                    <a:pt x="396" y="30"/>
                  </a:lnTo>
                  <a:lnTo>
                    <a:pt x="384" y="12"/>
                  </a:lnTo>
                  <a:lnTo>
                    <a:pt x="366" y="6"/>
                  </a:lnTo>
                  <a:lnTo>
                    <a:pt x="3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2" name="Freeform 23">
              <a:extLst>
                <a:ext uri="{FF2B5EF4-FFF2-40B4-BE49-F238E27FC236}">
                  <a16:creationId xmlns:a16="http://schemas.microsoft.com/office/drawing/2014/main" id="{81B81AEE-8FC0-45F3-9F47-C7D0270BD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" y="4632"/>
              <a:ext cx="360" cy="660"/>
            </a:xfrm>
            <a:custGeom>
              <a:avLst/>
              <a:gdLst/>
              <a:ahLst/>
              <a:cxnLst>
                <a:cxn ang="0">
                  <a:pos x="360" y="0"/>
                </a:cxn>
                <a:cxn ang="0">
                  <a:pos x="360" y="0"/>
                </a:cxn>
                <a:cxn ang="0">
                  <a:pos x="318" y="30"/>
                </a:cxn>
                <a:cxn ang="0">
                  <a:pos x="210" y="114"/>
                </a:cxn>
                <a:cxn ang="0">
                  <a:pos x="150" y="162"/>
                </a:cxn>
                <a:cxn ang="0">
                  <a:pos x="90" y="216"/>
                </a:cxn>
                <a:cxn ang="0">
                  <a:pos x="36" y="270"/>
                </a:cxn>
                <a:cxn ang="0">
                  <a:pos x="0" y="324"/>
                </a:cxn>
                <a:cxn ang="0">
                  <a:pos x="270" y="660"/>
                </a:cxn>
                <a:cxn ang="0">
                  <a:pos x="360" y="0"/>
                </a:cxn>
              </a:cxnLst>
              <a:rect l="0" t="0" r="r" b="b"/>
              <a:pathLst>
                <a:path w="360" h="660">
                  <a:moveTo>
                    <a:pt x="360" y="0"/>
                  </a:moveTo>
                  <a:lnTo>
                    <a:pt x="360" y="0"/>
                  </a:lnTo>
                  <a:lnTo>
                    <a:pt x="318" y="30"/>
                  </a:lnTo>
                  <a:lnTo>
                    <a:pt x="210" y="114"/>
                  </a:lnTo>
                  <a:lnTo>
                    <a:pt x="150" y="162"/>
                  </a:lnTo>
                  <a:lnTo>
                    <a:pt x="90" y="216"/>
                  </a:lnTo>
                  <a:lnTo>
                    <a:pt x="36" y="270"/>
                  </a:lnTo>
                  <a:lnTo>
                    <a:pt x="0" y="324"/>
                  </a:lnTo>
                  <a:lnTo>
                    <a:pt x="270" y="66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D1D4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3" name="Freeform 24">
              <a:extLst>
                <a:ext uri="{FF2B5EF4-FFF2-40B4-BE49-F238E27FC236}">
                  <a16:creationId xmlns:a16="http://schemas.microsoft.com/office/drawing/2014/main" id="{6D9021D3-B90F-4763-AF51-846D36004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" y="4572"/>
              <a:ext cx="828" cy="864"/>
            </a:xfrm>
            <a:custGeom>
              <a:avLst/>
              <a:gdLst/>
              <a:ahLst/>
              <a:cxnLst>
                <a:cxn ang="0">
                  <a:pos x="528" y="0"/>
                </a:cxn>
                <a:cxn ang="0">
                  <a:pos x="528" y="0"/>
                </a:cxn>
                <a:cxn ang="0">
                  <a:pos x="468" y="36"/>
                </a:cxn>
                <a:cxn ang="0">
                  <a:pos x="324" y="126"/>
                </a:cxn>
                <a:cxn ang="0">
                  <a:pos x="240" y="186"/>
                </a:cxn>
                <a:cxn ang="0">
                  <a:pos x="150" y="246"/>
                </a:cxn>
                <a:cxn ang="0">
                  <a:pos x="72" y="318"/>
                </a:cxn>
                <a:cxn ang="0">
                  <a:pos x="0" y="384"/>
                </a:cxn>
                <a:cxn ang="0">
                  <a:pos x="378" y="864"/>
                </a:cxn>
                <a:cxn ang="0">
                  <a:pos x="828" y="612"/>
                </a:cxn>
                <a:cxn ang="0">
                  <a:pos x="528" y="0"/>
                </a:cxn>
              </a:cxnLst>
              <a:rect l="0" t="0" r="r" b="b"/>
              <a:pathLst>
                <a:path w="828" h="864">
                  <a:moveTo>
                    <a:pt x="528" y="0"/>
                  </a:moveTo>
                  <a:lnTo>
                    <a:pt x="528" y="0"/>
                  </a:lnTo>
                  <a:lnTo>
                    <a:pt x="468" y="36"/>
                  </a:lnTo>
                  <a:lnTo>
                    <a:pt x="324" y="126"/>
                  </a:lnTo>
                  <a:lnTo>
                    <a:pt x="240" y="186"/>
                  </a:lnTo>
                  <a:lnTo>
                    <a:pt x="150" y="246"/>
                  </a:lnTo>
                  <a:lnTo>
                    <a:pt x="72" y="318"/>
                  </a:lnTo>
                  <a:lnTo>
                    <a:pt x="0" y="384"/>
                  </a:lnTo>
                  <a:lnTo>
                    <a:pt x="378" y="864"/>
                  </a:lnTo>
                  <a:lnTo>
                    <a:pt x="828" y="612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1F47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4" name="Freeform 25">
              <a:extLst>
                <a:ext uri="{FF2B5EF4-FFF2-40B4-BE49-F238E27FC236}">
                  <a16:creationId xmlns:a16="http://schemas.microsoft.com/office/drawing/2014/main" id="{E66075AD-D41E-437E-ADA3-404A60805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548"/>
              <a:ext cx="493" cy="264"/>
            </a:xfrm>
            <a:custGeom>
              <a:avLst/>
              <a:gdLst/>
              <a:ahLst/>
              <a:cxnLst>
                <a:cxn ang="0">
                  <a:pos x="12" y="78"/>
                </a:cxn>
                <a:cxn ang="0">
                  <a:pos x="12" y="78"/>
                </a:cxn>
                <a:cxn ang="0">
                  <a:pos x="54" y="78"/>
                </a:cxn>
                <a:cxn ang="0">
                  <a:pos x="91" y="72"/>
                </a:cxn>
                <a:cxn ang="0">
                  <a:pos x="127" y="60"/>
                </a:cxn>
                <a:cxn ang="0">
                  <a:pos x="127" y="60"/>
                </a:cxn>
                <a:cxn ang="0">
                  <a:pos x="247" y="6"/>
                </a:cxn>
                <a:cxn ang="0">
                  <a:pos x="247" y="6"/>
                </a:cxn>
                <a:cxn ang="0">
                  <a:pos x="295" y="0"/>
                </a:cxn>
                <a:cxn ang="0">
                  <a:pos x="325" y="0"/>
                </a:cxn>
                <a:cxn ang="0">
                  <a:pos x="349" y="6"/>
                </a:cxn>
                <a:cxn ang="0">
                  <a:pos x="349" y="6"/>
                </a:cxn>
                <a:cxn ang="0">
                  <a:pos x="385" y="24"/>
                </a:cxn>
                <a:cxn ang="0">
                  <a:pos x="415" y="30"/>
                </a:cxn>
                <a:cxn ang="0">
                  <a:pos x="445" y="30"/>
                </a:cxn>
                <a:cxn ang="0">
                  <a:pos x="445" y="30"/>
                </a:cxn>
                <a:cxn ang="0">
                  <a:pos x="439" y="36"/>
                </a:cxn>
                <a:cxn ang="0">
                  <a:pos x="433" y="48"/>
                </a:cxn>
                <a:cxn ang="0">
                  <a:pos x="415" y="54"/>
                </a:cxn>
                <a:cxn ang="0">
                  <a:pos x="379" y="60"/>
                </a:cxn>
                <a:cxn ang="0">
                  <a:pos x="379" y="60"/>
                </a:cxn>
                <a:cxn ang="0">
                  <a:pos x="319" y="60"/>
                </a:cxn>
                <a:cxn ang="0">
                  <a:pos x="313" y="66"/>
                </a:cxn>
                <a:cxn ang="0">
                  <a:pos x="325" y="72"/>
                </a:cxn>
                <a:cxn ang="0">
                  <a:pos x="325" y="72"/>
                </a:cxn>
                <a:cxn ang="0">
                  <a:pos x="355" y="90"/>
                </a:cxn>
                <a:cxn ang="0">
                  <a:pos x="391" y="114"/>
                </a:cxn>
                <a:cxn ang="0">
                  <a:pos x="457" y="168"/>
                </a:cxn>
                <a:cxn ang="0">
                  <a:pos x="457" y="168"/>
                </a:cxn>
                <a:cxn ang="0">
                  <a:pos x="475" y="180"/>
                </a:cxn>
                <a:cxn ang="0">
                  <a:pos x="487" y="204"/>
                </a:cxn>
                <a:cxn ang="0">
                  <a:pos x="493" y="222"/>
                </a:cxn>
                <a:cxn ang="0">
                  <a:pos x="487" y="240"/>
                </a:cxn>
                <a:cxn ang="0">
                  <a:pos x="487" y="240"/>
                </a:cxn>
                <a:cxn ang="0">
                  <a:pos x="481" y="246"/>
                </a:cxn>
                <a:cxn ang="0">
                  <a:pos x="475" y="246"/>
                </a:cxn>
                <a:cxn ang="0">
                  <a:pos x="457" y="240"/>
                </a:cxn>
                <a:cxn ang="0">
                  <a:pos x="427" y="240"/>
                </a:cxn>
                <a:cxn ang="0">
                  <a:pos x="403" y="246"/>
                </a:cxn>
                <a:cxn ang="0">
                  <a:pos x="373" y="252"/>
                </a:cxn>
                <a:cxn ang="0">
                  <a:pos x="373" y="252"/>
                </a:cxn>
                <a:cxn ang="0">
                  <a:pos x="325" y="264"/>
                </a:cxn>
                <a:cxn ang="0">
                  <a:pos x="295" y="264"/>
                </a:cxn>
                <a:cxn ang="0">
                  <a:pos x="271" y="258"/>
                </a:cxn>
                <a:cxn ang="0">
                  <a:pos x="271" y="258"/>
                </a:cxn>
                <a:cxn ang="0">
                  <a:pos x="217" y="246"/>
                </a:cxn>
                <a:cxn ang="0">
                  <a:pos x="169" y="240"/>
                </a:cxn>
                <a:cxn ang="0">
                  <a:pos x="169" y="240"/>
                </a:cxn>
                <a:cxn ang="0">
                  <a:pos x="121" y="240"/>
                </a:cxn>
                <a:cxn ang="0">
                  <a:pos x="79" y="246"/>
                </a:cxn>
                <a:cxn ang="0">
                  <a:pos x="12" y="264"/>
                </a:cxn>
                <a:cxn ang="0">
                  <a:pos x="12" y="264"/>
                </a:cxn>
                <a:cxn ang="0">
                  <a:pos x="6" y="258"/>
                </a:cxn>
                <a:cxn ang="0">
                  <a:pos x="6" y="240"/>
                </a:cxn>
                <a:cxn ang="0">
                  <a:pos x="0" y="180"/>
                </a:cxn>
                <a:cxn ang="0">
                  <a:pos x="6" y="114"/>
                </a:cxn>
                <a:cxn ang="0">
                  <a:pos x="12" y="78"/>
                </a:cxn>
              </a:cxnLst>
              <a:rect l="0" t="0" r="r" b="b"/>
              <a:pathLst>
                <a:path w="493" h="264">
                  <a:moveTo>
                    <a:pt x="12" y="78"/>
                  </a:moveTo>
                  <a:lnTo>
                    <a:pt x="12" y="78"/>
                  </a:lnTo>
                  <a:lnTo>
                    <a:pt x="54" y="78"/>
                  </a:lnTo>
                  <a:lnTo>
                    <a:pt x="91" y="72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95" y="0"/>
                  </a:lnTo>
                  <a:lnTo>
                    <a:pt x="325" y="0"/>
                  </a:lnTo>
                  <a:lnTo>
                    <a:pt x="349" y="6"/>
                  </a:lnTo>
                  <a:lnTo>
                    <a:pt x="349" y="6"/>
                  </a:lnTo>
                  <a:lnTo>
                    <a:pt x="385" y="24"/>
                  </a:lnTo>
                  <a:lnTo>
                    <a:pt x="415" y="30"/>
                  </a:lnTo>
                  <a:lnTo>
                    <a:pt x="445" y="30"/>
                  </a:lnTo>
                  <a:lnTo>
                    <a:pt x="445" y="30"/>
                  </a:lnTo>
                  <a:lnTo>
                    <a:pt x="439" y="36"/>
                  </a:lnTo>
                  <a:lnTo>
                    <a:pt x="433" y="48"/>
                  </a:lnTo>
                  <a:lnTo>
                    <a:pt x="415" y="54"/>
                  </a:lnTo>
                  <a:lnTo>
                    <a:pt x="379" y="60"/>
                  </a:lnTo>
                  <a:lnTo>
                    <a:pt x="379" y="60"/>
                  </a:lnTo>
                  <a:lnTo>
                    <a:pt x="319" y="60"/>
                  </a:lnTo>
                  <a:lnTo>
                    <a:pt x="313" y="66"/>
                  </a:lnTo>
                  <a:lnTo>
                    <a:pt x="325" y="72"/>
                  </a:lnTo>
                  <a:lnTo>
                    <a:pt x="325" y="72"/>
                  </a:lnTo>
                  <a:lnTo>
                    <a:pt x="355" y="90"/>
                  </a:lnTo>
                  <a:lnTo>
                    <a:pt x="391" y="114"/>
                  </a:lnTo>
                  <a:lnTo>
                    <a:pt x="457" y="168"/>
                  </a:lnTo>
                  <a:lnTo>
                    <a:pt x="457" y="168"/>
                  </a:lnTo>
                  <a:lnTo>
                    <a:pt x="475" y="180"/>
                  </a:lnTo>
                  <a:lnTo>
                    <a:pt x="487" y="204"/>
                  </a:lnTo>
                  <a:lnTo>
                    <a:pt x="493" y="222"/>
                  </a:lnTo>
                  <a:lnTo>
                    <a:pt x="487" y="240"/>
                  </a:lnTo>
                  <a:lnTo>
                    <a:pt x="487" y="240"/>
                  </a:lnTo>
                  <a:lnTo>
                    <a:pt x="481" y="246"/>
                  </a:lnTo>
                  <a:lnTo>
                    <a:pt x="475" y="246"/>
                  </a:lnTo>
                  <a:lnTo>
                    <a:pt x="457" y="240"/>
                  </a:lnTo>
                  <a:lnTo>
                    <a:pt x="427" y="240"/>
                  </a:lnTo>
                  <a:lnTo>
                    <a:pt x="403" y="246"/>
                  </a:lnTo>
                  <a:lnTo>
                    <a:pt x="373" y="252"/>
                  </a:lnTo>
                  <a:lnTo>
                    <a:pt x="373" y="252"/>
                  </a:lnTo>
                  <a:lnTo>
                    <a:pt x="325" y="264"/>
                  </a:lnTo>
                  <a:lnTo>
                    <a:pt x="295" y="264"/>
                  </a:lnTo>
                  <a:lnTo>
                    <a:pt x="271" y="258"/>
                  </a:lnTo>
                  <a:lnTo>
                    <a:pt x="271" y="258"/>
                  </a:lnTo>
                  <a:lnTo>
                    <a:pt x="217" y="246"/>
                  </a:lnTo>
                  <a:lnTo>
                    <a:pt x="169" y="240"/>
                  </a:lnTo>
                  <a:lnTo>
                    <a:pt x="169" y="240"/>
                  </a:lnTo>
                  <a:lnTo>
                    <a:pt x="121" y="240"/>
                  </a:lnTo>
                  <a:lnTo>
                    <a:pt x="79" y="246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6" y="258"/>
                  </a:lnTo>
                  <a:lnTo>
                    <a:pt x="6" y="240"/>
                  </a:lnTo>
                  <a:lnTo>
                    <a:pt x="0" y="180"/>
                  </a:lnTo>
                  <a:lnTo>
                    <a:pt x="6" y="114"/>
                  </a:lnTo>
                  <a:lnTo>
                    <a:pt x="12" y="7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5" name="Freeform 26">
              <a:extLst>
                <a:ext uri="{FF2B5EF4-FFF2-40B4-BE49-F238E27FC236}">
                  <a16:creationId xmlns:a16="http://schemas.microsoft.com/office/drawing/2014/main" id="{A6960A97-67E7-4A70-AD3F-EBC3121AB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548"/>
              <a:ext cx="493" cy="264"/>
            </a:xfrm>
            <a:custGeom>
              <a:avLst/>
              <a:gdLst/>
              <a:ahLst/>
              <a:cxnLst>
                <a:cxn ang="0">
                  <a:pos x="12" y="78"/>
                </a:cxn>
                <a:cxn ang="0">
                  <a:pos x="12" y="78"/>
                </a:cxn>
                <a:cxn ang="0">
                  <a:pos x="54" y="78"/>
                </a:cxn>
                <a:cxn ang="0">
                  <a:pos x="91" y="72"/>
                </a:cxn>
                <a:cxn ang="0">
                  <a:pos x="127" y="60"/>
                </a:cxn>
                <a:cxn ang="0">
                  <a:pos x="127" y="60"/>
                </a:cxn>
                <a:cxn ang="0">
                  <a:pos x="247" y="6"/>
                </a:cxn>
                <a:cxn ang="0">
                  <a:pos x="247" y="6"/>
                </a:cxn>
                <a:cxn ang="0">
                  <a:pos x="295" y="0"/>
                </a:cxn>
                <a:cxn ang="0">
                  <a:pos x="325" y="0"/>
                </a:cxn>
                <a:cxn ang="0">
                  <a:pos x="349" y="6"/>
                </a:cxn>
                <a:cxn ang="0">
                  <a:pos x="349" y="6"/>
                </a:cxn>
                <a:cxn ang="0">
                  <a:pos x="385" y="24"/>
                </a:cxn>
                <a:cxn ang="0">
                  <a:pos x="415" y="30"/>
                </a:cxn>
                <a:cxn ang="0">
                  <a:pos x="445" y="30"/>
                </a:cxn>
                <a:cxn ang="0">
                  <a:pos x="445" y="30"/>
                </a:cxn>
                <a:cxn ang="0">
                  <a:pos x="439" y="36"/>
                </a:cxn>
                <a:cxn ang="0">
                  <a:pos x="433" y="48"/>
                </a:cxn>
                <a:cxn ang="0">
                  <a:pos x="415" y="54"/>
                </a:cxn>
                <a:cxn ang="0">
                  <a:pos x="379" y="60"/>
                </a:cxn>
                <a:cxn ang="0">
                  <a:pos x="379" y="60"/>
                </a:cxn>
                <a:cxn ang="0">
                  <a:pos x="319" y="60"/>
                </a:cxn>
                <a:cxn ang="0">
                  <a:pos x="313" y="66"/>
                </a:cxn>
                <a:cxn ang="0">
                  <a:pos x="325" y="72"/>
                </a:cxn>
                <a:cxn ang="0">
                  <a:pos x="325" y="72"/>
                </a:cxn>
                <a:cxn ang="0">
                  <a:pos x="355" y="90"/>
                </a:cxn>
                <a:cxn ang="0">
                  <a:pos x="391" y="114"/>
                </a:cxn>
                <a:cxn ang="0">
                  <a:pos x="457" y="168"/>
                </a:cxn>
                <a:cxn ang="0">
                  <a:pos x="457" y="168"/>
                </a:cxn>
                <a:cxn ang="0">
                  <a:pos x="475" y="180"/>
                </a:cxn>
                <a:cxn ang="0">
                  <a:pos x="487" y="204"/>
                </a:cxn>
                <a:cxn ang="0">
                  <a:pos x="493" y="222"/>
                </a:cxn>
                <a:cxn ang="0">
                  <a:pos x="487" y="240"/>
                </a:cxn>
                <a:cxn ang="0">
                  <a:pos x="487" y="240"/>
                </a:cxn>
                <a:cxn ang="0">
                  <a:pos x="481" y="246"/>
                </a:cxn>
                <a:cxn ang="0">
                  <a:pos x="475" y="246"/>
                </a:cxn>
                <a:cxn ang="0">
                  <a:pos x="457" y="240"/>
                </a:cxn>
                <a:cxn ang="0">
                  <a:pos x="427" y="240"/>
                </a:cxn>
                <a:cxn ang="0">
                  <a:pos x="403" y="246"/>
                </a:cxn>
                <a:cxn ang="0">
                  <a:pos x="373" y="252"/>
                </a:cxn>
                <a:cxn ang="0">
                  <a:pos x="373" y="252"/>
                </a:cxn>
                <a:cxn ang="0">
                  <a:pos x="325" y="264"/>
                </a:cxn>
                <a:cxn ang="0">
                  <a:pos x="295" y="264"/>
                </a:cxn>
                <a:cxn ang="0">
                  <a:pos x="271" y="258"/>
                </a:cxn>
                <a:cxn ang="0">
                  <a:pos x="271" y="258"/>
                </a:cxn>
                <a:cxn ang="0">
                  <a:pos x="217" y="246"/>
                </a:cxn>
                <a:cxn ang="0">
                  <a:pos x="169" y="240"/>
                </a:cxn>
                <a:cxn ang="0">
                  <a:pos x="169" y="240"/>
                </a:cxn>
                <a:cxn ang="0">
                  <a:pos x="121" y="240"/>
                </a:cxn>
                <a:cxn ang="0">
                  <a:pos x="79" y="246"/>
                </a:cxn>
                <a:cxn ang="0">
                  <a:pos x="12" y="264"/>
                </a:cxn>
                <a:cxn ang="0">
                  <a:pos x="12" y="264"/>
                </a:cxn>
                <a:cxn ang="0">
                  <a:pos x="6" y="258"/>
                </a:cxn>
                <a:cxn ang="0">
                  <a:pos x="6" y="240"/>
                </a:cxn>
                <a:cxn ang="0">
                  <a:pos x="0" y="180"/>
                </a:cxn>
                <a:cxn ang="0">
                  <a:pos x="6" y="114"/>
                </a:cxn>
                <a:cxn ang="0">
                  <a:pos x="12" y="78"/>
                </a:cxn>
              </a:cxnLst>
              <a:rect l="0" t="0" r="r" b="b"/>
              <a:pathLst>
                <a:path w="493" h="264">
                  <a:moveTo>
                    <a:pt x="12" y="78"/>
                  </a:moveTo>
                  <a:lnTo>
                    <a:pt x="12" y="78"/>
                  </a:lnTo>
                  <a:lnTo>
                    <a:pt x="54" y="78"/>
                  </a:lnTo>
                  <a:lnTo>
                    <a:pt x="91" y="72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95" y="0"/>
                  </a:lnTo>
                  <a:lnTo>
                    <a:pt x="325" y="0"/>
                  </a:lnTo>
                  <a:lnTo>
                    <a:pt x="349" y="6"/>
                  </a:lnTo>
                  <a:lnTo>
                    <a:pt x="349" y="6"/>
                  </a:lnTo>
                  <a:lnTo>
                    <a:pt x="385" y="24"/>
                  </a:lnTo>
                  <a:lnTo>
                    <a:pt x="415" y="30"/>
                  </a:lnTo>
                  <a:lnTo>
                    <a:pt x="445" y="30"/>
                  </a:lnTo>
                  <a:lnTo>
                    <a:pt x="445" y="30"/>
                  </a:lnTo>
                  <a:lnTo>
                    <a:pt x="439" y="36"/>
                  </a:lnTo>
                  <a:lnTo>
                    <a:pt x="433" y="48"/>
                  </a:lnTo>
                  <a:lnTo>
                    <a:pt x="415" y="54"/>
                  </a:lnTo>
                  <a:lnTo>
                    <a:pt x="379" y="60"/>
                  </a:lnTo>
                  <a:lnTo>
                    <a:pt x="379" y="60"/>
                  </a:lnTo>
                  <a:lnTo>
                    <a:pt x="319" y="60"/>
                  </a:lnTo>
                  <a:lnTo>
                    <a:pt x="313" y="66"/>
                  </a:lnTo>
                  <a:lnTo>
                    <a:pt x="325" y="72"/>
                  </a:lnTo>
                  <a:lnTo>
                    <a:pt x="325" y="72"/>
                  </a:lnTo>
                  <a:lnTo>
                    <a:pt x="355" y="90"/>
                  </a:lnTo>
                  <a:lnTo>
                    <a:pt x="391" y="114"/>
                  </a:lnTo>
                  <a:lnTo>
                    <a:pt x="457" y="168"/>
                  </a:lnTo>
                  <a:lnTo>
                    <a:pt x="457" y="168"/>
                  </a:lnTo>
                  <a:lnTo>
                    <a:pt x="475" y="180"/>
                  </a:lnTo>
                  <a:lnTo>
                    <a:pt x="487" y="204"/>
                  </a:lnTo>
                  <a:lnTo>
                    <a:pt x="493" y="222"/>
                  </a:lnTo>
                  <a:lnTo>
                    <a:pt x="487" y="240"/>
                  </a:lnTo>
                  <a:lnTo>
                    <a:pt x="487" y="240"/>
                  </a:lnTo>
                  <a:lnTo>
                    <a:pt x="481" y="246"/>
                  </a:lnTo>
                  <a:lnTo>
                    <a:pt x="475" y="246"/>
                  </a:lnTo>
                  <a:lnTo>
                    <a:pt x="457" y="240"/>
                  </a:lnTo>
                  <a:lnTo>
                    <a:pt x="427" y="240"/>
                  </a:lnTo>
                  <a:lnTo>
                    <a:pt x="403" y="246"/>
                  </a:lnTo>
                  <a:lnTo>
                    <a:pt x="373" y="252"/>
                  </a:lnTo>
                  <a:lnTo>
                    <a:pt x="373" y="252"/>
                  </a:lnTo>
                  <a:lnTo>
                    <a:pt x="325" y="264"/>
                  </a:lnTo>
                  <a:lnTo>
                    <a:pt x="295" y="264"/>
                  </a:lnTo>
                  <a:lnTo>
                    <a:pt x="271" y="258"/>
                  </a:lnTo>
                  <a:lnTo>
                    <a:pt x="271" y="258"/>
                  </a:lnTo>
                  <a:lnTo>
                    <a:pt x="217" y="246"/>
                  </a:lnTo>
                  <a:lnTo>
                    <a:pt x="169" y="240"/>
                  </a:lnTo>
                  <a:lnTo>
                    <a:pt x="169" y="240"/>
                  </a:lnTo>
                  <a:lnTo>
                    <a:pt x="121" y="240"/>
                  </a:lnTo>
                  <a:lnTo>
                    <a:pt x="79" y="246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6" y="258"/>
                  </a:lnTo>
                  <a:lnTo>
                    <a:pt x="6" y="240"/>
                  </a:lnTo>
                  <a:lnTo>
                    <a:pt x="0" y="180"/>
                  </a:lnTo>
                  <a:lnTo>
                    <a:pt x="6" y="114"/>
                  </a:lnTo>
                  <a:lnTo>
                    <a:pt x="12" y="7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6" name="Freeform 27">
              <a:extLst>
                <a:ext uri="{FF2B5EF4-FFF2-40B4-BE49-F238E27FC236}">
                  <a16:creationId xmlns:a16="http://schemas.microsoft.com/office/drawing/2014/main" id="{C9C7E2B3-63B7-4F8D-A9E6-69741AC34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8" y="4590"/>
              <a:ext cx="157" cy="234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39" y="0"/>
                </a:cxn>
                <a:cxn ang="0">
                  <a:pos x="133" y="24"/>
                </a:cxn>
                <a:cxn ang="0">
                  <a:pos x="127" y="72"/>
                </a:cxn>
                <a:cxn ang="0">
                  <a:pos x="127" y="108"/>
                </a:cxn>
                <a:cxn ang="0">
                  <a:pos x="133" y="144"/>
                </a:cxn>
                <a:cxn ang="0">
                  <a:pos x="139" y="186"/>
                </a:cxn>
                <a:cxn ang="0">
                  <a:pos x="157" y="222"/>
                </a:cxn>
                <a:cxn ang="0">
                  <a:pos x="24" y="234"/>
                </a:cxn>
                <a:cxn ang="0">
                  <a:pos x="24" y="234"/>
                </a:cxn>
                <a:cxn ang="0">
                  <a:pos x="18" y="216"/>
                </a:cxn>
                <a:cxn ang="0">
                  <a:pos x="6" y="174"/>
                </a:cxn>
                <a:cxn ang="0">
                  <a:pos x="0" y="138"/>
                </a:cxn>
                <a:cxn ang="0">
                  <a:pos x="0" y="102"/>
                </a:cxn>
                <a:cxn ang="0">
                  <a:pos x="6" y="54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66" y="12"/>
                </a:cxn>
                <a:cxn ang="0">
                  <a:pos x="102" y="12"/>
                </a:cxn>
                <a:cxn ang="0">
                  <a:pos x="139" y="0"/>
                </a:cxn>
              </a:cxnLst>
              <a:rect l="0" t="0" r="r" b="b"/>
              <a:pathLst>
                <a:path w="157" h="234">
                  <a:moveTo>
                    <a:pt x="139" y="0"/>
                  </a:moveTo>
                  <a:lnTo>
                    <a:pt x="139" y="0"/>
                  </a:lnTo>
                  <a:lnTo>
                    <a:pt x="133" y="24"/>
                  </a:lnTo>
                  <a:lnTo>
                    <a:pt x="127" y="72"/>
                  </a:lnTo>
                  <a:lnTo>
                    <a:pt x="127" y="108"/>
                  </a:lnTo>
                  <a:lnTo>
                    <a:pt x="133" y="144"/>
                  </a:lnTo>
                  <a:lnTo>
                    <a:pt x="139" y="186"/>
                  </a:lnTo>
                  <a:lnTo>
                    <a:pt x="157" y="222"/>
                  </a:lnTo>
                  <a:lnTo>
                    <a:pt x="24" y="234"/>
                  </a:lnTo>
                  <a:lnTo>
                    <a:pt x="24" y="234"/>
                  </a:lnTo>
                  <a:lnTo>
                    <a:pt x="18" y="216"/>
                  </a:lnTo>
                  <a:lnTo>
                    <a:pt x="6" y="174"/>
                  </a:lnTo>
                  <a:lnTo>
                    <a:pt x="0" y="138"/>
                  </a:lnTo>
                  <a:lnTo>
                    <a:pt x="0" y="102"/>
                  </a:lnTo>
                  <a:lnTo>
                    <a:pt x="6" y="5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66" y="12"/>
                  </a:lnTo>
                  <a:lnTo>
                    <a:pt x="102" y="12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7" name="Freeform 28">
              <a:extLst>
                <a:ext uri="{FF2B5EF4-FFF2-40B4-BE49-F238E27FC236}">
                  <a16:creationId xmlns:a16="http://schemas.microsoft.com/office/drawing/2014/main" id="{C6CC40E4-69D6-4E7D-B8F5-258A65187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8" y="4590"/>
              <a:ext cx="157" cy="234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39" y="0"/>
                </a:cxn>
                <a:cxn ang="0">
                  <a:pos x="133" y="24"/>
                </a:cxn>
                <a:cxn ang="0">
                  <a:pos x="127" y="72"/>
                </a:cxn>
                <a:cxn ang="0">
                  <a:pos x="127" y="108"/>
                </a:cxn>
                <a:cxn ang="0">
                  <a:pos x="133" y="144"/>
                </a:cxn>
                <a:cxn ang="0">
                  <a:pos x="139" y="186"/>
                </a:cxn>
                <a:cxn ang="0">
                  <a:pos x="157" y="222"/>
                </a:cxn>
                <a:cxn ang="0">
                  <a:pos x="24" y="234"/>
                </a:cxn>
                <a:cxn ang="0">
                  <a:pos x="24" y="234"/>
                </a:cxn>
                <a:cxn ang="0">
                  <a:pos x="18" y="216"/>
                </a:cxn>
                <a:cxn ang="0">
                  <a:pos x="6" y="174"/>
                </a:cxn>
                <a:cxn ang="0">
                  <a:pos x="0" y="138"/>
                </a:cxn>
                <a:cxn ang="0">
                  <a:pos x="0" y="102"/>
                </a:cxn>
                <a:cxn ang="0">
                  <a:pos x="6" y="54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66" y="12"/>
                </a:cxn>
                <a:cxn ang="0">
                  <a:pos x="102" y="12"/>
                </a:cxn>
                <a:cxn ang="0">
                  <a:pos x="139" y="0"/>
                </a:cxn>
              </a:cxnLst>
              <a:rect l="0" t="0" r="r" b="b"/>
              <a:pathLst>
                <a:path w="157" h="234">
                  <a:moveTo>
                    <a:pt x="139" y="0"/>
                  </a:moveTo>
                  <a:lnTo>
                    <a:pt x="139" y="0"/>
                  </a:lnTo>
                  <a:lnTo>
                    <a:pt x="133" y="24"/>
                  </a:lnTo>
                  <a:lnTo>
                    <a:pt x="127" y="72"/>
                  </a:lnTo>
                  <a:lnTo>
                    <a:pt x="127" y="108"/>
                  </a:lnTo>
                  <a:lnTo>
                    <a:pt x="133" y="144"/>
                  </a:lnTo>
                  <a:lnTo>
                    <a:pt x="139" y="186"/>
                  </a:lnTo>
                  <a:lnTo>
                    <a:pt x="157" y="222"/>
                  </a:lnTo>
                  <a:lnTo>
                    <a:pt x="24" y="234"/>
                  </a:lnTo>
                  <a:lnTo>
                    <a:pt x="24" y="234"/>
                  </a:lnTo>
                  <a:lnTo>
                    <a:pt x="18" y="216"/>
                  </a:lnTo>
                  <a:lnTo>
                    <a:pt x="6" y="174"/>
                  </a:lnTo>
                  <a:lnTo>
                    <a:pt x="0" y="138"/>
                  </a:lnTo>
                  <a:lnTo>
                    <a:pt x="0" y="102"/>
                  </a:lnTo>
                  <a:lnTo>
                    <a:pt x="6" y="5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66" y="12"/>
                  </a:lnTo>
                  <a:lnTo>
                    <a:pt x="102" y="12"/>
                  </a:lnTo>
                  <a:lnTo>
                    <a:pt x="13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8" name="Freeform 29">
              <a:extLst>
                <a:ext uri="{FF2B5EF4-FFF2-40B4-BE49-F238E27FC236}">
                  <a16:creationId xmlns:a16="http://schemas.microsoft.com/office/drawing/2014/main" id="{C195E612-BAE9-4879-87BD-332660505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144"/>
              <a:ext cx="420" cy="516"/>
            </a:xfrm>
            <a:custGeom>
              <a:avLst/>
              <a:gdLst/>
              <a:ahLst/>
              <a:cxnLst>
                <a:cxn ang="0">
                  <a:pos x="402" y="192"/>
                </a:cxn>
                <a:cxn ang="0">
                  <a:pos x="402" y="192"/>
                </a:cxn>
                <a:cxn ang="0">
                  <a:pos x="408" y="216"/>
                </a:cxn>
                <a:cxn ang="0">
                  <a:pos x="408" y="240"/>
                </a:cxn>
                <a:cxn ang="0">
                  <a:pos x="402" y="276"/>
                </a:cxn>
                <a:cxn ang="0">
                  <a:pos x="402" y="276"/>
                </a:cxn>
                <a:cxn ang="0">
                  <a:pos x="390" y="324"/>
                </a:cxn>
                <a:cxn ang="0">
                  <a:pos x="384" y="372"/>
                </a:cxn>
                <a:cxn ang="0">
                  <a:pos x="384" y="414"/>
                </a:cxn>
                <a:cxn ang="0">
                  <a:pos x="390" y="432"/>
                </a:cxn>
                <a:cxn ang="0">
                  <a:pos x="396" y="444"/>
                </a:cxn>
                <a:cxn ang="0">
                  <a:pos x="396" y="444"/>
                </a:cxn>
                <a:cxn ang="0">
                  <a:pos x="408" y="468"/>
                </a:cxn>
                <a:cxn ang="0">
                  <a:pos x="414" y="492"/>
                </a:cxn>
                <a:cxn ang="0">
                  <a:pos x="420" y="516"/>
                </a:cxn>
                <a:cxn ang="0">
                  <a:pos x="0" y="384"/>
                </a:cxn>
                <a:cxn ang="0">
                  <a:pos x="0" y="384"/>
                </a:cxn>
                <a:cxn ang="0">
                  <a:pos x="12" y="354"/>
                </a:cxn>
                <a:cxn ang="0">
                  <a:pos x="30" y="270"/>
                </a:cxn>
                <a:cxn ang="0">
                  <a:pos x="54" y="162"/>
                </a:cxn>
                <a:cxn ang="0">
                  <a:pos x="60" y="102"/>
                </a:cxn>
                <a:cxn ang="0">
                  <a:pos x="60" y="54"/>
                </a:cxn>
                <a:cxn ang="0">
                  <a:pos x="60" y="54"/>
                </a:cxn>
                <a:cxn ang="0">
                  <a:pos x="60" y="30"/>
                </a:cxn>
                <a:cxn ang="0">
                  <a:pos x="72" y="12"/>
                </a:cxn>
                <a:cxn ang="0">
                  <a:pos x="84" y="0"/>
                </a:cxn>
                <a:cxn ang="0">
                  <a:pos x="108" y="0"/>
                </a:cxn>
                <a:cxn ang="0">
                  <a:pos x="132" y="0"/>
                </a:cxn>
                <a:cxn ang="0">
                  <a:pos x="162" y="0"/>
                </a:cxn>
                <a:cxn ang="0">
                  <a:pos x="228" y="24"/>
                </a:cxn>
                <a:cxn ang="0">
                  <a:pos x="294" y="54"/>
                </a:cxn>
                <a:cxn ang="0">
                  <a:pos x="354" y="96"/>
                </a:cxn>
                <a:cxn ang="0">
                  <a:pos x="372" y="120"/>
                </a:cxn>
                <a:cxn ang="0">
                  <a:pos x="390" y="144"/>
                </a:cxn>
                <a:cxn ang="0">
                  <a:pos x="402" y="168"/>
                </a:cxn>
                <a:cxn ang="0">
                  <a:pos x="402" y="192"/>
                </a:cxn>
              </a:cxnLst>
              <a:rect l="0" t="0" r="r" b="b"/>
              <a:pathLst>
                <a:path w="420" h="516">
                  <a:moveTo>
                    <a:pt x="402" y="192"/>
                  </a:moveTo>
                  <a:lnTo>
                    <a:pt x="402" y="192"/>
                  </a:lnTo>
                  <a:lnTo>
                    <a:pt x="408" y="216"/>
                  </a:lnTo>
                  <a:lnTo>
                    <a:pt x="408" y="240"/>
                  </a:lnTo>
                  <a:lnTo>
                    <a:pt x="402" y="276"/>
                  </a:lnTo>
                  <a:lnTo>
                    <a:pt x="402" y="276"/>
                  </a:lnTo>
                  <a:lnTo>
                    <a:pt x="390" y="324"/>
                  </a:lnTo>
                  <a:lnTo>
                    <a:pt x="384" y="372"/>
                  </a:lnTo>
                  <a:lnTo>
                    <a:pt x="384" y="414"/>
                  </a:lnTo>
                  <a:lnTo>
                    <a:pt x="390" y="432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408" y="468"/>
                  </a:lnTo>
                  <a:lnTo>
                    <a:pt x="414" y="492"/>
                  </a:lnTo>
                  <a:lnTo>
                    <a:pt x="420" y="516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12" y="354"/>
                  </a:lnTo>
                  <a:lnTo>
                    <a:pt x="30" y="270"/>
                  </a:lnTo>
                  <a:lnTo>
                    <a:pt x="54" y="162"/>
                  </a:lnTo>
                  <a:lnTo>
                    <a:pt x="60" y="102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0" y="30"/>
                  </a:lnTo>
                  <a:lnTo>
                    <a:pt x="72" y="12"/>
                  </a:lnTo>
                  <a:lnTo>
                    <a:pt x="84" y="0"/>
                  </a:lnTo>
                  <a:lnTo>
                    <a:pt x="108" y="0"/>
                  </a:lnTo>
                  <a:lnTo>
                    <a:pt x="132" y="0"/>
                  </a:lnTo>
                  <a:lnTo>
                    <a:pt x="162" y="0"/>
                  </a:lnTo>
                  <a:lnTo>
                    <a:pt x="228" y="24"/>
                  </a:lnTo>
                  <a:lnTo>
                    <a:pt x="294" y="54"/>
                  </a:lnTo>
                  <a:lnTo>
                    <a:pt x="354" y="96"/>
                  </a:lnTo>
                  <a:lnTo>
                    <a:pt x="372" y="120"/>
                  </a:lnTo>
                  <a:lnTo>
                    <a:pt x="390" y="144"/>
                  </a:lnTo>
                  <a:lnTo>
                    <a:pt x="402" y="168"/>
                  </a:lnTo>
                  <a:lnTo>
                    <a:pt x="402" y="192"/>
                  </a:lnTo>
                  <a:close/>
                </a:path>
              </a:pathLst>
            </a:custGeom>
            <a:solidFill>
              <a:srgbClr val="FDCD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9" name="Freeform 30">
              <a:extLst>
                <a:ext uri="{FF2B5EF4-FFF2-40B4-BE49-F238E27FC236}">
                  <a16:creationId xmlns:a16="http://schemas.microsoft.com/office/drawing/2014/main" id="{18CEAD25-3F9C-45A5-B692-93CC85F37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144"/>
              <a:ext cx="420" cy="516"/>
            </a:xfrm>
            <a:custGeom>
              <a:avLst/>
              <a:gdLst/>
              <a:ahLst/>
              <a:cxnLst>
                <a:cxn ang="0">
                  <a:pos x="402" y="192"/>
                </a:cxn>
                <a:cxn ang="0">
                  <a:pos x="402" y="192"/>
                </a:cxn>
                <a:cxn ang="0">
                  <a:pos x="408" y="216"/>
                </a:cxn>
                <a:cxn ang="0">
                  <a:pos x="408" y="240"/>
                </a:cxn>
                <a:cxn ang="0">
                  <a:pos x="402" y="276"/>
                </a:cxn>
                <a:cxn ang="0">
                  <a:pos x="402" y="276"/>
                </a:cxn>
                <a:cxn ang="0">
                  <a:pos x="390" y="324"/>
                </a:cxn>
                <a:cxn ang="0">
                  <a:pos x="384" y="372"/>
                </a:cxn>
                <a:cxn ang="0">
                  <a:pos x="384" y="414"/>
                </a:cxn>
                <a:cxn ang="0">
                  <a:pos x="390" y="432"/>
                </a:cxn>
                <a:cxn ang="0">
                  <a:pos x="396" y="444"/>
                </a:cxn>
                <a:cxn ang="0">
                  <a:pos x="396" y="444"/>
                </a:cxn>
                <a:cxn ang="0">
                  <a:pos x="408" y="468"/>
                </a:cxn>
                <a:cxn ang="0">
                  <a:pos x="414" y="492"/>
                </a:cxn>
                <a:cxn ang="0">
                  <a:pos x="420" y="516"/>
                </a:cxn>
                <a:cxn ang="0">
                  <a:pos x="0" y="384"/>
                </a:cxn>
                <a:cxn ang="0">
                  <a:pos x="0" y="384"/>
                </a:cxn>
                <a:cxn ang="0">
                  <a:pos x="12" y="354"/>
                </a:cxn>
                <a:cxn ang="0">
                  <a:pos x="30" y="270"/>
                </a:cxn>
                <a:cxn ang="0">
                  <a:pos x="54" y="162"/>
                </a:cxn>
                <a:cxn ang="0">
                  <a:pos x="60" y="102"/>
                </a:cxn>
                <a:cxn ang="0">
                  <a:pos x="60" y="54"/>
                </a:cxn>
                <a:cxn ang="0">
                  <a:pos x="60" y="54"/>
                </a:cxn>
                <a:cxn ang="0">
                  <a:pos x="60" y="30"/>
                </a:cxn>
                <a:cxn ang="0">
                  <a:pos x="72" y="12"/>
                </a:cxn>
                <a:cxn ang="0">
                  <a:pos x="84" y="0"/>
                </a:cxn>
                <a:cxn ang="0">
                  <a:pos x="108" y="0"/>
                </a:cxn>
                <a:cxn ang="0">
                  <a:pos x="132" y="0"/>
                </a:cxn>
                <a:cxn ang="0">
                  <a:pos x="162" y="0"/>
                </a:cxn>
                <a:cxn ang="0">
                  <a:pos x="228" y="24"/>
                </a:cxn>
                <a:cxn ang="0">
                  <a:pos x="294" y="54"/>
                </a:cxn>
                <a:cxn ang="0">
                  <a:pos x="354" y="96"/>
                </a:cxn>
                <a:cxn ang="0">
                  <a:pos x="372" y="120"/>
                </a:cxn>
                <a:cxn ang="0">
                  <a:pos x="390" y="144"/>
                </a:cxn>
                <a:cxn ang="0">
                  <a:pos x="402" y="168"/>
                </a:cxn>
                <a:cxn ang="0">
                  <a:pos x="402" y="192"/>
                </a:cxn>
              </a:cxnLst>
              <a:rect l="0" t="0" r="r" b="b"/>
              <a:pathLst>
                <a:path w="420" h="516">
                  <a:moveTo>
                    <a:pt x="402" y="192"/>
                  </a:moveTo>
                  <a:lnTo>
                    <a:pt x="402" y="192"/>
                  </a:lnTo>
                  <a:lnTo>
                    <a:pt x="408" y="216"/>
                  </a:lnTo>
                  <a:lnTo>
                    <a:pt x="408" y="240"/>
                  </a:lnTo>
                  <a:lnTo>
                    <a:pt x="402" y="276"/>
                  </a:lnTo>
                  <a:lnTo>
                    <a:pt x="402" y="276"/>
                  </a:lnTo>
                  <a:lnTo>
                    <a:pt x="390" y="324"/>
                  </a:lnTo>
                  <a:lnTo>
                    <a:pt x="384" y="372"/>
                  </a:lnTo>
                  <a:lnTo>
                    <a:pt x="384" y="414"/>
                  </a:lnTo>
                  <a:lnTo>
                    <a:pt x="390" y="432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408" y="468"/>
                  </a:lnTo>
                  <a:lnTo>
                    <a:pt x="414" y="492"/>
                  </a:lnTo>
                  <a:lnTo>
                    <a:pt x="420" y="516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12" y="354"/>
                  </a:lnTo>
                  <a:lnTo>
                    <a:pt x="30" y="270"/>
                  </a:lnTo>
                  <a:lnTo>
                    <a:pt x="54" y="162"/>
                  </a:lnTo>
                  <a:lnTo>
                    <a:pt x="60" y="102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0" y="30"/>
                  </a:lnTo>
                  <a:lnTo>
                    <a:pt x="72" y="12"/>
                  </a:lnTo>
                  <a:lnTo>
                    <a:pt x="84" y="0"/>
                  </a:lnTo>
                  <a:lnTo>
                    <a:pt x="108" y="0"/>
                  </a:lnTo>
                  <a:lnTo>
                    <a:pt x="132" y="0"/>
                  </a:lnTo>
                  <a:lnTo>
                    <a:pt x="162" y="0"/>
                  </a:lnTo>
                  <a:lnTo>
                    <a:pt x="228" y="24"/>
                  </a:lnTo>
                  <a:lnTo>
                    <a:pt x="294" y="54"/>
                  </a:lnTo>
                  <a:lnTo>
                    <a:pt x="354" y="96"/>
                  </a:lnTo>
                  <a:lnTo>
                    <a:pt x="372" y="120"/>
                  </a:lnTo>
                  <a:lnTo>
                    <a:pt x="390" y="144"/>
                  </a:lnTo>
                  <a:lnTo>
                    <a:pt x="402" y="168"/>
                  </a:lnTo>
                  <a:lnTo>
                    <a:pt x="402" y="192"/>
                  </a:lnTo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0" name="Freeform 31">
              <a:extLst>
                <a:ext uri="{FF2B5EF4-FFF2-40B4-BE49-F238E27FC236}">
                  <a16:creationId xmlns:a16="http://schemas.microsoft.com/office/drawing/2014/main" id="{A6E1EC60-4C93-44F2-A351-7827B7DCB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" y="3552"/>
              <a:ext cx="120" cy="3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2"/>
                </a:cxn>
                <a:cxn ang="0">
                  <a:pos x="114" y="306"/>
                </a:cxn>
                <a:cxn ang="0">
                  <a:pos x="114" y="306"/>
                </a:cxn>
                <a:cxn ang="0">
                  <a:pos x="114" y="276"/>
                </a:cxn>
                <a:cxn ang="0">
                  <a:pos x="120" y="240"/>
                </a:cxn>
                <a:cxn ang="0">
                  <a:pos x="114" y="198"/>
                </a:cxn>
                <a:cxn ang="0">
                  <a:pos x="102" y="150"/>
                </a:cxn>
                <a:cxn ang="0">
                  <a:pos x="84" y="102"/>
                </a:cxn>
                <a:cxn ang="0">
                  <a:pos x="48" y="48"/>
                </a:cxn>
                <a:cxn ang="0">
                  <a:pos x="30" y="24"/>
                </a:cxn>
                <a:cxn ang="0">
                  <a:pos x="0" y="0"/>
                </a:cxn>
              </a:cxnLst>
              <a:rect l="0" t="0" r="r" b="b"/>
              <a:pathLst>
                <a:path w="120" h="306">
                  <a:moveTo>
                    <a:pt x="0" y="0"/>
                  </a:moveTo>
                  <a:lnTo>
                    <a:pt x="6" y="162"/>
                  </a:lnTo>
                  <a:lnTo>
                    <a:pt x="114" y="306"/>
                  </a:lnTo>
                  <a:lnTo>
                    <a:pt x="114" y="306"/>
                  </a:lnTo>
                  <a:lnTo>
                    <a:pt x="114" y="276"/>
                  </a:lnTo>
                  <a:lnTo>
                    <a:pt x="120" y="240"/>
                  </a:lnTo>
                  <a:lnTo>
                    <a:pt x="114" y="198"/>
                  </a:lnTo>
                  <a:lnTo>
                    <a:pt x="102" y="150"/>
                  </a:lnTo>
                  <a:lnTo>
                    <a:pt x="84" y="102"/>
                  </a:lnTo>
                  <a:lnTo>
                    <a:pt x="48" y="48"/>
                  </a:lnTo>
                  <a:lnTo>
                    <a:pt x="3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1" name="Freeform 32">
              <a:extLst>
                <a:ext uri="{FF2B5EF4-FFF2-40B4-BE49-F238E27FC236}">
                  <a16:creationId xmlns:a16="http://schemas.microsoft.com/office/drawing/2014/main" id="{3FA13801-6E99-410A-92C1-3C92684B3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" y="3552"/>
              <a:ext cx="120" cy="3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2"/>
                </a:cxn>
                <a:cxn ang="0">
                  <a:pos x="114" y="306"/>
                </a:cxn>
                <a:cxn ang="0">
                  <a:pos x="114" y="306"/>
                </a:cxn>
                <a:cxn ang="0">
                  <a:pos x="114" y="276"/>
                </a:cxn>
                <a:cxn ang="0">
                  <a:pos x="120" y="240"/>
                </a:cxn>
                <a:cxn ang="0">
                  <a:pos x="114" y="198"/>
                </a:cxn>
                <a:cxn ang="0">
                  <a:pos x="102" y="150"/>
                </a:cxn>
                <a:cxn ang="0">
                  <a:pos x="84" y="102"/>
                </a:cxn>
                <a:cxn ang="0">
                  <a:pos x="48" y="48"/>
                </a:cxn>
                <a:cxn ang="0">
                  <a:pos x="30" y="24"/>
                </a:cxn>
                <a:cxn ang="0">
                  <a:pos x="0" y="0"/>
                </a:cxn>
              </a:cxnLst>
              <a:rect l="0" t="0" r="r" b="b"/>
              <a:pathLst>
                <a:path w="120" h="306">
                  <a:moveTo>
                    <a:pt x="0" y="0"/>
                  </a:moveTo>
                  <a:lnTo>
                    <a:pt x="6" y="162"/>
                  </a:lnTo>
                  <a:lnTo>
                    <a:pt x="114" y="306"/>
                  </a:lnTo>
                  <a:lnTo>
                    <a:pt x="114" y="306"/>
                  </a:lnTo>
                  <a:lnTo>
                    <a:pt x="114" y="276"/>
                  </a:lnTo>
                  <a:lnTo>
                    <a:pt x="120" y="240"/>
                  </a:lnTo>
                  <a:lnTo>
                    <a:pt x="114" y="198"/>
                  </a:lnTo>
                  <a:lnTo>
                    <a:pt x="102" y="150"/>
                  </a:lnTo>
                  <a:lnTo>
                    <a:pt x="84" y="102"/>
                  </a:lnTo>
                  <a:lnTo>
                    <a:pt x="48" y="48"/>
                  </a:lnTo>
                  <a:lnTo>
                    <a:pt x="30" y="2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2" name="Freeform 33">
              <a:extLst>
                <a:ext uri="{FF2B5EF4-FFF2-40B4-BE49-F238E27FC236}">
                  <a16:creationId xmlns:a16="http://schemas.microsoft.com/office/drawing/2014/main" id="{0F8BBB99-F889-4E4D-B19F-BC2D5E021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" y="3750"/>
              <a:ext cx="150" cy="67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42" y="48"/>
                </a:cxn>
                <a:cxn ang="0">
                  <a:pos x="72" y="102"/>
                </a:cxn>
                <a:cxn ang="0">
                  <a:pos x="108" y="174"/>
                </a:cxn>
                <a:cxn ang="0">
                  <a:pos x="126" y="216"/>
                </a:cxn>
                <a:cxn ang="0">
                  <a:pos x="138" y="258"/>
                </a:cxn>
                <a:cxn ang="0">
                  <a:pos x="144" y="306"/>
                </a:cxn>
                <a:cxn ang="0">
                  <a:pos x="150" y="360"/>
                </a:cxn>
                <a:cxn ang="0">
                  <a:pos x="150" y="414"/>
                </a:cxn>
                <a:cxn ang="0">
                  <a:pos x="144" y="474"/>
                </a:cxn>
                <a:cxn ang="0">
                  <a:pos x="126" y="534"/>
                </a:cxn>
                <a:cxn ang="0">
                  <a:pos x="102" y="594"/>
                </a:cxn>
                <a:cxn ang="0">
                  <a:pos x="102" y="594"/>
                </a:cxn>
                <a:cxn ang="0">
                  <a:pos x="78" y="648"/>
                </a:cxn>
                <a:cxn ang="0">
                  <a:pos x="60" y="672"/>
                </a:cxn>
                <a:cxn ang="0">
                  <a:pos x="48" y="672"/>
                </a:cxn>
                <a:cxn ang="0">
                  <a:pos x="42" y="666"/>
                </a:cxn>
                <a:cxn ang="0">
                  <a:pos x="30" y="648"/>
                </a:cxn>
                <a:cxn ang="0">
                  <a:pos x="18" y="612"/>
                </a:cxn>
                <a:cxn ang="0">
                  <a:pos x="12" y="558"/>
                </a:cxn>
                <a:cxn ang="0">
                  <a:pos x="0" y="426"/>
                </a:cxn>
                <a:cxn ang="0">
                  <a:pos x="0" y="282"/>
                </a:cxn>
                <a:cxn ang="0">
                  <a:pos x="0" y="144"/>
                </a:cxn>
                <a:cxn ang="0">
                  <a:pos x="6" y="0"/>
                </a:cxn>
              </a:cxnLst>
              <a:rect l="0" t="0" r="r" b="b"/>
              <a:pathLst>
                <a:path w="150" h="672">
                  <a:moveTo>
                    <a:pt x="6" y="0"/>
                  </a:moveTo>
                  <a:lnTo>
                    <a:pt x="6" y="0"/>
                  </a:lnTo>
                  <a:lnTo>
                    <a:pt x="42" y="48"/>
                  </a:lnTo>
                  <a:lnTo>
                    <a:pt x="72" y="102"/>
                  </a:lnTo>
                  <a:lnTo>
                    <a:pt x="108" y="174"/>
                  </a:lnTo>
                  <a:lnTo>
                    <a:pt x="126" y="216"/>
                  </a:lnTo>
                  <a:lnTo>
                    <a:pt x="138" y="258"/>
                  </a:lnTo>
                  <a:lnTo>
                    <a:pt x="144" y="306"/>
                  </a:lnTo>
                  <a:lnTo>
                    <a:pt x="150" y="360"/>
                  </a:lnTo>
                  <a:lnTo>
                    <a:pt x="150" y="414"/>
                  </a:lnTo>
                  <a:lnTo>
                    <a:pt x="144" y="474"/>
                  </a:lnTo>
                  <a:lnTo>
                    <a:pt x="126" y="534"/>
                  </a:lnTo>
                  <a:lnTo>
                    <a:pt x="102" y="594"/>
                  </a:lnTo>
                  <a:lnTo>
                    <a:pt x="102" y="594"/>
                  </a:lnTo>
                  <a:lnTo>
                    <a:pt x="78" y="648"/>
                  </a:lnTo>
                  <a:lnTo>
                    <a:pt x="60" y="672"/>
                  </a:lnTo>
                  <a:lnTo>
                    <a:pt x="48" y="672"/>
                  </a:lnTo>
                  <a:lnTo>
                    <a:pt x="42" y="666"/>
                  </a:lnTo>
                  <a:lnTo>
                    <a:pt x="30" y="648"/>
                  </a:lnTo>
                  <a:lnTo>
                    <a:pt x="18" y="612"/>
                  </a:lnTo>
                  <a:lnTo>
                    <a:pt x="12" y="558"/>
                  </a:lnTo>
                  <a:lnTo>
                    <a:pt x="0" y="426"/>
                  </a:lnTo>
                  <a:lnTo>
                    <a:pt x="0" y="282"/>
                  </a:lnTo>
                  <a:lnTo>
                    <a:pt x="0" y="14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B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3" name="Freeform 34">
              <a:extLst>
                <a:ext uri="{FF2B5EF4-FFF2-40B4-BE49-F238E27FC236}">
                  <a16:creationId xmlns:a16="http://schemas.microsoft.com/office/drawing/2014/main" id="{9F881EAB-C2F9-4A37-9680-E3A7963E3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" y="3750"/>
              <a:ext cx="150" cy="67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42" y="48"/>
                </a:cxn>
                <a:cxn ang="0">
                  <a:pos x="72" y="102"/>
                </a:cxn>
                <a:cxn ang="0">
                  <a:pos x="108" y="174"/>
                </a:cxn>
                <a:cxn ang="0">
                  <a:pos x="126" y="216"/>
                </a:cxn>
                <a:cxn ang="0">
                  <a:pos x="138" y="258"/>
                </a:cxn>
                <a:cxn ang="0">
                  <a:pos x="144" y="306"/>
                </a:cxn>
                <a:cxn ang="0">
                  <a:pos x="150" y="360"/>
                </a:cxn>
                <a:cxn ang="0">
                  <a:pos x="150" y="414"/>
                </a:cxn>
                <a:cxn ang="0">
                  <a:pos x="144" y="474"/>
                </a:cxn>
                <a:cxn ang="0">
                  <a:pos x="126" y="534"/>
                </a:cxn>
                <a:cxn ang="0">
                  <a:pos x="102" y="594"/>
                </a:cxn>
                <a:cxn ang="0">
                  <a:pos x="102" y="594"/>
                </a:cxn>
                <a:cxn ang="0">
                  <a:pos x="78" y="648"/>
                </a:cxn>
                <a:cxn ang="0">
                  <a:pos x="60" y="672"/>
                </a:cxn>
                <a:cxn ang="0">
                  <a:pos x="48" y="672"/>
                </a:cxn>
                <a:cxn ang="0">
                  <a:pos x="42" y="666"/>
                </a:cxn>
                <a:cxn ang="0">
                  <a:pos x="30" y="648"/>
                </a:cxn>
                <a:cxn ang="0">
                  <a:pos x="18" y="612"/>
                </a:cxn>
                <a:cxn ang="0">
                  <a:pos x="12" y="558"/>
                </a:cxn>
                <a:cxn ang="0">
                  <a:pos x="0" y="426"/>
                </a:cxn>
                <a:cxn ang="0">
                  <a:pos x="0" y="282"/>
                </a:cxn>
                <a:cxn ang="0">
                  <a:pos x="0" y="144"/>
                </a:cxn>
                <a:cxn ang="0">
                  <a:pos x="6" y="0"/>
                </a:cxn>
              </a:cxnLst>
              <a:rect l="0" t="0" r="r" b="b"/>
              <a:pathLst>
                <a:path w="150" h="672">
                  <a:moveTo>
                    <a:pt x="6" y="0"/>
                  </a:moveTo>
                  <a:lnTo>
                    <a:pt x="6" y="0"/>
                  </a:lnTo>
                  <a:lnTo>
                    <a:pt x="42" y="48"/>
                  </a:lnTo>
                  <a:lnTo>
                    <a:pt x="72" y="102"/>
                  </a:lnTo>
                  <a:lnTo>
                    <a:pt x="108" y="174"/>
                  </a:lnTo>
                  <a:lnTo>
                    <a:pt x="126" y="216"/>
                  </a:lnTo>
                  <a:lnTo>
                    <a:pt x="138" y="258"/>
                  </a:lnTo>
                  <a:lnTo>
                    <a:pt x="144" y="306"/>
                  </a:lnTo>
                  <a:lnTo>
                    <a:pt x="150" y="360"/>
                  </a:lnTo>
                  <a:lnTo>
                    <a:pt x="150" y="414"/>
                  </a:lnTo>
                  <a:lnTo>
                    <a:pt x="144" y="474"/>
                  </a:lnTo>
                  <a:lnTo>
                    <a:pt x="126" y="534"/>
                  </a:lnTo>
                  <a:lnTo>
                    <a:pt x="102" y="594"/>
                  </a:lnTo>
                  <a:lnTo>
                    <a:pt x="102" y="594"/>
                  </a:lnTo>
                  <a:lnTo>
                    <a:pt x="78" y="648"/>
                  </a:lnTo>
                  <a:lnTo>
                    <a:pt x="60" y="672"/>
                  </a:lnTo>
                  <a:lnTo>
                    <a:pt x="48" y="672"/>
                  </a:lnTo>
                  <a:lnTo>
                    <a:pt x="42" y="666"/>
                  </a:lnTo>
                  <a:lnTo>
                    <a:pt x="30" y="648"/>
                  </a:lnTo>
                  <a:lnTo>
                    <a:pt x="18" y="612"/>
                  </a:lnTo>
                  <a:lnTo>
                    <a:pt x="12" y="558"/>
                  </a:lnTo>
                  <a:lnTo>
                    <a:pt x="0" y="426"/>
                  </a:lnTo>
                  <a:lnTo>
                    <a:pt x="0" y="282"/>
                  </a:lnTo>
                  <a:lnTo>
                    <a:pt x="0" y="144"/>
                  </a:lnTo>
                  <a:lnTo>
                    <a:pt x="6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4" name="Freeform 35">
              <a:extLst>
                <a:ext uri="{FF2B5EF4-FFF2-40B4-BE49-F238E27FC236}">
                  <a16:creationId xmlns:a16="http://schemas.microsoft.com/office/drawing/2014/main" id="{CA4C9FD3-17F6-4128-99E7-9144076F8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" y="5016"/>
              <a:ext cx="714" cy="1086"/>
            </a:xfrm>
            <a:custGeom>
              <a:avLst/>
              <a:gdLst/>
              <a:ahLst/>
              <a:cxnLst>
                <a:cxn ang="0">
                  <a:pos x="60" y="42"/>
                </a:cxn>
                <a:cxn ang="0">
                  <a:pos x="60" y="42"/>
                </a:cxn>
                <a:cxn ang="0">
                  <a:pos x="48" y="84"/>
                </a:cxn>
                <a:cxn ang="0">
                  <a:pos x="18" y="192"/>
                </a:cxn>
                <a:cxn ang="0">
                  <a:pos x="6" y="264"/>
                </a:cxn>
                <a:cxn ang="0">
                  <a:pos x="0" y="348"/>
                </a:cxn>
                <a:cxn ang="0">
                  <a:pos x="6" y="438"/>
                </a:cxn>
                <a:cxn ang="0">
                  <a:pos x="18" y="528"/>
                </a:cxn>
                <a:cxn ang="0">
                  <a:pos x="18" y="528"/>
                </a:cxn>
                <a:cxn ang="0">
                  <a:pos x="36" y="624"/>
                </a:cxn>
                <a:cxn ang="0">
                  <a:pos x="48" y="720"/>
                </a:cxn>
                <a:cxn ang="0">
                  <a:pos x="66" y="900"/>
                </a:cxn>
                <a:cxn ang="0">
                  <a:pos x="78" y="1086"/>
                </a:cxn>
                <a:cxn ang="0">
                  <a:pos x="714" y="1086"/>
                </a:cxn>
                <a:cxn ang="0">
                  <a:pos x="714" y="1086"/>
                </a:cxn>
                <a:cxn ang="0">
                  <a:pos x="708" y="456"/>
                </a:cxn>
                <a:cxn ang="0">
                  <a:pos x="708" y="456"/>
                </a:cxn>
                <a:cxn ang="0">
                  <a:pos x="702" y="204"/>
                </a:cxn>
                <a:cxn ang="0">
                  <a:pos x="690" y="72"/>
                </a:cxn>
                <a:cxn ang="0">
                  <a:pos x="684" y="30"/>
                </a:cxn>
                <a:cxn ang="0">
                  <a:pos x="678" y="6"/>
                </a:cxn>
                <a:cxn ang="0">
                  <a:pos x="678" y="6"/>
                </a:cxn>
                <a:cxn ang="0">
                  <a:pos x="648" y="0"/>
                </a:cxn>
                <a:cxn ang="0">
                  <a:pos x="576" y="0"/>
                </a:cxn>
                <a:cxn ang="0">
                  <a:pos x="366" y="18"/>
                </a:cxn>
                <a:cxn ang="0">
                  <a:pos x="60" y="42"/>
                </a:cxn>
              </a:cxnLst>
              <a:rect l="0" t="0" r="r" b="b"/>
              <a:pathLst>
                <a:path w="714" h="1086">
                  <a:moveTo>
                    <a:pt x="60" y="42"/>
                  </a:moveTo>
                  <a:lnTo>
                    <a:pt x="60" y="42"/>
                  </a:lnTo>
                  <a:lnTo>
                    <a:pt x="48" y="84"/>
                  </a:lnTo>
                  <a:lnTo>
                    <a:pt x="18" y="192"/>
                  </a:lnTo>
                  <a:lnTo>
                    <a:pt x="6" y="264"/>
                  </a:lnTo>
                  <a:lnTo>
                    <a:pt x="0" y="348"/>
                  </a:lnTo>
                  <a:lnTo>
                    <a:pt x="6" y="438"/>
                  </a:lnTo>
                  <a:lnTo>
                    <a:pt x="18" y="528"/>
                  </a:lnTo>
                  <a:lnTo>
                    <a:pt x="18" y="528"/>
                  </a:lnTo>
                  <a:lnTo>
                    <a:pt x="36" y="624"/>
                  </a:lnTo>
                  <a:lnTo>
                    <a:pt x="48" y="720"/>
                  </a:lnTo>
                  <a:lnTo>
                    <a:pt x="66" y="900"/>
                  </a:lnTo>
                  <a:lnTo>
                    <a:pt x="78" y="1086"/>
                  </a:lnTo>
                  <a:lnTo>
                    <a:pt x="714" y="1086"/>
                  </a:lnTo>
                  <a:lnTo>
                    <a:pt x="714" y="1086"/>
                  </a:lnTo>
                  <a:lnTo>
                    <a:pt x="708" y="456"/>
                  </a:lnTo>
                  <a:lnTo>
                    <a:pt x="708" y="456"/>
                  </a:lnTo>
                  <a:lnTo>
                    <a:pt x="702" y="204"/>
                  </a:lnTo>
                  <a:lnTo>
                    <a:pt x="690" y="72"/>
                  </a:lnTo>
                  <a:lnTo>
                    <a:pt x="684" y="30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48" y="0"/>
                  </a:lnTo>
                  <a:lnTo>
                    <a:pt x="576" y="0"/>
                  </a:lnTo>
                  <a:lnTo>
                    <a:pt x="366" y="18"/>
                  </a:lnTo>
                  <a:lnTo>
                    <a:pt x="60" y="42"/>
                  </a:lnTo>
                  <a:close/>
                </a:path>
              </a:pathLst>
            </a:custGeom>
            <a:solidFill>
              <a:srgbClr val="2E2B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5" name="Freeform 36">
              <a:extLst>
                <a:ext uri="{FF2B5EF4-FFF2-40B4-BE49-F238E27FC236}">
                  <a16:creationId xmlns:a16="http://schemas.microsoft.com/office/drawing/2014/main" id="{7E4C43C2-18C2-462A-9A99-3180D7B7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" y="5016"/>
              <a:ext cx="714" cy="1086"/>
            </a:xfrm>
            <a:custGeom>
              <a:avLst/>
              <a:gdLst/>
              <a:ahLst/>
              <a:cxnLst>
                <a:cxn ang="0">
                  <a:pos x="60" y="42"/>
                </a:cxn>
                <a:cxn ang="0">
                  <a:pos x="60" y="42"/>
                </a:cxn>
                <a:cxn ang="0">
                  <a:pos x="48" y="84"/>
                </a:cxn>
                <a:cxn ang="0">
                  <a:pos x="18" y="192"/>
                </a:cxn>
                <a:cxn ang="0">
                  <a:pos x="6" y="264"/>
                </a:cxn>
                <a:cxn ang="0">
                  <a:pos x="0" y="348"/>
                </a:cxn>
                <a:cxn ang="0">
                  <a:pos x="6" y="438"/>
                </a:cxn>
                <a:cxn ang="0">
                  <a:pos x="18" y="528"/>
                </a:cxn>
                <a:cxn ang="0">
                  <a:pos x="18" y="528"/>
                </a:cxn>
                <a:cxn ang="0">
                  <a:pos x="36" y="624"/>
                </a:cxn>
                <a:cxn ang="0">
                  <a:pos x="48" y="720"/>
                </a:cxn>
                <a:cxn ang="0">
                  <a:pos x="66" y="900"/>
                </a:cxn>
                <a:cxn ang="0">
                  <a:pos x="78" y="1086"/>
                </a:cxn>
                <a:cxn ang="0">
                  <a:pos x="714" y="1086"/>
                </a:cxn>
                <a:cxn ang="0">
                  <a:pos x="714" y="1086"/>
                </a:cxn>
                <a:cxn ang="0">
                  <a:pos x="708" y="456"/>
                </a:cxn>
                <a:cxn ang="0">
                  <a:pos x="708" y="456"/>
                </a:cxn>
                <a:cxn ang="0">
                  <a:pos x="702" y="204"/>
                </a:cxn>
                <a:cxn ang="0">
                  <a:pos x="690" y="72"/>
                </a:cxn>
                <a:cxn ang="0">
                  <a:pos x="684" y="30"/>
                </a:cxn>
                <a:cxn ang="0">
                  <a:pos x="678" y="6"/>
                </a:cxn>
                <a:cxn ang="0">
                  <a:pos x="678" y="6"/>
                </a:cxn>
                <a:cxn ang="0">
                  <a:pos x="648" y="0"/>
                </a:cxn>
                <a:cxn ang="0">
                  <a:pos x="576" y="0"/>
                </a:cxn>
                <a:cxn ang="0">
                  <a:pos x="366" y="18"/>
                </a:cxn>
                <a:cxn ang="0">
                  <a:pos x="60" y="42"/>
                </a:cxn>
              </a:cxnLst>
              <a:rect l="0" t="0" r="r" b="b"/>
              <a:pathLst>
                <a:path w="714" h="1086">
                  <a:moveTo>
                    <a:pt x="60" y="42"/>
                  </a:moveTo>
                  <a:lnTo>
                    <a:pt x="60" y="42"/>
                  </a:lnTo>
                  <a:lnTo>
                    <a:pt x="48" y="84"/>
                  </a:lnTo>
                  <a:lnTo>
                    <a:pt x="18" y="192"/>
                  </a:lnTo>
                  <a:lnTo>
                    <a:pt x="6" y="264"/>
                  </a:lnTo>
                  <a:lnTo>
                    <a:pt x="0" y="348"/>
                  </a:lnTo>
                  <a:lnTo>
                    <a:pt x="6" y="438"/>
                  </a:lnTo>
                  <a:lnTo>
                    <a:pt x="18" y="528"/>
                  </a:lnTo>
                  <a:lnTo>
                    <a:pt x="18" y="528"/>
                  </a:lnTo>
                  <a:lnTo>
                    <a:pt x="36" y="624"/>
                  </a:lnTo>
                  <a:lnTo>
                    <a:pt x="48" y="720"/>
                  </a:lnTo>
                  <a:lnTo>
                    <a:pt x="66" y="900"/>
                  </a:lnTo>
                  <a:lnTo>
                    <a:pt x="78" y="1086"/>
                  </a:lnTo>
                  <a:lnTo>
                    <a:pt x="714" y="1086"/>
                  </a:lnTo>
                  <a:lnTo>
                    <a:pt x="714" y="1086"/>
                  </a:lnTo>
                  <a:lnTo>
                    <a:pt x="708" y="456"/>
                  </a:lnTo>
                  <a:lnTo>
                    <a:pt x="708" y="456"/>
                  </a:lnTo>
                  <a:lnTo>
                    <a:pt x="702" y="204"/>
                  </a:lnTo>
                  <a:lnTo>
                    <a:pt x="690" y="72"/>
                  </a:lnTo>
                  <a:lnTo>
                    <a:pt x="684" y="30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48" y="0"/>
                  </a:lnTo>
                  <a:lnTo>
                    <a:pt x="576" y="0"/>
                  </a:lnTo>
                  <a:lnTo>
                    <a:pt x="366" y="18"/>
                  </a:lnTo>
                  <a:lnTo>
                    <a:pt x="60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6" name="Freeform 37">
              <a:extLst>
                <a:ext uri="{FF2B5EF4-FFF2-40B4-BE49-F238E27FC236}">
                  <a16:creationId xmlns:a16="http://schemas.microsoft.com/office/drawing/2014/main" id="{8C00C2A5-56CA-4C19-AED1-FF989332B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" y="2682"/>
              <a:ext cx="552" cy="690"/>
            </a:xfrm>
            <a:custGeom>
              <a:avLst/>
              <a:gdLst/>
              <a:ahLst/>
              <a:cxnLst>
                <a:cxn ang="0">
                  <a:pos x="462" y="114"/>
                </a:cxn>
                <a:cxn ang="0">
                  <a:pos x="492" y="210"/>
                </a:cxn>
                <a:cxn ang="0">
                  <a:pos x="492" y="264"/>
                </a:cxn>
                <a:cxn ang="0">
                  <a:pos x="492" y="294"/>
                </a:cxn>
                <a:cxn ang="0">
                  <a:pos x="546" y="432"/>
                </a:cxn>
                <a:cxn ang="0">
                  <a:pos x="552" y="444"/>
                </a:cxn>
                <a:cxn ang="0">
                  <a:pos x="546" y="456"/>
                </a:cxn>
                <a:cxn ang="0">
                  <a:pos x="486" y="474"/>
                </a:cxn>
                <a:cxn ang="0">
                  <a:pos x="480" y="534"/>
                </a:cxn>
                <a:cxn ang="0">
                  <a:pos x="486" y="552"/>
                </a:cxn>
                <a:cxn ang="0">
                  <a:pos x="486" y="570"/>
                </a:cxn>
                <a:cxn ang="0">
                  <a:pos x="468" y="588"/>
                </a:cxn>
                <a:cxn ang="0">
                  <a:pos x="462" y="600"/>
                </a:cxn>
                <a:cxn ang="0">
                  <a:pos x="474" y="642"/>
                </a:cxn>
                <a:cxn ang="0">
                  <a:pos x="474" y="672"/>
                </a:cxn>
                <a:cxn ang="0">
                  <a:pos x="450" y="690"/>
                </a:cxn>
                <a:cxn ang="0">
                  <a:pos x="414" y="690"/>
                </a:cxn>
                <a:cxn ang="0">
                  <a:pos x="294" y="678"/>
                </a:cxn>
                <a:cxn ang="0">
                  <a:pos x="150" y="648"/>
                </a:cxn>
                <a:cxn ang="0">
                  <a:pos x="60" y="606"/>
                </a:cxn>
                <a:cxn ang="0">
                  <a:pos x="18" y="564"/>
                </a:cxn>
                <a:cxn ang="0">
                  <a:pos x="6" y="546"/>
                </a:cxn>
                <a:cxn ang="0">
                  <a:pos x="6" y="438"/>
                </a:cxn>
                <a:cxn ang="0">
                  <a:pos x="30" y="324"/>
                </a:cxn>
                <a:cxn ang="0">
                  <a:pos x="90" y="162"/>
                </a:cxn>
                <a:cxn ang="0">
                  <a:pos x="126" y="84"/>
                </a:cxn>
                <a:cxn ang="0">
                  <a:pos x="168" y="24"/>
                </a:cxn>
                <a:cxn ang="0">
                  <a:pos x="216" y="6"/>
                </a:cxn>
                <a:cxn ang="0">
                  <a:pos x="300" y="0"/>
                </a:cxn>
                <a:cxn ang="0">
                  <a:pos x="372" y="12"/>
                </a:cxn>
                <a:cxn ang="0">
                  <a:pos x="414" y="42"/>
                </a:cxn>
                <a:cxn ang="0">
                  <a:pos x="450" y="84"/>
                </a:cxn>
              </a:cxnLst>
              <a:rect l="0" t="0" r="r" b="b"/>
              <a:pathLst>
                <a:path w="552" h="690">
                  <a:moveTo>
                    <a:pt x="462" y="114"/>
                  </a:moveTo>
                  <a:lnTo>
                    <a:pt x="462" y="114"/>
                  </a:lnTo>
                  <a:lnTo>
                    <a:pt x="480" y="162"/>
                  </a:lnTo>
                  <a:lnTo>
                    <a:pt x="492" y="210"/>
                  </a:lnTo>
                  <a:lnTo>
                    <a:pt x="492" y="264"/>
                  </a:lnTo>
                  <a:lnTo>
                    <a:pt x="492" y="264"/>
                  </a:lnTo>
                  <a:lnTo>
                    <a:pt x="492" y="270"/>
                  </a:lnTo>
                  <a:lnTo>
                    <a:pt x="492" y="294"/>
                  </a:lnTo>
                  <a:lnTo>
                    <a:pt x="504" y="348"/>
                  </a:lnTo>
                  <a:lnTo>
                    <a:pt x="546" y="432"/>
                  </a:lnTo>
                  <a:lnTo>
                    <a:pt x="546" y="432"/>
                  </a:lnTo>
                  <a:lnTo>
                    <a:pt x="552" y="444"/>
                  </a:lnTo>
                  <a:lnTo>
                    <a:pt x="552" y="450"/>
                  </a:lnTo>
                  <a:lnTo>
                    <a:pt x="546" y="456"/>
                  </a:lnTo>
                  <a:lnTo>
                    <a:pt x="540" y="462"/>
                  </a:lnTo>
                  <a:lnTo>
                    <a:pt x="486" y="474"/>
                  </a:lnTo>
                  <a:lnTo>
                    <a:pt x="498" y="516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86" y="552"/>
                  </a:lnTo>
                  <a:lnTo>
                    <a:pt x="492" y="564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68" y="588"/>
                  </a:lnTo>
                  <a:lnTo>
                    <a:pt x="462" y="600"/>
                  </a:lnTo>
                  <a:lnTo>
                    <a:pt x="462" y="600"/>
                  </a:lnTo>
                  <a:lnTo>
                    <a:pt x="468" y="612"/>
                  </a:lnTo>
                  <a:lnTo>
                    <a:pt x="474" y="642"/>
                  </a:lnTo>
                  <a:lnTo>
                    <a:pt x="480" y="660"/>
                  </a:lnTo>
                  <a:lnTo>
                    <a:pt x="474" y="672"/>
                  </a:lnTo>
                  <a:lnTo>
                    <a:pt x="468" y="684"/>
                  </a:lnTo>
                  <a:lnTo>
                    <a:pt x="450" y="690"/>
                  </a:lnTo>
                  <a:lnTo>
                    <a:pt x="450" y="690"/>
                  </a:lnTo>
                  <a:lnTo>
                    <a:pt x="414" y="690"/>
                  </a:lnTo>
                  <a:lnTo>
                    <a:pt x="360" y="690"/>
                  </a:lnTo>
                  <a:lnTo>
                    <a:pt x="294" y="678"/>
                  </a:lnTo>
                  <a:lnTo>
                    <a:pt x="222" y="666"/>
                  </a:lnTo>
                  <a:lnTo>
                    <a:pt x="150" y="648"/>
                  </a:lnTo>
                  <a:lnTo>
                    <a:pt x="84" y="618"/>
                  </a:lnTo>
                  <a:lnTo>
                    <a:pt x="60" y="606"/>
                  </a:lnTo>
                  <a:lnTo>
                    <a:pt x="36" y="588"/>
                  </a:lnTo>
                  <a:lnTo>
                    <a:pt x="18" y="564"/>
                  </a:lnTo>
                  <a:lnTo>
                    <a:pt x="6" y="546"/>
                  </a:lnTo>
                  <a:lnTo>
                    <a:pt x="6" y="546"/>
                  </a:lnTo>
                  <a:lnTo>
                    <a:pt x="0" y="492"/>
                  </a:lnTo>
                  <a:lnTo>
                    <a:pt x="6" y="438"/>
                  </a:lnTo>
                  <a:lnTo>
                    <a:pt x="12" y="384"/>
                  </a:lnTo>
                  <a:lnTo>
                    <a:pt x="30" y="324"/>
                  </a:lnTo>
                  <a:lnTo>
                    <a:pt x="66" y="228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126" y="84"/>
                  </a:lnTo>
                  <a:lnTo>
                    <a:pt x="150" y="48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216" y="6"/>
                  </a:lnTo>
                  <a:lnTo>
                    <a:pt x="258" y="0"/>
                  </a:lnTo>
                  <a:lnTo>
                    <a:pt x="300" y="0"/>
                  </a:lnTo>
                  <a:lnTo>
                    <a:pt x="348" y="6"/>
                  </a:lnTo>
                  <a:lnTo>
                    <a:pt x="372" y="12"/>
                  </a:lnTo>
                  <a:lnTo>
                    <a:pt x="396" y="24"/>
                  </a:lnTo>
                  <a:lnTo>
                    <a:pt x="414" y="42"/>
                  </a:lnTo>
                  <a:lnTo>
                    <a:pt x="432" y="60"/>
                  </a:lnTo>
                  <a:lnTo>
                    <a:pt x="450" y="84"/>
                  </a:lnTo>
                  <a:lnTo>
                    <a:pt x="462" y="11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7" name="Freeform 38">
              <a:extLst>
                <a:ext uri="{FF2B5EF4-FFF2-40B4-BE49-F238E27FC236}">
                  <a16:creationId xmlns:a16="http://schemas.microsoft.com/office/drawing/2014/main" id="{D161F295-C2F9-48D8-90CA-E2748D821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" y="2682"/>
              <a:ext cx="552" cy="690"/>
            </a:xfrm>
            <a:custGeom>
              <a:avLst/>
              <a:gdLst/>
              <a:ahLst/>
              <a:cxnLst>
                <a:cxn ang="0">
                  <a:pos x="462" y="114"/>
                </a:cxn>
                <a:cxn ang="0">
                  <a:pos x="492" y="210"/>
                </a:cxn>
                <a:cxn ang="0">
                  <a:pos x="492" y="264"/>
                </a:cxn>
                <a:cxn ang="0">
                  <a:pos x="492" y="294"/>
                </a:cxn>
                <a:cxn ang="0">
                  <a:pos x="546" y="432"/>
                </a:cxn>
                <a:cxn ang="0">
                  <a:pos x="552" y="444"/>
                </a:cxn>
                <a:cxn ang="0">
                  <a:pos x="546" y="456"/>
                </a:cxn>
                <a:cxn ang="0">
                  <a:pos x="486" y="474"/>
                </a:cxn>
                <a:cxn ang="0">
                  <a:pos x="480" y="534"/>
                </a:cxn>
                <a:cxn ang="0">
                  <a:pos x="486" y="552"/>
                </a:cxn>
                <a:cxn ang="0">
                  <a:pos x="486" y="570"/>
                </a:cxn>
                <a:cxn ang="0">
                  <a:pos x="468" y="588"/>
                </a:cxn>
                <a:cxn ang="0">
                  <a:pos x="462" y="600"/>
                </a:cxn>
                <a:cxn ang="0">
                  <a:pos x="474" y="642"/>
                </a:cxn>
                <a:cxn ang="0">
                  <a:pos x="474" y="672"/>
                </a:cxn>
                <a:cxn ang="0">
                  <a:pos x="450" y="690"/>
                </a:cxn>
                <a:cxn ang="0">
                  <a:pos x="414" y="690"/>
                </a:cxn>
                <a:cxn ang="0">
                  <a:pos x="294" y="678"/>
                </a:cxn>
                <a:cxn ang="0">
                  <a:pos x="150" y="648"/>
                </a:cxn>
                <a:cxn ang="0">
                  <a:pos x="60" y="606"/>
                </a:cxn>
                <a:cxn ang="0">
                  <a:pos x="18" y="564"/>
                </a:cxn>
                <a:cxn ang="0">
                  <a:pos x="6" y="546"/>
                </a:cxn>
                <a:cxn ang="0">
                  <a:pos x="6" y="438"/>
                </a:cxn>
                <a:cxn ang="0">
                  <a:pos x="30" y="324"/>
                </a:cxn>
                <a:cxn ang="0">
                  <a:pos x="90" y="162"/>
                </a:cxn>
                <a:cxn ang="0">
                  <a:pos x="126" y="84"/>
                </a:cxn>
                <a:cxn ang="0">
                  <a:pos x="168" y="24"/>
                </a:cxn>
                <a:cxn ang="0">
                  <a:pos x="216" y="6"/>
                </a:cxn>
                <a:cxn ang="0">
                  <a:pos x="300" y="0"/>
                </a:cxn>
                <a:cxn ang="0">
                  <a:pos x="372" y="12"/>
                </a:cxn>
                <a:cxn ang="0">
                  <a:pos x="414" y="42"/>
                </a:cxn>
                <a:cxn ang="0">
                  <a:pos x="450" y="84"/>
                </a:cxn>
              </a:cxnLst>
              <a:rect l="0" t="0" r="r" b="b"/>
              <a:pathLst>
                <a:path w="552" h="690">
                  <a:moveTo>
                    <a:pt x="462" y="114"/>
                  </a:moveTo>
                  <a:lnTo>
                    <a:pt x="462" y="114"/>
                  </a:lnTo>
                  <a:lnTo>
                    <a:pt x="480" y="162"/>
                  </a:lnTo>
                  <a:lnTo>
                    <a:pt x="492" y="210"/>
                  </a:lnTo>
                  <a:lnTo>
                    <a:pt x="492" y="264"/>
                  </a:lnTo>
                  <a:lnTo>
                    <a:pt x="492" y="264"/>
                  </a:lnTo>
                  <a:lnTo>
                    <a:pt x="492" y="270"/>
                  </a:lnTo>
                  <a:lnTo>
                    <a:pt x="492" y="294"/>
                  </a:lnTo>
                  <a:lnTo>
                    <a:pt x="504" y="348"/>
                  </a:lnTo>
                  <a:lnTo>
                    <a:pt x="546" y="432"/>
                  </a:lnTo>
                  <a:lnTo>
                    <a:pt x="546" y="432"/>
                  </a:lnTo>
                  <a:lnTo>
                    <a:pt x="552" y="444"/>
                  </a:lnTo>
                  <a:lnTo>
                    <a:pt x="552" y="450"/>
                  </a:lnTo>
                  <a:lnTo>
                    <a:pt x="546" y="456"/>
                  </a:lnTo>
                  <a:lnTo>
                    <a:pt x="540" y="462"/>
                  </a:lnTo>
                  <a:lnTo>
                    <a:pt x="486" y="474"/>
                  </a:lnTo>
                  <a:lnTo>
                    <a:pt x="498" y="516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86" y="552"/>
                  </a:lnTo>
                  <a:lnTo>
                    <a:pt x="492" y="564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68" y="588"/>
                  </a:lnTo>
                  <a:lnTo>
                    <a:pt x="462" y="600"/>
                  </a:lnTo>
                  <a:lnTo>
                    <a:pt x="462" y="600"/>
                  </a:lnTo>
                  <a:lnTo>
                    <a:pt x="468" y="612"/>
                  </a:lnTo>
                  <a:lnTo>
                    <a:pt x="474" y="642"/>
                  </a:lnTo>
                  <a:lnTo>
                    <a:pt x="480" y="660"/>
                  </a:lnTo>
                  <a:lnTo>
                    <a:pt x="474" y="672"/>
                  </a:lnTo>
                  <a:lnTo>
                    <a:pt x="468" y="684"/>
                  </a:lnTo>
                  <a:lnTo>
                    <a:pt x="450" y="690"/>
                  </a:lnTo>
                  <a:lnTo>
                    <a:pt x="450" y="690"/>
                  </a:lnTo>
                  <a:lnTo>
                    <a:pt x="414" y="690"/>
                  </a:lnTo>
                  <a:lnTo>
                    <a:pt x="360" y="690"/>
                  </a:lnTo>
                  <a:lnTo>
                    <a:pt x="294" y="678"/>
                  </a:lnTo>
                  <a:lnTo>
                    <a:pt x="222" y="666"/>
                  </a:lnTo>
                  <a:lnTo>
                    <a:pt x="150" y="648"/>
                  </a:lnTo>
                  <a:lnTo>
                    <a:pt x="84" y="618"/>
                  </a:lnTo>
                  <a:lnTo>
                    <a:pt x="60" y="606"/>
                  </a:lnTo>
                  <a:lnTo>
                    <a:pt x="36" y="588"/>
                  </a:lnTo>
                  <a:lnTo>
                    <a:pt x="18" y="564"/>
                  </a:lnTo>
                  <a:lnTo>
                    <a:pt x="6" y="546"/>
                  </a:lnTo>
                  <a:lnTo>
                    <a:pt x="6" y="546"/>
                  </a:lnTo>
                  <a:lnTo>
                    <a:pt x="0" y="492"/>
                  </a:lnTo>
                  <a:lnTo>
                    <a:pt x="6" y="438"/>
                  </a:lnTo>
                  <a:lnTo>
                    <a:pt x="12" y="384"/>
                  </a:lnTo>
                  <a:lnTo>
                    <a:pt x="30" y="324"/>
                  </a:lnTo>
                  <a:lnTo>
                    <a:pt x="66" y="228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126" y="84"/>
                  </a:lnTo>
                  <a:lnTo>
                    <a:pt x="150" y="48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216" y="6"/>
                  </a:lnTo>
                  <a:lnTo>
                    <a:pt x="258" y="0"/>
                  </a:lnTo>
                  <a:lnTo>
                    <a:pt x="300" y="0"/>
                  </a:lnTo>
                  <a:lnTo>
                    <a:pt x="348" y="6"/>
                  </a:lnTo>
                  <a:lnTo>
                    <a:pt x="372" y="12"/>
                  </a:lnTo>
                  <a:lnTo>
                    <a:pt x="396" y="24"/>
                  </a:lnTo>
                  <a:lnTo>
                    <a:pt x="414" y="42"/>
                  </a:lnTo>
                  <a:lnTo>
                    <a:pt x="432" y="60"/>
                  </a:lnTo>
                  <a:lnTo>
                    <a:pt x="450" y="84"/>
                  </a:lnTo>
                  <a:lnTo>
                    <a:pt x="462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8" name="Freeform 39">
              <a:extLst>
                <a:ext uri="{FF2B5EF4-FFF2-40B4-BE49-F238E27FC236}">
                  <a16:creationId xmlns:a16="http://schemas.microsoft.com/office/drawing/2014/main" id="{F1400377-A199-4586-BE36-DA53D86F3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" y="3120"/>
              <a:ext cx="132" cy="6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48" y="12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78" y="36"/>
                </a:cxn>
                <a:cxn ang="0">
                  <a:pos x="102" y="36"/>
                </a:cxn>
                <a:cxn ang="0">
                  <a:pos x="120" y="36"/>
                </a:cxn>
                <a:cxn ang="0">
                  <a:pos x="132" y="30"/>
                </a:cxn>
                <a:cxn ang="0">
                  <a:pos x="132" y="24"/>
                </a:cxn>
                <a:cxn ang="0">
                  <a:pos x="132" y="24"/>
                </a:cxn>
                <a:cxn ang="0">
                  <a:pos x="126" y="42"/>
                </a:cxn>
                <a:cxn ang="0">
                  <a:pos x="114" y="54"/>
                </a:cxn>
                <a:cxn ang="0">
                  <a:pos x="114" y="54"/>
                </a:cxn>
                <a:cxn ang="0">
                  <a:pos x="96" y="60"/>
                </a:cxn>
                <a:cxn ang="0">
                  <a:pos x="78" y="60"/>
                </a:cxn>
                <a:cxn ang="0">
                  <a:pos x="60" y="54"/>
                </a:cxn>
                <a:cxn ang="0">
                  <a:pos x="42" y="48"/>
                </a:cxn>
                <a:cxn ang="0">
                  <a:pos x="42" y="48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2" y="3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18" y="6"/>
                </a:cxn>
                <a:cxn ang="0">
                  <a:pos x="36" y="0"/>
                </a:cxn>
              </a:cxnLst>
              <a:rect l="0" t="0" r="r" b="b"/>
              <a:pathLst>
                <a:path w="132" h="60">
                  <a:moveTo>
                    <a:pt x="36" y="0"/>
                  </a:moveTo>
                  <a:lnTo>
                    <a:pt x="36" y="0"/>
                  </a:lnTo>
                  <a:lnTo>
                    <a:pt x="48" y="12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78" y="36"/>
                  </a:lnTo>
                  <a:lnTo>
                    <a:pt x="102" y="36"/>
                  </a:lnTo>
                  <a:lnTo>
                    <a:pt x="120" y="36"/>
                  </a:lnTo>
                  <a:lnTo>
                    <a:pt x="132" y="30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42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96" y="60"/>
                  </a:lnTo>
                  <a:lnTo>
                    <a:pt x="78" y="60"/>
                  </a:lnTo>
                  <a:lnTo>
                    <a:pt x="60" y="54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2" y="3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18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9" name="Freeform 40">
              <a:extLst>
                <a:ext uri="{FF2B5EF4-FFF2-40B4-BE49-F238E27FC236}">
                  <a16:creationId xmlns:a16="http://schemas.microsoft.com/office/drawing/2014/main" id="{5C6A92BF-6BBD-42BD-B7CB-8E9AEABA6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" y="3252"/>
              <a:ext cx="156" cy="150"/>
            </a:xfrm>
            <a:custGeom>
              <a:avLst/>
              <a:gdLst/>
              <a:ahLst/>
              <a:cxnLst>
                <a:cxn ang="0">
                  <a:pos x="156" y="114"/>
                </a:cxn>
                <a:cxn ang="0">
                  <a:pos x="156" y="114"/>
                </a:cxn>
                <a:cxn ang="0">
                  <a:pos x="114" y="102"/>
                </a:cxn>
                <a:cxn ang="0">
                  <a:pos x="78" y="90"/>
                </a:cxn>
                <a:cxn ang="0">
                  <a:pos x="54" y="78"/>
                </a:cxn>
                <a:cxn ang="0">
                  <a:pos x="54" y="78"/>
                </a:cxn>
                <a:cxn ang="0">
                  <a:pos x="36" y="54"/>
                </a:cxn>
                <a:cxn ang="0">
                  <a:pos x="18" y="3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4" y="54"/>
                </a:cxn>
                <a:cxn ang="0">
                  <a:pos x="48" y="96"/>
                </a:cxn>
                <a:cxn ang="0">
                  <a:pos x="60" y="114"/>
                </a:cxn>
                <a:cxn ang="0">
                  <a:pos x="78" y="126"/>
                </a:cxn>
                <a:cxn ang="0">
                  <a:pos x="78" y="126"/>
                </a:cxn>
                <a:cxn ang="0">
                  <a:pos x="102" y="138"/>
                </a:cxn>
                <a:cxn ang="0">
                  <a:pos x="126" y="144"/>
                </a:cxn>
                <a:cxn ang="0">
                  <a:pos x="156" y="150"/>
                </a:cxn>
                <a:cxn ang="0">
                  <a:pos x="156" y="114"/>
                </a:cxn>
              </a:cxnLst>
              <a:rect l="0" t="0" r="r" b="b"/>
              <a:pathLst>
                <a:path w="156" h="150">
                  <a:moveTo>
                    <a:pt x="156" y="114"/>
                  </a:moveTo>
                  <a:lnTo>
                    <a:pt x="156" y="114"/>
                  </a:lnTo>
                  <a:lnTo>
                    <a:pt x="114" y="102"/>
                  </a:lnTo>
                  <a:lnTo>
                    <a:pt x="78" y="90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36" y="54"/>
                  </a:lnTo>
                  <a:lnTo>
                    <a:pt x="18" y="3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" y="54"/>
                  </a:lnTo>
                  <a:lnTo>
                    <a:pt x="48" y="96"/>
                  </a:lnTo>
                  <a:lnTo>
                    <a:pt x="60" y="114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102" y="138"/>
                  </a:lnTo>
                  <a:lnTo>
                    <a:pt x="126" y="144"/>
                  </a:lnTo>
                  <a:lnTo>
                    <a:pt x="156" y="150"/>
                  </a:lnTo>
                  <a:lnTo>
                    <a:pt x="156" y="114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0" name="Freeform 41">
              <a:extLst>
                <a:ext uri="{FF2B5EF4-FFF2-40B4-BE49-F238E27FC236}">
                  <a16:creationId xmlns:a16="http://schemas.microsoft.com/office/drawing/2014/main" id="{D35498DC-2D32-4FB3-ACA4-69CE8ECB7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" y="3198"/>
              <a:ext cx="90" cy="24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90" y="0"/>
                </a:cxn>
                <a:cxn ang="0">
                  <a:pos x="72" y="6"/>
                </a:cxn>
                <a:cxn ang="0">
                  <a:pos x="72" y="6"/>
                </a:cxn>
                <a:cxn ang="0">
                  <a:pos x="42" y="12"/>
                </a:cxn>
                <a:cxn ang="0">
                  <a:pos x="18" y="1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60" y="24"/>
                </a:cxn>
                <a:cxn ang="0">
                  <a:pos x="72" y="24"/>
                </a:cxn>
                <a:cxn ang="0">
                  <a:pos x="78" y="18"/>
                </a:cxn>
                <a:cxn ang="0">
                  <a:pos x="90" y="0"/>
                </a:cxn>
              </a:cxnLst>
              <a:rect l="0" t="0" r="r" b="b"/>
              <a:pathLst>
                <a:path w="90" h="24">
                  <a:moveTo>
                    <a:pt x="90" y="0"/>
                  </a:moveTo>
                  <a:lnTo>
                    <a:pt x="90" y="0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42" y="12"/>
                  </a:lnTo>
                  <a:lnTo>
                    <a:pt x="18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60" y="24"/>
                  </a:lnTo>
                  <a:lnTo>
                    <a:pt x="72" y="24"/>
                  </a:lnTo>
                  <a:lnTo>
                    <a:pt x="78" y="18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1" name="Freeform 42">
              <a:extLst>
                <a:ext uri="{FF2B5EF4-FFF2-40B4-BE49-F238E27FC236}">
                  <a16:creationId xmlns:a16="http://schemas.microsoft.com/office/drawing/2014/main" id="{718CF97A-F441-408B-BD65-925F389B9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" y="3198"/>
              <a:ext cx="24" cy="3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24" y="0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4" y="0"/>
                  </a:lnTo>
                  <a:lnTo>
                    <a:pt x="18" y="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E9B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2" name="Freeform 43">
              <a:extLst>
                <a:ext uri="{FF2B5EF4-FFF2-40B4-BE49-F238E27FC236}">
                  <a16:creationId xmlns:a16="http://schemas.microsoft.com/office/drawing/2014/main" id="{6DEE3D74-762E-4765-A60C-93BF82352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" y="3198"/>
              <a:ext cx="24" cy="3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24" y="0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4" y="0"/>
                  </a:lnTo>
                  <a:lnTo>
                    <a:pt x="18" y="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6"/>
                  </a:lnTo>
                  <a:lnTo>
                    <a:pt x="24" y="0"/>
                  </a:lnTo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3" name="Freeform 44">
              <a:extLst>
                <a:ext uri="{FF2B5EF4-FFF2-40B4-BE49-F238E27FC236}">
                  <a16:creationId xmlns:a16="http://schemas.microsoft.com/office/drawing/2014/main" id="{922015C6-6E40-4B06-980A-C0D299A62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" y="3396"/>
              <a:ext cx="942" cy="2130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270" y="0"/>
                </a:cxn>
                <a:cxn ang="0">
                  <a:pos x="294" y="6"/>
                </a:cxn>
                <a:cxn ang="0">
                  <a:pos x="354" y="36"/>
                </a:cxn>
                <a:cxn ang="0">
                  <a:pos x="450" y="96"/>
                </a:cxn>
                <a:cxn ang="0">
                  <a:pos x="498" y="132"/>
                </a:cxn>
                <a:cxn ang="0">
                  <a:pos x="558" y="174"/>
                </a:cxn>
                <a:cxn ang="0">
                  <a:pos x="612" y="228"/>
                </a:cxn>
                <a:cxn ang="0">
                  <a:pos x="672" y="288"/>
                </a:cxn>
                <a:cxn ang="0">
                  <a:pos x="726" y="360"/>
                </a:cxn>
                <a:cxn ang="0">
                  <a:pos x="774" y="444"/>
                </a:cxn>
                <a:cxn ang="0">
                  <a:pos x="822" y="534"/>
                </a:cxn>
                <a:cxn ang="0">
                  <a:pos x="858" y="630"/>
                </a:cxn>
                <a:cxn ang="0">
                  <a:pos x="894" y="744"/>
                </a:cxn>
                <a:cxn ang="0">
                  <a:pos x="918" y="870"/>
                </a:cxn>
                <a:cxn ang="0">
                  <a:pos x="918" y="870"/>
                </a:cxn>
                <a:cxn ang="0">
                  <a:pos x="924" y="924"/>
                </a:cxn>
                <a:cxn ang="0">
                  <a:pos x="936" y="1062"/>
                </a:cxn>
                <a:cxn ang="0">
                  <a:pos x="942" y="1152"/>
                </a:cxn>
                <a:cxn ang="0">
                  <a:pos x="942" y="1248"/>
                </a:cxn>
                <a:cxn ang="0">
                  <a:pos x="936" y="1338"/>
                </a:cxn>
                <a:cxn ang="0">
                  <a:pos x="924" y="1428"/>
                </a:cxn>
                <a:cxn ang="0">
                  <a:pos x="924" y="1428"/>
                </a:cxn>
                <a:cxn ang="0">
                  <a:pos x="912" y="1512"/>
                </a:cxn>
                <a:cxn ang="0">
                  <a:pos x="906" y="1608"/>
                </a:cxn>
                <a:cxn ang="0">
                  <a:pos x="906" y="1806"/>
                </a:cxn>
                <a:cxn ang="0">
                  <a:pos x="912" y="1980"/>
                </a:cxn>
                <a:cxn ang="0">
                  <a:pos x="918" y="2100"/>
                </a:cxn>
                <a:cxn ang="0">
                  <a:pos x="918" y="2100"/>
                </a:cxn>
                <a:cxn ang="0">
                  <a:pos x="834" y="2112"/>
                </a:cxn>
                <a:cxn ang="0">
                  <a:pos x="630" y="2124"/>
                </a:cxn>
                <a:cxn ang="0">
                  <a:pos x="498" y="2130"/>
                </a:cxn>
                <a:cxn ang="0">
                  <a:pos x="366" y="2130"/>
                </a:cxn>
                <a:cxn ang="0">
                  <a:pos x="240" y="2124"/>
                </a:cxn>
                <a:cxn ang="0">
                  <a:pos x="126" y="2106"/>
                </a:cxn>
                <a:cxn ang="0">
                  <a:pos x="126" y="2106"/>
                </a:cxn>
                <a:cxn ang="0">
                  <a:pos x="120" y="2034"/>
                </a:cxn>
                <a:cxn ang="0">
                  <a:pos x="120" y="1860"/>
                </a:cxn>
                <a:cxn ang="0">
                  <a:pos x="126" y="1650"/>
                </a:cxn>
                <a:cxn ang="0">
                  <a:pos x="132" y="1548"/>
                </a:cxn>
                <a:cxn ang="0">
                  <a:pos x="144" y="1464"/>
                </a:cxn>
                <a:cxn ang="0">
                  <a:pos x="144" y="1464"/>
                </a:cxn>
                <a:cxn ang="0">
                  <a:pos x="156" y="1392"/>
                </a:cxn>
                <a:cxn ang="0">
                  <a:pos x="156" y="1326"/>
                </a:cxn>
                <a:cxn ang="0">
                  <a:pos x="150" y="1260"/>
                </a:cxn>
                <a:cxn ang="0">
                  <a:pos x="138" y="1200"/>
                </a:cxn>
                <a:cxn ang="0">
                  <a:pos x="114" y="1104"/>
                </a:cxn>
                <a:cxn ang="0">
                  <a:pos x="84" y="1026"/>
                </a:cxn>
                <a:cxn ang="0">
                  <a:pos x="84" y="1026"/>
                </a:cxn>
                <a:cxn ang="0">
                  <a:pos x="60" y="930"/>
                </a:cxn>
                <a:cxn ang="0">
                  <a:pos x="30" y="798"/>
                </a:cxn>
                <a:cxn ang="0">
                  <a:pos x="0" y="636"/>
                </a:cxn>
                <a:cxn ang="0">
                  <a:pos x="0" y="636"/>
                </a:cxn>
                <a:cxn ang="0">
                  <a:pos x="12" y="570"/>
                </a:cxn>
                <a:cxn ang="0">
                  <a:pos x="30" y="504"/>
                </a:cxn>
                <a:cxn ang="0">
                  <a:pos x="54" y="420"/>
                </a:cxn>
                <a:cxn ang="0">
                  <a:pos x="84" y="336"/>
                </a:cxn>
                <a:cxn ang="0">
                  <a:pos x="126" y="246"/>
                </a:cxn>
                <a:cxn ang="0">
                  <a:pos x="150" y="210"/>
                </a:cxn>
                <a:cxn ang="0">
                  <a:pos x="174" y="168"/>
                </a:cxn>
                <a:cxn ang="0">
                  <a:pos x="198" y="138"/>
                </a:cxn>
                <a:cxn ang="0">
                  <a:pos x="228" y="108"/>
                </a:cxn>
                <a:cxn ang="0">
                  <a:pos x="270" y="0"/>
                </a:cxn>
              </a:cxnLst>
              <a:rect l="0" t="0" r="r" b="b"/>
              <a:pathLst>
                <a:path w="942" h="2130">
                  <a:moveTo>
                    <a:pt x="270" y="0"/>
                  </a:moveTo>
                  <a:lnTo>
                    <a:pt x="270" y="0"/>
                  </a:lnTo>
                  <a:lnTo>
                    <a:pt x="294" y="6"/>
                  </a:lnTo>
                  <a:lnTo>
                    <a:pt x="354" y="36"/>
                  </a:lnTo>
                  <a:lnTo>
                    <a:pt x="450" y="96"/>
                  </a:lnTo>
                  <a:lnTo>
                    <a:pt x="498" y="132"/>
                  </a:lnTo>
                  <a:lnTo>
                    <a:pt x="558" y="174"/>
                  </a:lnTo>
                  <a:lnTo>
                    <a:pt x="612" y="228"/>
                  </a:lnTo>
                  <a:lnTo>
                    <a:pt x="672" y="288"/>
                  </a:lnTo>
                  <a:lnTo>
                    <a:pt x="726" y="360"/>
                  </a:lnTo>
                  <a:lnTo>
                    <a:pt x="774" y="444"/>
                  </a:lnTo>
                  <a:lnTo>
                    <a:pt x="822" y="534"/>
                  </a:lnTo>
                  <a:lnTo>
                    <a:pt x="858" y="630"/>
                  </a:lnTo>
                  <a:lnTo>
                    <a:pt x="894" y="744"/>
                  </a:lnTo>
                  <a:lnTo>
                    <a:pt x="918" y="870"/>
                  </a:lnTo>
                  <a:lnTo>
                    <a:pt x="918" y="870"/>
                  </a:lnTo>
                  <a:lnTo>
                    <a:pt x="924" y="924"/>
                  </a:lnTo>
                  <a:lnTo>
                    <a:pt x="936" y="1062"/>
                  </a:lnTo>
                  <a:lnTo>
                    <a:pt x="942" y="1152"/>
                  </a:lnTo>
                  <a:lnTo>
                    <a:pt x="942" y="1248"/>
                  </a:lnTo>
                  <a:lnTo>
                    <a:pt x="936" y="1338"/>
                  </a:lnTo>
                  <a:lnTo>
                    <a:pt x="924" y="1428"/>
                  </a:lnTo>
                  <a:lnTo>
                    <a:pt x="924" y="1428"/>
                  </a:lnTo>
                  <a:lnTo>
                    <a:pt x="912" y="1512"/>
                  </a:lnTo>
                  <a:lnTo>
                    <a:pt x="906" y="1608"/>
                  </a:lnTo>
                  <a:lnTo>
                    <a:pt x="906" y="1806"/>
                  </a:lnTo>
                  <a:lnTo>
                    <a:pt x="912" y="1980"/>
                  </a:lnTo>
                  <a:lnTo>
                    <a:pt x="918" y="2100"/>
                  </a:lnTo>
                  <a:lnTo>
                    <a:pt x="918" y="2100"/>
                  </a:lnTo>
                  <a:lnTo>
                    <a:pt x="834" y="2112"/>
                  </a:lnTo>
                  <a:lnTo>
                    <a:pt x="630" y="2124"/>
                  </a:lnTo>
                  <a:lnTo>
                    <a:pt x="498" y="2130"/>
                  </a:lnTo>
                  <a:lnTo>
                    <a:pt x="366" y="2130"/>
                  </a:lnTo>
                  <a:lnTo>
                    <a:pt x="240" y="2124"/>
                  </a:lnTo>
                  <a:lnTo>
                    <a:pt x="126" y="2106"/>
                  </a:lnTo>
                  <a:lnTo>
                    <a:pt x="126" y="2106"/>
                  </a:lnTo>
                  <a:lnTo>
                    <a:pt x="120" y="2034"/>
                  </a:lnTo>
                  <a:lnTo>
                    <a:pt x="120" y="1860"/>
                  </a:lnTo>
                  <a:lnTo>
                    <a:pt x="126" y="1650"/>
                  </a:lnTo>
                  <a:lnTo>
                    <a:pt x="132" y="1548"/>
                  </a:lnTo>
                  <a:lnTo>
                    <a:pt x="144" y="1464"/>
                  </a:lnTo>
                  <a:lnTo>
                    <a:pt x="144" y="1464"/>
                  </a:lnTo>
                  <a:lnTo>
                    <a:pt x="156" y="1392"/>
                  </a:lnTo>
                  <a:lnTo>
                    <a:pt x="156" y="1326"/>
                  </a:lnTo>
                  <a:lnTo>
                    <a:pt x="150" y="1260"/>
                  </a:lnTo>
                  <a:lnTo>
                    <a:pt x="138" y="1200"/>
                  </a:lnTo>
                  <a:lnTo>
                    <a:pt x="114" y="1104"/>
                  </a:lnTo>
                  <a:lnTo>
                    <a:pt x="84" y="1026"/>
                  </a:lnTo>
                  <a:lnTo>
                    <a:pt x="84" y="1026"/>
                  </a:lnTo>
                  <a:lnTo>
                    <a:pt x="60" y="930"/>
                  </a:lnTo>
                  <a:lnTo>
                    <a:pt x="30" y="798"/>
                  </a:lnTo>
                  <a:lnTo>
                    <a:pt x="0" y="636"/>
                  </a:lnTo>
                  <a:lnTo>
                    <a:pt x="0" y="636"/>
                  </a:lnTo>
                  <a:lnTo>
                    <a:pt x="12" y="570"/>
                  </a:lnTo>
                  <a:lnTo>
                    <a:pt x="30" y="504"/>
                  </a:lnTo>
                  <a:lnTo>
                    <a:pt x="54" y="420"/>
                  </a:lnTo>
                  <a:lnTo>
                    <a:pt x="84" y="336"/>
                  </a:lnTo>
                  <a:lnTo>
                    <a:pt x="126" y="246"/>
                  </a:lnTo>
                  <a:lnTo>
                    <a:pt x="150" y="210"/>
                  </a:lnTo>
                  <a:lnTo>
                    <a:pt x="174" y="168"/>
                  </a:lnTo>
                  <a:lnTo>
                    <a:pt x="198" y="138"/>
                  </a:lnTo>
                  <a:lnTo>
                    <a:pt x="228" y="108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4" name="Freeform 45">
              <a:extLst>
                <a:ext uri="{FF2B5EF4-FFF2-40B4-BE49-F238E27FC236}">
                  <a16:creationId xmlns:a16="http://schemas.microsoft.com/office/drawing/2014/main" id="{D501571B-CA17-4F2A-AB18-602EB20DF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612"/>
              <a:ext cx="1333" cy="1296"/>
            </a:xfrm>
            <a:custGeom>
              <a:avLst/>
              <a:gdLst/>
              <a:ahLst/>
              <a:cxnLst>
                <a:cxn ang="0">
                  <a:pos x="102" y="42"/>
                </a:cxn>
                <a:cxn ang="0">
                  <a:pos x="102" y="42"/>
                </a:cxn>
                <a:cxn ang="0">
                  <a:pos x="0" y="378"/>
                </a:cxn>
                <a:cxn ang="0">
                  <a:pos x="0" y="378"/>
                </a:cxn>
                <a:cxn ang="0">
                  <a:pos x="6" y="408"/>
                </a:cxn>
                <a:cxn ang="0">
                  <a:pos x="30" y="480"/>
                </a:cxn>
                <a:cxn ang="0">
                  <a:pos x="66" y="576"/>
                </a:cxn>
                <a:cxn ang="0">
                  <a:pos x="114" y="690"/>
                </a:cxn>
                <a:cxn ang="0">
                  <a:pos x="180" y="822"/>
                </a:cxn>
                <a:cxn ang="0">
                  <a:pos x="252" y="954"/>
                </a:cxn>
                <a:cxn ang="0">
                  <a:pos x="336" y="1092"/>
                </a:cxn>
                <a:cxn ang="0">
                  <a:pos x="426" y="1224"/>
                </a:cxn>
                <a:cxn ang="0">
                  <a:pos x="492" y="1296"/>
                </a:cxn>
                <a:cxn ang="0">
                  <a:pos x="492" y="1296"/>
                </a:cxn>
                <a:cxn ang="0">
                  <a:pos x="558" y="1296"/>
                </a:cxn>
                <a:cxn ang="0">
                  <a:pos x="738" y="1296"/>
                </a:cxn>
                <a:cxn ang="0">
                  <a:pos x="858" y="1284"/>
                </a:cxn>
                <a:cxn ang="0">
                  <a:pos x="1002" y="1272"/>
                </a:cxn>
                <a:cxn ang="0">
                  <a:pos x="1158" y="1254"/>
                </a:cxn>
                <a:cxn ang="0">
                  <a:pos x="1333" y="1224"/>
                </a:cxn>
                <a:cxn ang="0">
                  <a:pos x="1333" y="1224"/>
                </a:cxn>
                <a:cxn ang="0">
                  <a:pos x="1320" y="1200"/>
                </a:cxn>
                <a:cxn ang="0">
                  <a:pos x="1302" y="1146"/>
                </a:cxn>
                <a:cxn ang="0">
                  <a:pos x="1290" y="1068"/>
                </a:cxn>
                <a:cxn ang="0">
                  <a:pos x="1284" y="1026"/>
                </a:cxn>
                <a:cxn ang="0">
                  <a:pos x="1284" y="978"/>
                </a:cxn>
                <a:cxn ang="0">
                  <a:pos x="696" y="906"/>
                </a:cxn>
                <a:cxn ang="0">
                  <a:pos x="696" y="906"/>
                </a:cxn>
                <a:cxn ang="0">
                  <a:pos x="648" y="720"/>
                </a:cxn>
                <a:cxn ang="0">
                  <a:pos x="582" y="498"/>
                </a:cxn>
                <a:cxn ang="0">
                  <a:pos x="582" y="498"/>
                </a:cxn>
                <a:cxn ang="0">
                  <a:pos x="540" y="366"/>
                </a:cxn>
                <a:cxn ang="0">
                  <a:pos x="504" y="246"/>
                </a:cxn>
                <a:cxn ang="0">
                  <a:pos x="504" y="246"/>
                </a:cxn>
                <a:cxn ang="0">
                  <a:pos x="486" y="216"/>
                </a:cxn>
                <a:cxn ang="0">
                  <a:pos x="444" y="174"/>
                </a:cxn>
                <a:cxn ang="0">
                  <a:pos x="390" y="126"/>
                </a:cxn>
                <a:cxn ang="0">
                  <a:pos x="330" y="72"/>
                </a:cxn>
                <a:cxn ang="0">
                  <a:pos x="264" y="30"/>
                </a:cxn>
                <a:cxn ang="0">
                  <a:pos x="234" y="18"/>
                </a:cxn>
                <a:cxn ang="0">
                  <a:pos x="198" y="6"/>
                </a:cxn>
                <a:cxn ang="0">
                  <a:pos x="174" y="0"/>
                </a:cxn>
                <a:cxn ang="0">
                  <a:pos x="144" y="6"/>
                </a:cxn>
                <a:cxn ang="0">
                  <a:pos x="120" y="18"/>
                </a:cxn>
                <a:cxn ang="0">
                  <a:pos x="102" y="42"/>
                </a:cxn>
              </a:cxnLst>
              <a:rect l="0" t="0" r="r" b="b"/>
              <a:pathLst>
                <a:path w="1333" h="1296">
                  <a:moveTo>
                    <a:pt x="102" y="42"/>
                  </a:moveTo>
                  <a:lnTo>
                    <a:pt x="102" y="42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6" y="408"/>
                  </a:lnTo>
                  <a:lnTo>
                    <a:pt x="30" y="480"/>
                  </a:lnTo>
                  <a:lnTo>
                    <a:pt x="66" y="576"/>
                  </a:lnTo>
                  <a:lnTo>
                    <a:pt x="114" y="690"/>
                  </a:lnTo>
                  <a:lnTo>
                    <a:pt x="180" y="822"/>
                  </a:lnTo>
                  <a:lnTo>
                    <a:pt x="252" y="954"/>
                  </a:lnTo>
                  <a:lnTo>
                    <a:pt x="336" y="1092"/>
                  </a:lnTo>
                  <a:lnTo>
                    <a:pt x="426" y="1224"/>
                  </a:lnTo>
                  <a:lnTo>
                    <a:pt x="492" y="1296"/>
                  </a:lnTo>
                  <a:lnTo>
                    <a:pt x="492" y="1296"/>
                  </a:lnTo>
                  <a:lnTo>
                    <a:pt x="558" y="1296"/>
                  </a:lnTo>
                  <a:lnTo>
                    <a:pt x="738" y="1296"/>
                  </a:lnTo>
                  <a:lnTo>
                    <a:pt x="858" y="1284"/>
                  </a:lnTo>
                  <a:lnTo>
                    <a:pt x="1002" y="1272"/>
                  </a:lnTo>
                  <a:lnTo>
                    <a:pt x="1158" y="1254"/>
                  </a:lnTo>
                  <a:lnTo>
                    <a:pt x="1333" y="1224"/>
                  </a:lnTo>
                  <a:lnTo>
                    <a:pt x="1333" y="1224"/>
                  </a:lnTo>
                  <a:lnTo>
                    <a:pt x="1320" y="1200"/>
                  </a:lnTo>
                  <a:lnTo>
                    <a:pt x="1302" y="1146"/>
                  </a:lnTo>
                  <a:lnTo>
                    <a:pt x="1290" y="1068"/>
                  </a:lnTo>
                  <a:lnTo>
                    <a:pt x="1284" y="1026"/>
                  </a:lnTo>
                  <a:lnTo>
                    <a:pt x="1284" y="978"/>
                  </a:lnTo>
                  <a:lnTo>
                    <a:pt x="696" y="906"/>
                  </a:lnTo>
                  <a:lnTo>
                    <a:pt x="696" y="906"/>
                  </a:lnTo>
                  <a:lnTo>
                    <a:pt x="648" y="720"/>
                  </a:lnTo>
                  <a:lnTo>
                    <a:pt x="582" y="498"/>
                  </a:lnTo>
                  <a:lnTo>
                    <a:pt x="582" y="498"/>
                  </a:lnTo>
                  <a:lnTo>
                    <a:pt x="540" y="366"/>
                  </a:lnTo>
                  <a:lnTo>
                    <a:pt x="504" y="246"/>
                  </a:lnTo>
                  <a:lnTo>
                    <a:pt x="504" y="246"/>
                  </a:lnTo>
                  <a:lnTo>
                    <a:pt x="486" y="216"/>
                  </a:lnTo>
                  <a:lnTo>
                    <a:pt x="444" y="174"/>
                  </a:lnTo>
                  <a:lnTo>
                    <a:pt x="390" y="126"/>
                  </a:lnTo>
                  <a:lnTo>
                    <a:pt x="330" y="72"/>
                  </a:lnTo>
                  <a:lnTo>
                    <a:pt x="264" y="30"/>
                  </a:lnTo>
                  <a:lnTo>
                    <a:pt x="234" y="18"/>
                  </a:lnTo>
                  <a:lnTo>
                    <a:pt x="198" y="6"/>
                  </a:lnTo>
                  <a:lnTo>
                    <a:pt x="174" y="0"/>
                  </a:lnTo>
                  <a:lnTo>
                    <a:pt x="144" y="6"/>
                  </a:lnTo>
                  <a:lnTo>
                    <a:pt x="120" y="18"/>
                  </a:lnTo>
                  <a:lnTo>
                    <a:pt x="102" y="42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5" name="Freeform 46">
              <a:extLst>
                <a:ext uri="{FF2B5EF4-FFF2-40B4-BE49-F238E27FC236}">
                  <a16:creationId xmlns:a16="http://schemas.microsoft.com/office/drawing/2014/main" id="{C476DD08-75F8-4144-B217-BAD52BF75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612"/>
              <a:ext cx="1333" cy="1296"/>
            </a:xfrm>
            <a:custGeom>
              <a:avLst/>
              <a:gdLst/>
              <a:ahLst/>
              <a:cxnLst>
                <a:cxn ang="0">
                  <a:pos x="102" y="42"/>
                </a:cxn>
                <a:cxn ang="0">
                  <a:pos x="102" y="42"/>
                </a:cxn>
                <a:cxn ang="0">
                  <a:pos x="0" y="378"/>
                </a:cxn>
                <a:cxn ang="0">
                  <a:pos x="0" y="378"/>
                </a:cxn>
                <a:cxn ang="0">
                  <a:pos x="6" y="408"/>
                </a:cxn>
                <a:cxn ang="0">
                  <a:pos x="30" y="480"/>
                </a:cxn>
                <a:cxn ang="0">
                  <a:pos x="66" y="576"/>
                </a:cxn>
                <a:cxn ang="0">
                  <a:pos x="114" y="690"/>
                </a:cxn>
                <a:cxn ang="0">
                  <a:pos x="180" y="822"/>
                </a:cxn>
                <a:cxn ang="0">
                  <a:pos x="252" y="954"/>
                </a:cxn>
                <a:cxn ang="0">
                  <a:pos x="336" y="1092"/>
                </a:cxn>
                <a:cxn ang="0">
                  <a:pos x="426" y="1224"/>
                </a:cxn>
                <a:cxn ang="0">
                  <a:pos x="492" y="1296"/>
                </a:cxn>
                <a:cxn ang="0">
                  <a:pos x="492" y="1296"/>
                </a:cxn>
                <a:cxn ang="0">
                  <a:pos x="558" y="1296"/>
                </a:cxn>
                <a:cxn ang="0">
                  <a:pos x="738" y="1296"/>
                </a:cxn>
                <a:cxn ang="0">
                  <a:pos x="858" y="1284"/>
                </a:cxn>
                <a:cxn ang="0">
                  <a:pos x="1002" y="1272"/>
                </a:cxn>
                <a:cxn ang="0">
                  <a:pos x="1158" y="1254"/>
                </a:cxn>
                <a:cxn ang="0">
                  <a:pos x="1333" y="1224"/>
                </a:cxn>
                <a:cxn ang="0">
                  <a:pos x="1333" y="1224"/>
                </a:cxn>
                <a:cxn ang="0">
                  <a:pos x="1320" y="1200"/>
                </a:cxn>
                <a:cxn ang="0">
                  <a:pos x="1302" y="1146"/>
                </a:cxn>
                <a:cxn ang="0">
                  <a:pos x="1290" y="1068"/>
                </a:cxn>
                <a:cxn ang="0">
                  <a:pos x="1284" y="1026"/>
                </a:cxn>
                <a:cxn ang="0">
                  <a:pos x="1284" y="978"/>
                </a:cxn>
                <a:cxn ang="0">
                  <a:pos x="696" y="906"/>
                </a:cxn>
                <a:cxn ang="0">
                  <a:pos x="696" y="906"/>
                </a:cxn>
                <a:cxn ang="0">
                  <a:pos x="648" y="720"/>
                </a:cxn>
                <a:cxn ang="0">
                  <a:pos x="582" y="498"/>
                </a:cxn>
                <a:cxn ang="0">
                  <a:pos x="582" y="498"/>
                </a:cxn>
                <a:cxn ang="0">
                  <a:pos x="540" y="366"/>
                </a:cxn>
                <a:cxn ang="0">
                  <a:pos x="504" y="246"/>
                </a:cxn>
                <a:cxn ang="0">
                  <a:pos x="504" y="246"/>
                </a:cxn>
                <a:cxn ang="0">
                  <a:pos x="486" y="216"/>
                </a:cxn>
                <a:cxn ang="0">
                  <a:pos x="444" y="174"/>
                </a:cxn>
                <a:cxn ang="0">
                  <a:pos x="390" y="126"/>
                </a:cxn>
                <a:cxn ang="0">
                  <a:pos x="330" y="72"/>
                </a:cxn>
                <a:cxn ang="0">
                  <a:pos x="264" y="30"/>
                </a:cxn>
                <a:cxn ang="0">
                  <a:pos x="234" y="18"/>
                </a:cxn>
                <a:cxn ang="0">
                  <a:pos x="198" y="6"/>
                </a:cxn>
                <a:cxn ang="0">
                  <a:pos x="174" y="0"/>
                </a:cxn>
                <a:cxn ang="0">
                  <a:pos x="144" y="6"/>
                </a:cxn>
                <a:cxn ang="0">
                  <a:pos x="120" y="18"/>
                </a:cxn>
                <a:cxn ang="0">
                  <a:pos x="102" y="42"/>
                </a:cxn>
              </a:cxnLst>
              <a:rect l="0" t="0" r="r" b="b"/>
              <a:pathLst>
                <a:path w="1333" h="1296">
                  <a:moveTo>
                    <a:pt x="102" y="42"/>
                  </a:moveTo>
                  <a:lnTo>
                    <a:pt x="102" y="42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6" y="408"/>
                  </a:lnTo>
                  <a:lnTo>
                    <a:pt x="30" y="480"/>
                  </a:lnTo>
                  <a:lnTo>
                    <a:pt x="66" y="576"/>
                  </a:lnTo>
                  <a:lnTo>
                    <a:pt x="114" y="690"/>
                  </a:lnTo>
                  <a:lnTo>
                    <a:pt x="180" y="822"/>
                  </a:lnTo>
                  <a:lnTo>
                    <a:pt x="252" y="954"/>
                  </a:lnTo>
                  <a:lnTo>
                    <a:pt x="336" y="1092"/>
                  </a:lnTo>
                  <a:lnTo>
                    <a:pt x="426" y="1224"/>
                  </a:lnTo>
                  <a:lnTo>
                    <a:pt x="492" y="1296"/>
                  </a:lnTo>
                  <a:lnTo>
                    <a:pt x="492" y="1296"/>
                  </a:lnTo>
                  <a:lnTo>
                    <a:pt x="558" y="1296"/>
                  </a:lnTo>
                  <a:lnTo>
                    <a:pt x="738" y="1296"/>
                  </a:lnTo>
                  <a:lnTo>
                    <a:pt x="858" y="1284"/>
                  </a:lnTo>
                  <a:lnTo>
                    <a:pt x="1002" y="1272"/>
                  </a:lnTo>
                  <a:lnTo>
                    <a:pt x="1158" y="1254"/>
                  </a:lnTo>
                  <a:lnTo>
                    <a:pt x="1333" y="1224"/>
                  </a:lnTo>
                  <a:lnTo>
                    <a:pt x="1333" y="1224"/>
                  </a:lnTo>
                  <a:lnTo>
                    <a:pt x="1320" y="1200"/>
                  </a:lnTo>
                  <a:lnTo>
                    <a:pt x="1302" y="1146"/>
                  </a:lnTo>
                  <a:lnTo>
                    <a:pt x="1290" y="1068"/>
                  </a:lnTo>
                  <a:lnTo>
                    <a:pt x="1284" y="1026"/>
                  </a:lnTo>
                  <a:lnTo>
                    <a:pt x="1284" y="978"/>
                  </a:lnTo>
                  <a:lnTo>
                    <a:pt x="696" y="906"/>
                  </a:lnTo>
                  <a:lnTo>
                    <a:pt x="696" y="906"/>
                  </a:lnTo>
                  <a:lnTo>
                    <a:pt x="648" y="720"/>
                  </a:lnTo>
                  <a:lnTo>
                    <a:pt x="582" y="498"/>
                  </a:lnTo>
                  <a:lnTo>
                    <a:pt x="582" y="498"/>
                  </a:lnTo>
                  <a:lnTo>
                    <a:pt x="540" y="366"/>
                  </a:lnTo>
                  <a:lnTo>
                    <a:pt x="504" y="246"/>
                  </a:lnTo>
                  <a:lnTo>
                    <a:pt x="504" y="246"/>
                  </a:lnTo>
                  <a:lnTo>
                    <a:pt x="486" y="216"/>
                  </a:lnTo>
                  <a:lnTo>
                    <a:pt x="444" y="174"/>
                  </a:lnTo>
                  <a:lnTo>
                    <a:pt x="390" y="126"/>
                  </a:lnTo>
                  <a:lnTo>
                    <a:pt x="330" y="72"/>
                  </a:lnTo>
                  <a:lnTo>
                    <a:pt x="264" y="30"/>
                  </a:lnTo>
                  <a:lnTo>
                    <a:pt x="234" y="18"/>
                  </a:lnTo>
                  <a:lnTo>
                    <a:pt x="198" y="6"/>
                  </a:lnTo>
                  <a:lnTo>
                    <a:pt x="174" y="0"/>
                  </a:lnTo>
                  <a:lnTo>
                    <a:pt x="144" y="6"/>
                  </a:lnTo>
                  <a:lnTo>
                    <a:pt x="120" y="18"/>
                  </a:lnTo>
                  <a:lnTo>
                    <a:pt x="102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6" name="Freeform 47">
              <a:extLst>
                <a:ext uri="{FF2B5EF4-FFF2-40B4-BE49-F238E27FC236}">
                  <a16:creationId xmlns:a16="http://schemas.microsoft.com/office/drawing/2014/main" id="{200C3E6D-9EB5-4372-92FB-8306AC97C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" y="3330"/>
              <a:ext cx="468" cy="4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54" y="156"/>
                </a:cxn>
                <a:cxn ang="0">
                  <a:pos x="180" y="216"/>
                </a:cxn>
                <a:cxn ang="0">
                  <a:pos x="258" y="258"/>
                </a:cxn>
                <a:cxn ang="0">
                  <a:pos x="336" y="306"/>
                </a:cxn>
                <a:cxn ang="0">
                  <a:pos x="408" y="360"/>
                </a:cxn>
                <a:cxn ang="0">
                  <a:pos x="468" y="420"/>
                </a:cxn>
                <a:cxn ang="0">
                  <a:pos x="450" y="192"/>
                </a:cxn>
                <a:cxn ang="0">
                  <a:pos x="450" y="192"/>
                </a:cxn>
                <a:cxn ang="0">
                  <a:pos x="288" y="108"/>
                </a:cxn>
                <a:cxn ang="0">
                  <a:pos x="150" y="48"/>
                </a:cxn>
                <a:cxn ang="0">
                  <a:pos x="36" y="0"/>
                </a:cxn>
              </a:cxnLst>
              <a:rect l="0" t="0" r="r" b="b"/>
              <a:pathLst>
                <a:path w="468" h="420">
                  <a:moveTo>
                    <a:pt x="36" y="0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54" y="156"/>
                  </a:lnTo>
                  <a:lnTo>
                    <a:pt x="180" y="216"/>
                  </a:lnTo>
                  <a:lnTo>
                    <a:pt x="258" y="258"/>
                  </a:lnTo>
                  <a:lnTo>
                    <a:pt x="336" y="306"/>
                  </a:lnTo>
                  <a:lnTo>
                    <a:pt x="408" y="360"/>
                  </a:lnTo>
                  <a:lnTo>
                    <a:pt x="468" y="420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288" y="108"/>
                  </a:lnTo>
                  <a:lnTo>
                    <a:pt x="150" y="4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7" name="Freeform 48">
              <a:extLst>
                <a:ext uri="{FF2B5EF4-FFF2-40B4-BE49-F238E27FC236}">
                  <a16:creationId xmlns:a16="http://schemas.microsoft.com/office/drawing/2014/main" id="{E428DDF8-205F-400B-B99A-8A9364BEF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" y="3330"/>
              <a:ext cx="468" cy="4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54" y="156"/>
                </a:cxn>
                <a:cxn ang="0">
                  <a:pos x="180" y="216"/>
                </a:cxn>
                <a:cxn ang="0">
                  <a:pos x="258" y="258"/>
                </a:cxn>
                <a:cxn ang="0">
                  <a:pos x="336" y="306"/>
                </a:cxn>
                <a:cxn ang="0">
                  <a:pos x="408" y="360"/>
                </a:cxn>
                <a:cxn ang="0">
                  <a:pos x="468" y="420"/>
                </a:cxn>
                <a:cxn ang="0">
                  <a:pos x="450" y="192"/>
                </a:cxn>
                <a:cxn ang="0">
                  <a:pos x="450" y="192"/>
                </a:cxn>
                <a:cxn ang="0">
                  <a:pos x="288" y="108"/>
                </a:cxn>
                <a:cxn ang="0">
                  <a:pos x="150" y="48"/>
                </a:cxn>
                <a:cxn ang="0">
                  <a:pos x="36" y="0"/>
                </a:cxn>
              </a:cxnLst>
              <a:rect l="0" t="0" r="r" b="b"/>
              <a:pathLst>
                <a:path w="468" h="420">
                  <a:moveTo>
                    <a:pt x="36" y="0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54" y="156"/>
                  </a:lnTo>
                  <a:lnTo>
                    <a:pt x="180" y="216"/>
                  </a:lnTo>
                  <a:lnTo>
                    <a:pt x="258" y="258"/>
                  </a:lnTo>
                  <a:lnTo>
                    <a:pt x="336" y="306"/>
                  </a:lnTo>
                  <a:lnTo>
                    <a:pt x="408" y="360"/>
                  </a:lnTo>
                  <a:lnTo>
                    <a:pt x="468" y="420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288" y="108"/>
                  </a:lnTo>
                  <a:lnTo>
                    <a:pt x="150" y="48"/>
                  </a:lnTo>
                  <a:lnTo>
                    <a:pt x="3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8" name="Freeform 49">
              <a:extLst>
                <a:ext uri="{FF2B5EF4-FFF2-40B4-BE49-F238E27FC236}">
                  <a16:creationId xmlns:a16="http://schemas.microsoft.com/office/drawing/2014/main" id="{636FACCE-E1FB-42CC-99DE-14C8AD531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" y="3414"/>
              <a:ext cx="654" cy="61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18" y="138"/>
                </a:cxn>
                <a:cxn ang="0">
                  <a:pos x="78" y="150"/>
                </a:cxn>
                <a:cxn ang="0">
                  <a:pos x="162" y="168"/>
                </a:cxn>
                <a:cxn ang="0">
                  <a:pos x="264" y="210"/>
                </a:cxn>
                <a:cxn ang="0">
                  <a:pos x="318" y="240"/>
                </a:cxn>
                <a:cxn ang="0">
                  <a:pos x="372" y="270"/>
                </a:cxn>
                <a:cxn ang="0">
                  <a:pos x="426" y="312"/>
                </a:cxn>
                <a:cxn ang="0">
                  <a:pos x="480" y="354"/>
                </a:cxn>
                <a:cxn ang="0">
                  <a:pos x="528" y="408"/>
                </a:cxn>
                <a:cxn ang="0">
                  <a:pos x="576" y="468"/>
                </a:cxn>
                <a:cxn ang="0">
                  <a:pos x="618" y="540"/>
                </a:cxn>
                <a:cxn ang="0">
                  <a:pos x="654" y="618"/>
                </a:cxn>
                <a:cxn ang="0">
                  <a:pos x="654" y="618"/>
                </a:cxn>
                <a:cxn ang="0">
                  <a:pos x="648" y="600"/>
                </a:cxn>
                <a:cxn ang="0">
                  <a:pos x="636" y="552"/>
                </a:cxn>
                <a:cxn ang="0">
                  <a:pos x="600" y="474"/>
                </a:cxn>
                <a:cxn ang="0">
                  <a:pos x="582" y="432"/>
                </a:cxn>
                <a:cxn ang="0">
                  <a:pos x="552" y="384"/>
                </a:cxn>
                <a:cxn ang="0">
                  <a:pos x="516" y="330"/>
                </a:cxn>
                <a:cxn ang="0">
                  <a:pos x="474" y="282"/>
                </a:cxn>
                <a:cxn ang="0">
                  <a:pos x="426" y="228"/>
                </a:cxn>
                <a:cxn ang="0">
                  <a:pos x="366" y="180"/>
                </a:cxn>
                <a:cxn ang="0">
                  <a:pos x="300" y="126"/>
                </a:cxn>
                <a:cxn ang="0">
                  <a:pos x="228" y="84"/>
                </a:cxn>
                <a:cxn ang="0">
                  <a:pos x="144" y="36"/>
                </a:cxn>
                <a:cxn ang="0">
                  <a:pos x="48" y="0"/>
                </a:cxn>
              </a:cxnLst>
              <a:rect l="0" t="0" r="r" b="b"/>
              <a:pathLst>
                <a:path w="654" h="618">
                  <a:moveTo>
                    <a:pt x="48" y="0"/>
                  </a:moveTo>
                  <a:lnTo>
                    <a:pt x="0" y="138"/>
                  </a:lnTo>
                  <a:lnTo>
                    <a:pt x="0" y="138"/>
                  </a:lnTo>
                  <a:lnTo>
                    <a:pt x="18" y="138"/>
                  </a:lnTo>
                  <a:lnTo>
                    <a:pt x="78" y="150"/>
                  </a:lnTo>
                  <a:lnTo>
                    <a:pt x="162" y="168"/>
                  </a:lnTo>
                  <a:lnTo>
                    <a:pt x="264" y="210"/>
                  </a:lnTo>
                  <a:lnTo>
                    <a:pt x="318" y="240"/>
                  </a:lnTo>
                  <a:lnTo>
                    <a:pt x="372" y="270"/>
                  </a:lnTo>
                  <a:lnTo>
                    <a:pt x="426" y="312"/>
                  </a:lnTo>
                  <a:lnTo>
                    <a:pt x="480" y="354"/>
                  </a:lnTo>
                  <a:lnTo>
                    <a:pt x="528" y="408"/>
                  </a:lnTo>
                  <a:lnTo>
                    <a:pt x="576" y="468"/>
                  </a:lnTo>
                  <a:lnTo>
                    <a:pt x="618" y="540"/>
                  </a:lnTo>
                  <a:lnTo>
                    <a:pt x="654" y="618"/>
                  </a:lnTo>
                  <a:lnTo>
                    <a:pt x="654" y="618"/>
                  </a:lnTo>
                  <a:lnTo>
                    <a:pt x="648" y="600"/>
                  </a:lnTo>
                  <a:lnTo>
                    <a:pt x="636" y="552"/>
                  </a:lnTo>
                  <a:lnTo>
                    <a:pt x="600" y="474"/>
                  </a:lnTo>
                  <a:lnTo>
                    <a:pt x="582" y="432"/>
                  </a:lnTo>
                  <a:lnTo>
                    <a:pt x="552" y="384"/>
                  </a:lnTo>
                  <a:lnTo>
                    <a:pt x="516" y="330"/>
                  </a:lnTo>
                  <a:lnTo>
                    <a:pt x="474" y="282"/>
                  </a:lnTo>
                  <a:lnTo>
                    <a:pt x="426" y="228"/>
                  </a:lnTo>
                  <a:lnTo>
                    <a:pt x="366" y="180"/>
                  </a:lnTo>
                  <a:lnTo>
                    <a:pt x="300" y="126"/>
                  </a:lnTo>
                  <a:lnTo>
                    <a:pt x="228" y="84"/>
                  </a:lnTo>
                  <a:lnTo>
                    <a:pt x="14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9" name="Freeform 50">
              <a:extLst>
                <a:ext uri="{FF2B5EF4-FFF2-40B4-BE49-F238E27FC236}">
                  <a16:creationId xmlns:a16="http://schemas.microsoft.com/office/drawing/2014/main" id="{C0996D43-BE56-4CC2-9DDD-D8B23564B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" y="3414"/>
              <a:ext cx="654" cy="61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18" y="138"/>
                </a:cxn>
                <a:cxn ang="0">
                  <a:pos x="78" y="150"/>
                </a:cxn>
                <a:cxn ang="0">
                  <a:pos x="162" y="168"/>
                </a:cxn>
                <a:cxn ang="0">
                  <a:pos x="264" y="210"/>
                </a:cxn>
                <a:cxn ang="0">
                  <a:pos x="318" y="240"/>
                </a:cxn>
                <a:cxn ang="0">
                  <a:pos x="372" y="270"/>
                </a:cxn>
                <a:cxn ang="0">
                  <a:pos x="426" y="312"/>
                </a:cxn>
                <a:cxn ang="0">
                  <a:pos x="480" y="354"/>
                </a:cxn>
                <a:cxn ang="0">
                  <a:pos x="528" y="408"/>
                </a:cxn>
                <a:cxn ang="0">
                  <a:pos x="576" y="468"/>
                </a:cxn>
                <a:cxn ang="0">
                  <a:pos x="618" y="540"/>
                </a:cxn>
                <a:cxn ang="0">
                  <a:pos x="654" y="618"/>
                </a:cxn>
                <a:cxn ang="0">
                  <a:pos x="654" y="618"/>
                </a:cxn>
                <a:cxn ang="0">
                  <a:pos x="648" y="600"/>
                </a:cxn>
                <a:cxn ang="0">
                  <a:pos x="636" y="552"/>
                </a:cxn>
                <a:cxn ang="0">
                  <a:pos x="600" y="474"/>
                </a:cxn>
                <a:cxn ang="0">
                  <a:pos x="582" y="432"/>
                </a:cxn>
                <a:cxn ang="0">
                  <a:pos x="552" y="384"/>
                </a:cxn>
                <a:cxn ang="0">
                  <a:pos x="516" y="330"/>
                </a:cxn>
                <a:cxn ang="0">
                  <a:pos x="474" y="282"/>
                </a:cxn>
                <a:cxn ang="0">
                  <a:pos x="426" y="228"/>
                </a:cxn>
                <a:cxn ang="0">
                  <a:pos x="366" y="180"/>
                </a:cxn>
                <a:cxn ang="0">
                  <a:pos x="300" y="126"/>
                </a:cxn>
                <a:cxn ang="0">
                  <a:pos x="228" y="84"/>
                </a:cxn>
                <a:cxn ang="0">
                  <a:pos x="144" y="36"/>
                </a:cxn>
                <a:cxn ang="0">
                  <a:pos x="48" y="0"/>
                </a:cxn>
              </a:cxnLst>
              <a:rect l="0" t="0" r="r" b="b"/>
              <a:pathLst>
                <a:path w="654" h="618">
                  <a:moveTo>
                    <a:pt x="48" y="0"/>
                  </a:moveTo>
                  <a:lnTo>
                    <a:pt x="0" y="138"/>
                  </a:lnTo>
                  <a:lnTo>
                    <a:pt x="0" y="138"/>
                  </a:lnTo>
                  <a:lnTo>
                    <a:pt x="18" y="138"/>
                  </a:lnTo>
                  <a:lnTo>
                    <a:pt x="78" y="150"/>
                  </a:lnTo>
                  <a:lnTo>
                    <a:pt x="162" y="168"/>
                  </a:lnTo>
                  <a:lnTo>
                    <a:pt x="264" y="210"/>
                  </a:lnTo>
                  <a:lnTo>
                    <a:pt x="318" y="240"/>
                  </a:lnTo>
                  <a:lnTo>
                    <a:pt x="372" y="270"/>
                  </a:lnTo>
                  <a:lnTo>
                    <a:pt x="426" y="312"/>
                  </a:lnTo>
                  <a:lnTo>
                    <a:pt x="480" y="354"/>
                  </a:lnTo>
                  <a:lnTo>
                    <a:pt x="528" y="408"/>
                  </a:lnTo>
                  <a:lnTo>
                    <a:pt x="576" y="468"/>
                  </a:lnTo>
                  <a:lnTo>
                    <a:pt x="618" y="540"/>
                  </a:lnTo>
                  <a:lnTo>
                    <a:pt x="654" y="618"/>
                  </a:lnTo>
                  <a:lnTo>
                    <a:pt x="654" y="618"/>
                  </a:lnTo>
                  <a:lnTo>
                    <a:pt x="648" y="600"/>
                  </a:lnTo>
                  <a:lnTo>
                    <a:pt x="636" y="552"/>
                  </a:lnTo>
                  <a:lnTo>
                    <a:pt x="600" y="474"/>
                  </a:lnTo>
                  <a:lnTo>
                    <a:pt x="582" y="432"/>
                  </a:lnTo>
                  <a:lnTo>
                    <a:pt x="552" y="384"/>
                  </a:lnTo>
                  <a:lnTo>
                    <a:pt x="516" y="330"/>
                  </a:lnTo>
                  <a:lnTo>
                    <a:pt x="474" y="282"/>
                  </a:lnTo>
                  <a:lnTo>
                    <a:pt x="426" y="228"/>
                  </a:lnTo>
                  <a:lnTo>
                    <a:pt x="366" y="180"/>
                  </a:lnTo>
                  <a:lnTo>
                    <a:pt x="300" y="126"/>
                  </a:lnTo>
                  <a:lnTo>
                    <a:pt x="228" y="84"/>
                  </a:lnTo>
                  <a:lnTo>
                    <a:pt x="144" y="36"/>
                  </a:lnTo>
                  <a:lnTo>
                    <a:pt x="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0" name="Freeform 51">
              <a:extLst>
                <a:ext uri="{FF2B5EF4-FFF2-40B4-BE49-F238E27FC236}">
                  <a16:creationId xmlns:a16="http://schemas.microsoft.com/office/drawing/2014/main" id="{CE11778C-D7E8-4C00-964B-54CC5B3BE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" y="4056"/>
              <a:ext cx="84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72"/>
                </a:cxn>
                <a:cxn ang="0">
                  <a:pos x="60" y="156"/>
                </a:cxn>
                <a:cxn ang="0">
                  <a:pos x="108" y="270"/>
                </a:cxn>
                <a:cxn ang="0">
                  <a:pos x="174" y="396"/>
                </a:cxn>
                <a:cxn ang="0">
                  <a:pos x="258" y="540"/>
                </a:cxn>
                <a:cxn ang="0">
                  <a:pos x="360" y="690"/>
                </a:cxn>
                <a:cxn ang="0">
                  <a:pos x="414" y="768"/>
                </a:cxn>
                <a:cxn ang="0">
                  <a:pos x="474" y="846"/>
                </a:cxn>
                <a:cxn ang="0">
                  <a:pos x="840" y="858"/>
                </a:cxn>
                <a:cxn ang="0">
                  <a:pos x="840" y="858"/>
                </a:cxn>
                <a:cxn ang="0">
                  <a:pos x="474" y="906"/>
                </a:cxn>
                <a:cxn ang="0">
                  <a:pos x="474" y="906"/>
                </a:cxn>
                <a:cxn ang="0">
                  <a:pos x="426" y="858"/>
                </a:cxn>
                <a:cxn ang="0">
                  <a:pos x="372" y="792"/>
                </a:cxn>
                <a:cxn ang="0">
                  <a:pos x="306" y="696"/>
                </a:cxn>
                <a:cxn ang="0">
                  <a:pos x="234" y="576"/>
                </a:cxn>
                <a:cxn ang="0">
                  <a:pos x="156" y="420"/>
                </a:cxn>
                <a:cxn ang="0">
                  <a:pos x="114" y="324"/>
                </a:cxn>
                <a:cxn ang="0">
                  <a:pos x="72" y="228"/>
                </a:cxn>
                <a:cxn ang="0">
                  <a:pos x="36" y="120"/>
                </a:cxn>
                <a:cxn ang="0">
                  <a:pos x="0" y="0"/>
                </a:cxn>
              </a:cxnLst>
              <a:rect l="0" t="0" r="r" b="b"/>
              <a:pathLst>
                <a:path w="840" h="906">
                  <a:moveTo>
                    <a:pt x="0" y="0"/>
                  </a:moveTo>
                  <a:lnTo>
                    <a:pt x="0" y="0"/>
                  </a:lnTo>
                  <a:lnTo>
                    <a:pt x="24" y="72"/>
                  </a:lnTo>
                  <a:lnTo>
                    <a:pt x="60" y="156"/>
                  </a:lnTo>
                  <a:lnTo>
                    <a:pt x="108" y="270"/>
                  </a:lnTo>
                  <a:lnTo>
                    <a:pt x="174" y="396"/>
                  </a:lnTo>
                  <a:lnTo>
                    <a:pt x="258" y="540"/>
                  </a:lnTo>
                  <a:lnTo>
                    <a:pt x="360" y="690"/>
                  </a:lnTo>
                  <a:lnTo>
                    <a:pt x="414" y="768"/>
                  </a:lnTo>
                  <a:lnTo>
                    <a:pt x="474" y="846"/>
                  </a:lnTo>
                  <a:lnTo>
                    <a:pt x="840" y="858"/>
                  </a:lnTo>
                  <a:lnTo>
                    <a:pt x="840" y="858"/>
                  </a:lnTo>
                  <a:lnTo>
                    <a:pt x="474" y="906"/>
                  </a:lnTo>
                  <a:lnTo>
                    <a:pt x="474" y="906"/>
                  </a:lnTo>
                  <a:lnTo>
                    <a:pt x="426" y="858"/>
                  </a:lnTo>
                  <a:lnTo>
                    <a:pt x="372" y="792"/>
                  </a:lnTo>
                  <a:lnTo>
                    <a:pt x="306" y="696"/>
                  </a:lnTo>
                  <a:lnTo>
                    <a:pt x="234" y="576"/>
                  </a:lnTo>
                  <a:lnTo>
                    <a:pt x="156" y="420"/>
                  </a:lnTo>
                  <a:lnTo>
                    <a:pt x="114" y="324"/>
                  </a:lnTo>
                  <a:lnTo>
                    <a:pt x="72" y="228"/>
                  </a:lnTo>
                  <a:lnTo>
                    <a:pt x="36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1" name="Freeform 52">
              <a:extLst>
                <a:ext uri="{FF2B5EF4-FFF2-40B4-BE49-F238E27FC236}">
                  <a16:creationId xmlns:a16="http://schemas.microsoft.com/office/drawing/2014/main" id="{768DAC8B-BC47-48D4-BC7A-1EA041EBB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" y="4056"/>
              <a:ext cx="84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72"/>
                </a:cxn>
                <a:cxn ang="0">
                  <a:pos x="60" y="156"/>
                </a:cxn>
                <a:cxn ang="0">
                  <a:pos x="108" y="270"/>
                </a:cxn>
                <a:cxn ang="0">
                  <a:pos x="174" y="396"/>
                </a:cxn>
                <a:cxn ang="0">
                  <a:pos x="258" y="540"/>
                </a:cxn>
                <a:cxn ang="0">
                  <a:pos x="360" y="690"/>
                </a:cxn>
                <a:cxn ang="0">
                  <a:pos x="414" y="768"/>
                </a:cxn>
                <a:cxn ang="0">
                  <a:pos x="474" y="846"/>
                </a:cxn>
                <a:cxn ang="0">
                  <a:pos x="840" y="858"/>
                </a:cxn>
                <a:cxn ang="0">
                  <a:pos x="840" y="858"/>
                </a:cxn>
                <a:cxn ang="0">
                  <a:pos x="474" y="906"/>
                </a:cxn>
                <a:cxn ang="0">
                  <a:pos x="474" y="906"/>
                </a:cxn>
                <a:cxn ang="0">
                  <a:pos x="426" y="858"/>
                </a:cxn>
                <a:cxn ang="0">
                  <a:pos x="372" y="792"/>
                </a:cxn>
                <a:cxn ang="0">
                  <a:pos x="306" y="696"/>
                </a:cxn>
                <a:cxn ang="0">
                  <a:pos x="234" y="576"/>
                </a:cxn>
                <a:cxn ang="0">
                  <a:pos x="156" y="420"/>
                </a:cxn>
                <a:cxn ang="0">
                  <a:pos x="114" y="324"/>
                </a:cxn>
                <a:cxn ang="0">
                  <a:pos x="72" y="228"/>
                </a:cxn>
                <a:cxn ang="0">
                  <a:pos x="36" y="120"/>
                </a:cxn>
                <a:cxn ang="0">
                  <a:pos x="0" y="0"/>
                </a:cxn>
              </a:cxnLst>
              <a:rect l="0" t="0" r="r" b="b"/>
              <a:pathLst>
                <a:path w="840" h="906">
                  <a:moveTo>
                    <a:pt x="0" y="0"/>
                  </a:moveTo>
                  <a:lnTo>
                    <a:pt x="0" y="0"/>
                  </a:lnTo>
                  <a:lnTo>
                    <a:pt x="24" y="72"/>
                  </a:lnTo>
                  <a:lnTo>
                    <a:pt x="60" y="156"/>
                  </a:lnTo>
                  <a:lnTo>
                    <a:pt x="108" y="270"/>
                  </a:lnTo>
                  <a:lnTo>
                    <a:pt x="174" y="396"/>
                  </a:lnTo>
                  <a:lnTo>
                    <a:pt x="258" y="540"/>
                  </a:lnTo>
                  <a:lnTo>
                    <a:pt x="360" y="690"/>
                  </a:lnTo>
                  <a:lnTo>
                    <a:pt x="414" y="768"/>
                  </a:lnTo>
                  <a:lnTo>
                    <a:pt x="474" y="846"/>
                  </a:lnTo>
                  <a:lnTo>
                    <a:pt x="840" y="858"/>
                  </a:lnTo>
                  <a:lnTo>
                    <a:pt x="840" y="858"/>
                  </a:lnTo>
                  <a:lnTo>
                    <a:pt x="474" y="906"/>
                  </a:lnTo>
                  <a:lnTo>
                    <a:pt x="474" y="906"/>
                  </a:lnTo>
                  <a:lnTo>
                    <a:pt x="426" y="858"/>
                  </a:lnTo>
                  <a:lnTo>
                    <a:pt x="372" y="792"/>
                  </a:lnTo>
                  <a:lnTo>
                    <a:pt x="306" y="696"/>
                  </a:lnTo>
                  <a:lnTo>
                    <a:pt x="234" y="576"/>
                  </a:lnTo>
                  <a:lnTo>
                    <a:pt x="156" y="420"/>
                  </a:lnTo>
                  <a:lnTo>
                    <a:pt x="114" y="324"/>
                  </a:lnTo>
                  <a:lnTo>
                    <a:pt x="72" y="228"/>
                  </a:lnTo>
                  <a:lnTo>
                    <a:pt x="36" y="12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2" name="Freeform 53">
              <a:extLst>
                <a:ext uri="{FF2B5EF4-FFF2-40B4-BE49-F238E27FC236}">
                  <a16:creationId xmlns:a16="http://schemas.microsoft.com/office/drawing/2014/main" id="{F475132D-CF0D-440D-8961-281452B2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" y="3684"/>
              <a:ext cx="420" cy="8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2" y="48"/>
                </a:cxn>
                <a:cxn ang="0">
                  <a:pos x="132" y="162"/>
                </a:cxn>
                <a:cxn ang="0">
                  <a:pos x="180" y="222"/>
                </a:cxn>
                <a:cxn ang="0">
                  <a:pos x="222" y="282"/>
                </a:cxn>
                <a:cxn ang="0">
                  <a:pos x="246" y="330"/>
                </a:cxn>
                <a:cxn ang="0">
                  <a:pos x="252" y="348"/>
                </a:cxn>
                <a:cxn ang="0">
                  <a:pos x="252" y="360"/>
                </a:cxn>
                <a:cxn ang="0">
                  <a:pos x="252" y="360"/>
                </a:cxn>
                <a:cxn ang="0">
                  <a:pos x="252" y="390"/>
                </a:cxn>
                <a:cxn ang="0">
                  <a:pos x="258" y="438"/>
                </a:cxn>
                <a:cxn ang="0">
                  <a:pos x="282" y="564"/>
                </a:cxn>
                <a:cxn ang="0">
                  <a:pos x="312" y="690"/>
                </a:cxn>
                <a:cxn ang="0">
                  <a:pos x="336" y="774"/>
                </a:cxn>
                <a:cxn ang="0">
                  <a:pos x="336" y="774"/>
                </a:cxn>
                <a:cxn ang="0">
                  <a:pos x="348" y="786"/>
                </a:cxn>
                <a:cxn ang="0">
                  <a:pos x="360" y="804"/>
                </a:cxn>
                <a:cxn ang="0">
                  <a:pos x="390" y="816"/>
                </a:cxn>
                <a:cxn ang="0">
                  <a:pos x="402" y="822"/>
                </a:cxn>
                <a:cxn ang="0">
                  <a:pos x="408" y="834"/>
                </a:cxn>
                <a:cxn ang="0">
                  <a:pos x="408" y="846"/>
                </a:cxn>
                <a:cxn ang="0">
                  <a:pos x="402" y="858"/>
                </a:cxn>
                <a:cxn ang="0">
                  <a:pos x="402" y="858"/>
                </a:cxn>
                <a:cxn ang="0">
                  <a:pos x="408" y="852"/>
                </a:cxn>
                <a:cxn ang="0">
                  <a:pos x="420" y="840"/>
                </a:cxn>
                <a:cxn ang="0">
                  <a:pos x="420" y="828"/>
                </a:cxn>
                <a:cxn ang="0">
                  <a:pos x="420" y="816"/>
                </a:cxn>
                <a:cxn ang="0">
                  <a:pos x="414" y="804"/>
                </a:cxn>
                <a:cxn ang="0">
                  <a:pos x="402" y="792"/>
                </a:cxn>
                <a:cxn ang="0">
                  <a:pos x="402" y="792"/>
                </a:cxn>
                <a:cxn ang="0">
                  <a:pos x="390" y="780"/>
                </a:cxn>
                <a:cxn ang="0">
                  <a:pos x="378" y="762"/>
                </a:cxn>
                <a:cxn ang="0">
                  <a:pos x="360" y="726"/>
                </a:cxn>
                <a:cxn ang="0">
                  <a:pos x="342" y="666"/>
                </a:cxn>
                <a:cxn ang="0">
                  <a:pos x="342" y="666"/>
                </a:cxn>
                <a:cxn ang="0">
                  <a:pos x="312" y="534"/>
                </a:cxn>
                <a:cxn ang="0">
                  <a:pos x="276" y="384"/>
                </a:cxn>
                <a:cxn ang="0">
                  <a:pos x="276" y="384"/>
                </a:cxn>
                <a:cxn ang="0">
                  <a:pos x="270" y="348"/>
                </a:cxn>
                <a:cxn ang="0">
                  <a:pos x="264" y="318"/>
                </a:cxn>
                <a:cxn ang="0">
                  <a:pos x="246" y="282"/>
                </a:cxn>
                <a:cxn ang="0">
                  <a:pos x="210" y="228"/>
                </a:cxn>
                <a:cxn ang="0">
                  <a:pos x="162" y="168"/>
                </a:cxn>
                <a:cxn ang="0">
                  <a:pos x="96" y="96"/>
                </a:cxn>
                <a:cxn ang="0">
                  <a:pos x="0" y="0"/>
                </a:cxn>
              </a:cxnLst>
              <a:rect l="0" t="0" r="r" b="b"/>
              <a:pathLst>
                <a:path w="420" h="858">
                  <a:moveTo>
                    <a:pt x="0" y="0"/>
                  </a:moveTo>
                  <a:lnTo>
                    <a:pt x="0" y="0"/>
                  </a:lnTo>
                  <a:lnTo>
                    <a:pt x="42" y="48"/>
                  </a:lnTo>
                  <a:lnTo>
                    <a:pt x="132" y="162"/>
                  </a:lnTo>
                  <a:lnTo>
                    <a:pt x="180" y="222"/>
                  </a:lnTo>
                  <a:lnTo>
                    <a:pt x="222" y="282"/>
                  </a:lnTo>
                  <a:lnTo>
                    <a:pt x="246" y="330"/>
                  </a:lnTo>
                  <a:lnTo>
                    <a:pt x="252" y="348"/>
                  </a:lnTo>
                  <a:lnTo>
                    <a:pt x="252" y="360"/>
                  </a:lnTo>
                  <a:lnTo>
                    <a:pt x="252" y="360"/>
                  </a:lnTo>
                  <a:lnTo>
                    <a:pt x="252" y="390"/>
                  </a:lnTo>
                  <a:lnTo>
                    <a:pt x="258" y="438"/>
                  </a:lnTo>
                  <a:lnTo>
                    <a:pt x="282" y="564"/>
                  </a:lnTo>
                  <a:lnTo>
                    <a:pt x="312" y="690"/>
                  </a:lnTo>
                  <a:lnTo>
                    <a:pt x="336" y="774"/>
                  </a:lnTo>
                  <a:lnTo>
                    <a:pt x="336" y="774"/>
                  </a:lnTo>
                  <a:lnTo>
                    <a:pt x="348" y="786"/>
                  </a:lnTo>
                  <a:lnTo>
                    <a:pt x="360" y="804"/>
                  </a:lnTo>
                  <a:lnTo>
                    <a:pt x="390" y="816"/>
                  </a:lnTo>
                  <a:lnTo>
                    <a:pt x="402" y="822"/>
                  </a:lnTo>
                  <a:lnTo>
                    <a:pt x="408" y="834"/>
                  </a:lnTo>
                  <a:lnTo>
                    <a:pt x="408" y="846"/>
                  </a:lnTo>
                  <a:lnTo>
                    <a:pt x="402" y="858"/>
                  </a:lnTo>
                  <a:lnTo>
                    <a:pt x="402" y="858"/>
                  </a:lnTo>
                  <a:lnTo>
                    <a:pt x="408" y="852"/>
                  </a:lnTo>
                  <a:lnTo>
                    <a:pt x="420" y="840"/>
                  </a:lnTo>
                  <a:lnTo>
                    <a:pt x="420" y="828"/>
                  </a:lnTo>
                  <a:lnTo>
                    <a:pt x="420" y="816"/>
                  </a:lnTo>
                  <a:lnTo>
                    <a:pt x="414" y="804"/>
                  </a:lnTo>
                  <a:lnTo>
                    <a:pt x="402" y="792"/>
                  </a:lnTo>
                  <a:lnTo>
                    <a:pt x="402" y="792"/>
                  </a:lnTo>
                  <a:lnTo>
                    <a:pt x="390" y="780"/>
                  </a:lnTo>
                  <a:lnTo>
                    <a:pt x="378" y="762"/>
                  </a:lnTo>
                  <a:lnTo>
                    <a:pt x="360" y="726"/>
                  </a:lnTo>
                  <a:lnTo>
                    <a:pt x="342" y="666"/>
                  </a:lnTo>
                  <a:lnTo>
                    <a:pt x="342" y="666"/>
                  </a:lnTo>
                  <a:lnTo>
                    <a:pt x="312" y="534"/>
                  </a:lnTo>
                  <a:lnTo>
                    <a:pt x="276" y="384"/>
                  </a:lnTo>
                  <a:lnTo>
                    <a:pt x="276" y="384"/>
                  </a:lnTo>
                  <a:lnTo>
                    <a:pt x="270" y="348"/>
                  </a:lnTo>
                  <a:lnTo>
                    <a:pt x="264" y="318"/>
                  </a:lnTo>
                  <a:lnTo>
                    <a:pt x="246" y="282"/>
                  </a:lnTo>
                  <a:lnTo>
                    <a:pt x="210" y="228"/>
                  </a:lnTo>
                  <a:lnTo>
                    <a:pt x="162" y="168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3" name="Freeform 54">
              <a:extLst>
                <a:ext uri="{FF2B5EF4-FFF2-40B4-BE49-F238E27FC236}">
                  <a16:creationId xmlns:a16="http://schemas.microsoft.com/office/drawing/2014/main" id="{E6F17E3B-0619-45AB-9939-677534E16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" y="3684"/>
              <a:ext cx="420" cy="8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2" y="48"/>
                </a:cxn>
                <a:cxn ang="0">
                  <a:pos x="132" y="162"/>
                </a:cxn>
                <a:cxn ang="0">
                  <a:pos x="180" y="222"/>
                </a:cxn>
                <a:cxn ang="0">
                  <a:pos x="222" y="282"/>
                </a:cxn>
                <a:cxn ang="0">
                  <a:pos x="246" y="330"/>
                </a:cxn>
                <a:cxn ang="0">
                  <a:pos x="252" y="348"/>
                </a:cxn>
                <a:cxn ang="0">
                  <a:pos x="252" y="360"/>
                </a:cxn>
                <a:cxn ang="0">
                  <a:pos x="252" y="360"/>
                </a:cxn>
                <a:cxn ang="0">
                  <a:pos x="252" y="390"/>
                </a:cxn>
                <a:cxn ang="0">
                  <a:pos x="258" y="438"/>
                </a:cxn>
                <a:cxn ang="0">
                  <a:pos x="282" y="564"/>
                </a:cxn>
                <a:cxn ang="0">
                  <a:pos x="312" y="690"/>
                </a:cxn>
                <a:cxn ang="0">
                  <a:pos x="336" y="774"/>
                </a:cxn>
                <a:cxn ang="0">
                  <a:pos x="336" y="774"/>
                </a:cxn>
                <a:cxn ang="0">
                  <a:pos x="348" y="786"/>
                </a:cxn>
                <a:cxn ang="0">
                  <a:pos x="360" y="804"/>
                </a:cxn>
                <a:cxn ang="0">
                  <a:pos x="390" y="816"/>
                </a:cxn>
                <a:cxn ang="0">
                  <a:pos x="402" y="822"/>
                </a:cxn>
                <a:cxn ang="0">
                  <a:pos x="408" y="834"/>
                </a:cxn>
                <a:cxn ang="0">
                  <a:pos x="408" y="846"/>
                </a:cxn>
                <a:cxn ang="0">
                  <a:pos x="402" y="858"/>
                </a:cxn>
                <a:cxn ang="0">
                  <a:pos x="402" y="858"/>
                </a:cxn>
                <a:cxn ang="0">
                  <a:pos x="408" y="852"/>
                </a:cxn>
                <a:cxn ang="0">
                  <a:pos x="420" y="840"/>
                </a:cxn>
                <a:cxn ang="0">
                  <a:pos x="420" y="828"/>
                </a:cxn>
                <a:cxn ang="0">
                  <a:pos x="420" y="816"/>
                </a:cxn>
                <a:cxn ang="0">
                  <a:pos x="414" y="804"/>
                </a:cxn>
                <a:cxn ang="0">
                  <a:pos x="402" y="792"/>
                </a:cxn>
                <a:cxn ang="0">
                  <a:pos x="402" y="792"/>
                </a:cxn>
                <a:cxn ang="0">
                  <a:pos x="390" y="780"/>
                </a:cxn>
                <a:cxn ang="0">
                  <a:pos x="378" y="762"/>
                </a:cxn>
                <a:cxn ang="0">
                  <a:pos x="360" y="726"/>
                </a:cxn>
                <a:cxn ang="0">
                  <a:pos x="342" y="666"/>
                </a:cxn>
                <a:cxn ang="0">
                  <a:pos x="342" y="666"/>
                </a:cxn>
                <a:cxn ang="0">
                  <a:pos x="312" y="534"/>
                </a:cxn>
                <a:cxn ang="0">
                  <a:pos x="276" y="384"/>
                </a:cxn>
                <a:cxn ang="0">
                  <a:pos x="276" y="384"/>
                </a:cxn>
                <a:cxn ang="0">
                  <a:pos x="270" y="348"/>
                </a:cxn>
                <a:cxn ang="0">
                  <a:pos x="264" y="318"/>
                </a:cxn>
                <a:cxn ang="0">
                  <a:pos x="246" y="282"/>
                </a:cxn>
                <a:cxn ang="0">
                  <a:pos x="210" y="228"/>
                </a:cxn>
                <a:cxn ang="0">
                  <a:pos x="162" y="168"/>
                </a:cxn>
                <a:cxn ang="0">
                  <a:pos x="96" y="96"/>
                </a:cxn>
                <a:cxn ang="0">
                  <a:pos x="0" y="0"/>
                </a:cxn>
              </a:cxnLst>
              <a:rect l="0" t="0" r="r" b="b"/>
              <a:pathLst>
                <a:path w="420" h="858">
                  <a:moveTo>
                    <a:pt x="0" y="0"/>
                  </a:moveTo>
                  <a:lnTo>
                    <a:pt x="0" y="0"/>
                  </a:lnTo>
                  <a:lnTo>
                    <a:pt x="42" y="48"/>
                  </a:lnTo>
                  <a:lnTo>
                    <a:pt x="132" y="162"/>
                  </a:lnTo>
                  <a:lnTo>
                    <a:pt x="180" y="222"/>
                  </a:lnTo>
                  <a:lnTo>
                    <a:pt x="222" y="282"/>
                  </a:lnTo>
                  <a:lnTo>
                    <a:pt x="246" y="330"/>
                  </a:lnTo>
                  <a:lnTo>
                    <a:pt x="252" y="348"/>
                  </a:lnTo>
                  <a:lnTo>
                    <a:pt x="252" y="360"/>
                  </a:lnTo>
                  <a:lnTo>
                    <a:pt x="252" y="360"/>
                  </a:lnTo>
                  <a:lnTo>
                    <a:pt x="252" y="390"/>
                  </a:lnTo>
                  <a:lnTo>
                    <a:pt x="258" y="438"/>
                  </a:lnTo>
                  <a:lnTo>
                    <a:pt x="282" y="564"/>
                  </a:lnTo>
                  <a:lnTo>
                    <a:pt x="312" y="690"/>
                  </a:lnTo>
                  <a:lnTo>
                    <a:pt x="336" y="774"/>
                  </a:lnTo>
                  <a:lnTo>
                    <a:pt x="336" y="774"/>
                  </a:lnTo>
                  <a:lnTo>
                    <a:pt x="348" y="786"/>
                  </a:lnTo>
                  <a:lnTo>
                    <a:pt x="360" y="804"/>
                  </a:lnTo>
                  <a:lnTo>
                    <a:pt x="390" y="816"/>
                  </a:lnTo>
                  <a:lnTo>
                    <a:pt x="402" y="822"/>
                  </a:lnTo>
                  <a:lnTo>
                    <a:pt x="408" y="834"/>
                  </a:lnTo>
                  <a:lnTo>
                    <a:pt x="408" y="846"/>
                  </a:lnTo>
                  <a:lnTo>
                    <a:pt x="402" y="858"/>
                  </a:lnTo>
                  <a:lnTo>
                    <a:pt x="402" y="858"/>
                  </a:lnTo>
                  <a:lnTo>
                    <a:pt x="408" y="852"/>
                  </a:lnTo>
                  <a:lnTo>
                    <a:pt x="420" y="840"/>
                  </a:lnTo>
                  <a:lnTo>
                    <a:pt x="420" y="828"/>
                  </a:lnTo>
                  <a:lnTo>
                    <a:pt x="420" y="816"/>
                  </a:lnTo>
                  <a:lnTo>
                    <a:pt x="414" y="804"/>
                  </a:lnTo>
                  <a:lnTo>
                    <a:pt x="402" y="792"/>
                  </a:lnTo>
                  <a:lnTo>
                    <a:pt x="402" y="792"/>
                  </a:lnTo>
                  <a:lnTo>
                    <a:pt x="390" y="780"/>
                  </a:lnTo>
                  <a:lnTo>
                    <a:pt x="378" y="762"/>
                  </a:lnTo>
                  <a:lnTo>
                    <a:pt x="360" y="726"/>
                  </a:lnTo>
                  <a:lnTo>
                    <a:pt x="342" y="666"/>
                  </a:lnTo>
                  <a:lnTo>
                    <a:pt x="342" y="666"/>
                  </a:lnTo>
                  <a:lnTo>
                    <a:pt x="312" y="534"/>
                  </a:lnTo>
                  <a:lnTo>
                    <a:pt x="276" y="384"/>
                  </a:lnTo>
                  <a:lnTo>
                    <a:pt x="276" y="384"/>
                  </a:lnTo>
                  <a:lnTo>
                    <a:pt x="270" y="348"/>
                  </a:lnTo>
                  <a:lnTo>
                    <a:pt x="264" y="318"/>
                  </a:lnTo>
                  <a:lnTo>
                    <a:pt x="246" y="282"/>
                  </a:lnTo>
                  <a:lnTo>
                    <a:pt x="210" y="228"/>
                  </a:lnTo>
                  <a:lnTo>
                    <a:pt x="162" y="168"/>
                  </a:lnTo>
                  <a:lnTo>
                    <a:pt x="96" y="9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4" name="Freeform 55">
              <a:extLst>
                <a:ext uri="{FF2B5EF4-FFF2-40B4-BE49-F238E27FC236}">
                  <a16:creationId xmlns:a16="http://schemas.microsoft.com/office/drawing/2014/main" id="{23EB32D6-29C5-4607-82B1-9FCE7E337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2" y="5502"/>
              <a:ext cx="666" cy="90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66" y="0"/>
                </a:cxn>
                <a:cxn ang="0">
                  <a:pos x="594" y="30"/>
                </a:cxn>
                <a:cxn ang="0">
                  <a:pos x="510" y="54"/>
                </a:cxn>
                <a:cxn ang="0">
                  <a:pos x="414" y="72"/>
                </a:cxn>
                <a:cxn ang="0">
                  <a:pos x="306" y="90"/>
                </a:cxn>
                <a:cxn ang="0">
                  <a:pos x="246" y="90"/>
                </a:cxn>
                <a:cxn ang="0">
                  <a:pos x="192" y="90"/>
                </a:cxn>
                <a:cxn ang="0">
                  <a:pos x="144" y="84"/>
                </a:cxn>
                <a:cxn ang="0">
                  <a:pos x="90" y="72"/>
                </a:cxn>
                <a:cxn ang="0">
                  <a:pos x="42" y="4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54" y="30"/>
                </a:cxn>
                <a:cxn ang="0">
                  <a:pos x="192" y="36"/>
                </a:cxn>
                <a:cxn ang="0">
                  <a:pos x="294" y="36"/>
                </a:cxn>
                <a:cxn ang="0">
                  <a:pos x="408" y="30"/>
                </a:cxn>
                <a:cxn ang="0">
                  <a:pos x="534" y="18"/>
                </a:cxn>
                <a:cxn ang="0">
                  <a:pos x="666" y="0"/>
                </a:cxn>
              </a:cxnLst>
              <a:rect l="0" t="0" r="r" b="b"/>
              <a:pathLst>
                <a:path w="666" h="90">
                  <a:moveTo>
                    <a:pt x="666" y="0"/>
                  </a:moveTo>
                  <a:lnTo>
                    <a:pt x="666" y="0"/>
                  </a:lnTo>
                  <a:lnTo>
                    <a:pt x="594" y="30"/>
                  </a:lnTo>
                  <a:lnTo>
                    <a:pt x="510" y="54"/>
                  </a:lnTo>
                  <a:lnTo>
                    <a:pt x="414" y="72"/>
                  </a:lnTo>
                  <a:lnTo>
                    <a:pt x="306" y="90"/>
                  </a:lnTo>
                  <a:lnTo>
                    <a:pt x="246" y="90"/>
                  </a:lnTo>
                  <a:lnTo>
                    <a:pt x="192" y="90"/>
                  </a:lnTo>
                  <a:lnTo>
                    <a:pt x="144" y="84"/>
                  </a:lnTo>
                  <a:lnTo>
                    <a:pt x="90" y="72"/>
                  </a:lnTo>
                  <a:lnTo>
                    <a:pt x="42" y="4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54" y="30"/>
                  </a:lnTo>
                  <a:lnTo>
                    <a:pt x="192" y="36"/>
                  </a:lnTo>
                  <a:lnTo>
                    <a:pt x="294" y="36"/>
                  </a:lnTo>
                  <a:lnTo>
                    <a:pt x="408" y="30"/>
                  </a:lnTo>
                  <a:lnTo>
                    <a:pt x="534" y="18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5" name="Freeform 56">
              <a:extLst>
                <a:ext uri="{FF2B5EF4-FFF2-40B4-BE49-F238E27FC236}">
                  <a16:creationId xmlns:a16="http://schemas.microsoft.com/office/drawing/2014/main" id="{0E74EEC3-F97A-4141-9090-F6AB37BC8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2" y="5502"/>
              <a:ext cx="666" cy="90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66" y="0"/>
                </a:cxn>
                <a:cxn ang="0">
                  <a:pos x="594" y="30"/>
                </a:cxn>
                <a:cxn ang="0">
                  <a:pos x="510" y="54"/>
                </a:cxn>
                <a:cxn ang="0">
                  <a:pos x="414" y="72"/>
                </a:cxn>
                <a:cxn ang="0">
                  <a:pos x="306" y="90"/>
                </a:cxn>
                <a:cxn ang="0">
                  <a:pos x="246" y="90"/>
                </a:cxn>
                <a:cxn ang="0">
                  <a:pos x="192" y="90"/>
                </a:cxn>
                <a:cxn ang="0">
                  <a:pos x="144" y="84"/>
                </a:cxn>
                <a:cxn ang="0">
                  <a:pos x="90" y="72"/>
                </a:cxn>
                <a:cxn ang="0">
                  <a:pos x="42" y="4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54" y="30"/>
                </a:cxn>
                <a:cxn ang="0">
                  <a:pos x="192" y="36"/>
                </a:cxn>
                <a:cxn ang="0">
                  <a:pos x="294" y="36"/>
                </a:cxn>
                <a:cxn ang="0">
                  <a:pos x="408" y="30"/>
                </a:cxn>
                <a:cxn ang="0">
                  <a:pos x="534" y="18"/>
                </a:cxn>
                <a:cxn ang="0">
                  <a:pos x="666" y="0"/>
                </a:cxn>
              </a:cxnLst>
              <a:rect l="0" t="0" r="r" b="b"/>
              <a:pathLst>
                <a:path w="666" h="90">
                  <a:moveTo>
                    <a:pt x="666" y="0"/>
                  </a:moveTo>
                  <a:lnTo>
                    <a:pt x="666" y="0"/>
                  </a:lnTo>
                  <a:lnTo>
                    <a:pt x="594" y="30"/>
                  </a:lnTo>
                  <a:lnTo>
                    <a:pt x="510" y="54"/>
                  </a:lnTo>
                  <a:lnTo>
                    <a:pt x="414" y="72"/>
                  </a:lnTo>
                  <a:lnTo>
                    <a:pt x="306" y="90"/>
                  </a:lnTo>
                  <a:lnTo>
                    <a:pt x="246" y="90"/>
                  </a:lnTo>
                  <a:lnTo>
                    <a:pt x="192" y="90"/>
                  </a:lnTo>
                  <a:lnTo>
                    <a:pt x="144" y="84"/>
                  </a:lnTo>
                  <a:lnTo>
                    <a:pt x="90" y="72"/>
                  </a:lnTo>
                  <a:lnTo>
                    <a:pt x="42" y="4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54" y="30"/>
                  </a:lnTo>
                  <a:lnTo>
                    <a:pt x="192" y="36"/>
                  </a:lnTo>
                  <a:lnTo>
                    <a:pt x="294" y="36"/>
                  </a:lnTo>
                  <a:lnTo>
                    <a:pt x="408" y="30"/>
                  </a:lnTo>
                  <a:lnTo>
                    <a:pt x="534" y="18"/>
                  </a:lnTo>
                  <a:lnTo>
                    <a:pt x="6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6" name="Freeform 57">
              <a:extLst>
                <a:ext uri="{FF2B5EF4-FFF2-40B4-BE49-F238E27FC236}">
                  <a16:creationId xmlns:a16="http://schemas.microsoft.com/office/drawing/2014/main" id="{043005B5-8EB3-410D-BFDA-B8DE50E76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" y="3540"/>
              <a:ext cx="714" cy="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8" y="18"/>
                </a:cxn>
                <a:cxn ang="0">
                  <a:pos x="150" y="78"/>
                </a:cxn>
                <a:cxn ang="0">
                  <a:pos x="210" y="120"/>
                </a:cxn>
                <a:cxn ang="0">
                  <a:pos x="276" y="174"/>
                </a:cxn>
                <a:cxn ang="0">
                  <a:pos x="336" y="234"/>
                </a:cxn>
                <a:cxn ang="0">
                  <a:pos x="390" y="300"/>
                </a:cxn>
                <a:cxn ang="0">
                  <a:pos x="540" y="348"/>
                </a:cxn>
                <a:cxn ang="0">
                  <a:pos x="486" y="480"/>
                </a:cxn>
                <a:cxn ang="0">
                  <a:pos x="486" y="480"/>
                </a:cxn>
                <a:cxn ang="0">
                  <a:pos x="516" y="516"/>
                </a:cxn>
                <a:cxn ang="0">
                  <a:pos x="552" y="558"/>
                </a:cxn>
                <a:cxn ang="0">
                  <a:pos x="588" y="612"/>
                </a:cxn>
                <a:cxn ang="0">
                  <a:pos x="630" y="678"/>
                </a:cxn>
                <a:cxn ang="0">
                  <a:pos x="666" y="756"/>
                </a:cxn>
                <a:cxn ang="0">
                  <a:pos x="696" y="840"/>
                </a:cxn>
                <a:cxn ang="0">
                  <a:pos x="702" y="888"/>
                </a:cxn>
                <a:cxn ang="0">
                  <a:pos x="714" y="936"/>
                </a:cxn>
                <a:cxn ang="0">
                  <a:pos x="714" y="936"/>
                </a:cxn>
                <a:cxn ang="0">
                  <a:pos x="696" y="894"/>
                </a:cxn>
                <a:cxn ang="0">
                  <a:pos x="684" y="852"/>
                </a:cxn>
                <a:cxn ang="0">
                  <a:pos x="654" y="792"/>
                </a:cxn>
                <a:cxn ang="0">
                  <a:pos x="624" y="720"/>
                </a:cxn>
                <a:cxn ang="0">
                  <a:pos x="576" y="648"/>
                </a:cxn>
                <a:cxn ang="0">
                  <a:pos x="522" y="570"/>
                </a:cxn>
                <a:cxn ang="0">
                  <a:pos x="456" y="498"/>
                </a:cxn>
                <a:cxn ang="0">
                  <a:pos x="492" y="372"/>
                </a:cxn>
                <a:cxn ang="0">
                  <a:pos x="378" y="342"/>
                </a:cxn>
                <a:cxn ang="0">
                  <a:pos x="378" y="342"/>
                </a:cxn>
                <a:cxn ang="0">
                  <a:pos x="360" y="318"/>
                </a:cxn>
                <a:cxn ang="0">
                  <a:pos x="300" y="246"/>
                </a:cxn>
                <a:cxn ang="0">
                  <a:pos x="246" y="192"/>
                </a:cxn>
                <a:cxn ang="0">
                  <a:pos x="186" y="132"/>
                </a:cxn>
                <a:cxn ang="0">
                  <a:pos x="102" y="66"/>
                </a:cxn>
                <a:cxn ang="0">
                  <a:pos x="0" y="0"/>
                </a:cxn>
              </a:cxnLst>
              <a:rect l="0" t="0" r="r" b="b"/>
              <a:pathLst>
                <a:path w="714" h="936">
                  <a:moveTo>
                    <a:pt x="0" y="0"/>
                  </a:moveTo>
                  <a:lnTo>
                    <a:pt x="0" y="0"/>
                  </a:lnTo>
                  <a:lnTo>
                    <a:pt x="48" y="18"/>
                  </a:lnTo>
                  <a:lnTo>
                    <a:pt x="150" y="78"/>
                  </a:lnTo>
                  <a:lnTo>
                    <a:pt x="210" y="120"/>
                  </a:lnTo>
                  <a:lnTo>
                    <a:pt x="276" y="174"/>
                  </a:lnTo>
                  <a:lnTo>
                    <a:pt x="336" y="234"/>
                  </a:lnTo>
                  <a:lnTo>
                    <a:pt x="390" y="300"/>
                  </a:lnTo>
                  <a:lnTo>
                    <a:pt x="540" y="348"/>
                  </a:lnTo>
                  <a:lnTo>
                    <a:pt x="486" y="480"/>
                  </a:lnTo>
                  <a:lnTo>
                    <a:pt x="486" y="480"/>
                  </a:lnTo>
                  <a:lnTo>
                    <a:pt x="516" y="516"/>
                  </a:lnTo>
                  <a:lnTo>
                    <a:pt x="552" y="558"/>
                  </a:lnTo>
                  <a:lnTo>
                    <a:pt x="588" y="612"/>
                  </a:lnTo>
                  <a:lnTo>
                    <a:pt x="630" y="678"/>
                  </a:lnTo>
                  <a:lnTo>
                    <a:pt x="666" y="756"/>
                  </a:lnTo>
                  <a:lnTo>
                    <a:pt x="696" y="840"/>
                  </a:lnTo>
                  <a:lnTo>
                    <a:pt x="702" y="888"/>
                  </a:lnTo>
                  <a:lnTo>
                    <a:pt x="714" y="936"/>
                  </a:lnTo>
                  <a:lnTo>
                    <a:pt x="714" y="936"/>
                  </a:lnTo>
                  <a:lnTo>
                    <a:pt x="696" y="894"/>
                  </a:lnTo>
                  <a:lnTo>
                    <a:pt x="684" y="852"/>
                  </a:lnTo>
                  <a:lnTo>
                    <a:pt x="654" y="792"/>
                  </a:lnTo>
                  <a:lnTo>
                    <a:pt x="624" y="720"/>
                  </a:lnTo>
                  <a:lnTo>
                    <a:pt x="576" y="648"/>
                  </a:lnTo>
                  <a:lnTo>
                    <a:pt x="522" y="570"/>
                  </a:lnTo>
                  <a:lnTo>
                    <a:pt x="456" y="498"/>
                  </a:lnTo>
                  <a:lnTo>
                    <a:pt x="492" y="372"/>
                  </a:lnTo>
                  <a:lnTo>
                    <a:pt x="378" y="342"/>
                  </a:lnTo>
                  <a:lnTo>
                    <a:pt x="378" y="342"/>
                  </a:lnTo>
                  <a:lnTo>
                    <a:pt x="360" y="318"/>
                  </a:lnTo>
                  <a:lnTo>
                    <a:pt x="300" y="246"/>
                  </a:lnTo>
                  <a:lnTo>
                    <a:pt x="246" y="192"/>
                  </a:lnTo>
                  <a:lnTo>
                    <a:pt x="186" y="132"/>
                  </a:lnTo>
                  <a:lnTo>
                    <a:pt x="102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7" name="Freeform 58">
              <a:extLst>
                <a:ext uri="{FF2B5EF4-FFF2-40B4-BE49-F238E27FC236}">
                  <a16:creationId xmlns:a16="http://schemas.microsoft.com/office/drawing/2014/main" id="{65424D6C-1807-4AD4-8A1E-029DA604A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" y="3540"/>
              <a:ext cx="714" cy="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8" y="18"/>
                </a:cxn>
                <a:cxn ang="0">
                  <a:pos x="150" y="78"/>
                </a:cxn>
                <a:cxn ang="0">
                  <a:pos x="210" y="120"/>
                </a:cxn>
                <a:cxn ang="0">
                  <a:pos x="276" y="174"/>
                </a:cxn>
                <a:cxn ang="0">
                  <a:pos x="336" y="234"/>
                </a:cxn>
                <a:cxn ang="0">
                  <a:pos x="390" y="300"/>
                </a:cxn>
                <a:cxn ang="0">
                  <a:pos x="540" y="348"/>
                </a:cxn>
                <a:cxn ang="0">
                  <a:pos x="486" y="480"/>
                </a:cxn>
                <a:cxn ang="0">
                  <a:pos x="486" y="480"/>
                </a:cxn>
                <a:cxn ang="0">
                  <a:pos x="516" y="516"/>
                </a:cxn>
                <a:cxn ang="0">
                  <a:pos x="552" y="558"/>
                </a:cxn>
                <a:cxn ang="0">
                  <a:pos x="588" y="612"/>
                </a:cxn>
                <a:cxn ang="0">
                  <a:pos x="630" y="678"/>
                </a:cxn>
                <a:cxn ang="0">
                  <a:pos x="666" y="756"/>
                </a:cxn>
                <a:cxn ang="0">
                  <a:pos x="696" y="840"/>
                </a:cxn>
                <a:cxn ang="0">
                  <a:pos x="702" y="888"/>
                </a:cxn>
                <a:cxn ang="0">
                  <a:pos x="714" y="936"/>
                </a:cxn>
                <a:cxn ang="0">
                  <a:pos x="714" y="936"/>
                </a:cxn>
                <a:cxn ang="0">
                  <a:pos x="696" y="894"/>
                </a:cxn>
                <a:cxn ang="0">
                  <a:pos x="684" y="852"/>
                </a:cxn>
                <a:cxn ang="0">
                  <a:pos x="654" y="792"/>
                </a:cxn>
                <a:cxn ang="0">
                  <a:pos x="624" y="720"/>
                </a:cxn>
                <a:cxn ang="0">
                  <a:pos x="576" y="648"/>
                </a:cxn>
                <a:cxn ang="0">
                  <a:pos x="522" y="570"/>
                </a:cxn>
                <a:cxn ang="0">
                  <a:pos x="456" y="498"/>
                </a:cxn>
                <a:cxn ang="0">
                  <a:pos x="492" y="372"/>
                </a:cxn>
                <a:cxn ang="0">
                  <a:pos x="378" y="342"/>
                </a:cxn>
                <a:cxn ang="0">
                  <a:pos x="378" y="342"/>
                </a:cxn>
                <a:cxn ang="0">
                  <a:pos x="360" y="318"/>
                </a:cxn>
                <a:cxn ang="0">
                  <a:pos x="300" y="246"/>
                </a:cxn>
                <a:cxn ang="0">
                  <a:pos x="246" y="192"/>
                </a:cxn>
                <a:cxn ang="0">
                  <a:pos x="186" y="132"/>
                </a:cxn>
                <a:cxn ang="0">
                  <a:pos x="102" y="66"/>
                </a:cxn>
                <a:cxn ang="0">
                  <a:pos x="0" y="0"/>
                </a:cxn>
              </a:cxnLst>
              <a:rect l="0" t="0" r="r" b="b"/>
              <a:pathLst>
                <a:path w="714" h="936">
                  <a:moveTo>
                    <a:pt x="0" y="0"/>
                  </a:moveTo>
                  <a:lnTo>
                    <a:pt x="0" y="0"/>
                  </a:lnTo>
                  <a:lnTo>
                    <a:pt x="48" y="18"/>
                  </a:lnTo>
                  <a:lnTo>
                    <a:pt x="150" y="78"/>
                  </a:lnTo>
                  <a:lnTo>
                    <a:pt x="210" y="120"/>
                  </a:lnTo>
                  <a:lnTo>
                    <a:pt x="276" y="174"/>
                  </a:lnTo>
                  <a:lnTo>
                    <a:pt x="336" y="234"/>
                  </a:lnTo>
                  <a:lnTo>
                    <a:pt x="390" y="300"/>
                  </a:lnTo>
                  <a:lnTo>
                    <a:pt x="540" y="348"/>
                  </a:lnTo>
                  <a:lnTo>
                    <a:pt x="486" y="480"/>
                  </a:lnTo>
                  <a:lnTo>
                    <a:pt x="486" y="480"/>
                  </a:lnTo>
                  <a:lnTo>
                    <a:pt x="516" y="516"/>
                  </a:lnTo>
                  <a:lnTo>
                    <a:pt x="552" y="558"/>
                  </a:lnTo>
                  <a:lnTo>
                    <a:pt x="588" y="612"/>
                  </a:lnTo>
                  <a:lnTo>
                    <a:pt x="630" y="678"/>
                  </a:lnTo>
                  <a:lnTo>
                    <a:pt x="666" y="756"/>
                  </a:lnTo>
                  <a:lnTo>
                    <a:pt x="696" y="840"/>
                  </a:lnTo>
                  <a:lnTo>
                    <a:pt x="702" y="888"/>
                  </a:lnTo>
                  <a:lnTo>
                    <a:pt x="714" y="936"/>
                  </a:lnTo>
                  <a:lnTo>
                    <a:pt x="714" y="936"/>
                  </a:lnTo>
                  <a:lnTo>
                    <a:pt x="696" y="894"/>
                  </a:lnTo>
                  <a:lnTo>
                    <a:pt x="684" y="852"/>
                  </a:lnTo>
                  <a:lnTo>
                    <a:pt x="654" y="792"/>
                  </a:lnTo>
                  <a:lnTo>
                    <a:pt x="624" y="720"/>
                  </a:lnTo>
                  <a:lnTo>
                    <a:pt x="576" y="648"/>
                  </a:lnTo>
                  <a:lnTo>
                    <a:pt x="522" y="570"/>
                  </a:lnTo>
                  <a:lnTo>
                    <a:pt x="456" y="498"/>
                  </a:lnTo>
                  <a:lnTo>
                    <a:pt x="492" y="372"/>
                  </a:lnTo>
                  <a:lnTo>
                    <a:pt x="378" y="342"/>
                  </a:lnTo>
                  <a:lnTo>
                    <a:pt x="378" y="342"/>
                  </a:lnTo>
                  <a:lnTo>
                    <a:pt x="360" y="318"/>
                  </a:lnTo>
                  <a:lnTo>
                    <a:pt x="300" y="246"/>
                  </a:lnTo>
                  <a:lnTo>
                    <a:pt x="246" y="192"/>
                  </a:lnTo>
                  <a:lnTo>
                    <a:pt x="186" y="132"/>
                  </a:lnTo>
                  <a:lnTo>
                    <a:pt x="102" y="6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8" name="Freeform 59">
              <a:extLst>
                <a:ext uri="{FF2B5EF4-FFF2-40B4-BE49-F238E27FC236}">
                  <a16:creationId xmlns:a16="http://schemas.microsoft.com/office/drawing/2014/main" id="{D2DAB8B5-8700-4190-AD19-BFD3A27BA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4" y="2646"/>
              <a:ext cx="606" cy="600"/>
            </a:xfrm>
            <a:custGeom>
              <a:avLst/>
              <a:gdLst/>
              <a:ahLst/>
              <a:cxnLst>
                <a:cxn ang="0">
                  <a:pos x="564" y="102"/>
                </a:cxn>
                <a:cxn ang="0">
                  <a:pos x="540" y="72"/>
                </a:cxn>
                <a:cxn ang="0">
                  <a:pos x="492" y="36"/>
                </a:cxn>
                <a:cxn ang="0">
                  <a:pos x="402" y="12"/>
                </a:cxn>
                <a:cxn ang="0">
                  <a:pos x="336" y="0"/>
                </a:cxn>
                <a:cxn ang="0">
                  <a:pos x="198" y="12"/>
                </a:cxn>
                <a:cxn ang="0">
                  <a:pos x="108" y="48"/>
                </a:cxn>
                <a:cxn ang="0">
                  <a:pos x="54" y="90"/>
                </a:cxn>
                <a:cxn ang="0">
                  <a:pos x="18" y="150"/>
                </a:cxn>
                <a:cxn ang="0">
                  <a:pos x="0" y="222"/>
                </a:cxn>
                <a:cxn ang="0">
                  <a:pos x="0" y="312"/>
                </a:cxn>
                <a:cxn ang="0">
                  <a:pos x="12" y="366"/>
                </a:cxn>
                <a:cxn ang="0">
                  <a:pos x="60" y="534"/>
                </a:cxn>
                <a:cxn ang="0">
                  <a:pos x="72" y="600"/>
                </a:cxn>
                <a:cxn ang="0">
                  <a:pos x="162" y="516"/>
                </a:cxn>
                <a:cxn ang="0">
                  <a:pos x="186" y="492"/>
                </a:cxn>
                <a:cxn ang="0">
                  <a:pos x="198" y="450"/>
                </a:cxn>
                <a:cxn ang="0">
                  <a:pos x="198" y="420"/>
                </a:cxn>
                <a:cxn ang="0">
                  <a:pos x="234" y="384"/>
                </a:cxn>
                <a:cxn ang="0">
                  <a:pos x="258" y="384"/>
                </a:cxn>
                <a:cxn ang="0">
                  <a:pos x="276" y="408"/>
                </a:cxn>
                <a:cxn ang="0">
                  <a:pos x="288" y="408"/>
                </a:cxn>
                <a:cxn ang="0">
                  <a:pos x="342" y="366"/>
                </a:cxn>
                <a:cxn ang="0">
                  <a:pos x="336" y="276"/>
                </a:cxn>
                <a:cxn ang="0">
                  <a:pos x="342" y="258"/>
                </a:cxn>
                <a:cxn ang="0">
                  <a:pos x="372" y="228"/>
                </a:cxn>
                <a:cxn ang="0">
                  <a:pos x="378" y="204"/>
                </a:cxn>
                <a:cxn ang="0">
                  <a:pos x="378" y="126"/>
                </a:cxn>
                <a:cxn ang="0">
                  <a:pos x="450" y="156"/>
                </a:cxn>
                <a:cxn ang="0">
                  <a:pos x="444" y="144"/>
                </a:cxn>
                <a:cxn ang="0">
                  <a:pos x="432" y="120"/>
                </a:cxn>
                <a:cxn ang="0">
                  <a:pos x="516" y="150"/>
                </a:cxn>
                <a:cxn ang="0">
                  <a:pos x="570" y="162"/>
                </a:cxn>
                <a:cxn ang="0">
                  <a:pos x="606" y="180"/>
                </a:cxn>
                <a:cxn ang="0">
                  <a:pos x="600" y="156"/>
                </a:cxn>
                <a:cxn ang="0">
                  <a:pos x="564" y="102"/>
                </a:cxn>
              </a:cxnLst>
              <a:rect l="0" t="0" r="r" b="b"/>
              <a:pathLst>
                <a:path w="606" h="600">
                  <a:moveTo>
                    <a:pt x="564" y="102"/>
                  </a:moveTo>
                  <a:lnTo>
                    <a:pt x="564" y="102"/>
                  </a:lnTo>
                  <a:lnTo>
                    <a:pt x="552" y="90"/>
                  </a:lnTo>
                  <a:lnTo>
                    <a:pt x="540" y="72"/>
                  </a:lnTo>
                  <a:lnTo>
                    <a:pt x="522" y="54"/>
                  </a:lnTo>
                  <a:lnTo>
                    <a:pt x="492" y="36"/>
                  </a:lnTo>
                  <a:lnTo>
                    <a:pt x="450" y="24"/>
                  </a:lnTo>
                  <a:lnTo>
                    <a:pt x="402" y="12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70" y="6"/>
                  </a:lnTo>
                  <a:lnTo>
                    <a:pt x="198" y="12"/>
                  </a:lnTo>
                  <a:lnTo>
                    <a:pt x="138" y="36"/>
                  </a:lnTo>
                  <a:lnTo>
                    <a:pt x="108" y="48"/>
                  </a:lnTo>
                  <a:lnTo>
                    <a:pt x="78" y="66"/>
                  </a:lnTo>
                  <a:lnTo>
                    <a:pt x="54" y="90"/>
                  </a:lnTo>
                  <a:lnTo>
                    <a:pt x="36" y="120"/>
                  </a:lnTo>
                  <a:lnTo>
                    <a:pt x="18" y="150"/>
                  </a:lnTo>
                  <a:lnTo>
                    <a:pt x="6" y="180"/>
                  </a:lnTo>
                  <a:lnTo>
                    <a:pt x="0" y="222"/>
                  </a:lnTo>
                  <a:lnTo>
                    <a:pt x="0" y="264"/>
                  </a:lnTo>
                  <a:lnTo>
                    <a:pt x="0" y="312"/>
                  </a:lnTo>
                  <a:lnTo>
                    <a:pt x="12" y="366"/>
                  </a:lnTo>
                  <a:lnTo>
                    <a:pt x="12" y="366"/>
                  </a:lnTo>
                  <a:lnTo>
                    <a:pt x="42" y="456"/>
                  </a:lnTo>
                  <a:lnTo>
                    <a:pt x="60" y="534"/>
                  </a:lnTo>
                  <a:lnTo>
                    <a:pt x="72" y="600"/>
                  </a:lnTo>
                  <a:lnTo>
                    <a:pt x="72" y="600"/>
                  </a:lnTo>
                  <a:lnTo>
                    <a:pt x="126" y="552"/>
                  </a:lnTo>
                  <a:lnTo>
                    <a:pt x="162" y="51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92" y="474"/>
                  </a:lnTo>
                  <a:lnTo>
                    <a:pt x="198" y="450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234" y="384"/>
                  </a:lnTo>
                  <a:lnTo>
                    <a:pt x="234" y="384"/>
                  </a:lnTo>
                  <a:lnTo>
                    <a:pt x="246" y="384"/>
                  </a:lnTo>
                  <a:lnTo>
                    <a:pt x="258" y="384"/>
                  </a:lnTo>
                  <a:lnTo>
                    <a:pt x="276" y="408"/>
                  </a:lnTo>
                  <a:lnTo>
                    <a:pt x="276" y="408"/>
                  </a:lnTo>
                  <a:lnTo>
                    <a:pt x="282" y="414"/>
                  </a:lnTo>
                  <a:lnTo>
                    <a:pt x="288" y="408"/>
                  </a:lnTo>
                  <a:lnTo>
                    <a:pt x="312" y="396"/>
                  </a:lnTo>
                  <a:lnTo>
                    <a:pt x="342" y="366"/>
                  </a:lnTo>
                  <a:lnTo>
                    <a:pt x="342" y="366"/>
                  </a:lnTo>
                  <a:lnTo>
                    <a:pt x="336" y="276"/>
                  </a:lnTo>
                  <a:lnTo>
                    <a:pt x="336" y="276"/>
                  </a:lnTo>
                  <a:lnTo>
                    <a:pt x="342" y="258"/>
                  </a:lnTo>
                  <a:lnTo>
                    <a:pt x="360" y="246"/>
                  </a:lnTo>
                  <a:lnTo>
                    <a:pt x="372" y="228"/>
                  </a:lnTo>
                  <a:lnTo>
                    <a:pt x="378" y="204"/>
                  </a:lnTo>
                  <a:lnTo>
                    <a:pt x="378" y="204"/>
                  </a:lnTo>
                  <a:lnTo>
                    <a:pt x="378" y="126"/>
                  </a:lnTo>
                  <a:lnTo>
                    <a:pt x="378" y="126"/>
                  </a:lnTo>
                  <a:lnTo>
                    <a:pt x="402" y="138"/>
                  </a:lnTo>
                  <a:lnTo>
                    <a:pt x="450" y="156"/>
                  </a:lnTo>
                  <a:lnTo>
                    <a:pt x="450" y="156"/>
                  </a:lnTo>
                  <a:lnTo>
                    <a:pt x="444" y="144"/>
                  </a:lnTo>
                  <a:lnTo>
                    <a:pt x="432" y="120"/>
                  </a:lnTo>
                  <a:lnTo>
                    <a:pt x="432" y="120"/>
                  </a:lnTo>
                  <a:lnTo>
                    <a:pt x="462" y="132"/>
                  </a:lnTo>
                  <a:lnTo>
                    <a:pt x="516" y="150"/>
                  </a:lnTo>
                  <a:lnTo>
                    <a:pt x="516" y="150"/>
                  </a:lnTo>
                  <a:lnTo>
                    <a:pt x="570" y="162"/>
                  </a:lnTo>
                  <a:lnTo>
                    <a:pt x="588" y="168"/>
                  </a:lnTo>
                  <a:lnTo>
                    <a:pt x="606" y="180"/>
                  </a:lnTo>
                  <a:lnTo>
                    <a:pt x="606" y="180"/>
                  </a:lnTo>
                  <a:lnTo>
                    <a:pt x="600" y="156"/>
                  </a:lnTo>
                  <a:lnTo>
                    <a:pt x="588" y="132"/>
                  </a:lnTo>
                  <a:lnTo>
                    <a:pt x="564" y="10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9" name="Freeform 60">
              <a:extLst>
                <a:ext uri="{FF2B5EF4-FFF2-40B4-BE49-F238E27FC236}">
                  <a16:creationId xmlns:a16="http://schemas.microsoft.com/office/drawing/2014/main" id="{5FF12FDC-BA5A-477F-9B22-01D6A2FC5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4" y="2646"/>
              <a:ext cx="606" cy="600"/>
            </a:xfrm>
            <a:custGeom>
              <a:avLst/>
              <a:gdLst/>
              <a:ahLst/>
              <a:cxnLst>
                <a:cxn ang="0">
                  <a:pos x="564" y="102"/>
                </a:cxn>
                <a:cxn ang="0">
                  <a:pos x="540" y="72"/>
                </a:cxn>
                <a:cxn ang="0">
                  <a:pos x="492" y="36"/>
                </a:cxn>
                <a:cxn ang="0">
                  <a:pos x="402" y="12"/>
                </a:cxn>
                <a:cxn ang="0">
                  <a:pos x="336" y="0"/>
                </a:cxn>
                <a:cxn ang="0">
                  <a:pos x="198" y="12"/>
                </a:cxn>
                <a:cxn ang="0">
                  <a:pos x="108" y="48"/>
                </a:cxn>
                <a:cxn ang="0">
                  <a:pos x="54" y="90"/>
                </a:cxn>
                <a:cxn ang="0">
                  <a:pos x="18" y="150"/>
                </a:cxn>
                <a:cxn ang="0">
                  <a:pos x="0" y="222"/>
                </a:cxn>
                <a:cxn ang="0">
                  <a:pos x="0" y="312"/>
                </a:cxn>
                <a:cxn ang="0">
                  <a:pos x="12" y="366"/>
                </a:cxn>
                <a:cxn ang="0">
                  <a:pos x="60" y="534"/>
                </a:cxn>
                <a:cxn ang="0">
                  <a:pos x="72" y="600"/>
                </a:cxn>
                <a:cxn ang="0">
                  <a:pos x="162" y="516"/>
                </a:cxn>
                <a:cxn ang="0">
                  <a:pos x="186" y="492"/>
                </a:cxn>
                <a:cxn ang="0">
                  <a:pos x="198" y="450"/>
                </a:cxn>
                <a:cxn ang="0">
                  <a:pos x="198" y="420"/>
                </a:cxn>
                <a:cxn ang="0">
                  <a:pos x="234" y="384"/>
                </a:cxn>
                <a:cxn ang="0">
                  <a:pos x="258" y="384"/>
                </a:cxn>
                <a:cxn ang="0">
                  <a:pos x="276" y="408"/>
                </a:cxn>
                <a:cxn ang="0">
                  <a:pos x="288" y="408"/>
                </a:cxn>
                <a:cxn ang="0">
                  <a:pos x="342" y="366"/>
                </a:cxn>
                <a:cxn ang="0">
                  <a:pos x="336" y="276"/>
                </a:cxn>
                <a:cxn ang="0">
                  <a:pos x="342" y="258"/>
                </a:cxn>
                <a:cxn ang="0">
                  <a:pos x="372" y="228"/>
                </a:cxn>
                <a:cxn ang="0">
                  <a:pos x="378" y="204"/>
                </a:cxn>
                <a:cxn ang="0">
                  <a:pos x="378" y="126"/>
                </a:cxn>
                <a:cxn ang="0">
                  <a:pos x="450" y="156"/>
                </a:cxn>
                <a:cxn ang="0">
                  <a:pos x="444" y="144"/>
                </a:cxn>
                <a:cxn ang="0">
                  <a:pos x="432" y="120"/>
                </a:cxn>
                <a:cxn ang="0">
                  <a:pos x="516" y="150"/>
                </a:cxn>
                <a:cxn ang="0">
                  <a:pos x="570" y="162"/>
                </a:cxn>
                <a:cxn ang="0">
                  <a:pos x="606" y="180"/>
                </a:cxn>
                <a:cxn ang="0">
                  <a:pos x="600" y="156"/>
                </a:cxn>
                <a:cxn ang="0">
                  <a:pos x="564" y="102"/>
                </a:cxn>
              </a:cxnLst>
              <a:rect l="0" t="0" r="r" b="b"/>
              <a:pathLst>
                <a:path w="606" h="600">
                  <a:moveTo>
                    <a:pt x="564" y="102"/>
                  </a:moveTo>
                  <a:lnTo>
                    <a:pt x="564" y="102"/>
                  </a:lnTo>
                  <a:lnTo>
                    <a:pt x="552" y="90"/>
                  </a:lnTo>
                  <a:lnTo>
                    <a:pt x="540" y="72"/>
                  </a:lnTo>
                  <a:lnTo>
                    <a:pt x="522" y="54"/>
                  </a:lnTo>
                  <a:lnTo>
                    <a:pt x="492" y="36"/>
                  </a:lnTo>
                  <a:lnTo>
                    <a:pt x="450" y="24"/>
                  </a:lnTo>
                  <a:lnTo>
                    <a:pt x="402" y="12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70" y="6"/>
                  </a:lnTo>
                  <a:lnTo>
                    <a:pt x="198" y="12"/>
                  </a:lnTo>
                  <a:lnTo>
                    <a:pt x="138" y="36"/>
                  </a:lnTo>
                  <a:lnTo>
                    <a:pt x="108" y="48"/>
                  </a:lnTo>
                  <a:lnTo>
                    <a:pt x="78" y="66"/>
                  </a:lnTo>
                  <a:lnTo>
                    <a:pt x="54" y="90"/>
                  </a:lnTo>
                  <a:lnTo>
                    <a:pt x="36" y="120"/>
                  </a:lnTo>
                  <a:lnTo>
                    <a:pt x="18" y="150"/>
                  </a:lnTo>
                  <a:lnTo>
                    <a:pt x="6" y="180"/>
                  </a:lnTo>
                  <a:lnTo>
                    <a:pt x="0" y="222"/>
                  </a:lnTo>
                  <a:lnTo>
                    <a:pt x="0" y="264"/>
                  </a:lnTo>
                  <a:lnTo>
                    <a:pt x="0" y="312"/>
                  </a:lnTo>
                  <a:lnTo>
                    <a:pt x="12" y="366"/>
                  </a:lnTo>
                  <a:lnTo>
                    <a:pt x="12" y="366"/>
                  </a:lnTo>
                  <a:lnTo>
                    <a:pt x="42" y="456"/>
                  </a:lnTo>
                  <a:lnTo>
                    <a:pt x="60" y="534"/>
                  </a:lnTo>
                  <a:lnTo>
                    <a:pt x="72" y="600"/>
                  </a:lnTo>
                  <a:lnTo>
                    <a:pt x="72" y="600"/>
                  </a:lnTo>
                  <a:lnTo>
                    <a:pt x="126" y="552"/>
                  </a:lnTo>
                  <a:lnTo>
                    <a:pt x="162" y="51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92" y="474"/>
                  </a:lnTo>
                  <a:lnTo>
                    <a:pt x="198" y="450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234" y="384"/>
                  </a:lnTo>
                  <a:lnTo>
                    <a:pt x="234" y="384"/>
                  </a:lnTo>
                  <a:lnTo>
                    <a:pt x="246" y="384"/>
                  </a:lnTo>
                  <a:lnTo>
                    <a:pt x="258" y="384"/>
                  </a:lnTo>
                  <a:lnTo>
                    <a:pt x="276" y="408"/>
                  </a:lnTo>
                  <a:lnTo>
                    <a:pt x="276" y="408"/>
                  </a:lnTo>
                  <a:lnTo>
                    <a:pt x="282" y="414"/>
                  </a:lnTo>
                  <a:lnTo>
                    <a:pt x="288" y="408"/>
                  </a:lnTo>
                  <a:lnTo>
                    <a:pt x="312" y="396"/>
                  </a:lnTo>
                  <a:lnTo>
                    <a:pt x="342" y="366"/>
                  </a:lnTo>
                  <a:lnTo>
                    <a:pt x="342" y="366"/>
                  </a:lnTo>
                  <a:lnTo>
                    <a:pt x="336" y="276"/>
                  </a:lnTo>
                  <a:lnTo>
                    <a:pt x="336" y="276"/>
                  </a:lnTo>
                  <a:lnTo>
                    <a:pt x="342" y="258"/>
                  </a:lnTo>
                  <a:lnTo>
                    <a:pt x="360" y="246"/>
                  </a:lnTo>
                  <a:lnTo>
                    <a:pt x="372" y="228"/>
                  </a:lnTo>
                  <a:lnTo>
                    <a:pt x="378" y="204"/>
                  </a:lnTo>
                  <a:lnTo>
                    <a:pt x="378" y="204"/>
                  </a:lnTo>
                  <a:lnTo>
                    <a:pt x="378" y="126"/>
                  </a:lnTo>
                  <a:lnTo>
                    <a:pt x="378" y="126"/>
                  </a:lnTo>
                  <a:lnTo>
                    <a:pt x="402" y="138"/>
                  </a:lnTo>
                  <a:lnTo>
                    <a:pt x="450" y="156"/>
                  </a:lnTo>
                  <a:lnTo>
                    <a:pt x="450" y="156"/>
                  </a:lnTo>
                  <a:lnTo>
                    <a:pt x="444" y="144"/>
                  </a:lnTo>
                  <a:lnTo>
                    <a:pt x="432" y="120"/>
                  </a:lnTo>
                  <a:lnTo>
                    <a:pt x="432" y="120"/>
                  </a:lnTo>
                  <a:lnTo>
                    <a:pt x="462" y="132"/>
                  </a:lnTo>
                  <a:lnTo>
                    <a:pt x="516" y="150"/>
                  </a:lnTo>
                  <a:lnTo>
                    <a:pt x="516" y="150"/>
                  </a:lnTo>
                  <a:lnTo>
                    <a:pt x="570" y="162"/>
                  </a:lnTo>
                  <a:lnTo>
                    <a:pt x="588" y="168"/>
                  </a:lnTo>
                  <a:lnTo>
                    <a:pt x="606" y="180"/>
                  </a:lnTo>
                  <a:lnTo>
                    <a:pt x="606" y="180"/>
                  </a:lnTo>
                  <a:lnTo>
                    <a:pt x="600" y="156"/>
                  </a:lnTo>
                  <a:lnTo>
                    <a:pt x="588" y="132"/>
                  </a:lnTo>
                  <a:lnTo>
                    <a:pt x="564" y="10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0" name="Freeform 61">
              <a:extLst>
                <a:ext uri="{FF2B5EF4-FFF2-40B4-BE49-F238E27FC236}">
                  <a16:creationId xmlns:a16="http://schemas.microsoft.com/office/drawing/2014/main" id="{F7CEA598-178B-44EA-AD74-22E7F4A5C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982"/>
              <a:ext cx="90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42" y="18"/>
                </a:cxn>
                <a:cxn ang="0">
                  <a:pos x="72" y="18"/>
                </a:cxn>
                <a:cxn ang="0">
                  <a:pos x="84" y="24"/>
                </a:cxn>
                <a:cxn ang="0">
                  <a:pos x="90" y="30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8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0" y="30"/>
                </a:cxn>
              </a:cxnLst>
              <a:rect l="0" t="0" r="r" b="b"/>
              <a:pathLst>
                <a:path w="90" h="30">
                  <a:moveTo>
                    <a:pt x="0" y="30"/>
                  </a:moveTo>
                  <a:lnTo>
                    <a:pt x="0" y="30"/>
                  </a:lnTo>
                  <a:lnTo>
                    <a:pt x="42" y="18"/>
                  </a:lnTo>
                  <a:lnTo>
                    <a:pt x="72" y="18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8"/>
                  </a:lnTo>
                  <a:lnTo>
                    <a:pt x="78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1" name="Freeform 62">
              <a:extLst>
                <a:ext uri="{FF2B5EF4-FFF2-40B4-BE49-F238E27FC236}">
                  <a16:creationId xmlns:a16="http://schemas.microsoft.com/office/drawing/2014/main" id="{CD0EBA37-04AD-4281-8BF2-B838F60C8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982"/>
              <a:ext cx="90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42" y="18"/>
                </a:cxn>
                <a:cxn ang="0">
                  <a:pos x="72" y="18"/>
                </a:cxn>
                <a:cxn ang="0">
                  <a:pos x="84" y="24"/>
                </a:cxn>
                <a:cxn ang="0">
                  <a:pos x="90" y="30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8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0" y="30"/>
                </a:cxn>
              </a:cxnLst>
              <a:rect l="0" t="0" r="r" b="b"/>
              <a:pathLst>
                <a:path w="90" h="30">
                  <a:moveTo>
                    <a:pt x="0" y="30"/>
                  </a:moveTo>
                  <a:lnTo>
                    <a:pt x="0" y="30"/>
                  </a:lnTo>
                  <a:lnTo>
                    <a:pt x="42" y="18"/>
                  </a:lnTo>
                  <a:lnTo>
                    <a:pt x="72" y="18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8"/>
                  </a:lnTo>
                  <a:lnTo>
                    <a:pt x="78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0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2" name="Freeform 63">
              <a:extLst>
                <a:ext uri="{FF2B5EF4-FFF2-40B4-BE49-F238E27FC236}">
                  <a16:creationId xmlns:a16="http://schemas.microsoft.com/office/drawing/2014/main" id="{E360ED45-0092-4E34-A383-514F6C616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2994"/>
              <a:ext cx="138" cy="210"/>
            </a:xfrm>
            <a:custGeom>
              <a:avLst/>
              <a:gdLst/>
              <a:ahLst/>
              <a:cxnLst>
                <a:cxn ang="0">
                  <a:pos x="120" y="48"/>
                </a:cxn>
                <a:cxn ang="0">
                  <a:pos x="120" y="48"/>
                </a:cxn>
                <a:cxn ang="0">
                  <a:pos x="120" y="42"/>
                </a:cxn>
                <a:cxn ang="0">
                  <a:pos x="108" y="24"/>
                </a:cxn>
                <a:cxn ang="0">
                  <a:pos x="102" y="12"/>
                </a:cxn>
                <a:cxn ang="0">
                  <a:pos x="90" y="6"/>
                </a:cxn>
                <a:cxn ang="0">
                  <a:pos x="78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6" y="6"/>
                </a:cxn>
                <a:cxn ang="0">
                  <a:pos x="18" y="18"/>
                </a:cxn>
                <a:cxn ang="0">
                  <a:pos x="6" y="36"/>
                </a:cxn>
                <a:cxn ang="0">
                  <a:pos x="0" y="60"/>
                </a:cxn>
                <a:cxn ang="0">
                  <a:pos x="0" y="90"/>
                </a:cxn>
                <a:cxn ang="0">
                  <a:pos x="12" y="120"/>
                </a:cxn>
                <a:cxn ang="0">
                  <a:pos x="36" y="150"/>
                </a:cxn>
                <a:cxn ang="0">
                  <a:pos x="72" y="186"/>
                </a:cxn>
                <a:cxn ang="0">
                  <a:pos x="72" y="186"/>
                </a:cxn>
                <a:cxn ang="0">
                  <a:pos x="102" y="204"/>
                </a:cxn>
                <a:cxn ang="0">
                  <a:pos x="114" y="210"/>
                </a:cxn>
                <a:cxn ang="0">
                  <a:pos x="126" y="204"/>
                </a:cxn>
                <a:cxn ang="0">
                  <a:pos x="132" y="198"/>
                </a:cxn>
                <a:cxn ang="0">
                  <a:pos x="138" y="186"/>
                </a:cxn>
                <a:cxn ang="0">
                  <a:pos x="138" y="162"/>
                </a:cxn>
                <a:cxn ang="0">
                  <a:pos x="138" y="126"/>
                </a:cxn>
                <a:cxn ang="0">
                  <a:pos x="132" y="96"/>
                </a:cxn>
                <a:cxn ang="0">
                  <a:pos x="120" y="48"/>
                </a:cxn>
              </a:cxnLst>
              <a:rect l="0" t="0" r="r" b="b"/>
              <a:pathLst>
                <a:path w="138" h="210">
                  <a:moveTo>
                    <a:pt x="120" y="48"/>
                  </a:moveTo>
                  <a:lnTo>
                    <a:pt x="120" y="48"/>
                  </a:lnTo>
                  <a:lnTo>
                    <a:pt x="120" y="42"/>
                  </a:lnTo>
                  <a:lnTo>
                    <a:pt x="108" y="24"/>
                  </a:lnTo>
                  <a:lnTo>
                    <a:pt x="102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6" y="6"/>
                  </a:lnTo>
                  <a:lnTo>
                    <a:pt x="18" y="18"/>
                  </a:lnTo>
                  <a:lnTo>
                    <a:pt x="6" y="36"/>
                  </a:lnTo>
                  <a:lnTo>
                    <a:pt x="0" y="60"/>
                  </a:lnTo>
                  <a:lnTo>
                    <a:pt x="0" y="90"/>
                  </a:lnTo>
                  <a:lnTo>
                    <a:pt x="12" y="120"/>
                  </a:lnTo>
                  <a:lnTo>
                    <a:pt x="36" y="150"/>
                  </a:lnTo>
                  <a:lnTo>
                    <a:pt x="72" y="186"/>
                  </a:lnTo>
                  <a:lnTo>
                    <a:pt x="72" y="186"/>
                  </a:lnTo>
                  <a:lnTo>
                    <a:pt x="102" y="204"/>
                  </a:lnTo>
                  <a:lnTo>
                    <a:pt x="114" y="210"/>
                  </a:lnTo>
                  <a:lnTo>
                    <a:pt x="126" y="204"/>
                  </a:lnTo>
                  <a:lnTo>
                    <a:pt x="132" y="198"/>
                  </a:lnTo>
                  <a:lnTo>
                    <a:pt x="138" y="186"/>
                  </a:lnTo>
                  <a:lnTo>
                    <a:pt x="138" y="162"/>
                  </a:lnTo>
                  <a:lnTo>
                    <a:pt x="138" y="126"/>
                  </a:lnTo>
                  <a:lnTo>
                    <a:pt x="132" y="96"/>
                  </a:lnTo>
                  <a:lnTo>
                    <a:pt x="120" y="4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3" name="Freeform 64">
              <a:extLst>
                <a:ext uri="{FF2B5EF4-FFF2-40B4-BE49-F238E27FC236}">
                  <a16:creationId xmlns:a16="http://schemas.microsoft.com/office/drawing/2014/main" id="{A9E278EA-6984-4BF3-9657-E2DD879B4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2994"/>
              <a:ext cx="138" cy="210"/>
            </a:xfrm>
            <a:custGeom>
              <a:avLst/>
              <a:gdLst/>
              <a:ahLst/>
              <a:cxnLst>
                <a:cxn ang="0">
                  <a:pos x="120" y="48"/>
                </a:cxn>
                <a:cxn ang="0">
                  <a:pos x="120" y="48"/>
                </a:cxn>
                <a:cxn ang="0">
                  <a:pos x="120" y="42"/>
                </a:cxn>
                <a:cxn ang="0">
                  <a:pos x="108" y="24"/>
                </a:cxn>
                <a:cxn ang="0">
                  <a:pos x="102" y="12"/>
                </a:cxn>
                <a:cxn ang="0">
                  <a:pos x="90" y="6"/>
                </a:cxn>
                <a:cxn ang="0">
                  <a:pos x="78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6" y="6"/>
                </a:cxn>
                <a:cxn ang="0">
                  <a:pos x="18" y="18"/>
                </a:cxn>
                <a:cxn ang="0">
                  <a:pos x="6" y="36"/>
                </a:cxn>
                <a:cxn ang="0">
                  <a:pos x="0" y="60"/>
                </a:cxn>
                <a:cxn ang="0">
                  <a:pos x="0" y="90"/>
                </a:cxn>
                <a:cxn ang="0">
                  <a:pos x="12" y="120"/>
                </a:cxn>
                <a:cxn ang="0">
                  <a:pos x="36" y="150"/>
                </a:cxn>
                <a:cxn ang="0">
                  <a:pos x="72" y="186"/>
                </a:cxn>
                <a:cxn ang="0">
                  <a:pos x="72" y="186"/>
                </a:cxn>
                <a:cxn ang="0">
                  <a:pos x="102" y="204"/>
                </a:cxn>
                <a:cxn ang="0">
                  <a:pos x="114" y="210"/>
                </a:cxn>
                <a:cxn ang="0">
                  <a:pos x="126" y="204"/>
                </a:cxn>
                <a:cxn ang="0">
                  <a:pos x="132" y="198"/>
                </a:cxn>
                <a:cxn ang="0">
                  <a:pos x="138" y="186"/>
                </a:cxn>
                <a:cxn ang="0">
                  <a:pos x="138" y="162"/>
                </a:cxn>
                <a:cxn ang="0">
                  <a:pos x="138" y="126"/>
                </a:cxn>
                <a:cxn ang="0">
                  <a:pos x="132" y="96"/>
                </a:cxn>
                <a:cxn ang="0">
                  <a:pos x="120" y="48"/>
                </a:cxn>
              </a:cxnLst>
              <a:rect l="0" t="0" r="r" b="b"/>
              <a:pathLst>
                <a:path w="138" h="210">
                  <a:moveTo>
                    <a:pt x="120" y="48"/>
                  </a:moveTo>
                  <a:lnTo>
                    <a:pt x="120" y="48"/>
                  </a:lnTo>
                  <a:lnTo>
                    <a:pt x="120" y="42"/>
                  </a:lnTo>
                  <a:lnTo>
                    <a:pt x="108" y="24"/>
                  </a:lnTo>
                  <a:lnTo>
                    <a:pt x="102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6" y="6"/>
                  </a:lnTo>
                  <a:lnTo>
                    <a:pt x="18" y="18"/>
                  </a:lnTo>
                  <a:lnTo>
                    <a:pt x="6" y="36"/>
                  </a:lnTo>
                  <a:lnTo>
                    <a:pt x="0" y="60"/>
                  </a:lnTo>
                  <a:lnTo>
                    <a:pt x="0" y="90"/>
                  </a:lnTo>
                  <a:lnTo>
                    <a:pt x="12" y="120"/>
                  </a:lnTo>
                  <a:lnTo>
                    <a:pt x="36" y="150"/>
                  </a:lnTo>
                  <a:lnTo>
                    <a:pt x="72" y="186"/>
                  </a:lnTo>
                  <a:lnTo>
                    <a:pt x="72" y="186"/>
                  </a:lnTo>
                  <a:lnTo>
                    <a:pt x="102" y="204"/>
                  </a:lnTo>
                  <a:lnTo>
                    <a:pt x="114" y="210"/>
                  </a:lnTo>
                  <a:lnTo>
                    <a:pt x="126" y="204"/>
                  </a:lnTo>
                  <a:lnTo>
                    <a:pt x="132" y="198"/>
                  </a:lnTo>
                  <a:lnTo>
                    <a:pt x="138" y="186"/>
                  </a:lnTo>
                  <a:lnTo>
                    <a:pt x="138" y="162"/>
                  </a:lnTo>
                  <a:lnTo>
                    <a:pt x="138" y="126"/>
                  </a:lnTo>
                  <a:lnTo>
                    <a:pt x="132" y="96"/>
                  </a:lnTo>
                  <a:lnTo>
                    <a:pt x="120" y="4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4" name="Freeform 65">
              <a:extLst>
                <a:ext uri="{FF2B5EF4-FFF2-40B4-BE49-F238E27FC236}">
                  <a16:creationId xmlns:a16="http://schemas.microsoft.com/office/drawing/2014/main" id="{455B6C84-6571-4470-9F69-83CBA4642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" y="2904"/>
              <a:ext cx="138" cy="6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60"/>
                </a:cxn>
                <a:cxn ang="0">
                  <a:pos x="24" y="42"/>
                </a:cxn>
                <a:cxn ang="0">
                  <a:pos x="48" y="30"/>
                </a:cxn>
                <a:cxn ang="0">
                  <a:pos x="72" y="24"/>
                </a:cxn>
                <a:cxn ang="0">
                  <a:pos x="72" y="24"/>
                </a:cxn>
                <a:cxn ang="0">
                  <a:pos x="102" y="30"/>
                </a:cxn>
                <a:cxn ang="0">
                  <a:pos x="120" y="30"/>
                </a:cxn>
                <a:cxn ang="0">
                  <a:pos x="138" y="36"/>
                </a:cxn>
                <a:cxn ang="0">
                  <a:pos x="138" y="36"/>
                </a:cxn>
                <a:cxn ang="0">
                  <a:pos x="132" y="24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24" y="24"/>
                </a:cxn>
                <a:cxn ang="0">
                  <a:pos x="12" y="42"/>
                </a:cxn>
                <a:cxn ang="0">
                  <a:pos x="0" y="60"/>
                </a:cxn>
              </a:cxnLst>
              <a:rect l="0" t="0" r="r" b="b"/>
              <a:pathLst>
                <a:path w="138" h="60">
                  <a:moveTo>
                    <a:pt x="0" y="60"/>
                  </a:moveTo>
                  <a:lnTo>
                    <a:pt x="0" y="60"/>
                  </a:lnTo>
                  <a:lnTo>
                    <a:pt x="24" y="42"/>
                  </a:lnTo>
                  <a:lnTo>
                    <a:pt x="48" y="30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102" y="30"/>
                  </a:lnTo>
                  <a:lnTo>
                    <a:pt x="120" y="30"/>
                  </a:lnTo>
                  <a:lnTo>
                    <a:pt x="138" y="36"/>
                  </a:lnTo>
                  <a:lnTo>
                    <a:pt x="138" y="36"/>
                  </a:lnTo>
                  <a:lnTo>
                    <a:pt x="132" y="24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24" y="24"/>
                  </a:lnTo>
                  <a:lnTo>
                    <a:pt x="12" y="42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270F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5" name="Freeform 66">
              <a:extLst>
                <a:ext uri="{FF2B5EF4-FFF2-40B4-BE49-F238E27FC236}">
                  <a16:creationId xmlns:a16="http://schemas.microsoft.com/office/drawing/2014/main" id="{75917DDF-2132-4CD9-B60C-D72A4221B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" y="2904"/>
              <a:ext cx="138" cy="6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60"/>
                </a:cxn>
                <a:cxn ang="0">
                  <a:pos x="24" y="42"/>
                </a:cxn>
                <a:cxn ang="0">
                  <a:pos x="48" y="30"/>
                </a:cxn>
                <a:cxn ang="0">
                  <a:pos x="72" y="24"/>
                </a:cxn>
                <a:cxn ang="0">
                  <a:pos x="72" y="24"/>
                </a:cxn>
                <a:cxn ang="0">
                  <a:pos x="102" y="30"/>
                </a:cxn>
                <a:cxn ang="0">
                  <a:pos x="120" y="30"/>
                </a:cxn>
                <a:cxn ang="0">
                  <a:pos x="138" y="36"/>
                </a:cxn>
                <a:cxn ang="0">
                  <a:pos x="138" y="36"/>
                </a:cxn>
                <a:cxn ang="0">
                  <a:pos x="132" y="24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24" y="24"/>
                </a:cxn>
                <a:cxn ang="0">
                  <a:pos x="12" y="42"/>
                </a:cxn>
                <a:cxn ang="0">
                  <a:pos x="0" y="60"/>
                </a:cxn>
              </a:cxnLst>
              <a:rect l="0" t="0" r="r" b="b"/>
              <a:pathLst>
                <a:path w="138" h="60">
                  <a:moveTo>
                    <a:pt x="0" y="60"/>
                  </a:moveTo>
                  <a:lnTo>
                    <a:pt x="0" y="60"/>
                  </a:lnTo>
                  <a:lnTo>
                    <a:pt x="24" y="42"/>
                  </a:lnTo>
                  <a:lnTo>
                    <a:pt x="48" y="30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102" y="30"/>
                  </a:lnTo>
                  <a:lnTo>
                    <a:pt x="120" y="30"/>
                  </a:lnTo>
                  <a:lnTo>
                    <a:pt x="138" y="36"/>
                  </a:lnTo>
                  <a:lnTo>
                    <a:pt x="138" y="36"/>
                  </a:lnTo>
                  <a:lnTo>
                    <a:pt x="132" y="24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24" y="24"/>
                  </a:lnTo>
                  <a:lnTo>
                    <a:pt x="12" y="42"/>
                  </a:lnTo>
                  <a:lnTo>
                    <a:pt x="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6" name="Freeform 67">
              <a:extLst>
                <a:ext uri="{FF2B5EF4-FFF2-40B4-BE49-F238E27FC236}">
                  <a16:creationId xmlns:a16="http://schemas.microsoft.com/office/drawing/2014/main" id="{0B02CCAF-DA0D-4A59-8774-82D7AC8DB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3" y="2790"/>
              <a:ext cx="660" cy="726"/>
            </a:xfrm>
            <a:custGeom>
              <a:avLst/>
              <a:gdLst/>
              <a:ahLst/>
              <a:cxnLst>
                <a:cxn ang="0">
                  <a:pos x="480" y="636"/>
                </a:cxn>
                <a:cxn ang="0">
                  <a:pos x="486" y="606"/>
                </a:cxn>
                <a:cxn ang="0">
                  <a:pos x="504" y="582"/>
                </a:cxn>
                <a:cxn ang="0">
                  <a:pos x="570" y="510"/>
                </a:cxn>
                <a:cxn ang="0">
                  <a:pos x="612" y="444"/>
                </a:cxn>
                <a:cxn ang="0">
                  <a:pos x="654" y="348"/>
                </a:cxn>
                <a:cxn ang="0">
                  <a:pos x="660" y="300"/>
                </a:cxn>
                <a:cxn ang="0">
                  <a:pos x="648" y="198"/>
                </a:cxn>
                <a:cxn ang="0">
                  <a:pos x="600" y="102"/>
                </a:cxn>
                <a:cxn ang="0">
                  <a:pos x="522" y="30"/>
                </a:cxn>
                <a:cxn ang="0">
                  <a:pos x="474" y="12"/>
                </a:cxn>
                <a:cxn ang="0">
                  <a:pos x="402" y="0"/>
                </a:cxn>
                <a:cxn ang="0">
                  <a:pos x="318" y="0"/>
                </a:cxn>
                <a:cxn ang="0">
                  <a:pos x="234" y="24"/>
                </a:cxn>
                <a:cxn ang="0">
                  <a:pos x="150" y="78"/>
                </a:cxn>
                <a:cxn ang="0">
                  <a:pos x="138" y="90"/>
                </a:cxn>
                <a:cxn ang="0">
                  <a:pos x="114" y="126"/>
                </a:cxn>
                <a:cxn ang="0">
                  <a:pos x="84" y="192"/>
                </a:cxn>
                <a:cxn ang="0">
                  <a:pos x="84" y="294"/>
                </a:cxn>
                <a:cxn ang="0">
                  <a:pos x="84" y="306"/>
                </a:cxn>
                <a:cxn ang="0">
                  <a:pos x="72" y="378"/>
                </a:cxn>
                <a:cxn ang="0">
                  <a:pos x="30" y="438"/>
                </a:cxn>
                <a:cxn ang="0">
                  <a:pos x="0" y="468"/>
                </a:cxn>
                <a:cxn ang="0">
                  <a:pos x="0" y="480"/>
                </a:cxn>
                <a:cxn ang="0">
                  <a:pos x="42" y="504"/>
                </a:cxn>
                <a:cxn ang="0">
                  <a:pos x="48" y="516"/>
                </a:cxn>
                <a:cxn ang="0">
                  <a:pos x="36" y="546"/>
                </a:cxn>
                <a:cxn ang="0">
                  <a:pos x="60" y="588"/>
                </a:cxn>
                <a:cxn ang="0">
                  <a:pos x="54" y="612"/>
                </a:cxn>
                <a:cxn ang="0">
                  <a:pos x="66" y="618"/>
                </a:cxn>
                <a:cxn ang="0">
                  <a:pos x="60" y="654"/>
                </a:cxn>
                <a:cxn ang="0">
                  <a:pos x="54" y="678"/>
                </a:cxn>
                <a:cxn ang="0">
                  <a:pos x="66" y="702"/>
                </a:cxn>
                <a:cxn ang="0">
                  <a:pos x="96" y="720"/>
                </a:cxn>
                <a:cxn ang="0">
                  <a:pos x="150" y="720"/>
                </a:cxn>
                <a:cxn ang="0">
                  <a:pos x="210" y="708"/>
                </a:cxn>
                <a:cxn ang="0">
                  <a:pos x="246" y="702"/>
                </a:cxn>
                <a:cxn ang="0">
                  <a:pos x="336" y="696"/>
                </a:cxn>
                <a:cxn ang="0">
                  <a:pos x="444" y="660"/>
                </a:cxn>
              </a:cxnLst>
              <a:rect l="0" t="0" r="r" b="b"/>
              <a:pathLst>
                <a:path w="660" h="726">
                  <a:moveTo>
                    <a:pt x="480" y="636"/>
                  </a:moveTo>
                  <a:lnTo>
                    <a:pt x="480" y="636"/>
                  </a:lnTo>
                  <a:lnTo>
                    <a:pt x="486" y="624"/>
                  </a:lnTo>
                  <a:lnTo>
                    <a:pt x="486" y="606"/>
                  </a:lnTo>
                  <a:lnTo>
                    <a:pt x="486" y="606"/>
                  </a:lnTo>
                  <a:lnTo>
                    <a:pt x="504" y="582"/>
                  </a:lnTo>
                  <a:lnTo>
                    <a:pt x="522" y="558"/>
                  </a:lnTo>
                  <a:lnTo>
                    <a:pt x="570" y="510"/>
                  </a:lnTo>
                  <a:lnTo>
                    <a:pt x="594" y="480"/>
                  </a:lnTo>
                  <a:lnTo>
                    <a:pt x="612" y="444"/>
                  </a:lnTo>
                  <a:lnTo>
                    <a:pt x="636" y="402"/>
                  </a:lnTo>
                  <a:lnTo>
                    <a:pt x="654" y="348"/>
                  </a:lnTo>
                  <a:lnTo>
                    <a:pt x="654" y="348"/>
                  </a:lnTo>
                  <a:lnTo>
                    <a:pt x="660" y="300"/>
                  </a:lnTo>
                  <a:lnTo>
                    <a:pt x="660" y="246"/>
                  </a:lnTo>
                  <a:lnTo>
                    <a:pt x="648" y="198"/>
                  </a:lnTo>
                  <a:lnTo>
                    <a:pt x="630" y="150"/>
                  </a:lnTo>
                  <a:lnTo>
                    <a:pt x="600" y="102"/>
                  </a:lnTo>
                  <a:lnTo>
                    <a:pt x="570" y="60"/>
                  </a:lnTo>
                  <a:lnTo>
                    <a:pt x="522" y="30"/>
                  </a:lnTo>
                  <a:lnTo>
                    <a:pt x="474" y="12"/>
                  </a:lnTo>
                  <a:lnTo>
                    <a:pt x="474" y="12"/>
                  </a:lnTo>
                  <a:lnTo>
                    <a:pt x="444" y="0"/>
                  </a:lnTo>
                  <a:lnTo>
                    <a:pt x="402" y="0"/>
                  </a:lnTo>
                  <a:lnTo>
                    <a:pt x="360" y="0"/>
                  </a:lnTo>
                  <a:lnTo>
                    <a:pt x="318" y="0"/>
                  </a:lnTo>
                  <a:lnTo>
                    <a:pt x="276" y="12"/>
                  </a:lnTo>
                  <a:lnTo>
                    <a:pt x="234" y="24"/>
                  </a:lnTo>
                  <a:lnTo>
                    <a:pt x="192" y="48"/>
                  </a:lnTo>
                  <a:lnTo>
                    <a:pt x="150" y="78"/>
                  </a:lnTo>
                  <a:lnTo>
                    <a:pt x="150" y="78"/>
                  </a:lnTo>
                  <a:lnTo>
                    <a:pt x="138" y="90"/>
                  </a:lnTo>
                  <a:lnTo>
                    <a:pt x="126" y="108"/>
                  </a:lnTo>
                  <a:lnTo>
                    <a:pt x="114" y="126"/>
                  </a:lnTo>
                  <a:lnTo>
                    <a:pt x="96" y="156"/>
                  </a:lnTo>
                  <a:lnTo>
                    <a:pt x="84" y="192"/>
                  </a:lnTo>
                  <a:lnTo>
                    <a:pt x="78" y="240"/>
                  </a:lnTo>
                  <a:lnTo>
                    <a:pt x="84" y="294"/>
                  </a:lnTo>
                  <a:lnTo>
                    <a:pt x="84" y="294"/>
                  </a:lnTo>
                  <a:lnTo>
                    <a:pt x="84" y="306"/>
                  </a:lnTo>
                  <a:lnTo>
                    <a:pt x="78" y="348"/>
                  </a:lnTo>
                  <a:lnTo>
                    <a:pt x="72" y="378"/>
                  </a:lnTo>
                  <a:lnTo>
                    <a:pt x="54" y="408"/>
                  </a:lnTo>
                  <a:lnTo>
                    <a:pt x="30" y="43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80"/>
                  </a:lnTo>
                  <a:lnTo>
                    <a:pt x="12" y="492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8" y="516"/>
                  </a:lnTo>
                  <a:lnTo>
                    <a:pt x="48" y="528"/>
                  </a:lnTo>
                  <a:lnTo>
                    <a:pt x="36" y="546"/>
                  </a:lnTo>
                  <a:lnTo>
                    <a:pt x="60" y="570"/>
                  </a:lnTo>
                  <a:lnTo>
                    <a:pt x="60" y="588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66" y="618"/>
                  </a:lnTo>
                  <a:lnTo>
                    <a:pt x="66" y="630"/>
                  </a:lnTo>
                  <a:lnTo>
                    <a:pt x="60" y="654"/>
                  </a:lnTo>
                  <a:lnTo>
                    <a:pt x="60" y="654"/>
                  </a:lnTo>
                  <a:lnTo>
                    <a:pt x="54" y="678"/>
                  </a:lnTo>
                  <a:lnTo>
                    <a:pt x="54" y="690"/>
                  </a:lnTo>
                  <a:lnTo>
                    <a:pt x="66" y="702"/>
                  </a:lnTo>
                  <a:lnTo>
                    <a:pt x="78" y="714"/>
                  </a:lnTo>
                  <a:lnTo>
                    <a:pt x="96" y="720"/>
                  </a:lnTo>
                  <a:lnTo>
                    <a:pt x="120" y="726"/>
                  </a:lnTo>
                  <a:lnTo>
                    <a:pt x="150" y="720"/>
                  </a:lnTo>
                  <a:lnTo>
                    <a:pt x="150" y="720"/>
                  </a:lnTo>
                  <a:lnTo>
                    <a:pt x="210" y="708"/>
                  </a:lnTo>
                  <a:lnTo>
                    <a:pt x="246" y="702"/>
                  </a:lnTo>
                  <a:lnTo>
                    <a:pt x="246" y="702"/>
                  </a:lnTo>
                  <a:lnTo>
                    <a:pt x="270" y="702"/>
                  </a:lnTo>
                  <a:lnTo>
                    <a:pt x="336" y="696"/>
                  </a:lnTo>
                  <a:lnTo>
                    <a:pt x="408" y="672"/>
                  </a:lnTo>
                  <a:lnTo>
                    <a:pt x="444" y="660"/>
                  </a:lnTo>
                  <a:lnTo>
                    <a:pt x="480" y="636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7" name="Freeform 68">
              <a:extLst>
                <a:ext uri="{FF2B5EF4-FFF2-40B4-BE49-F238E27FC236}">
                  <a16:creationId xmlns:a16="http://schemas.microsoft.com/office/drawing/2014/main" id="{C536F69F-F388-4192-9D93-025F18115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3" y="2790"/>
              <a:ext cx="660" cy="726"/>
            </a:xfrm>
            <a:custGeom>
              <a:avLst/>
              <a:gdLst/>
              <a:ahLst/>
              <a:cxnLst>
                <a:cxn ang="0">
                  <a:pos x="480" y="636"/>
                </a:cxn>
                <a:cxn ang="0">
                  <a:pos x="486" y="606"/>
                </a:cxn>
                <a:cxn ang="0">
                  <a:pos x="504" y="582"/>
                </a:cxn>
                <a:cxn ang="0">
                  <a:pos x="570" y="510"/>
                </a:cxn>
                <a:cxn ang="0">
                  <a:pos x="612" y="444"/>
                </a:cxn>
                <a:cxn ang="0">
                  <a:pos x="654" y="348"/>
                </a:cxn>
                <a:cxn ang="0">
                  <a:pos x="660" y="300"/>
                </a:cxn>
                <a:cxn ang="0">
                  <a:pos x="648" y="198"/>
                </a:cxn>
                <a:cxn ang="0">
                  <a:pos x="600" y="102"/>
                </a:cxn>
                <a:cxn ang="0">
                  <a:pos x="522" y="30"/>
                </a:cxn>
                <a:cxn ang="0">
                  <a:pos x="474" y="12"/>
                </a:cxn>
                <a:cxn ang="0">
                  <a:pos x="402" y="0"/>
                </a:cxn>
                <a:cxn ang="0">
                  <a:pos x="318" y="0"/>
                </a:cxn>
                <a:cxn ang="0">
                  <a:pos x="234" y="24"/>
                </a:cxn>
                <a:cxn ang="0">
                  <a:pos x="150" y="78"/>
                </a:cxn>
                <a:cxn ang="0">
                  <a:pos x="138" y="90"/>
                </a:cxn>
                <a:cxn ang="0">
                  <a:pos x="114" y="126"/>
                </a:cxn>
                <a:cxn ang="0">
                  <a:pos x="84" y="192"/>
                </a:cxn>
                <a:cxn ang="0">
                  <a:pos x="84" y="294"/>
                </a:cxn>
                <a:cxn ang="0">
                  <a:pos x="84" y="306"/>
                </a:cxn>
                <a:cxn ang="0">
                  <a:pos x="72" y="378"/>
                </a:cxn>
                <a:cxn ang="0">
                  <a:pos x="30" y="438"/>
                </a:cxn>
                <a:cxn ang="0">
                  <a:pos x="0" y="468"/>
                </a:cxn>
                <a:cxn ang="0">
                  <a:pos x="0" y="480"/>
                </a:cxn>
                <a:cxn ang="0">
                  <a:pos x="42" y="504"/>
                </a:cxn>
                <a:cxn ang="0">
                  <a:pos x="48" y="516"/>
                </a:cxn>
                <a:cxn ang="0">
                  <a:pos x="36" y="546"/>
                </a:cxn>
                <a:cxn ang="0">
                  <a:pos x="60" y="588"/>
                </a:cxn>
                <a:cxn ang="0">
                  <a:pos x="54" y="612"/>
                </a:cxn>
                <a:cxn ang="0">
                  <a:pos x="66" y="618"/>
                </a:cxn>
                <a:cxn ang="0">
                  <a:pos x="60" y="654"/>
                </a:cxn>
                <a:cxn ang="0">
                  <a:pos x="54" y="678"/>
                </a:cxn>
                <a:cxn ang="0">
                  <a:pos x="66" y="702"/>
                </a:cxn>
                <a:cxn ang="0">
                  <a:pos x="96" y="720"/>
                </a:cxn>
                <a:cxn ang="0">
                  <a:pos x="150" y="720"/>
                </a:cxn>
                <a:cxn ang="0">
                  <a:pos x="210" y="708"/>
                </a:cxn>
                <a:cxn ang="0">
                  <a:pos x="246" y="702"/>
                </a:cxn>
                <a:cxn ang="0">
                  <a:pos x="336" y="696"/>
                </a:cxn>
                <a:cxn ang="0">
                  <a:pos x="444" y="660"/>
                </a:cxn>
              </a:cxnLst>
              <a:rect l="0" t="0" r="r" b="b"/>
              <a:pathLst>
                <a:path w="660" h="726">
                  <a:moveTo>
                    <a:pt x="480" y="636"/>
                  </a:moveTo>
                  <a:lnTo>
                    <a:pt x="480" y="636"/>
                  </a:lnTo>
                  <a:lnTo>
                    <a:pt x="486" y="624"/>
                  </a:lnTo>
                  <a:lnTo>
                    <a:pt x="486" y="606"/>
                  </a:lnTo>
                  <a:lnTo>
                    <a:pt x="486" y="606"/>
                  </a:lnTo>
                  <a:lnTo>
                    <a:pt x="504" y="582"/>
                  </a:lnTo>
                  <a:lnTo>
                    <a:pt x="522" y="558"/>
                  </a:lnTo>
                  <a:lnTo>
                    <a:pt x="570" y="510"/>
                  </a:lnTo>
                  <a:lnTo>
                    <a:pt x="594" y="480"/>
                  </a:lnTo>
                  <a:lnTo>
                    <a:pt x="612" y="444"/>
                  </a:lnTo>
                  <a:lnTo>
                    <a:pt x="636" y="402"/>
                  </a:lnTo>
                  <a:lnTo>
                    <a:pt x="654" y="348"/>
                  </a:lnTo>
                  <a:lnTo>
                    <a:pt x="654" y="348"/>
                  </a:lnTo>
                  <a:lnTo>
                    <a:pt x="660" y="300"/>
                  </a:lnTo>
                  <a:lnTo>
                    <a:pt x="660" y="246"/>
                  </a:lnTo>
                  <a:lnTo>
                    <a:pt x="648" y="198"/>
                  </a:lnTo>
                  <a:lnTo>
                    <a:pt x="630" y="150"/>
                  </a:lnTo>
                  <a:lnTo>
                    <a:pt x="600" y="102"/>
                  </a:lnTo>
                  <a:lnTo>
                    <a:pt x="570" y="60"/>
                  </a:lnTo>
                  <a:lnTo>
                    <a:pt x="522" y="30"/>
                  </a:lnTo>
                  <a:lnTo>
                    <a:pt x="474" y="12"/>
                  </a:lnTo>
                  <a:lnTo>
                    <a:pt x="474" y="12"/>
                  </a:lnTo>
                  <a:lnTo>
                    <a:pt x="444" y="0"/>
                  </a:lnTo>
                  <a:lnTo>
                    <a:pt x="402" y="0"/>
                  </a:lnTo>
                  <a:lnTo>
                    <a:pt x="360" y="0"/>
                  </a:lnTo>
                  <a:lnTo>
                    <a:pt x="318" y="0"/>
                  </a:lnTo>
                  <a:lnTo>
                    <a:pt x="276" y="12"/>
                  </a:lnTo>
                  <a:lnTo>
                    <a:pt x="234" y="24"/>
                  </a:lnTo>
                  <a:lnTo>
                    <a:pt x="192" y="48"/>
                  </a:lnTo>
                  <a:lnTo>
                    <a:pt x="150" y="78"/>
                  </a:lnTo>
                  <a:lnTo>
                    <a:pt x="150" y="78"/>
                  </a:lnTo>
                  <a:lnTo>
                    <a:pt x="138" y="90"/>
                  </a:lnTo>
                  <a:lnTo>
                    <a:pt x="126" y="108"/>
                  </a:lnTo>
                  <a:lnTo>
                    <a:pt x="114" y="126"/>
                  </a:lnTo>
                  <a:lnTo>
                    <a:pt x="96" y="156"/>
                  </a:lnTo>
                  <a:lnTo>
                    <a:pt x="84" y="192"/>
                  </a:lnTo>
                  <a:lnTo>
                    <a:pt x="78" y="240"/>
                  </a:lnTo>
                  <a:lnTo>
                    <a:pt x="84" y="294"/>
                  </a:lnTo>
                  <a:lnTo>
                    <a:pt x="84" y="294"/>
                  </a:lnTo>
                  <a:lnTo>
                    <a:pt x="84" y="306"/>
                  </a:lnTo>
                  <a:lnTo>
                    <a:pt x="78" y="348"/>
                  </a:lnTo>
                  <a:lnTo>
                    <a:pt x="72" y="378"/>
                  </a:lnTo>
                  <a:lnTo>
                    <a:pt x="54" y="408"/>
                  </a:lnTo>
                  <a:lnTo>
                    <a:pt x="30" y="43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80"/>
                  </a:lnTo>
                  <a:lnTo>
                    <a:pt x="12" y="492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8" y="516"/>
                  </a:lnTo>
                  <a:lnTo>
                    <a:pt x="48" y="528"/>
                  </a:lnTo>
                  <a:lnTo>
                    <a:pt x="36" y="546"/>
                  </a:lnTo>
                  <a:lnTo>
                    <a:pt x="60" y="570"/>
                  </a:lnTo>
                  <a:lnTo>
                    <a:pt x="60" y="588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66" y="618"/>
                  </a:lnTo>
                  <a:lnTo>
                    <a:pt x="66" y="630"/>
                  </a:lnTo>
                  <a:lnTo>
                    <a:pt x="60" y="654"/>
                  </a:lnTo>
                  <a:lnTo>
                    <a:pt x="60" y="654"/>
                  </a:lnTo>
                  <a:lnTo>
                    <a:pt x="54" y="678"/>
                  </a:lnTo>
                  <a:lnTo>
                    <a:pt x="54" y="690"/>
                  </a:lnTo>
                  <a:lnTo>
                    <a:pt x="66" y="702"/>
                  </a:lnTo>
                  <a:lnTo>
                    <a:pt x="78" y="714"/>
                  </a:lnTo>
                  <a:lnTo>
                    <a:pt x="96" y="720"/>
                  </a:lnTo>
                  <a:lnTo>
                    <a:pt x="120" y="726"/>
                  </a:lnTo>
                  <a:lnTo>
                    <a:pt x="150" y="720"/>
                  </a:lnTo>
                  <a:lnTo>
                    <a:pt x="150" y="720"/>
                  </a:lnTo>
                  <a:lnTo>
                    <a:pt x="210" y="708"/>
                  </a:lnTo>
                  <a:lnTo>
                    <a:pt x="246" y="702"/>
                  </a:lnTo>
                  <a:lnTo>
                    <a:pt x="246" y="702"/>
                  </a:lnTo>
                  <a:lnTo>
                    <a:pt x="270" y="702"/>
                  </a:lnTo>
                  <a:lnTo>
                    <a:pt x="336" y="696"/>
                  </a:lnTo>
                  <a:lnTo>
                    <a:pt x="408" y="672"/>
                  </a:lnTo>
                  <a:lnTo>
                    <a:pt x="444" y="660"/>
                  </a:lnTo>
                  <a:lnTo>
                    <a:pt x="480" y="6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8" name="Freeform 69">
              <a:extLst>
                <a:ext uri="{FF2B5EF4-FFF2-40B4-BE49-F238E27FC236}">
                  <a16:creationId xmlns:a16="http://schemas.microsoft.com/office/drawing/2014/main" id="{16EBE359-C489-4BAA-AACE-DC86318A2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9" y="3336"/>
              <a:ext cx="90" cy="66"/>
            </a:xfrm>
            <a:custGeom>
              <a:avLst/>
              <a:gdLst/>
              <a:ahLst/>
              <a:cxnLst>
                <a:cxn ang="0">
                  <a:pos x="90" y="24"/>
                </a:cxn>
                <a:cxn ang="0">
                  <a:pos x="90" y="24"/>
                </a:cxn>
                <a:cxn ang="0">
                  <a:pos x="78" y="24"/>
                </a:cxn>
                <a:cxn ang="0">
                  <a:pos x="66" y="24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8" y="42"/>
                </a:cxn>
                <a:cxn ang="0">
                  <a:pos x="12" y="54"/>
                </a:cxn>
                <a:cxn ang="0">
                  <a:pos x="12" y="54"/>
                </a:cxn>
                <a:cxn ang="0">
                  <a:pos x="12" y="60"/>
                </a:cxn>
                <a:cxn ang="0">
                  <a:pos x="18" y="66"/>
                </a:cxn>
                <a:cxn ang="0">
                  <a:pos x="18" y="66"/>
                </a:cxn>
                <a:cxn ang="0">
                  <a:pos x="30" y="66"/>
                </a:cxn>
                <a:cxn ang="0">
                  <a:pos x="42" y="60"/>
                </a:cxn>
                <a:cxn ang="0">
                  <a:pos x="66" y="48"/>
                </a:cxn>
                <a:cxn ang="0">
                  <a:pos x="90" y="24"/>
                </a:cxn>
              </a:cxnLst>
              <a:rect l="0" t="0" r="r" b="b"/>
              <a:pathLst>
                <a:path w="90" h="66">
                  <a:moveTo>
                    <a:pt x="90" y="24"/>
                  </a:moveTo>
                  <a:lnTo>
                    <a:pt x="90" y="24"/>
                  </a:lnTo>
                  <a:lnTo>
                    <a:pt x="78" y="24"/>
                  </a:lnTo>
                  <a:lnTo>
                    <a:pt x="66" y="2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42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30" y="66"/>
                  </a:lnTo>
                  <a:lnTo>
                    <a:pt x="42" y="60"/>
                  </a:lnTo>
                  <a:lnTo>
                    <a:pt x="66" y="48"/>
                  </a:lnTo>
                  <a:lnTo>
                    <a:pt x="90" y="24"/>
                  </a:lnTo>
                  <a:close/>
                </a:path>
              </a:pathLst>
            </a:custGeom>
            <a:solidFill>
              <a:srgbClr val="F0926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9" name="Freeform 70">
              <a:extLst>
                <a:ext uri="{FF2B5EF4-FFF2-40B4-BE49-F238E27FC236}">
                  <a16:creationId xmlns:a16="http://schemas.microsoft.com/office/drawing/2014/main" id="{3875669C-3E7C-4CC2-88F2-5723AC6CC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9" y="3336"/>
              <a:ext cx="90" cy="66"/>
            </a:xfrm>
            <a:custGeom>
              <a:avLst/>
              <a:gdLst/>
              <a:ahLst/>
              <a:cxnLst>
                <a:cxn ang="0">
                  <a:pos x="90" y="24"/>
                </a:cxn>
                <a:cxn ang="0">
                  <a:pos x="90" y="24"/>
                </a:cxn>
                <a:cxn ang="0">
                  <a:pos x="78" y="24"/>
                </a:cxn>
                <a:cxn ang="0">
                  <a:pos x="66" y="24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8" y="42"/>
                </a:cxn>
                <a:cxn ang="0">
                  <a:pos x="12" y="54"/>
                </a:cxn>
                <a:cxn ang="0">
                  <a:pos x="12" y="54"/>
                </a:cxn>
                <a:cxn ang="0">
                  <a:pos x="12" y="60"/>
                </a:cxn>
                <a:cxn ang="0">
                  <a:pos x="18" y="66"/>
                </a:cxn>
                <a:cxn ang="0">
                  <a:pos x="18" y="66"/>
                </a:cxn>
                <a:cxn ang="0">
                  <a:pos x="30" y="66"/>
                </a:cxn>
                <a:cxn ang="0">
                  <a:pos x="42" y="60"/>
                </a:cxn>
                <a:cxn ang="0">
                  <a:pos x="66" y="48"/>
                </a:cxn>
                <a:cxn ang="0">
                  <a:pos x="90" y="24"/>
                </a:cxn>
              </a:cxnLst>
              <a:rect l="0" t="0" r="r" b="b"/>
              <a:pathLst>
                <a:path w="90" h="66">
                  <a:moveTo>
                    <a:pt x="90" y="24"/>
                  </a:moveTo>
                  <a:lnTo>
                    <a:pt x="90" y="24"/>
                  </a:lnTo>
                  <a:lnTo>
                    <a:pt x="78" y="24"/>
                  </a:lnTo>
                  <a:lnTo>
                    <a:pt x="66" y="2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42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30" y="66"/>
                  </a:lnTo>
                  <a:lnTo>
                    <a:pt x="42" y="60"/>
                  </a:lnTo>
                  <a:lnTo>
                    <a:pt x="66" y="48"/>
                  </a:lnTo>
                  <a:lnTo>
                    <a:pt x="90" y="2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0" name="Freeform 71">
              <a:extLst>
                <a:ext uri="{FF2B5EF4-FFF2-40B4-BE49-F238E27FC236}">
                  <a16:creationId xmlns:a16="http://schemas.microsoft.com/office/drawing/2014/main" id="{04DA1E28-1C2E-4DD0-A0D0-06ED59A53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" y="3432"/>
              <a:ext cx="396" cy="432"/>
            </a:xfrm>
            <a:custGeom>
              <a:avLst/>
              <a:gdLst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1818 w 10000"/>
                <a:gd name="connsiteY10" fmla="*/ 4653 h 10000"/>
                <a:gd name="connsiteX11" fmla="*/ 1667 w 10000"/>
                <a:gd name="connsiteY11" fmla="*/ 5347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1667 w 10000"/>
                <a:gd name="connsiteY11" fmla="*/ 5347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337 w 10337"/>
                <a:gd name="connsiteY0" fmla="*/ 1089 h 10000"/>
                <a:gd name="connsiteX1" fmla="*/ 337 w 10337"/>
                <a:gd name="connsiteY1" fmla="*/ 1089 h 10000"/>
                <a:gd name="connsiteX2" fmla="*/ 489 w 10337"/>
                <a:gd name="connsiteY2" fmla="*/ 1089 h 10000"/>
                <a:gd name="connsiteX3" fmla="*/ 943 w 10337"/>
                <a:gd name="connsiteY3" fmla="*/ 1287 h 10000"/>
                <a:gd name="connsiteX4" fmla="*/ 1398 w 10337"/>
                <a:gd name="connsiteY4" fmla="*/ 1782 h 10000"/>
                <a:gd name="connsiteX5" fmla="*/ 1701 w 10337"/>
                <a:gd name="connsiteY5" fmla="*/ 2079 h 10000"/>
                <a:gd name="connsiteX6" fmla="*/ 1852 w 10337"/>
                <a:gd name="connsiteY6" fmla="*/ 2574 h 10000"/>
                <a:gd name="connsiteX7" fmla="*/ 1852 w 10337"/>
                <a:gd name="connsiteY7" fmla="*/ 2574 h 10000"/>
                <a:gd name="connsiteX8" fmla="*/ 2155 w 10337"/>
                <a:gd name="connsiteY8" fmla="*/ 3564 h 10000"/>
                <a:gd name="connsiteX9" fmla="*/ 3425 w 10337"/>
                <a:gd name="connsiteY9" fmla="*/ 4075 h 10000"/>
                <a:gd name="connsiteX10" fmla="*/ 3425 w 10337"/>
                <a:gd name="connsiteY10" fmla="*/ 5291 h 10000"/>
                <a:gd name="connsiteX11" fmla="*/ 3425 w 10337"/>
                <a:gd name="connsiteY11" fmla="*/ 5291 h 10000"/>
                <a:gd name="connsiteX12" fmla="*/ 3425 w 10337"/>
                <a:gd name="connsiteY12" fmla="*/ 6508 h 10000"/>
                <a:gd name="connsiteX13" fmla="*/ 489 w 10337"/>
                <a:gd name="connsiteY13" fmla="*/ 7921 h 10000"/>
                <a:gd name="connsiteX14" fmla="*/ 489 w 10337"/>
                <a:gd name="connsiteY14" fmla="*/ 7921 h 10000"/>
                <a:gd name="connsiteX15" fmla="*/ 489 w 10337"/>
                <a:gd name="connsiteY15" fmla="*/ 8218 h 10000"/>
                <a:gd name="connsiteX16" fmla="*/ 3425 w 10337"/>
                <a:gd name="connsiteY16" fmla="*/ 8940 h 10000"/>
                <a:gd name="connsiteX17" fmla="*/ 792 w 10337"/>
                <a:gd name="connsiteY17" fmla="*/ 8713 h 10000"/>
                <a:gd name="connsiteX18" fmla="*/ 1095 w 10337"/>
                <a:gd name="connsiteY18" fmla="*/ 8812 h 10000"/>
                <a:gd name="connsiteX19" fmla="*/ 1398 w 10337"/>
                <a:gd name="connsiteY19" fmla="*/ 9010 h 10000"/>
                <a:gd name="connsiteX20" fmla="*/ 1701 w 10337"/>
                <a:gd name="connsiteY20" fmla="*/ 9208 h 10000"/>
                <a:gd name="connsiteX21" fmla="*/ 1701 w 10337"/>
                <a:gd name="connsiteY21" fmla="*/ 9505 h 10000"/>
                <a:gd name="connsiteX22" fmla="*/ 1549 w 10337"/>
                <a:gd name="connsiteY22" fmla="*/ 9802 h 10000"/>
                <a:gd name="connsiteX23" fmla="*/ 1549 w 10337"/>
                <a:gd name="connsiteY23" fmla="*/ 9802 h 10000"/>
                <a:gd name="connsiteX24" fmla="*/ 1549 w 10337"/>
                <a:gd name="connsiteY24" fmla="*/ 10000 h 10000"/>
                <a:gd name="connsiteX25" fmla="*/ 1701 w 10337"/>
                <a:gd name="connsiteY25" fmla="*/ 10000 h 10000"/>
                <a:gd name="connsiteX26" fmla="*/ 2458 w 10337"/>
                <a:gd name="connsiteY26" fmla="*/ 9802 h 10000"/>
                <a:gd name="connsiteX27" fmla="*/ 5034 w 10337"/>
                <a:gd name="connsiteY27" fmla="*/ 8515 h 10000"/>
                <a:gd name="connsiteX28" fmla="*/ 8216 w 10337"/>
                <a:gd name="connsiteY28" fmla="*/ 7129 h 10000"/>
                <a:gd name="connsiteX29" fmla="*/ 9428 w 10337"/>
                <a:gd name="connsiteY29" fmla="*/ 6634 h 10000"/>
                <a:gd name="connsiteX30" fmla="*/ 10034 w 10337"/>
                <a:gd name="connsiteY30" fmla="*/ 6436 h 10000"/>
                <a:gd name="connsiteX31" fmla="*/ 10337 w 10337"/>
                <a:gd name="connsiteY31" fmla="*/ 6436 h 10000"/>
                <a:gd name="connsiteX32" fmla="*/ 10337 w 10337"/>
                <a:gd name="connsiteY32" fmla="*/ 6436 h 10000"/>
                <a:gd name="connsiteX33" fmla="*/ 9882 w 10337"/>
                <a:gd name="connsiteY33" fmla="*/ 6139 h 10000"/>
                <a:gd name="connsiteX34" fmla="*/ 9428 w 10337"/>
                <a:gd name="connsiteY34" fmla="*/ 5743 h 10000"/>
                <a:gd name="connsiteX35" fmla="*/ 8822 w 10337"/>
                <a:gd name="connsiteY35" fmla="*/ 4950 h 10000"/>
                <a:gd name="connsiteX36" fmla="*/ 8822 w 10337"/>
                <a:gd name="connsiteY36" fmla="*/ 4950 h 10000"/>
                <a:gd name="connsiteX37" fmla="*/ 7610 w 10337"/>
                <a:gd name="connsiteY37" fmla="*/ 2772 h 10000"/>
                <a:gd name="connsiteX38" fmla="*/ 7155 w 10337"/>
                <a:gd name="connsiteY38" fmla="*/ 1683 h 10000"/>
                <a:gd name="connsiteX39" fmla="*/ 6701 w 10337"/>
                <a:gd name="connsiteY39" fmla="*/ 594 h 10000"/>
                <a:gd name="connsiteX40" fmla="*/ 6701 w 10337"/>
                <a:gd name="connsiteY40" fmla="*/ 594 h 10000"/>
                <a:gd name="connsiteX41" fmla="*/ 6701 w 10337"/>
                <a:gd name="connsiteY41" fmla="*/ 396 h 10000"/>
                <a:gd name="connsiteX42" fmla="*/ 6398 w 10337"/>
                <a:gd name="connsiteY42" fmla="*/ 198 h 10000"/>
                <a:gd name="connsiteX43" fmla="*/ 6246 w 10337"/>
                <a:gd name="connsiteY43" fmla="*/ 99 h 10000"/>
                <a:gd name="connsiteX44" fmla="*/ 5792 w 10337"/>
                <a:gd name="connsiteY44" fmla="*/ 0 h 10000"/>
                <a:gd name="connsiteX45" fmla="*/ 5034 w 10337"/>
                <a:gd name="connsiteY45" fmla="*/ 0 h 10000"/>
                <a:gd name="connsiteX46" fmla="*/ 3973 w 10337"/>
                <a:gd name="connsiteY46" fmla="*/ 99 h 10000"/>
                <a:gd name="connsiteX47" fmla="*/ 2913 w 10337"/>
                <a:gd name="connsiteY47" fmla="*/ 297 h 10000"/>
                <a:gd name="connsiteX48" fmla="*/ 1852 w 10337"/>
                <a:gd name="connsiteY48" fmla="*/ 495 h 10000"/>
                <a:gd name="connsiteX49" fmla="*/ 337 w 10337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3088 w 10000"/>
                <a:gd name="connsiteY15" fmla="*/ 8940 h 10000"/>
                <a:gd name="connsiteX16" fmla="*/ 455 w 10000"/>
                <a:gd name="connsiteY16" fmla="*/ 8713 h 10000"/>
                <a:gd name="connsiteX17" fmla="*/ 758 w 10000"/>
                <a:gd name="connsiteY17" fmla="*/ 8812 h 10000"/>
                <a:gd name="connsiteX18" fmla="*/ 1061 w 10000"/>
                <a:gd name="connsiteY18" fmla="*/ 9010 h 10000"/>
                <a:gd name="connsiteX19" fmla="*/ 1364 w 10000"/>
                <a:gd name="connsiteY19" fmla="*/ 9208 h 10000"/>
                <a:gd name="connsiteX20" fmla="*/ 1364 w 10000"/>
                <a:gd name="connsiteY20" fmla="*/ 9505 h 10000"/>
                <a:gd name="connsiteX21" fmla="*/ 1212 w 10000"/>
                <a:gd name="connsiteY21" fmla="*/ 9802 h 10000"/>
                <a:gd name="connsiteX22" fmla="*/ 1212 w 10000"/>
                <a:gd name="connsiteY22" fmla="*/ 9802 h 10000"/>
                <a:gd name="connsiteX23" fmla="*/ 1212 w 10000"/>
                <a:gd name="connsiteY23" fmla="*/ 10000 h 10000"/>
                <a:gd name="connsiteX24" fmla="*/ 1364 w 10000"/>
                <a:gd name="connsiteY24" fmla="*/ 10000 h 10000"/>
                <a:gd name="connsiteX25" fmla="*/ 2121 w 10000"/>
                <a:gd name="connsiteY25" fmla="*/ 9802 h 10000"/>
                <a:gd name="connsiteX26" fmla="*/ 4697 w 10000"/>
                <a:gd name="connsiteY26" fmla="*/ 8515 h 10000"/>
                <a:gd name="connsiteX27" fmla="*/ 7879 w 10000"/>
                <a:gd name="connsiteY27" fmla="*/ 7129 h 10000"/>
                <a:gd name="connsiteX28" fmla="*/ 9091 w 10000"/>
                <a:gd name="connsiteY28" fmla="*/ 6634 h 10000"/>
                <a:gd name="connsiteX29" fmla="*/ 9697 w 10000"/>
                <a:gd name="connsiteY29" fmla="*/ 6436 h 10000"/>
                <a:gd name="connsiteX30" fmla="*/ 10000 w 10000"/>
                <a:gd name="connsiteY30" fmla="*/ 6436 h 10000"/>
                <a:gd name="connsiteX31" fmla="*/ 10000 w 10000"/>
                <a:gd name="connsiteY31" fmla="*/ 6436 h 10000"/>
                <a:gd name="connsiteX32" fmla="*/ 9545 w 10000"/>
                <a:gd name="connsiteY32" fmla="*/ 6139 h 10000"/>
                <a:gd name="connsiteX33" fmla="*/ 9091 w 10000"/>
                <a:gd name="connsiteY33" fmla="*/ 5743 h 10000"/>
                <a:gd name="connsiteX34" fmla="*/ 8485 w 10000"/>
                <a:gd name="connsiteY34" fmla="*/ 4950 h 10000"/>
                <a:gd name="connsiteX35" fmla="*/ 8485 w 10000"/>
                <a:gd name="connsiteY35" fmla="*/ 4950 h 10000"/>
                <a:gd name="connsiteX36" fmla="*/ 7273 w 10000"/>
                <a:gd name="connsiteY36" fmla="*/ 2772 h 10000"/>
                <a:gd name="connsiteX37" fmla="*/ 6818 w 10000"/>
                <a:gd name="connsiteY37" fmla="*/ 1683 h 10000"/>
                <a:gd name="connsiteX38" fmla="*/ 6364 w 10000"/>
                <a:gd name="connsiteY38" fmla="*/ 594 h 10000"/>
                <a:gd name="connsiteX39" fmla="*/ 6364 w 10000"/>
                <a:gd name="connsiteY39" fmla="*/ 594 h 10000"/>
                <a:gd name="connsiteX40" fmla="*/ 6364 w 10000"/>
                <a:gd name="connsiteY40" fmla="*/ 396 h 10000"/>
                <a:gd name="connsiteX41" fmla="*/ 6061 w 10000"/>
                <a:gd name="connsiteY41" fmla="*/ 198 h 10000"/>
                <a:gd name="connsiteX42" fmla="*/ 5909 w 10000"/>
                <a:gd name="connsiteY42" fmla="*/ 99 h 10000"/>
                <a:gd name="connsiteX43" fmla="*/ 5455 w 10000"/>
                <a:gd name="connsiteY43" fmla="*/ 0 h 10000"/>
                <a:gd name="connsiteX44" fmla="*/ 4697 w 10000"/>
                <a:gd name="connsiteY44" fmla="*/ 0 h 10000"/>
                <a:gd name="connsiteX45" fmla="*/ 3636 w 10000"/>
                <a:gd name="connsiteY45" fmla="*/ 99 h 10000"/>
                <a:gd name="connsiteX46" fmla="*/ 2576 w 10000"/>
                <a:gd name="connsiteY46" fmla="*/ 297 h 10000"/>
                <a:gd name="connsiteX47" fmla="*/ 1515 w 10000"/>
                <a:gd name="connsiteY47" fmla="*/ 495 h 10000"/>
                <a:gd name="connsiteX48" fmla="*/ 0 w 10000"/>
                <a:gd name="connsiteY48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3088 w 10000"/>
                <a:gd name="connsiteY14" fmla="*/ 8940 h 10000"/>
                <a:gd name="connsiteX15" fmla="*/ 455 w 10000"/>
                <a:gd name="connsiteY15" fmla="*/ 8713 h 10000"/>
                <a:gd name="connsiteX16" fmla="*/ 758 w 10000"/>
                <a:gd name="connsiteY16" fmla="*/ 8812 h 10000"/>
                <a:gd name="connsiteX17" fmla="*/ 1061 w 10000"/>
                <a:gd name="connsiteY17" fmla="*/ 9010 h 10000"/>
                <a:gd name="connsiteX18" fmla="*/ 1364 w 10000"/>
                <a:gd name="connsiteY18" fmla="*/ 9208 h 10000"/>
                <a:gd name="connsiteX19" fmla="*/ 1364 w 10000"/>
                <a:gd name="connsiteY19" fmla="*/ 9505 h 10000"/>
                <a:gd name="connsiteX20" fmla="*/ 1212 w 10000"/>
                <a:gd name="connsiteY20" fmla="*/ 9802 h 10000"/>
                <a:gd name="connsiteX21" fmla="*/ 1212 w 10000"/>
                <a:gd name="connsiteY21" fmla="*/ 9802 h 10000"/>
                <a:gd name="connsiteX22" fmla="*/ 1212 w 10000"/>
                <a:gd name="connsiteY22" fmla="*/ 10000 h 10000"/>
                <a:gd name="connsiteX23" fmla="*/ 1364 w 10000"/>
                <a:gd name="connsiteY23" fmla="*/ 10000 h 10000"/>
                <a:gd name="connsiteX24" fmla="*/ 2121 w 10000"/>
                <a:gd name="connsiteY24" fmla="*/ 9802 h 10000"/>
                <a:gd name="connsiteX25" fmla="*/ 4697 w 10000"/>
                <a:gd name="connsiteY25" fmla="*/ 8515 h 10000"/>
                <a:gd name="connsiteX26" fmla="*/ 7879 w 10000"/>
                <a:gd name="connsiteY26" fmla="*/ 7129 h 10000"/>
                <a:gd name="connsiteX27" fmla="*/ 9091 w 10000"/>
                <a:gd name="connsiteY27" fmla="*/ 6634 h 10000"/>
                <a:gd name="connsiteX28" fmla="*/ 9697 w 10000"/>
                <a:gd name="connsiteY28" fmla="*/ 6436 h 10000"/>
                <a:gd name="connsiteX29" fmla="*/ 10000 w 10000"/>
                <a:gd name="connsiteY29" fmla="*/ 6436 h 10000"/>
                <a:gd name="connsiteX30" fmla="*/ 10000 w 10000"/>
                <a:gd name="connsiteY30" fmla="*/ 6436 h 10000"/>
                <a:gd name="connsiteX31" fmla="*/ 9545 w 10000"/>
                <a:gd name="connsiteY31" fmla="*/ 6139 h 10000"/>
                <a:gd name="connsiteX32" fmla="*/ 9091 w 10000"/>
                <a:gd name="connsiteY32" fmla="*/ 5743 h 10000"/>
                <a:gd name="connsiteX33" fmla="*/ 8485 w 10000"/>
                <a:gd name="connsiteY33" fmla="*/ 4950 h 10000"/>
                <a:gd name="connsiteX34" fmla="*/ 8485 w 10000"/>
                <a:gd name="connsiteY34" fmla="*/ 4950 h 10000"/>
                <a:gd name="connsiteX35" fmla="*/ 7273 w 10000"/>
                <a:gd name="connsiteY35" fmla="*/ 2772 h 10000"/>
                <a:gd name="connsiteX36" fmla="*/ 6818 w 10000"/>
                <a:gd name="connsiteY36" fmla="*/ 1683 h 10000"/>
                <a:gd name="connsiteX37" fmla="*/ 6364 w 10000"/>
                <a:gd name="connsiteY37" fmla="*/ 594 h 10000"/>
                <a:gd name="connsiteX38" fmla="*/ 6364 w 10000"/>
                <a:gd name="connsiteY38" fmla="*/ 594 h 10000"/>
                <a:gd name="connsiteX39" fmla="*/ 6364 w 10000"/>
                <a:gd name="connsiteY39" fmla="*/ 396 h 10000"/>
                <a:gd name="connsiteX40" fmla="*/ 6061 w 10000"/>
                <a:gd name="connsiteY40" fmla="*/ 198 h 10000"/>
                <a:gd name="connsiteX41" fmla="*/ 5909 w 10000"/>
                <a:gd name="connsiteY41" fmla="*/ 99 h 10000"/>
                <a:gd name="connsiteX42" fmla="*/ 5455 w 10000"/>
                <a:gd name="connsiteY42" fmla="*/ 0 h 10000"/>
                <a:gd name="connsiteX43" fmla="*/ 4697 w 10000"/>
                <a:gd name="connsiteY43" fmla="*/ 0 h 10000"/>
                <a:gd name="connsiteX44" fmla="*/ 3636 w 10000"/>
                <a:gd name="connsiteY44" fmla="*/ 99 h 10000"/>
                <a:gd name="connsiteX45" fmla="*/ 2576 w 10000"/>
                <a:gd name="connsiteY45" fmla="*/ 297 h 10000"/>
                <a:gd name="connsiteX46" fmla="*/ 1515 w 10000"/>
                <a:gd name="connsiteY46" fmla="*/ 495 h 10000"/>
                <a:gd name="connsiteX47" fmla="*/ 0 w 10000"/>
                <a:gd name="connsiteY47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758 w 10000"/>
                <a:gd name="connsiteY15" fmla="*/ 8812 h 10000"/>
                <a:gd name="connsiteX16" fmla="*/ 1061 w 10000"/>
                <a:gd name="connsiteY16" fmla="*/ 9010 h 10000"/>
                <a:gd name="connsiteX17" fmla="*/ 1364 w 10000"/>
                <a:gd name="connsiteY17" fmla="*/ 9208 h 10000"/>
                <a:gd name="connsiteX18" fmla="*/ 1364 w 10000"/>
                <a:gd name="connsiteY18" fmla="*/ 9505 h 10000"/>
                <a:gd name="connsiteX19" fmla="*/ 1212 w 10000"/>
                <a:gd name="connsiteY19" fmla="*/ 9802 h 10000"/>
                <a:gd name="connsiteX20" fmla="*/ 1212 w 10000"/>
                <a:gd name="connsiteY20" fmla="*/ 9802 h 10000"/>
                <a:gd name="connsiteX21" fmla="*/ 1212 w 10000"/>
                <a:gd name="connsiteY21" fmla="*/ 10000 h 10000"/>
                <a:gd name="connsiteX22" fmla="*/ 1364 w 10000"/>
                <a:gd name="connsiteY22" fmla="*/ 10000 h 10000"/>
                <a:gd name="connsiteX23" fmla="*/ 2121 w 10000"/>
                <a:gd name="connsiteY23" fmla="*/ 9802 h 10000"/>
                <a:gd name="connsiteX24" fmla="*/ 4697 w 10000"/>
                <a:gd name="connsiteY24" fmla="*/ 8515 h 10000"/>
                <a:gd name="connsiteX25" fmla="*/ 7879 w 10000"/>
                <a:gd name="connsiteY25" fmla="*/ 7129 h 10000"/>
                <a:gd name="connsiteX26" fmla="*/ 9091 w 10000"/>
                <a:gd name="connsiteY26" fmla="*/ 6634 h 10000"/>
                <a:gd name="connsiteX27" fmla="*/ 9697 w 10000"/>
                <a:gd name="connsiteY27" fmla="*/ 6436 h 10000"/>
                <a:gd name="connsiteX28" fmla="*/ 10000 w 10000"/>
                <a:gd name="connsiteY28" fmla="*/ 6436 h 10000"/>
                <a:gd name="connsiteX29" fmla="*/ 10000 w 10000"/>
                <a:gd name="connsiteY29" fmla="*/ 6436 h 10000"/>
                <a:gd name="connsiteX30" fmla="*/ 9545 w 10000"/>
                <a:gd name="connsiteY30" fmla="*/ 6139 h 10000"/>
                <a:gd name="connsiteX31" fmla="*/ 9091 w 10000"/>
                <a:gd name="connsiteY31" fmla="*/ 5743 h 10000"/>
                <a:gd name="connsiteX32" fmla="*/ 8485 w 10000"/>
                <a:gd name="connsiteY32" fmla="*/ 4950 h 10000"/>
                <a:gd name="connsiteX33" fmla="*/ 8485 w 10000"/>
                <a:gd name="connsiteY33" fmla="*/ 4950 h 10000"/>
                <a:gd name="connsiteX34" fmla="*/ 7273 w 10000"/>
                <a:gd name="connsiteY34" fmla="*/ 2772 h 10000"/>
                <a:gd name="connsiteX35" fmla="*/ 6818 w 10000"/>
                <a:gd name="connsiteY35" fmla="*/ 1683 h 10000"/>
                <a:gd name="connsiteX36" fmla="*/ 6364 w 10000"/>
                <a:gd name="connsiteY36" fmla="*/ 594 h 10000"/>
                <a:gd name="connsiteX37" fmla="*/ 6364 w 10000"/>
                <a:gd name="connsiteY37" fmla="*/ 594 h 10000"/>
                <a:gd name="connsiteX38" fmla="*/ 6364 w 10000"/>
                <a:gd name="connsiteY38" fmla="*/ 396 h 10000"/>
                <a:gd name="connsiteX39" fmla="*/ 6061 w 10000"/>
                <a:gd name="connsiteY39" fmla="*/ 198 h 10000"/>
                <a:gd name="connsiteX40" fmla="*/ 5909 w 10000"/>
                <a:gd name="connsiteY40" fmla="*/ 99 h 10000"/>
                <a:gd name="connsiteX41" fmla="*/ 5455 w 10000"/>
                <a:gd name="connsiteY41" fmla="*/ 0 h 10000"/>
                <a:gd name="connsiteX42" fmla="*/ 4697 w 10000"/>
                <a:gd name="connsiteY42" fmla="*/ 0 h 10000"/>
                <a:gd name="connsiteX43" fmla="*/ 3636 w 10000"/>
                <a:gd name="connsiteY43" fmla="*/ 99 h 10000"/>
                <a:gd name="connsiteX44" fmla="*/ 2576 w 10000"/>
                <a:gd name="connsiteY44" fmla="*/ 297 h 10000"/>
                <a:gd name="connsiteX45" fmla="*/ 1515 w 10000"/>
                <a:gd name="connsiteY45" fmla="*/ 495 h 10000"/>
                <a:gd name="connsiteX46" fmla="*/ 0 w 10000"/>
                <a:gd name="connsiteY46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758 w 10000"/>
                <a:gd name="connsiteY15" fmla="*/ 8812 h 10000"/>
                <a:gd name="connsiteX16" fmla="*/ 1364 w 10000"/>
                <a:gd name="connsiteY16" fmla="*/ 9208 h 10000"/>
                <a:gd name="connsiteX17" fmla="*/ 1364 w 10000"/>
                <a:gd name="connsiteY17" fmla="*/ 9505 h 10000"/>
                <a:gd name="connsiteX18" fmla="*/ 1212 w 10000"/>
                <a:gd name="connsiteY18" fmla="*/ 9802 h 10000"/>
                <a:gd name="connsiteX19" fmla="*/ 1212 w 10000"/>
                <a:gd name="connsiteY19" fmla="*/ 9802 h 10000"/>
                <a:gd name="connsiteX20" fmla="*/ 1212 w 10000"/>
                <a:gd name="connsiteY20" fmla="*/ 10000 h 10000"/>
                <a:gd name="connsiteX21" fmla="*/ 1364 w 10000"/>
                <a:gd name="connsiteY21" fmla="*/ 10000 h 10000"/>
                <a:gd name="connsiteX22" fmla="*/ 2121 w 10000"/>
                <a:gd name="connsiteY22" fmla="*/ 9802 h 10000"/>
                <a:gd name="connsiteX23" fmla="*/ 4697 w 10000"/>
                <a:gd name="connsiteY23" fmla="*/ 8515 h 10000"/>
                <a:gd name="connsiteX24" fmla="*/ 7879 w 10000"/>
                <a:gd name="connsiteY24" fmla="*/ 7129 h 10000"/>
                <a:gd name="connsiteX25" fmla="*/ 9091 w 10000"/>
                <a:gd name="connsiteY25" fmla="*/ 6634 h 10000"/>
                <a:gd name="connsiteX26" fmla="*/ 9697 w 10000"/>
                <a:gd name="connsiteY26" fmla="*/ 6436 h 10000"/>
                <a:gd name="connsiteX27" fmla="*/ 10000 w 10000"/>
                <a:gd name="connsiteY27" fmla="*/ 6436 h 10000"/>
                <a:gd name="connsiteX28" fmla="*/ 10000 w 10000"/>
                <a:gd name="connsiteY28" fmla="*/ 6436 h 10000"/>
                <a:gd name="connsiteX29" fmla="*/ 9545 w 10000"/>
                <a:gd name="connsiteY29" fmla="*/ 6139 h 10000"/>
                <a:gd name="connsiteX30" fmla="*/ 9091 w 10000"/>
                <a:gd name="connsiteY30" fmla="*/ 5743 h 10000"/>
                <a:gd name="connsiteX31" fmla="*/ 8485 w 10000"/>
                <a:gd name="connsiteY31" fmla="*/ 4950 h 10000"/>
                <a:gd name="connsiteX32" fmla="*/ 8485 w 10000"/>
                <a:gd name="connsiteY32" fmla="*/ 4950 h 10000"/>
                <a:gd name="connsiteX33" fmla="*/ 7273 w 10000"/>
                <a:gd name="connsiteY33" fmla="*/ 2772 h 10000"/>
                <a:gd name="connsiteX34" fmla="*/ 6818 w 10000"/>
                <a:gd name="connsiteY34" fmla="*/ 1683 h 10000"/>
                <a:gd name="connsiteX35" fmla="*/ 6364 w 10000"/>
                <a:gd name="connsiteY35" fmla="*/ 594 h 10000"/>
                <a:gd name="connsiteX36" fmla="*/ 6364 w 10000"/>
                <a:gd name="connsiteY36" fmla="*/ 594 h 10000"/>
                <a:gd name="connsiteX37" fmla="*/ 6364 w 10000"/>
                <a:gd name="connsiteY37" fmla="*/ 396 h 10000"/>
                <a:gd name="connsiteX38" fmla="*/ 6061 w 10000"/>
                <a:gd name="connsiteY38" fmla="*/ 198 h 10000"/>
                <a:gd name="connsiteX39" fmla="*/ 5909 w 10000"/>
                <a:gd name="connsiteY39" fmla="*/ 99 h 10000"/>
                <a:gd name="connsiteX40" fmla="*/ 5455 w 10000"/>
                <a:gd name="connsiteY40" fmla="*/ 0 h 10000"/>
                <a:gd name="connsiteX41" fmla="*/ 4697 w 10000"/>
                <a:gd name="connsiteY41" fmla="*/ 0 h 10000"/>
                <a:gd name="connsiteX42" fmla="*/ 3636 w 10000"/>
                <a:gd name="connsiteY42" fmla="*/ 99 h 10000"/>
                <a:gd name="connsiteX43" fmla="*/ 2576 w 10000"/>
                <a:gd name="connsiteY43" fmla="*/ 297 h 10000"/>
                <a:gd name="connsiteX44" fmla="*/ 1515 w 10000"/>
                <a:gd name="connsiteY44" fmla="*/ 495 h 10000"/>
                <a:gd name="connsiteX45" fmla="*/ 0 w 10000"/>
                <a:gd name="connsiteY45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1364 w 10000"/>
                <a:gd name="connsiteY15" fmla="*/ 9208 h 10000"/>
                <a:gd name="connsiteX16" fmla="*/ 1364 w 10000"/>
                <a:gd name="connsiteY16" fmla="*/ 9505 h 10000"/>
                <a:gd name="connsiteX17" fmla="*/ 1212 w 10000"/>
                <a:gd name="connsiteY17" fmla="*/ 9802 h 10000"/>
                <a:gd name="connsiteX18" fmla="*/ 1212 w 10000"/>
                <a:gd name="connsiteY18" fmla="*/ 9802 h 10000"/>
                <a:gd name="connsiteX19" fmla="*/ 1212 w 10000"/>
                <a:gd name="connsiteY19" fmla="*/ 10000 h 10000"/>
                <a:gd name="connsiteX20" fmla="*/ 1364 w 10000"/>
                <a:gd name="connsiteY20" fmla="*/ 10000 h 10000"/>
                <a:gd name="connsiteX21" fmla="*/ 2121 w 10000"/>
                <a:gd name="connsiteY21" fmla="*/ 9802 h 10000"/>
                <a:gd name="connsiteX22" fmla="*/ 4697 w 10000"/>
                <a:gd name="connsiteY22" fmla="*/ 8515 h 10000"/>
                <a:gd name="connsiteX23" fmla="*/ 7879 w 10000"/>
                <a:gd name="connsiteY23" fmla="*/ 7129 h 10000"/>
                <a:gd name="connsiteX24" fmla="*/ 9091 w 10000"/>
                <a:gd name="connsiteY24" fmla="*/ 6634 h 10000"/>
                <a:gd name="connsiteX25" fmla="*/ 9697 w 10000"/>
                <a:gd name="connsiteY25" fmla="*/ 6436 h 10000"/>
                <a:gd name="connsiteX26" fmla="*/ 10000 w 10000"/>
                <a:gd name="connsiteY26" fmla="*/ 6436 h 10000"/>
                <a:gd name="connsiteX27" fmla="*/ 10000 w 10000"/>
                <a:gd name="connsiteY27" fmla="*/ 6436 h 10000"/>
                <a:gd name="connsiteX28" fmla="*/ 9545 w 10000"/>
                <a:gd name="connsiteY28" fmla="*/ 6139 h 10000"/>
                <a:gd name="connsiteX29" fmla="*/ 9091 w 10000"/>
                <a:gd name="connsiteY29" fmla="*/ 5743 h 10000"/>
                <a:gd name="connsiteX30" fmla="*/ 8485 w 10000"/>
                <a:gd name="connsiteY30" fmla="*/ 4950 h 10000"/>
                <a:gd name="connsiteX31" fmla="*/ 8485 w 10000"/>
                <a:gd name="connsiteY31" fmla="*/ 4950 h 10000"/>
                <a:gd name="connsiteX32" fmla="*/ 7273 w 10000"/>
                <a:gd name="connsiteY32" fmla="*/ 2772 h 10000"/>
                <a:gd name="connsiteX33" fmla="*/ 6818 w 10000"/>
                <a:gd name="connsiteY33" fmla="*/ 1683 h 10000"/>
                <a:gd name="connsiteX34" fmla="*/ 6364 w 10000"/>
                <a:gd name="connsiteY34" fmla="*/ 594 h 10000"/>
                <a:gd name="connsiteX35" fmla="*/ 6364 w 10000"/>
                <a:gd name="connsiteY35" fmla="*/ 594 h 10000"/>
                <a:gd name="connsiteX36" fmla="*/ 6364 w 10000"/>
                <a:gd name="connsiteY36" fmla="*/ 396 h 10000"/>
                <a:gd name="connsiteX37" fmla="*/ 6061 w 10000"/>
                <a:gd name="connsiteY37" fmla="*/ 198 h 10000"/>
                <a:gd name="connsiteX38" fmla="*/ 5909 w 10000"/>
                <a:gd name="connsiteY38" fmla="*/ 99 h 10000"/>
                <a:gd name="connsiteX39" fmla="*/ 5455 w 10000"/>
                <a:gd name="connsiteY39" fmla="*/ 0 h 10000"/>
                <a:gd name="connsiteX40" fmla="*/ 4697 w 10000"/>
                <a:gd name="connsiteY40" fmla="*/ 0 h 10000"/>
                <a:gd name="connsiteX41" fmla="*/ 3636 w 10000"/>
                <a:gd name="connsiteY41" fmla="*/ 99 h 10000"/>
                <a:gd name="connsiteX42" fmla="*/ 2576 w 10000"/>
                <a:gd name="connsiteY42" fmla="*/ 297 h 10000"/>
                <a:gd name="connsiteX43" fmla="*/ 1515 w 10000"/>
                <a:gd name="connsiteY43" fmla="*/ 495 h 10000"/>
                <a:gd name="connsiteX44" fmla="*/ 0 w 10000"/>
                <a:gd name="connsiteY44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364 w 10000"/>
                <a:gd name="connsiteY15" fmla="*/ 9505 h 10000"/>
                <a:gd name="connsiteX16" fmla="*/ 1212 w 10000"/>
                <a:gd name="connsiteY16" fmla="*/ 9802 h 10000"/>
                <a:gd name="connsiteX17" fmla="*/ 1212 w 10000"/>
                <a:gd name="connsiteY17" fmla="*/ 9802 h 10000"/>
                <a:gd name="connsiteX18" fmla="*/ 1212 w 10000"/>
                <a:gd name="connsiteY18" fmla="*/ 10000 h 10000"/>
                <a:gd name="connsiteX19" fmla="*/ 1364 w 10000"/>
                <a:gd name="connsiteY19" fmla="*/ 10000 h 10000"/>
                <a:gd name="connsiteX20" fmla="*/ 2121 w 10000"/>
                <a:gd name="connsiteY20" fmla="*/ 9802 h 10000"/>
                <a:gd name="connsiteX21" fmla="*/ 4697 w 10000"/>
                <a:gd name="connsiteY21" fmla="*/ 8515 h 10000"/>
                <a:gd name="connsiteX22" fmla="*/ 7879 w 10000"/>
                <a:gd name="connsiteY22" fmla="*/ 7129 h 10000"/>
                <a:gd name="connsiteX23" fmla="*/ 9091 w 10000"/>
                <a:gd name="connsiteY23" fmla="*/ 6634 h 10000"/>
                <a:gd name="connsiteX24" fmla="*/ 9697 w 10000"/>
                <a:gd name="connsiteY24" fmla="*/ 6436 h 10000"/>
                <a:gd name="connsiteX25" fmla="*/ 10000 w 10000"/>
                <a:gd name="connsiteY25" fmla="*/ 6436 h 10000"/>
                <a:gd name="connsiteX26" fmla="*/ 10000 w 10000"/>
                <a:gd name="connsiteY26" fmla="*/ 6436 h 10000"/>
                <a:gd name="connsiteX27" fmla="*/ 9545 w 10000"/>
                <a:gd name="connsiteY27" fmla="*/ 6139 h 10000"/>
                <a:gd name="connsiteX28" fmla="*/ 9091 w 10000"/>
                <a:gd name="connsiteY28" fmla="*/ 5743 h 10000"/>
                <a:gd name="connsiteX29" fmla="*/ 8485 w 10000"/>
                <a:gd name="connsiteY29" fmla="*/ 4950 h 10000"/>
                <a:gd name="connsiteX30" fmla="*/ 8485 w 10000"/>
                <a:gd name="connsiteY30" fmla="*/ 4950 h 10000"/>
                <a:gd name="connsiteX31" fmla="*/ 7273 w 10000"/>
                <a:gd name="connsiteY31" fmla="*/ 2772 h 10000"/>
                <a:gd name="connsiteX32" fmla="*/ 6818 w 10000"/>
                <a:gd name="connsiteY32" fmla="*/ 1683 h 10000"/>
                <a:gd name="connsiteX33" fmla="*/ 6364 w 10000"/>
                <a:gd name="connsiteY33" fmla="*/ 594 h 10000"/>
                <a:gd name="connsiteX34" fmla="*/ 6364 w 10000"/>
                <a:gd name="connsiteY34" fmla="*/ 594 h 10000"/>
                <a:gd name="connsiteX35" fmla="*/ 6364 w 10000"/>
                <a:gd name="connsiteY35" fmla="*/ 396 h 10000"/>
                <a:gd name="connsiteX36" fmla="*/ 6061 w 10000"/>
                <a:gd name="connsiteY36" fmla="*/ 198 h 10000"/>
                <a:gd name="connsiteX37" fmla="*/ 5909 w 10000"/>
                <a:gd name="connsiteY37" fmla="*/ 99 h 10000"/>
                <a:gd name="connsiteX38" fmla="*/ 5455 w 10000"/>
                <a:gd name="connsiteY38" fmla="*/ 0 h 10000"/>
                <a:gd name="connsiteX39" fmla="*/ 4697 w 10000"/>
                <a:gd name="connsiteY39" fmla="*/ 0 h 10000"/>
                <a:gd name="connsiteX40" fmla="*/ 3636 w 10000"/>
                <a:gd name="connsiteY40" fmla="*/ 99 h 10000"/>
                <a:gd name="connsiteX41" fmla="*/ 2576 w 10000"/>
                <a:gd name="connsiteY41" fmla="*/ 297 h 10000"/>
                <a:gd name="connsiteX42" fmla="*/ 1515 w 10000"/>
                <a:gd name="connsiteY42" fmla="*/ 495 h 10000"/>
                <a:gd name="connsiteX43" fmla="*/ 0 w 10000"/>
                <a:gd name="connsiteY43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364 w 10000"/>
                <a:gd name="connsiteY15" fmla="*/ 9505 h 10000"/>
                <a:gd name="connsiteX16" fmla="*/ 1212 w 10000"/>
                <a:gd name="connsiteY16" fmla="*/ 9802 h 10000"/>
                <a:gd name="connsiteX17" fmla="*/ 1212 w 10000"/>
                <a:gd name="connsiteY17" fmla="*/ 10000 h 10000"/>
                <a:gd name="connsiteX18" fmla="*/ 1364 w 10000"/>
                <a:gd name="connsiteY18" fmla="*/ 10000 h 10000"/>
                <a:gd name="connsiteX19" fmla="*/ 2121 w 10000"/>
                <a:gd name="connsiteY19" fmla="*/ 9802 h 10000"/>
                <a:gd name="connsiteX20" fmla="*/ 4697 w 10000"/>
                <a:gd name="connsiteY20" fmla="*/ 8515 h 10000"/>
                <a:gd name="connsiteX21" fmla="*/ 7879 w 10000"/>
                <a:gd name="connsiteY21" fmla="*/ 7129 h 10000"/>
                <a:gd name="connsiteX22" fmla="*/ 9091 w 10000"/>
                <a:gd name="connsiteY22" fmla="*/ 6634 h 10000"/>
                <a:gd name="connsiteX23" fmla="*/ 9697 w 10000"/>
                <a:gd name="connsiteY23" fmla="*/ 6436 h 10000"/>
                <a:gd name="connsiteX24" fmla="*/ 10000 w 10000"/>
                <a:gd name="connsiteY24" fmla="*/ 6436 h 10000"/>
                <a:gd name="connsiteX25" fmla="*/ 10000 w 10000"/>
                <a:gd name="connsiteY25" fmla="*/ 6436 h 10000"/>
                <a:gd name="connsiteX26" fmla="*/ 9545 w 10000"/>
                <a:gd name="connsiteY26" fmla="*/ 6139 h 10000"/>
                <a:gd name="connsiteX27" fmla="*/ 9091 w 10000"/>
                <a:gd name="connsiteY27" fmla="*/ 5743 h 10000"/>
                <a:gd name="connsiteX28" fmla="*/ 8485 w 10000"/>
                <a:gd name="connsiteY28" fmla="*/ 4950 h 10000"/>
                <a:gd name="connsiteX29" fmla="*/ 8485 w 10000"/>
                <a:gd name="connsiteY29" fmla="*/ 4950 h 10000"/>
                <a:gd name="connsiteX30" fmla="*/ 7273 w 10000"/>
                <a:gd name="connsiteY30" fmla="*/ 2772 h 10000"/>
                <a:gd name="connsiteX31" fmla="*/ 6818 w 10000"/>
                <a:gd name="connsiteY31" fmla="*/ 1683 h 10000"/>
                <a:gd name="connsiteX32" fmla="*/ 6364 w 10000"/>
                <a:gd name="connsiteY32" fmla="*/ 594 h 10000"/>
                <a:gd name="connsiteX33" fmla="*/ 6364 w 10000"/>
                <a:gd name="connsiteY33" fmla="*/ 594 h 10000"/>
                <a:gd name="connsiteX34" fmla="*/ 6364 w 10000"/>
                <a:gd name="connsiteY34" fmla="*/ 396 h 10000"/>
                <a:gd name="connsiteX35" fmla="*/ 6061 w 10000"/>
                <a:gd name="connsiteY35" fmla="*/ 198 h 10000"/>
                <a:gd name="connsiteX36" fmla="*/ 5909 w 10000"/>
                <a:gd name="connsiteY36" fmla="*/ 99 h 10000"/>
                <a:gd name="connsiteX37" fmla="*/ 5455 w 10000"/>
                <a:gd name="connsiteY37" fmla="*/ 0 h 10000"/>
                <a:gd name="connsiteX38" fmla="*/ 4697 w 10000"/>
                <a:gd name="connsiteY38" fmla="*/ 0 h 10000"/>
                <a:gd name="connsiteX39" fmla="*/ 3636 w 10000"/>
                <a:gd name="connsiteY39" fmla="*/ 99 h 10000"/>
                <a:gd name="connsiteX40" fmla="*/ 2576 w 10000"/>
                <a:gd name="connsiteY40" fmla="*/ 297 h 10000"/>
                <a:gd name="connsiteX41" fmla="*/ 1515 w 10000"/>
                <a:gd name="connsiteY41" fmla="*/ 495 h 10000"/>
                <a:gd name="connsiteX42" fmla="*/ 0 w 10000"/>
                <a:gd name="connsiteY42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212 w 10000"/>
                <a:gd name="connsiteY15" fmla="*/ 9802 h 10000"/>
                <a:gd name="connsiteX16" fmla="*/ 1212 w 10000"/>
                <a:gd name="connsiteY16" fmla="*/ 10000 h 10000"/>
                <a:gd name="connsiteX17" fmla="*/ 1364 w 10000"/>
                <a:gd name="connsiteY17" fmla="*/ 10000 h 10000"/>
                <a:gd name="connsiteX18" fmla="*/ 2121 w 10000"/>
                <a:gd name="connsiteY18" fmla="*/ 9802 h 10000"/>
                <a:gd name="connsiteX19" fmla="*/ 4697 w 10000"/>
                <a:gd name="connsiteY19" fmla="*/ 8515 h 10000"/>
                <a:gd name="connsiteX20" fmla="*/ 7879 w 10000"/>
                <a:gd name="connsiteY20" fmla="*/ 7129 h 10000"/>
                <a:gd name="connsiteX21" fmla="*/ 9091 w 10000"/>
                <a:gd name="connsiteY21" fmla="*/ 6634 h 10000"/>
                <a:gd name="connsiteX22" fmla="*/ 9697 w 10000"/>
                <a:gd name="connsiteY22" fmla="*/ 6436 h 10000"/>
                <a:gd name="connsiteX23" fmla="*/ 10000 w 10000"/>
                <a:gd name="connsiteY23" fmla="*/ 6436 h 10000"/>
                <a:gd name="connsiteX24" fmla="*/ 10000 w 10000"/>
                <a:gd name="connsiteY24" fmla="*/ 6436 h 10000"/>
                <a:gd name="connsiteX25" fmla="*/ 9545 w 10000"/>
                <a:gd name="connsiteY25" fmla="*/ 6139 h 10000"/>
                <a:gd name="connsiteX26" fmla="*/ 9091 w 10000"/>
                <a:gd name="connsiteY26" fmla="*/ 5743 h 10000"/>
                <a:gd name="connsiteX27" fmla="*/ 8485 w 10000"/>
                <a:gd name="connsiteY27" fmla="*/ 4950 h 10000"/>
                <a:gd name="connsiteX28" fmla="*/ 8485 w 10000"/>
                <a:gd name="connsiteY28" fmla="*/ 4950 h 10000"/>
                <a:gd name="connsiteX29" fmla="*/ 7273 w 10000"/>
                <a:gd name="connsiteY29" fmla="*/ 2772 h 10000"/>
                <a:gd name="connsiteX30" fmla="*/ 6818 w 10000"/>
                <a:gd name="connsiteY30" fmla="*/ 1683 h 10000"/>
                <a:gd name="connsiteX31" fmla="*/ 6364 w 10000"/>
                <a:gd name="connsiteY31" fmla="*/ 594 h 10000"/>
                <a:gd name="connsiteX32" fmla="*/ 6364 w 10000"/>
                <a:gd name="connsiteY32" fmla="*/ 594 h 10000"/>
                <a:gd name="connsiteX33" fmla="*/ 6364 w 10000"/>
                <a:gd name="connsiteY33" fmla="*/ 396 h 10000"/>
                <a:gd name="connsiteX34" fmla="*/ 6061 w 10000"/>
                <a:gd name="connsiteY34" fmla="*/ 198 h 10000"/>
                <a:gd name="connsiteX35" fmla="*/ 5909 w 10000"/>
                <a:gd name="connsiteY35" fmla="*/ 99 h 10000"/>
                <a:gd name="connsiteX36" fmla="*/ 5455 w 10000"/>
                <a:gd name="connsiteY36" fmla="*/ 0 h 10000"/>
                <a:gd name="connsiteX37" fmla="*/ 4697 w 10000"/>
                <a:gd name="connsiteY37" fmla="*/ 0 h 10000"/>
                <a:gd name="connsiteX38" fmla="*/ 3636 w 10000"/>
                <a:gd name="connsiteY38" fmla="*/ 99 h 10000"/>
                <a:gd name="connsiteX39" fmla="*/ 2576 w 10000"/>
                <a:gd name="connsiteY39" fmla="*/ 297 h 10000"/>
                <a:gd name="connsiteX40" fmla="*/ 1515 w 10000"/>
                <a:gd name="connsiteY40" fmla="*/ 495 h 10000"/>
                <a:gd name="connsiteX41" fmla="*/ 0 w 10000"/>
                <a:gd name="connsiteY41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364 w 10000"/>
                <a:gd name="connsiteY13" fmla="*/ 9208 h 10000"/>
                <a:gd name="connsiteX14" fmla="*/ 1212 w 10000"/>
                <a:gd name="connsiteY14" fmla="*/ 9802 h 10000"/>
                <a:gd name="connsiteX15" fmla="*/ 1212 w 10000"/>
                <a:gd name="connsiteY15" fmla="*/ 10000 h 10000"/>
                <a:gd name="connsiteX16" fmla="*/ 1364 w 10000"/>
                <a:gd name="connsiteY16" fmla="*/ 10000 h 10000"/>
                <a:gd name="connsiteX17" fmla="*/ 2121 w 10000"/>
                <a:gd name="connsiteY17" fmla="*/ 9802 h 10000"/>
                <a:gd name="connsiteX18" fmla="*/ 4697 w 10000"/>
                <a:gd name="connsiteY18" fmla="*/ 8515 h 10000"/>
                <a:gd name="connsiteX19" fmla="*/ 7879 w 10000"/>
                <a:gd name="connsiteY19" fmla="*/ 7129 h 10000"/>
                <a:gd name="connsiteX20" fmla="*/ 9091 w 10000"/>
                <a:gd name="connsiteY20" fmla="*/ 6634 h 10000"/>
                <a:gd name="connsiteX21" fmla="*/ 9697 w 10000"/>
                <a:gd name="connsiteY21" fmla="*/ 6436 h 10000"/>
                <a:gd name="connsiteX22" fmla="*/ 10000 w 10000"/>
                <a:gd name="connsiteY22" fmla="*/ 6436 h 10000"/>
                <a:gd name="connsiteX23" fmla="*/ 10000 w 10000"/>
                <a:gd name="connsiteY23" fmla="*/ 6436 h 10000"/>
                <a:gd name="connsiteX24" fmla="*/ 9545 w 10000"/>
                <a:gd name="connsiteY24" fmla="*/ 6139 h 10000"/>
                <a:gd name="connsiteX25" fmla="*/ 9091 w 10000"/>
                <a:gd name="connsiteY25" fmla="*/ 5743 h 10000"/>
                <a:gd name="connsiteX26" fmla="*/ 8485 w 10000"/>
                <a:gd name="connsiteY26" fmla="*/ 4950 h 10000"/>
                <a:gd name="connsiteX27" fmla="*/ 8485 w 10000"/>
                <a:gd name="connsiteY27" fmla="*/ 4950 h 10000"/>
                <a:gd name="connsiteX28" fmla="*/ 7273 w 10000"/>
                <a:gd name="connsiteY28" fmla="*/ 2772 h 10000"/>
                <a:gd name="connsiteX29" fmla="*/ 6818 w 10000"/>
                <a:gd name="connsiteY29" fmla="*/ 1683 h 10000"/>
                <a:gd name="connsiteX30" fmla="*/ 6364 w 10000"/>
                <a:gd name="connsiteY30" fmla="*/ 594 h 10000"/>
                <a:gd name="connsiteX31" fmla="*/ 6364 w 10000"/>
                <a:gd name="connsiteY31" fmla="*/ 594 h 10000"/>
                <a:gd name="connsiteX32" fmla="*/ 6364 w 10000"/>
                <a:gd name="connsiteY32" fmla="*/ 396 h 10000"/>
                <a:gd name="connsiteX33" fmla="*/ 6061 w 10000"/>
                <a:gd name="connsiteY33" fmla="*/ 198 h 10000"/>
                <a:gd name="connsiteX34" fmla="*/ 5909 w 10000"/>
                <a:gd name="connsiteY34" fmla="*/ 99 h 10000"/>
                <a:gd name="connsiteX35" fmla="*/ 5455 w 10000"/>
                <a:gd name="connsiteY35" fmla="*/ 0 h 10000"/>
                <a:gd name="connsiteX36" fmla="*/ 4697 w 10000"/>
                <a:gd name="connsiteY36" fmla="*/ 0 h 10000"/>
                <a:gd name="connsiteX37" fmla="*/ 3636 w 10000"/>
                <a:gd name="connsiteY37" fmla="*/ 99 h 10000"/>
                <a:gd name="connsiteX38" fmla="*/ 2576 w 10000"/>
                <a:gd name="connsiteY38" fmla="*/ 297 h 10000"/>
                <a:gd name="connsiteX39" fmla="*/ 1515 w 10000"/>
                <a:gd name="connsiteY39" fmla="*/ 495 h 10000"/>
                <a:gd name="connsiteX40" fmla="*/ 0 w 10000"/>
                <a:gd name="connsiteY40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1364 w 10000"/>
                <a:gd name="connsiteY15" fmla="*/ 10000 h 10000"/>
                <a:gd name="connsiteX16" fmla="*/ 2121 w 10000"/>
                <a:gd name="connsiteY16" fmla="*/ 9802 h 10000"/>
                <a:gd name="connsiteX17" fmla="*/ 4697 w 10000"/>
                <a:gd name="connsiteY17" fmla="*/ 8515 h 10000"/>
                <a:gd name="connsiteX18" fmla="*/ 7879 w 10000"/>
                <a:gd name="connsiteY18" fmla="*/ 7129 h 10000"/>
                <a:gd name="connsiteX19" fmla="*/ 9091 w 10000"/>
                <a:gd name="connsiteY19" fmla="*/ 6634 h 10000"/>
                <a:gd name="connsiteX20" fmla="*/ 9697 w 10000"/>
                <a:gd name="connsiteY20" fmla="*/ 6436 h 10000"/>
                <a:gd name="connsiteX21" fmla="*/ 10000 w 10000"/>
                <a:gd name="connsiteY21" fmla="*/ 6436 h 10000"/>
                <a:gd name="connsiteX22" fmla="*/ 10000 w 10000"/>
                <a:gd name="connsiteY22" fmla="*/ 6436 h 10000"/>
                <a:gd name="connsiteX23" fmla="*/ 9545 w 10000"/>
                <a:gd name="connsiteY23" fmla="*/ 6139 h 10000"/>
                <a:gd name="connsiteX24" fmla="*/ 9091 w 10000"/>
                <a:gd name="connsiteY24" fmla="*/ 5743 h 10000"/>
                <a:gd name="connsiteX25" fmla="*/ 8485 w 10000"/>
                <a:gd name="connsiteY25" fmla="*/ 4950 h 10000"/>
                <a:gd name="connsiteX26" fmla="*/ 8485 w 10000"/>
                <a:gd name="connsiteY26" fmla="*/ 4950 h 10000"/>
                <a:gd name="connsiteX27" fmla="*/ 7273 w 10000"/>
                <a:gd name="connsiteY27" fmla="*/ 2772 h 10000"/>
                <a:gd name="connsiteX28" fmla="*/ 6818 w 10000"/>
                <a:gd name="connsiteY28" fmla="*/ 1683 h 10000"/>
                <a:gd name="connsiteX29" fmla="*/ 6364 w 10000"/>
                <a:gd name="connsiteY29" fmla="*/ 594 h 10000"/>
                <a:gd name="connsiteX30" fmla="*/ 6364 w 10000"/>
                <a:gd name="connsiteY30" fmla="*/ 594 h 10000"/>
                <a:gd name="connsiteX31" fmla="*/ 6364 w 10000"/>
                <a:gd name="connsiteY31" fmla="*/ 396 h 10000"/>
                <a:gd name="connsiteX32" fmla="*/ 6061 w 10000"/>
                <a:gd name="connsiteY32" fmla="*/ 198 h 10000"/>
                <a:gd name="connsiteX33" fmla="*/ 5909 w 10000"/>
                <a:gd name="connsiteY33" fmla="*/ 99 h 10000"/>
                <a:gd name="connsiteX34" fmla="*/ 5455 w 10000"/>
                <a:gd name="connsiteY34" fmla="*/ 0 h 10000"/>
                <a:gd name="connsiteX35" fmla="*/ 4697 w 10000"/>
                <a:gd name="connsiteY35" fmla="*/ 0 h 10000"/>
                <a:gd name="connsiteX36" fmla="*/ 3636 w 10000"/>
                <a:gd name="connsiteY36" fmla="*/ 99 h 10000"/>
                <a:gd name="connsiteX37" fmla="*/ 2576 w 10000"/>
                <a:gd name="connsiteY37" fmla="*/ 297 h 10000"/>
                <a:gd name="connsiteX38" fmla="*/ 1515 w 10000"/>
                <a:gd name="connsiteY38" fmla="*/ 495 h 10000"/>
                <a:gd name="connsiteX39" fmla="*/ 0 w 10000"/>
                <a:gd name="connsiteY3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1364 w 10000"/>
                <a:gd name="connsiteY15" fmla="*/ 10000 h 10000"/>
                <a:gd name="connsiteX16" fmla="*/ 4697 w 10000"/>
                <a:gd name="connsiteY16" fmla="*/ 8515 h 10000"/>
                <a:gd name="connsiteX17" fmla="*/ 7879 w 10000"/>
                <a:gd name="connsiteY17" fmla="*/ 7129 h 10000"/>
                <a:gd name="connsiteX18" fmla="*/ 9091 w 10000"/>
                <a:gd name="connsiteY18" fmla="*/ 6634 h 10000"/>
                <a:gd name="connsiteX19" fmla="*/ 9697 w 10000"/>
                <a:gd name="connsiteY19" fmla="*/ 6436 h 10000"/>
                <a:gd name="connsiteX20" fmla="*/ 10000 w 10000"/>
                <a:gd name="connsiteY20" fmla="*/ 6436 h 10000"/>
                <a:gd name="connsiteX21" fmla="*/ 10000 w 10000"/>
                <a:gd name="connsiteY21" fmla="*/ 6436 h 10000"/>
                <a:gd name="connsiteX22" fmla="*/ 9545 w 10000"/>
                <a:gd name="connsiteY22" fmla="*/ 6139 h 10000"/>
                <a:gd name="connsiteX23" fmla="*/ 9091 w 10000"/>
                <a:gd name="connsiteY23" fmla="*/ 5743 h 10000"/>
                <a:gd name="connsiteX24" fmla="*/ 8485 w 10000"/>
                <a:gd name="connsiteY24" fmla="*/ 4950 h 10000"/>
                <a:gd name="connsiteX25" fmla="*/ 8485 w 10000"/>
                <a:gd name="connsiteY25" fmla="*/ 4950 h 10000"/>
                <a:gd name="connsiteX26" fmla="*/ 7273 w 10000"/>
                <a:gd name="connsiteY26" fmla="*/ 2772 h 10000"/>
                <a:gd name="connsiteX27" fmla="*/ 6818 w 10000"/>
                <a:gd name="connsiteY27" fmla="*/ 1683 h 10000"/>
                <a:gd name="connsiteX28" fmla="*/ 6364 w 10000"/>
                <a:gd name="connsiteY28" fmla="*/ 594 h 10000"/>
                <a:gd name="connsiteX29" fmla="*/ 6364 w 10000"/>
                <a:gd name="connsiteY29" fmla="*/ 594 h 10000"/>
                <a:gd name="connsiteX30" fmla="*/ 6364 w 10000"/>
                <a:gd name="connsiteY30" fmla="*/ 396 h 10000"/>
                <a:gd name="connsiteX31" fmla="*/ 6061 w 10000"/>
                <a:gd name="connsiteY31" fmla="*/ 198 h 10000"/>
                <a:gd name="connsiteX32" fmla="*/ 5909 w 10000"/>
                <a:gd name="connsiteY32" fmla="*/ 99 h 10000"/>
                <a:gd name="connsiteX33" fmla="*/ 5455 w 10000"/>
                <a:gd name="connsiteY33" fmla="*/ 0 h 10000"/>
                <a:gd name="connsiteX34" fmla="*/ 4697 w 10000"/>
                <a:gd name="connsiteY34" fmla="*/ 0 h 10000"/>
                <a:gd name="connsiteX35" fmla="*/ 3636 w 10000"/>
                <a:gd name="connsiteY35" fmla="*/ 99 h 10000"/>
                <a:gd name="connsiteX36" fmla="*/ 2576 w 10000"/>
                <a:gd name="connsiteY36" fmla="*/ 297 h 10000"/>
                <a:gd name="connsiteX37" fmla="*/ 1515 w 10000"/>
                <a:gd name="connsiteY37" fmla="*/ 495 h 10000"/>
                <a:gd name="connsiteX38" fmla="*/ 0 w 10000"/>
                <a:gd name="connsiteY38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4697 w 10000"/>
                <a:gd name="connsiteY15" fmla="*/ 8515 h 10000"/>
                <a:gd name="connsiteX16" fmla="*/ 7879 w 10000"/>
                <a:gd name="connsiteY16" fmla="*/ 7129 h 10000"/>
                <a:gd name="connsiteX17" fmla="*/ 9091 w 10000"/>
                <a:gd name="connsiteY17" fmla="*/ 6634 h 10000"/>
                <a:gd name="connsiteX18" fmla="*/ 9697 w 10000"/>
                <a:gd name="connsiteY18" fmla="*/ 6436 h 10000"/>
                <a:gd name="connsiteX19" fmla="*/ 10000 w 10000"/>
                <a:gd name="connsiteY19" fmla="*/ 6436 h 10000"/>
                <a:gd name="connsiteX20" fmla="*/ 10000 w 10000"/>
                <a:gd name="connsiteY20" fmla="*/ 6436 h 10000"/>
                <a:gd name="connsiteX21" fmla="*/ 9545 w 10000"/>
                <a:gd name="connsiteY21" fmla="*/ 6139 h 10000"/>
                <a:gd name="connsiteX22" fmla="*/ 9091 w 10000"/>
                <a:gd name="connsiteY22" fmla="*/ 5743 h 10000"/>
                <a:gd name="connsiteX23" fmla="*/ 8485 w 10000"/>
                <a:gd name="connsiteY23" fmla="*/ 4950 h 10000"/>
                <a:gd name="connsiteX24" fmla="*/ 8485 w 10000"/>
                <a:gd name="connsiteY24" fmla="*/ 4950 h 10000"/>
                <a:gd name="connsiteX25" fmla="*/ 7273 w 10000"/>
                <a:gd name="connsiteY25" fmla="*/ 2772 h 10000"/>
                <a:gd name="connsiteX26" fmla="*/ 6818 w 10000"/>
                <a:gd name="connsiteY26" fmla="*/ 1683 h 10000"/>
                <a:gd name="connsiteX27" fmla="*/ 6364 w 10000"/>
                <a:gd name="connsiteY27" fmla="*/ 594 h 10000"/>
                <a:gd name="connsiteX28" fmla="*/ 6364 w 10000"/>
                <a:gd name="connsiteY28" fmla="*/ 594 h 10000"/>
                <a:gd name="connsiteX29" fmla="*/ 6364 w 10000"/>
                <a:gd name="connsiteY29" fmla="*/ 396 h 10000"/>
                <a:gd name="connsiteX30" fmla="*/ 6061 w 10000"/>
                <a:gd name="connsiteY30" fmla="*/ 198 h 10000"/>
                <a:gd name="connsiteX31" fmla="*/ 5909 w 10000"/>
                <a:gd name="connsiteY31" fmla="*/ 99 h 10000"/>
                <a:gd name="connsiteX32" fmla="*/ 5455 w 10000"/>
                <a:gd name="connsiteY32" fmla="*/ 0 h 10000"/>
                <a:gd name="connsiteX33" fmla="*/ 4697 w 10000"/>
                <a:gd name="connsiteY33" fmla="*/ 0 h 10000"/>
                <a:gd name="connsiteX34" fmla="*/ 3636 w 10000"/>
                <a:gd name="connsiteY34" fmla="*/ 99 h 10000"/>
                <a:gd name="connsiteX35" fmla="*/ 2576 w 10000"/>
                <a:gd name="connsiteY35" fmla="*/ 297 h 10000"/>
                <a:gd name="connsiteX36" fmla="*/ 1515 w 10000"/>
                <a:gd name="connsiteY36" fmla="*/ 495 h 10000"/>
                <a:gd name="connsiteX37" fmla="*/ 0 w 10000"/>
                <a:gd name="connsiteY37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7879 w 10000"/>
                <a:gd name="connsiteY15" fmla="*/ 7129 h 10000"/>
                <a:gd name="connsiteX16" fmla="*/ 9091 w 10000"/>
                <a:gd name="connsiteY16" fmla="*/ 6634 h 10000"/>
                <a:gd name="connsiteX17" fmla="*/ 9697 w 10000"/>
                <a:gd name="connsiteY17" fmla="*/ 6436 h 10000"/>
                <a:gd name="connsiteX18" fmla="*/ 10000 w 10000"/>
                <a:gd name="connsiteY18" fmla="*/ 6436 h 10000"/>
                <a:gd name="connsiteX19" fmla="*/ 10000 w 10000"/>
                <a:gd name="connsiteY19" fmla="*/ 6436 h 10000"/>
                <a:gd name="connsiteX20" fmla="*/ 9545 w 10000"/>
                <a:gd name="connsiteY20" fmla="*/ 6139 h 10000"/>
                <a:gd name="connsiteX21" fmla="*/ 9091 w 10000"/>
                <a:gd name="connsiteY21" fmla="*/ 5743 h 10000"/>
                <a:gd name="connsiteX22" fmla="*/ 8485 w 10000"/>
                <a:gd name="connsiteY22" fmla="*/ 4950 h 10000"/>
                <a:gd name="connsiteX23" fmla="*/ 8485 w 10000"/>
                <a:gd name="connsiteY23" fmla="*/ 4950 h 10000"/>
                <a:gd name="connsiteX24" fmla="*/ 7273 w 10000"/>
                <a:gd name="connsiteY24" fmla="*/ 2772 h 10000"/>
                <a:gd name="connsiteX25" fmla="*/ 6818 w 10000"/>
                <a:gd name="connsiteY25" fmla="*/ 1683 h 10000"/>
                <a:gd name="connsiteX26" fmla="*/ 6364 w 10000"/>
                <a:gd name="connsiteY26" fmla="*/ 594 h 10000"/>
                <a:gd name="connsiteX27" fmla="*/ 6364 w 10000"/>
                <a:gd name="connsiteY27" fmla="*/ 594 h 10000"/>
                <a:gd name="connsiteX28" fmla="*/ 6364 w 10000"/>
                <a:gd name="connsiteY28" fmla="*/ 396 h 10000"/>
                <a:gd name="connsiteX29" fmla="*/ 6061 w 10000"/>
                <a:gd name="connsiteY29" fmla="*/ 198 h 10000"/>
                <a:gd name="connsiteX30" fmla="*/ 5909 w 10000"/>
                <a:gd name="connsiteY30" fmla="*/ 99 h 10000"/>
                <a:gd name="connsiteX31" fmla="*/ 5455 w 10000"/>
                <a:gd name="connsiteY31" fmla="*/ 0 h 10000"/>
                <a:gd name="connsiteX32" fmla="*/ 4697 w 10000"/>
                <a:gd name="connsiteY32" fmla="*/ 0 h 10000"/>
                <a:gd name="connsiteX33" fmla="*/ 3636 w 10000"/>
                <a:gd name="connsiteY33" fmla="*/ 99 h 10000"/>
                <a:gd name="connsiteX34" fmla="*/ 2576 w 10000"/>
                <a:gd name="connsiteY34" fmla="*/ 297 h 10000"/>
                <a:gd name="connsiteX35" fmla="*/ 1515 w 10000"/>
                <a:gd name="connsiteY35" fmla="*/ 495 h 10000"/>
                <a:gd name="connsiteX36" fmla="*/ 0 w 10000"/>
                <a:gd name="connsiteY36" fmla="*/ 1089 h 10000"/>
                <a:gd name="connsiteX0" fmla="*/ 0 w 10000"/>
                <a:gd name="connsiteY0" fmla="*/ 1089 h 9802"/>
                <a:gd name="connsiteX1" fmla="*/ 0 w 10000"/>
                <a:gd name="connsiteY1" fmla="*/ 1089 h 9802"/>
                <a:gd name="connsiteX2" fmla="*/ 152 w 10000"/>
                <a:gd name="connsiteY2" fmla="*/ 1089 h 9802"/>
                <a:gd name="connsiteX3" fmla="*/ 606 w 10000"/>
                <a:gd name="connsiteY3" fmla="*/ 1287 h 9802"/>
                <a:gd name="connsiteX4" fmla="*/ 1061 w 10000"/>
                <a:gd name="connsiteY4" fmla="*/ 1782 h 9802"/>
                <a:gd name="connsiteX5" fmla="*/ 1364 w 10000"/>
                <a:gd name="connsiteY5" fmla="*/ 2079 h 9802"/>
                <a:gd name="connsiteX6" fmla="*/ 1515 w 10000"/>
                <a:gd name="connsiteY6" fmla="*/ 2574 h 9802"/>
                <a:gd name="connsiteX7" fmla="*/ 1515 w 10000"/>
                <a:gd name="connsiteY7" fmla="*/ 2574 h 9802"/>
                <a:gd name="connsiteX8" fmla="*/ 1818 w 10000"/>
                <a:gd name="connsiteY8" fmla="*/ 3564 h 9802"/>
                <a:gd name="connsiteX9" fmla="*/ 3088 w 10000"/>
                <a:gd name="connsiteY9" fmla="*/ 4075 h 9802"/>
                <a:gd name="connsiteX10" fmla="*/ 3088 w 10000"/>
                <a:gd name="connsiteY10" fmla="*/ 5291 h 9802"/>
                <a:gd name="connsiteX11" fmla="*/ 3088 w 10000"/>
                <a:gd name="connsiteY11" fmla="*/ 5291 h 9802"/>
                <a:gd name="connsiteX12" fmla="*/ 3088 w 10000"/>
                <a:gd name="connsiteY12" fmla="*/ 6508 h 9802"/>
                <a:gd name="connsiteX13" fmla="*/ 1212 w 10000"/>
                <a:gd name="connsiteY13" fmla="*/ 9802 h 9802"/>
                <a:gd name="connsiteX14" fmla="*/ 7879 w 10000"/>
                <a:gd name="connsiteY14" fmla="*/ 7129 h 9802"/>
                <a:gd name="connsiteX15" fmla="*/ 9091 w 10000"/>
                <a:gd name="connsiteY15" fmla="*/ 6634 h 9802"/>
                <a:gd name="connsiteX16" fmla="*/ 9697 w 10000"/>
                <a:gd name="connsiteY16" fmla="*/ 6436 h 9802"/>
                <a:gd name="connsiteX17" fmla="*/ 10000 w 10000"/>
                <a:gd name="connsiteY17" fmla="*/ 6436 h 9802"/>
                <a:gd name="connsiteX18" fmla="*/ 10000 w 10000"/>
                <a:gd name="connsiteY18" fmla="*/ 6436 h 9802"/>
                <a:gd name="connsiteX19" fmla="*/ 9545 w 10000"/>
                <a:gd name="connsiteY19" fmla="*/ 6139 h 9802"/>
                <a:gd name="connsiteX20" fmla="*/ 9091 w 10000"/>
                <a:gd name="connsiteY20" fmla="*/ 5743 h 9802"/>
                <a:gd name="connsiteX21" fmla="*/ 8485 w 10000"/>
                <a:gd name="connsiteY21" fmla="*/ 4950 h 9802"/>
                <a:gd name="connsiteX22" fmla="*/ 8485 w 10000"/>
                <a:gd name="connsiteY22" fmla="*/ 4950 h 9802"/>
                <a:gd name="connsiteX23" fmla="*/ 7273 w 10000"/>
                <a:gd name="connsiteY23" fmla="*/ 2772 h 9802"/>
                <a:gd name="connsiteX24" fmla="*/ 6818 w 10000"/>
                <a:gd name="connsiteY24" fmla="*/ 1683 h 9802"/>
                <a:gd name="connsiteX25" fmla="*/ 6364 w 10000"/>
                <a:gd name="connsiteY25" fmla="*/ 594 h 9802"/>
                <a:gd name="connsiteX26" fmla="*/ 6364 w 10000"/>
                <a:gd name="connsiteY26" fmla="*/ 594 h 9802"/>
                <a:gd name="connsiteX27" fmla="*/ 6364 w 10000"/>
                <a:gd name="connsiteY27" fmla="*/ 396 h 9802"/>
                <a:gd name="connsiteX28" fmla="*/ 6061 w 10000"/>
                <a:gd name="connsiteY28" fmla="*/ 198 h 9802"/>
                <a:gd name="connsiteX29" fmla="*/ 5909 w 10000"/>
                <a:gd name="connsiteY29" fmla="*/ 99 h 9802"/>
                <a:gd name="connsiteX30" fmla="*/ 5455 w 10000"/>
                <a:gd name="connsiteY30" fmla="*/ 0 h 9802"/>
                <a:gd name="connsiteX31" fmla="*/ 4697 w 10000"/>
                <a:gd name="connsiteY31" fmla="*/ 0 h 9802"/>
                <a:gd name="connsiteX32" fmla="*/ 3636 w 10000"/>
                <a:gd name="connsiteY32" fmla="*/ 99 h 9802"/>
                <a:gd name="connsiteX33" fmla="*/ 2576 w 10000"/>
                <a:gd name="connsiteY33" fmla="*/ 297 h 9802"/>
                <a:gd name="connsiteX34" fmla="*/ 1515 w 10000"/>
                <a:gd name="connsiteY34" fmla="*/ 495 h 9802"/>
                <a:gd name="connsiteX35" fmla="*/ 0 w 10000"/>
                <a:gd name="connsiteY35" fmla="*/ 1089 h 9802"/>
                <a:gd name="connsiteX0" fmla="*/ 0 w 10000"/>
                <a:gd name="connsiteY0" fmla="*/ 1111 h 10000"/>
                <a:gd name="connsiteX1" fmla="*/ 0 w 10000"/>
                <a:gd name="connsiteY1" fmla="*/ 1111 h 10000"/>
                <a:gd name="connsiteX2" fmla="*/ 152 w 10000"/>
                <a:gd name="connsiteY2" fmla="*/ 1111 h 10000"/>
                <a:gd name="connsiteX3" fmla="*/ 606 w 10000"/>
                <a:gd name="connsiteY3" fmla="*/ 1313 h 10000"/>
                <a:gd name="connsiteX4" fmla="*/ 1061 w 10000"/>
                <a:gd name="connsiteY4" fmla="*/ 1818 h 10000"/>
                <a:gd name="connsiteX5" fmla="*/ 1364 w 10000"/>
                <a:gd name="connsiteY5" fmla="*/ 2121 h 10000"/>
                <a:gd name="connsiteX6" fmla="*/ 1515 w 10000"/>
                <a:gd name="connsiteY6" fmla="*/ 2626 h 10000"/>
                <a:gd name="connsiteX7" fmla="*/ 1515 w 10000"/>
                <a:gd name="connsiteY7" fmla="*/ 2626 h 10000"/>
                <a:gd name="connsiteX8" fmla="*/ 1818 w 10000"/>
                <a:gd name="connsiteY8" fmla="*/ 3636 h 10000"/>
                <a:gd name="connsiteX9" fmla="*/ 3088 w 10000"/>
                <a:gd name="connsiteY9" fmla="*/ 4157 h 10000"/>
                <a:gd name="connsiteX10" fmla="*/ 3088 w 10000"/>
                <a:gd name="connsiteY10" fmla="*/ 5398 h 10000"/>
                <a:gd name="connsiteX11" fmla="*/ 3088 w 10000"/>
                <a:gd name="connsiteY11" fmla="*/ 5398 h 10000"/>
                <a:gd name="connsiteX12" fmla="*/ 1212 w 10000"/>
                <a:gd name="connsiteY12" fmla="*/ 10000 h 10000"/>
                <a:gd name="connsiteX13" fmla="*/ 7879 w 10000"/>
                <a:gd name="connsiteY13" fmla="*/ 7273 h 10000"/>
                <a:gd name="connsiteX14" fmla="*/ 9091 w 10000"/>
                <a:gd name="connsiteY14" fmla="*/ 6768 h 10000"/>
                <a:gd name="connsiteX15" fmla="*/ 9697 w 10000"/>
                <a:gd name="connsiteY15" fmla="*/ 6566 h 10000"/>
                <a:gd name="connsiteX16" fmla="*/ 10000 w 10000"/>
                <a:gd name="connsiteY16" fmla="*/ 6566 h 10000"/>
                <a:gd name="connsiteX17" fmla="*/ 10000 w 10000"/>
                <a:gd name="connsiteY17" fmla="*/ 6566 h 10000"/>
                <a:gd name="connsiteX18" fmla="*/ 9545 w 10000"/>
                <a:gd name="connsiteY18" fmla="*/ 6263 h 10000"/>
                <a:gd name="connsiteX19" fmla="*/ 9091 w 10000"/>
                <a:gd name="connsiteY19" fmla="*/ 5859 h 10000"/>
                <a:gd name="connsiteX20" fmla="*/ 8485 w 10000"/>
                <a:gd name="connsiteY20" fmla="*/ 5050 h 10000"/>
                <a:gd name="connsiteX21" fmla="*/ 8485 w 10000"/>
                <a:gd name="connsiteY21" fmla="*/ 5050 h 10000"/>
                <a:gd name="connsiteX22" fmla="*/ 7273 w 10000"/>
                <a:gd name="connsiteY22" fmla="*/ 2828 h 10000"/>
                <a:gd name="connsiteX23" fmla="*/ 6818 w 10000"/>
                <a:gd name="connsiteY23" fmla="*/ 1717 h 10000"/>
                <a:gd name="connsiteX24" fmla="*/ 6364 w 10000"/>
                <a:gd name="connsiteY24" fmla="*/ 606 h 10000"/>
                <a:gd name="connsiteX25" fmla="*/ 6364 w 10000"/>
                <a:gd name="connsiteY25" fmla="*/ 606 h 10000"/>
                <a:gd name="connsiteX26" fmla="*/ 6364 w 10000"/>
                <a:gd name="connsiteY26" fmla="*/ 404 h 10000"/>
                <a:gd name="connsiteX27" fmla="*/ 6061 w 10000"/>
                <a:gd name="connsiteY27" fmla="*/ 202 h 10000"/>
                <a:gd name="connsiteX28" fmla="*/ 5909 w 10000"/>
                <a:gd name="connsiteY28" fmla="*/ 101 h 10000"/>
                <a:gd name="connsiteX29" fmla="*/ 5455 w 10000"/>
                <a:gd name="connsiteY29" fmla="*/ 0 h 10000"/>
                <a:gd name="connsiteX30" fmla="*/ 4697 w 10000"/>
                <a:gd name="connsiteY30" fmla="*/ 0 h 10000"/>
                <a:gd name="connsiteX31" fmla="*/ 3636 w 10000"/>
                <a:gd name="connsiteY31" fmla="*/ 101 h 10000"/>
                <a:gd name="connsiteX32" fmla="*/ 2576 w 10000"/>
                <a:gd name="connsiteY32" fmla="*/ 303 h 10000"/>
                <a:gd name="connsiteX33" fmla="*/ 1515 w 10000"/>
                <a:gd name="connsiteY33" fmla="*/ 505 h 10000"/>
                <a:gd name="connsiteX34" fmla="*/ 0 w 10000"/>
                <a:gd name="connsiteY34" fmla="*/ 1111 h 10000"/>
                <a:gd name="connsiteX0" fmla="*/ 0 w 10000"/>
                <a:gd name="connsiteY0" fmla="*/ 1111 h 7273"/>
                <a:gd name="connsiteX1" fmla="*/ 0 w 10000"/>
                <a:gd name="connsiteY1" fmla="*/ 1111 h 7273"/>
                <a:gd name="connsiteX2" fmla="*/ 152 w 10000"/>
                <a:gd name="connsiteY2" fmla="*/ 1111 h 7273"/>
                <a:gd name="connsiteX3" fmla="*/ 606 w 10000"/>
                <a:gd name="connsiteY3" fmla="*/ 1313 h 7273"/>
                <a:gd name="connsiteX4" fmla="*/ 1061 w 10000"/>
                <a:gd name="connsiteY4" fmla="*/ 1818 h 7273"/>
                <a:gd name="connsiteX5" fmla="*/ 1364 w 10000"/>
                <a:gd name="connsiteY5" fmla="*/ 2121 h 7273"/>
                <a:gd name="connsiteX6" fmla="*/ 1515 w 10000"/>
                <a:gd name="connsiteY6" fmla="*/ 2626 h 7273"/>
                <a:gd name="connsiteX7" fmla="*/ 1515 w 10000"/>
                <a:gd name="connsiteY7" fmla="*/ 2626 h 7273"/>
                <a:gd name="connsiteX8" fmla="*/ 1818 w 10000"/>
                <a:gd name="connsiteY8" fmla="*/ 3636 h 7273"/>
                <a:gd name="connsiteX9" fmla="*/ 3088 w 10000"/>
                <a:gd name="connsiteY9" fmla="*/ 4157 h 7273"/>
                <a:gd name="connsiteX10" fmla="*/ 3088 w 10000"/>
                <a:gd name="connsiteY10" fmla="*/ 5398 h 7273"/>
                <a:gd name="connsiteX11" fmla="*/ 3088 w 10000"/>
                <a:gd name="connsiteY11" fmla="*/ 5398 h 7273"/>
                <a:gd name="connsiteX12" fmla="*/ 7879 w 10000"/>
                <a:gd name="connsiteY12" fmla="*/ 7273 h 7273"/>
                <a:gd name="connsiteX13" fmla="*/ 9091 w 10000"/>
                <a:gd name="connsiteY13" fmla="*/ 6768 h 7273"/>
                <a:gd name="connsiteX14" fmla="*/ 9697 w 10000"/>
                <a:gd name="connsiteY14" fmla="*/ 6566 h 7273"/>
                <a:gd name="connsiteX15" fmla="*/ 10000 w 10000"/>
                <a:gd name="connsiteY15" fmla="*/ 6566 h 7273"/>
                <a:gd name="connsiteX16" fmla="*/ 10000 w 10000"/>
                <a:gd name="connsiteY16" fmla="*/ 6566 h 7273"/>
                <a:gd name="connsiteX17" fmla="*/ 9545 w 10000"/>
                <a:gd name="connsiteY17" fmla="*/ 6263 h 7273"/>
                <a:gd name="connsiteX18" fmla="*/ 9091 w 10000"/>
                <a:gd name="connsiteY18" fmla="*/ 5859 h 7273"/>
                <a:gd name="connsiteX19" fmla="*/ 8485 w 10000"/>
                <a:gd name="connsiteY19" fmla="*/ 5050 h 7273"/>
                <a:gd name="connsiteX20" fmla="*/ 8485 w 10000"/>
                <a:gd name="connsiteY20" fmla="*/ 5050 h 7273"/>
                <a:gd name="connsiteX21" fmla="*/ 7273 w 10000"/>
                <a:gd name="connsiteY21" fmla="*/ 2828 h 7273"/>
                <a:gd name="connsiteX22" fmla="*/ 6818 w 10000"/>
                <a:gd name="connsiteY22" fmla="*/ 1717 h 7273"/>
                <a:gd name="connsiteX23" fmla="*/ 6364 w 10000"/>
                <a:gd name="connsiteY23" fmla="*/ 606 h 7273"/>
                <a:gd name="connsiteX24" fmla="*/ 6364 w 10000"/>
                <a:gd name="connsiteY24" fmla="*/ 606 h 7273"/>
                <a:gd name="connsiteX25" fmla="*/ 6364 w 10000"/>
                <a:gd name="connsiteY25" fmla="*/ 404 h 7273"/>
                <a:gd name="connsiteX26" fmla="*/ 6061 w 10000"/>
                <a:gd name="connsiteY26" fmla="*/ 202 h 7273"/>
                <a:gd name="connsiteX27" fmla="*/ 5909 w 10000"/>
                <a:gd name="connsiteY27" fmla="*/ 101 h 7273"/>
                <a:gd name="connsiteX28" fmla="*/ 5455 w 10000"/>
                <a:gd name="connsiteY28" fmla="*/ 0 h 7273"/>
                <a:gd name="connsiteX29" fmla="*/ 4697 w 10000"/>
                <a:gd name="connsiteY29" fmla="*/ 0 h 7273"/>
                <a:gd name="connsiteX30" fmla="*/ 3636 w 10000"/>
                <a:gd name="connsiteY30" fmla="*/ 101 h 7273"/>
                <a:gd name="connsiteX31" fmla="*/ 2576 w 10000"/>
                <a:gd name="connsiteY31" fmla="*/ 303 h 7273"/>
                <a:gd name="connsiteX32" fmla="*/ 1515 w 10000"/>
                <a:gd name="connsiteY32" fmla="*/ 505 h 7273"/>
                <a:gd name="connsiteX33" fmla="*/ 0 w 10000"/>
                <a:gd name="connsiteY33" fmla="*/ 1111 h 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000" h="7273">
                  <a:moveTo>
                    <a:pt x="0" y="1111"/>
                  </a:moveTo>
                  <a:lnTo>
                    <a:pt x="0" y="1111"/>
                  </a:lnTo>
                  <a:lnTo>
                    <a:pt x="152" y="1111"/>
                  </a:lnTo>
                  <a:lnTo>
                    <a:pt x="606" y="1313"/>
                  </a:lnTo>
                  <a:lnTo>
                    <a:pt x="1061" y="1818"/>
                  </a:lnTo>
                  <a:lnTo>
                    <a:pt x="1364" y="2121"/>
                  </a:lnTo>
                  <a:cubicBezTo>
                    <a:pt x="1414" y="2289"/>
                    <a:pt x="1465" y="2458"/>
                    <a:pt x="1515" y="2626"/>
                  </a:cubicBezTo>
                  <a:lnTo>
                    <a:pt x="1515" y="2626"/>
                  </a:lnTo>
                  <a:lnTo>
                    <a:pt x="1818" y="3636"/>
                  </a:lnTo>
                  <a:lnTo>
                    <a:pt x="3088" y="4157"/>
                  </a:lnTo>
                  <a:lnTo>
                    <a:pt x="3088" y="5398"/>
                  </a:lnTo>
                  <a:lnTo>
                    <a:pt x="3088" y="5398"/>
                  </a:lnTo>
                  <a:lnTo>
                    <a:pt x="7879" y="7273"/>
                  </a:lnTo>
                  <a:lnTo>
                    <a:pt x="9091" y="6768"/>
                  </a:lnTo>
                  <a:lnTo>
                    <a:pt x="9697" y="6566"/>
                  </a:lnTo>
                  <a:lnTo>
                    <a:pt x="10000" y="6566"/>
                  </a:lnTo>
                  <a:lnTo>
                    <a:pt x="10000" y="6566"/>
                  </a:lnTo>
                  <a:lnTo>
                    <a:pt x="9545" y="6263"/>
                  </a:lnTo>
                  <a:lnTo>
                    <a:pt x="9091" y="5859"/>
                  </a:lnTo>
                  <a:lnTo>
                    <a:pt x="8485" y="5050"/>
                  </a:lnTo>
                  <a:lnTo>
                    <a:pt x="8485" y="5050"/>
                  </a:lnTo>
                  <a:lnTo>
                    <a:pt x="7273" y="2828"/>
                  </a:lnTo>
                  <a:lnTo>
                    <a:pt x="6818" y="1717"/>
                  </a:lnTo>
                  <a:lnTo>
                    <a:pt x="6364" y="606"/>
                  </a:lnTo>
                  <a:lnTo>
                    <a:pt x="6364" y="606"/>
                  </a:lnTo>
                  <a:lnTo>
                    <a:pt x="6364" y="404"/>
                  </a:lnTo>
                  <a:lnTo>
                    <a:pt x="6061" y="202"/>
                  </a:lnTo>
                  <a:lnTo>
                    <a:pt x="5909" y="101"/>
                  </a:lnTo>
                  <a:lnTo>
                    <a:pt x="5455" y="0"/>
                  </a:lnTo>
                  <a:lnTo>
                    <a:pt x="4697" y="0"/>
                  </a:lnTo>
                  <a:lnTo>
                    <a:pt x="3636" y="101"/>
                  </a:lnTo>
                  <a:lnTo>
                    <a:pt x="2576" y="303"/>
                  </a:lnTo>
                  <a:lnTo>
                    <a:pt x="1515" y="505"/>
                  </a:lnTo>
                  <a:lnTo>
                    <a:pt x="0" y="1111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1" name="Freeform 72">
              <a:extLst>
                <a:ext uri="{FF2B5EF4-FFF2-40B4-BE49-F238E27FC236}">
                  <a16:creationId xmlns:a16="http://schemas.microsoft.com/office/drawing/2014/main" id="{54157514-146F-4BDE-ABC0-8F32C322D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" y="3432"/>
              <a:ext cx="396" cy="606"/>
            </a:xfrm>
            <a:custGeom>
              <a:avLst/>
              <a:gdLst/>
              <a:ahLst/>
              <a:cxnLst>
                <a:cxn ang="0">
                  <a:pos x="0" y="66"/>
                </a:cxn>
                <a:cxn ang="0">
                  <a:pos x="0" y="66"/>
                </a:cxn>
                <a:cxn ang="0">
                  <a:pos x="6" y="66"/>
                </a:cxn>
                <a:cxn ang="0">
                  <a:pos x="24" y="78"/>
                </a:cxn>
                <a:cxn ang="0">
                  <a:pos x="42" y="108"/>
                </a:cxn>
                <a:cxn ang="0">
                  <a:pos x="54" y="126"/>
                </a:cxn>
                <a:cxn ang="0">
                  <a:pos x="60" y="156"/>
                </a:cxn>
                <a:cxn ang="0">
                  <a:pos x="60" y="156"/>
                </a:cxn>
                <a:cxn ang="0">
                  <a:pos x="72" y="216"/>
                </a:cxn>
                <a:cxn ang="0">
                  <a:pos x="72" y="252"/>
                </a:cxn>
                <a:cxn ang="0">
                  <a:pos x="72" y="282"/>
                </a:cxn>
                <a:cxn ang="0">
                  <a:pos x="66" y="324"/>
                </a:cxn>
                <a:cxn ang="0">
                  <a:pos x="48" y="366"/>
                </a:cxn>
                <a:cxn ang="0">
                  <a:pos x="6" y="480"/>
                </a:cxn>
                <a:cxn ang="0">
                  <a:pos x="6" y="480"/>
                </a:cxn>
                <a:cxn ang="0">
                  <a:pos x="6" y="498"/>
                </a:cxn>
                <a:cxn ang="0">
                  <a:pos x="6" y="516"/>
                </a:cxn>
                <a:cxn ang="0">
                  <a:pos x="18" y="528"/>
                </a:cxn>
                <a:cxn ang="0">
                  <a:pos x="30" y="534"/>
                </a:cxn>
                <a:cxn ang="0">
                  <a:pos x="42" y="546"/>
                </a:cxn>
                <a:cxn ang="0">
                  <a:pos x="54" y="558"/>
                </a:cxn>
                <a:cxn ang="0">
                  <a:pos x="54" y="576"/>
                </a:cxn>
                <a:cxn ang="0">
                  <a:pos x="48" y="594"/>
                </a:cxn>
                <a:cxn ang="0">
                  <a:pos x="48" y="594"/>
                </a:cxn>
                <a:cxn ang="0">
                  <a:pos x="48" y="606"/>
                </a:cxn>
                <a:cxn ang="0">
                  <a:pos x="54" y="606"/>
                </a:cxn>
                <a:cxn ang="0">
                  <a:pos x="84" y="594"/>
                </a:cxn>
                <a:cxn ang="0">
                  <a:pos x="186" y="516"/>
                </a:cxn>
                <a:cxn ang="0">
                  <a:pos x="312" y="432"/>
                </a:cxn>
                <a:cxn ang="0">
                  <a:pos x="360" y="402"/>
                </a:cxn>
                <a:cxn ang="0">
                  <a:pos x="384" y="390"/>
                </a:cxn>
                <a:cxn ang="0">
                  <a:pos x="396" y="390"/>
                </a:cxn>
                <a:cxn ang="0">
                  <a:pos x="396" y="390"/>
                </a:cxn>
                <a:cxn ang="0">
                  <a:pos x="378" y="372"/>
                </a:cxn>
                <a:cxn ang="0">
                  <a:pos x="360" y="348"/>
                </a:cxn>
                <a:cxn ang="0">
                  <a:pos x="336" y="300"/>
                </a:cxn>
                <a:cxn ang="0">
                  <a:pos x="336" y="300"/>
                </a:cxn>
                <a:cxn ang="0">
                  <a:pos x="288" y="168"/>
                </a:cxn>
                <a:cxn ang="0">
                  <a:pos x="270" y="102"/>
                </a:cxn>
                <a:cxn ang="0">
                  <a:pos x="252" y="36"/>
                </a:cxn>
                <a:cxn ang="0">
                  <a:pos x="252" y="36"/>
                </a:cxn>
                <a:cxn ang="0">
                  <a:pos x="252" y="24"/>
                </a:cxn>
                <a:cxn ang="0">
                  <a:pos x="240" y="12"/>
                </a:cxn>
                <a:cxn ang="0">
                  <a:pos x="234" y="6"/>
                </a:cxn>
                <a:cxn ang="0">
                  <a:pos x="216" y="0"/>
                </a:cxn>
                <a:cxn ang="0">
                  <a:pos x="186" y="0"/>
                </a:cxn>
                <a:cxn ang="0">
                  <a:pos x="144" y="6"/>
                </a:cxn>
                <a:cxn ang="0">
                  <a:pos x="102" y="18"/>
                </a:cxn>
                <a:cxn ang="0">
                  <a:pos x="60" y="30"/>
                </a:cxn>
                <a:cxn ang="0">
                  <a:pos x="0" y="66"/>
                </a:cxn>
              </a:cxnLst>
              <a:rect l="0" t="0" r="r" b="b"/>
              <a:pathLst>
                <a:path w="396" h="606">
                  <a:moveTo>
                    <a:pt x="0" y="66"/>
                  </a:moveTo>
                  <a:lnTo>
                    <a:pt x="0" y="66"/>
                  </a:lnTo>
                  <a:lnTo>
                    <a:pt x="6" y="66"/>
                  </a:lnTo>
                  <a:lnTo>
                    <a:pt x="24" y="78"/>
                  </a:lnTo>
                  <a:lnTo>
                    <a:pt x="42" y="108"/>
                  </a:lnTo>
                  <a:lnTo>
                    <a:pt x="54" y="12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72" y="216"/>
                  </a:lnTo>
                  <a:lnTo>
                    <a:pt x="72" y="252"/>
                  </a:lnTo>
                  <a:lnTo>
                    <a:pt x="72" y="282"/>
                  </a:lnTo>
                  <a:lnTo>
                    <a:pt x="66" y="324"/>
                  </a:lnTo>
                  <a:lnTo>
                    <a:pt x="48" y="366"/>
                  </a:lnTo>
                  <a:lnTo>
                    <a:pt x="6" y="480"/>
                  </a:lnTo>
                  <a:lnTo>
                    <a:pt x="6" y="480"/>
                  </a:lnTo>
                  <a:lnTo>
                    <a:pt x="6" y="498"/>
                  </a:lnTo>
                  <a:lnTo>
                    <a:pt x="6" y="516"/>
                  </a:lnTo>
                  <a:lnTo>
                    <a:pt x="18" y="528"/>
                  </a:lnTo>
                  <a:lnTo>
                    <a:pt x="30" y="534"/>
                  </a:lnTo>
                  <a:lnTo>
                    <a:pt x="42" y="546"/>
                  </a:lnTo>
                  <a:lnTo>
                    <a:pt x="54" y="558"/>
                  </a:lnTo>
                  <a:lnTo>
                    <a:pt x="54" y="576"/>
                  </a:lnTo>
                  <a:lnTo>
                    <a:pt x="48" y="594"/>
                  </a:lnTo>
                  <a:lnTo>
                    <a:pt x="48" y="594"/>
                  </a:lnTo>
                  <a:lnTo>
                    <a:pt x="48" y="606"/>
                  </a:lnTo>
                  <a:lnTo>
                    <a:pt x="54" y="606"/>
                  </a:lnTo>
                  <a:lnTo>
                    <a:pt x="84" y="594"/>
                  </a:lnTo>
                  <a:lnTo>
                    <a:pt x="186" y="516"/>
                  </a:lnTo>
                  <a:lnTo>
                    <a:pt x="312" y="432"/>
                  </a:lnTo>
                  <a:lnTo>
                    <a:pt x="360" y="402"/>
                  </a:lnTo>
                  <a:lnTo>
                    <a:pt x="384" y="390"/>
                  </a:lnTo>
                  <a:lnTo>
                    <a:pt x="396" y="390"/>
                  </a:lnTo>
                  <a:lnTo>
                    <a:pt x="396" y="390"/>
                  </a:lnTo>
                  <a:lnTo>
                    <a:pt x="378" y="372"/>
                  </a:lnTo>
                  <a:lnTo>
                    <a:pt x="360" y="348"/>
                  </a:lnTo>
                  <a:lnTo>
                    <a:pt x="336" y="300"/>
                  </a:lnTo>
                  <a:lnTo>
                    <a:pt x="336" y="300"/>
                  </a:lnTo>
                  <a:lnTo>
                    <a:pt x="288" y="168"/>
                  </a:lnTo>
                  <a:lnTo>
                    <a:pt x="270" y="102"/>
                  </a:lnTo>
                  <a:lnTo>
                    <a:pt x="252" y="36"/>
                  </a:lnTo>
                  <a:lnTo>
                    <a:pt x="252" y="36"/>
                  </a:lnTo>
                  <a:lnTo>
                    <a:pt x="252" y="24"/>
                  </a:lnTo>
                  <a:lnTo>
                    <a:pt x="240" y="12"/>
                  </a:lnTo>
                  <a:lnTo>
                    <a:pt x="234" y="6"/>
                  </a:lnTo>
                  <a:lnTo>
                    <a:pt x="216" y="0"/>
                  </a:lnTo>
                  <a:lnTo>
                    <a:pt x="186" y="0"/>
                  </a:lnTo>
                  <a:lnTo>
                    <a:pt x="144" y="6"/>
                  </a:lnTo>
                  <a:lnTo>
                    <a:pt x="102" y="18"/>
                  </a:lnTo>
                  <a:lnTo>
                    <a:pt x="60" y="30"/>
                  </a:lnTo>
                  <a:lnTo>
                    <a:pt x="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2" name="Freeform 73">
              <a:extLst>
                <a:ext uri="{FF2B5EF4-FFF2-40B4-BE49-F238E27FC236}">
                  <a16:creationId xmlns:a16="http://schemas.microsoft.com/office/drawing/2014/main" id="{0B61415B-0F61-473E-8E03-44D26FCFF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3" y="3204"/>
              <a:ext cx="132" cy="132"/>
            </a:xfrm>
            <a:custGeom>
              <a:avLst/>
              <a:gdLst/>
              <a:ahLst/>
              <a:cxnLst>
                <a:cxn ang="0">
                  <a:pos x="132" y="66"/>
                </a:cxn>
                <a:cxn ang="0">
                  <a:pos x="132" y="66"/>
                </a:cxn>
                <a:cxn ang="0">
                  <a:pos x="126" y="96"/>
                </a:cxn>
                <a:cxn ang="0">
                  <a:pos x="108" y="114"/>
                </a:cxn>
                <a:cxn ang="0">
                  <a:pos x="84" y="132"/>
                </a:cxn>
                <a:cxn ang="0">
                  <a:pos x="54" y="132"/>
                </a:cxn>
                <a:cxn ang="0">
                  <a:pos x="54" y="132"/>
                </a:cxn>
                <a:cxn ang="0">
                  <a:pos x="30" y="126"/>
                </a:cxn>
                <a:cxn ang="0">
                  <a:pos x="12" y="114"/>
                </a:cxn>
                <a:cxn ang="0">
                  <a:pos x="0" y="90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42"/>
                </a:cxn>
                <a:cxn ang="0">
                  <a:pos x="24" y="18"/>
                </a:cxn>
                <a:cxn ang="0">
                  <a:pos x="48" y="6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102" y="6"/>
                </a:cxn>
                <a:cxn ang="0">
                  <a:pos x="120" y="24"/>
                </a:cxn>
                <a:cxn ang="0">
                  <a:pos x="132" y="42"/>
                </a:cxn>
                <a:cxn ang="0">
                  <a:pos x="132" y="66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26" y="96"/>
                  </a:lnTo>
                  <a:lnTo>
                    <a:pt x="108" y="114"/>
                  </a:lnTo>
                  <a:lnTo>
                    <a:pt x="84" y="132"/>
                  </a:lnTo>
                  <a:lnTo>
                    <a:pt x="54" y="132"/>
                  </a:lnTo>
                  <a:lnTo>
                    <a:pt x="54" y="132"/>
                  </a:lnTo>
                  <a:lnTo>
                    <a:pt x="30" y="126"/>
                  </a:lnTo>
                  <a:lnTo>
                    <a:pt x="12" y="114"/>
                  </a:lnTo>
                  <a:lnTo>
                    <a:pt x="0" y="9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42"/>
                  </a:lnTo>
                  <a:lnTo>
                    <a:pt x="24" y="18"/>
                  </a:lnTo>
                  <a:lnTo>
                    <a:pt x="48" y="6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102" y="6"/>
                  </a:lnTo>
                  <a:lnTo>
                    <a:pt x="120" y="24"/>
                  </a:lnTo>
                  <a:lnTo>
                    <a:pt x="132" y="42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F3A6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3" name="Freeform 74">
              <a:extLst>
                <a:ext uri="{FF2B5EF4-FFF2-40B4-BE49-F238E27FC236}">
                  <a16:creationId xmlns:a16="http://schemas.microsoft.com/office/drawing/2014/main" id="{78F47299-8558-4A12-8AFA-B71468AE7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3" y="3204"/>
              <a:ext cx="132" cy="132"/>
            </a:xfrm>
            <a:custGeom>
              <a:avLst/>
              <a:gdLst/>
              <a:ahLst/>
              <a:cxnLst>
                <a:cxn ang="0">
                  <a:pos x="132" y="66"/>
                </a:cxn>
                <a:cxn ang="0">
                  <a:pos x="132" y="66"/>
                </a:cxn>
                <a:cxn ang="0">
                  <a:pos x="126" y="96"/>
                </a:cxn>
                <a:cxn ang="0">
                  <a:pos x="108" y="114"/>
                </a:cxn>
                <a:cxn ang="0">
                  <a:pos x="84" y="132"/>
                </a:cxn>
                <a:cxn ang="0">
                  <a:pos x="54" y="132"/>
                </a:cxn>
                <a:cxn ang="0">
                  <a:pos x="54" y="132"/>
                </a:cxn>
                <a:cxn ang="0">
                  <a:pos x="30" y="126"/>
                </a:cxn>
                <a:cxn ang="0">
                  <a:pos x="12" y="114"/>
                </a:cxn>
                <a:cxn ang="0">
                  <a:pos x="0" y="90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42"/>
                </a:cxn>
                <a:cxn ang="0">
                  <a:pos x="24" y="18"/>
                </a:cxn>
                <a:cxn ang="0">
                  <a:pos x="48" y="6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102" y="6"/>
                </a:cxn>
                <a:cxn ang="0">
                  <a:pos x="120" y="24"/>
                </a:cxn>
                <a:cxn ang="0">
                  <a:pos x="132" y="42"/>
                </a:cxn>
                <a:cxn ang="0">
                  <a:pos x="132" y="66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26" y="96"/>
                  </a:lnTo>
                  <a:lnTo>
                    <a:pt x="108" y="114"/>
                  </a:lnTo>
                  <a:lnTo>
                    <a:pt x="84" y="132"/>
                  </a:lnTo>
                  <a:lnTo>
                    <a:pt x="54" y="132"/>
                  </a:lnTo>
                  <a:lnTo>
                    <a:pt x="54" y="132"/>
                  </a:lnTo>
                  <a:lnTo>
                    <a:pt x="30" y="126"/>
                  </a:lnTo>
                  <a:lnTo>
                    <a:pt x="12" y="114"/>
                  </a:lnTo>
                  <a:lnTo>
                    <a:pt x="0" y="9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42"/>
                  </a:lnTo>
                  <a:lnTo>
                    <a:pt x="24" y="18"/>
                  </a:lnTo>
                  <a:lnTo>
                    <a:pt x="48" y="6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102" y="6"/>
                  </a:lnTo>
                  <a:lnTo>
                    <a:pt x="120" y="24"/>
                  </a:lnTo>
                  <a:lnTo>
                    <a:pt x="132" y="42"/>
                  </a:lnTo>
                  <a:lnTo>
                    <a:pt x="1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4" name="Freeform 75">
              <a:extLst>
                <a:ext uri="{FF2B5EF4-FFF2-40B4-BE49-F238E27FC236}">
                  <a16:creationId xmlns:a16="http://schemas.microsoft.com/office/drawing/2014/main" id="{9930124C-3C45-488A-818C-99DF3DEF6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9" y="3528"/>
              <a:ext cx="666" cy="1644"/>
            </a:xfrm>
            <a:custGeom>
              <a:avLst/>
              <a:gdLst/>
              <a:ahLst/>
              <a:cxnLst>
                <a:cxn ang="0">
                  <a:pos x="612" y="858"/>
                </a:cxn>
                <a:cxn ang="0">
                  <a:pos x="642" y="732"/>
                </a:cxn>
                <a:cxn ang="0">
                  <a:pos x="666" y="576"/>
                </a:cxn>
                <a:cxn ang="0">
                  <a:pos x="666" y="426"/>
                </a:cxn>
                <a:cxn ang="0">
                  <a:pos x="648" y="330"/>
                </a:cxn>
                <a:cxn ang="0">
                  <a:pos x="636" y="306"/>
                </a:cxn>
                <a:cxn ang="0">
                  <a:pos x="570" y="240"/>
                </a:cxn>
                <a:cxn ang="0">
                  <a:pos x="492" y="162"/>
                </a:cxn>
                <a:cxn ang="0">
                  <a:pos x="474" y="126"/>
                </a:cxn>
                <a:cxn ang="0">
                  <a:pos x="438" y="42"/>
                </a:cxn>
                <a:cxn ang="0">
                  <a:pos x="366" y="54"/>
                </a:cxn>
                <a:cxn ang="0">
                  <a:pos x="312" y="84"/>
                </a:cxn>
                <a:cxn ang="0">
                  <a:pos x="192" y="132"/>
                </a:cxn>
                <a:cxn ang="0">
                  <a:pos x="198" y="150"/>
                </a:cxn>
                <a:cxn ang="0">
                  <a:pos x="216" y="228"/>
                </a:cxn>
                <a:cxn ang="0">
                  <a:pos x="204" y="276"/>
                </a:cxn>
                <a:cxn ang="0">
                  <a:pos x="162" y="366"/>
                </a:cxn>
                <a:cxn ang="0">
                  <a:pos x="54" y="540"/>
                </a:cxn>
                <a:cxn ang="0">
                  <a:pos x="12" y="600"/>
                </a:cxn>
                <a:cxn ang="0">
                  <a:pos x="0" y="648"/>
                </a:cxn>
                <a:cxn ang="0">
                  <a:pos x="6" y="702"/>
                </a:cxn>
                <a:cxn ang="0">
                  <a:pos x="24" y="762"/>
                </a:cxn>
                <a:cxn ang="0">
                  <a:pos x="60" y="804"/>
                </a:cxn>
                <a:cxn ang="0">
                  <a:pos x="78" y="828"/>
                </a:cxn>
                <a:cxn ang="0">
                  <a:pos x="96" y="900"/>
                </a:cxn>
                <a:cxn ang="0">
                  <a:pos x="102" y="1056"/>
                </a:cxn>
                <a:cxn ang="0">
                  <a:pos x="102" y="1170"/>
                </a:cxn>
                <a:cxn ang="0">
                  <a:pos x="78" y="1356"/>
                </a:cxn>
                <a:cxn ang="0">
                  <a:pos x="42" y="1578"/>
                </a:cxn>
                <a:cxn ang="0">
                  <a:pos x="186" y="1626"/>
                </a:cxn>
                <a:cxn ang="0">
                  <a:pos x="342" y="1644"/>
                </a:cxn>
                <a:cxn ang="0">
                  <a:pos x="492" y="1632"/>
                </a:cxn>
                <a:cxn ang="0">
                  <a:pos x="636" y="1596"/>
                </a:cxn>
                <a:cxn ang="0">
                  <a:pos x="582" y="1458"/>
                </a:cxn>
                <a:cxn ang="0">
                  <a:pos x="498" y="1236"/>
                </a:cxn>
                <a:cxn ang="0">
                  <a:pos x="480" y="1158"/>
                </a:cxn>
                <a:cxn ang="0">
                  <a:pos x="480" y="1116"/>
                </a:cxn>
                <a:cxn ang="0">
                  <a:pos x="504" y="1050"/>
                </a:cxn>
                <a:cxn ang="0">
                  <a:pos x="564" y="942"/>
                </a:cxn>
              </a:cxnLst>
              <a:rect l="0" t="0" r="r" b="b"/>
              <a:pathLst>
                <a:path w="666" h="1644">
                  <a:moveTo>
                    <a:pt x="612" y="858"/>
                  </a:moveTo>
                  <a:lnTo>
                    <a:pt x="612" y="858"/>
                  </a:lnTo>
                  <a:lnTo>
                    <a:pt x="630" y="798"/>
                  </a:lnTo>
                  <a:lnTo>
                    <a:pt x="642" y="732"/>
                  </a:lnTo>
                  <a:lnTo>
                    <a:pt x="654" y="654"/>
                  </a:lnTo>
                  <a:lnTo>
                    <a:pt x="666" y="576"/>
                  </a:lnTo>
                  <a:lnTo>
                    <a:pt x="666" y="498"/>
                  </a:lnTo>
                  <a:lnTo>
                    <a:pt x="666" y="426"/>
                  </a:lnTo>
                  <a:lnTo>
                    <a:pt x="660" y="372"/>
                  </a:lnTo>
                  <a:lnTo>
                    <a:pt x="648" y="330"/>
                  </a:lnTo>
                  <a:lnTo>
                    <a:pt x="648" y="330"/>
                  </a:lnTo>
                  <a:lnTo>
                    <a:pt x="636" y="306"/>
                  </a:lnTo>
                  <a:lnTo>
                    <a:pt x="612" y="282"/>
                  </a:lnTo>
                  <a:lnTo>
                    <a:pt x="570" y="240"/>
                  </a:lnTo>
                  <a:lnTo>
                    <a:pt x="516" y="192"/>
                  </a:lnTo>
                  <a:lnTo>
                    <a:pt x="492" y="162"/>
                  </a:lnTo>
                  <a:lnTo>
                    <a:pt x="474" y="126"/>
                  </a:lnTo>
                  <a:lnTo>
                    <a:pt x="474" y="126"/>
                  </a:lnTo>
                  <a:lnTo>
                    <a:pt x="450" y="84"/>
                  </a:lnTo>
                  <a:lnTo>
                    <a:pt x="438" y="42"/>
                  </a:lnTo>
                  <a:lnTo>
                    <a:pt x="432" y="0"/>
                  </a:lnTo>
                  <a:lnTo>
                    <a:pt x="366" y="54"/>
                  </a:lnTo>
                  <a:lnTo>
                    <a:pt x="366" y="54"/>
                  </a:lnTo>
                  <a:lnTo>
                    <a:pt x="312" y="84"/>
                  </a:lnTo>
                  <a:lnTo>
                    <a:pt x="252" y="108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8" y="150"/>
                  </a:lnTo>
                  <a:lnTo>
                    <a:pt x="210" y="180"/>
                  </a:lnTo>
                  <a:lnTo>
                    <a:pt x="216" y="228"/>
                  </a:lnTo>
                  <a:lnTo>
                    <a:pt x="216" y="252"/>
                  </a:lnTo>
                  <a:lnTo>
                    <a:pt x="204" y="276"/>
                  </a:lnTo>
                  <a:lnTo>
                    <a:pt x="204" y="276"/>
                  </a:lnTo>
                  <a:lnTo>
                    <a:pt x="162" y="366"/>
                  </a:lnTo>
                  <a:lnTo>
                    <a:pt x="108" y="456"/>
                  </a:lnTo>
                  <a:lnTo>
                    <a:pt x="54" y="540"/>
                  </a:lnTo>
                  <a:lnTo>
                    <a:pt x="12" y="600"/>
                  </a:lnTo>
                  <a:lnTo>
                    <a:pt x="12" y="600"/>
                  </a:lnTo>
                  <a:lnTo>
                    <a:pt x="0" y="624"/>
                  </a:lnTo>
                  <a:lnTo>
                    <a:pt x="0" y="648"/>
                  </a:lnTo>
                  <a:lnTo>
                    <a:pt x="0" y="678"/>
                  </a:lnTo>
                  <a:lnTo>
                    <a:pt x="6" y="702"/>
                  </a:lnTo>
                  <a:lnTo>
                    <a:pt x="12" y="732"/>
                  </a:lnTo>
                  <a:lnTo>
                    <a:pt x="24" y="762"/>
                  </a:lnTo>
                  <a:lnTo>
                    <a:pt x="42" y="786"/>
                  </a:lnTo>
                  <a:lnTo>
                    <a:pt x="60" y="804"/>
                  </a:lnTo>
                  <a:lnTo>
                    <a:pt x="60" y="804"/>
                  </a:lnTo>
                  <a:lnTo>
                    <a:pt x="78" y="828"/>
                  </a:lnTo>
                  <a:lnTo>
                    <a:pt x="90" y="864"/>
                  </a:lnTo>
                  <a:lnTo>
                    <a:pt x="96" y="900"/>
                  </a:lnTo>
                  <a:lnTo>
                    <a:pt x="102" y="948"/>
                  </a:lnTo>
                  <a:lnTo>
                    <a:pt x="102" y="1056"/>
                  </a:lnTo>
                  <a:lnTo>
                    <a:pt x="102" y="1170"/>
                  </a:lnTo>
                  <a:lnTo>
                    <a:pt x="102" y="1170"/>
                  </a:lnTo>
                  <a:lnTo>
                    <a:pt x="96" y="1254"/>
                  </a:lnTo>
                  <a:lnTo>
                    <a:pt x="78" y="1356"/>
                  </a:lnTo>
                  <a:lnTo>
                    <a:pt x="42" y="1578"/>
                  </a:lnTo>
                  <a:lnTo>
                    <a:pt x="42" y="1578"/>
                  </a:lnTo>
                  <a:lnTo>
                    <a:pt x="114" y="1602"/>
                  </a:lnTo>
                  <a:lnTo>
                    <a:pt x="186" y="1626"/>
                  </a:lnTo>
                  <a:lnTo>
                    <a:pt x="264" y="1638"/>
                  </a:lnTo>
                  <a:lnTo>
                    <a:pt x="342" y="1644"/>
                  </a:lnTo>
                  <a:lnTo>
                    <a:pt x="414" y="1644"/>
                  </a:lnTo>
                  <a:lnTo>
                    <a:pt x="492" y="1632"/>
                  </a:lnTo>
                  <a:lnTo>
                    <a:pt x="564" y="1620"/>
                  </a:lnTo>
                  <a:lnTo>
                    <a:pt x="636" y="1596"/>
                  </a:lnTo>
                  <a:lnTo>
                    <a:pt x="636" y="1596"/>
                  </a:lnTo>
                  <a:lnTo>
                    <a:pt x="582" y="1458"/>
                  </a:lnTo>
                  <a:lnTo>
                    <a:pt x="534" y="1338"/>
                  </a:lnTo>
                  <a:lnTo>
                    <a:pt x="498" y="1236"/>
                  </a:lnTo>
                  <a:lnTo>
                    <a:pt x="486" y="1194"/>
                  </a:lnTo>
                  <a:lnTo>
                    <a:pt x="480" y="1158"/>
                  </a:lnTo>
                  <a:lnTo>
                    <a:pt x="480" y="1158"/>
                  </a:lnTo>
                  <a:lnTo>
                    <a:pt x="480" y="1116"/>
                  </a:lnTo>
                  <a:lnTo>
                    <a:pt x="486" y="1086"/>
                  </a:lnTo>
                  <a:lnTo>
                    <a:pt x="504" y="1050"/>
                  </a:lnTo>
                  <a:lnTo>
                    <a:pt x="522" y="1014"/>
                  </a:lnTo>
                  <a:lnTo>
                    <a:pt x="564" y="942"/>
                  </a:lnTo>
                  <a:lnTo>
                    <a:pt x="612" y="85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5" name="Freeform 76">
              <a:extLst>
                <a:ext uri="{FF2B5EF4-FFF2-40B4-BE49-F238E27FC236}">
                  <a16:creationId xmlns:a16="http://schemas.microsoft.com/office/drawing/2014/main" id="{A00E94B3-919A-4688-8D5E-5AFD14AA9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9" y="3528"/>
              <a:ext cx="666" cy="1644"/>
            </a:xfrm>
            <a:custGeom>
              <a:avLst/>
              <a:gdLst/>
              <a:ahLst/>
              <a:cxnLst>
                <a:cxn ang="0">
                  <a:pos x="612" y="858"/>
                </a:cxn>
                <a:cxn ang="0">
                  <a:pos x="642" y="732"/>
                </a:cxn>
                <a:cxn ang="0">
                  <a:pos x="666" y="576"/>
                </a:cxn>
                <a:cxn ang="0">
                  <a:pos x="666" y="426"/>
                </a:cxn>
                <a:cxn ang="0">
                  <a:pos x="648" y="330"/>
                </a:cxn>
                <a:cxn ang="0">
                  <a:pos x="636" y="306"/>
                </a:cxn>
                <a:cxn ang="0">
                  <a:pos x="570" y="240"/>
                </a:cxn>
                <a:cxn ang="0">
                  <a:pos x="492" y="162"/>
                </a:cxn>
                <a:cxn ang="0">
                  <a:pos x="474" y="126"/>
                </a:cxn>
                <a:cxn ang="0">
                  <a:pos x="438" y="42"/>
                </a:cxn>
                <a:cxn ang="0">
                  <a:pos x="366" y="54"/>
                </a:cxn>
                <a:cxn ang="0">
                  <a:pos x="312" y="84"/>
                </a:cxn>
                <a:cxn ang="0">
                  <a:pos x="192" y="132"/>
                </a:cxn>
                <a:cxn ang="0">
                  <a:pos x="198" y="150"/>
                </a:cxn>
                <a:cxn ang="0">
                  <a:pos x="216" y="228"/>
                </a:cxn>
                <a:cxn ang="0">
                  <a:pos x="204" y="276"/>
                </a:cxn>
                <a:cxn ang="0">
                  <a:pos x="162" y="366"/>
                </a:cxn>
                <a:cxn ang="0">
                  <a:pos x="54" y="540"/>
                </a:cxn>
                <a:cxn ang="0">
                  <a:pos x="12" y="600"/>
                </a:cxn>
                <a:cxn ang="0">
                  <a:pos x="0" y="648"/>
                </a:cxn>
                <a:cxn ang="0">
                  <a:pos x="6" y="702"/>
                </a:cxn>
                <a:cxn ang="0">
                  <a:pos x="24" y="762"/>
                </a:cxn>
                <a:cxn ang="0">
                  <a:pos x="60" y="804"/>
                </a:cxn>
                <a:cxn ang="0">
                  <a:pos x="78" y="828"/>
                </a:cxn>
                <a:cxn ang="0">
                  <a:pos x="96" y="900"/>
                </a:cxn>
                <a:cxn ang="0">
                  <a:pos x="102" y="1056"/>
                </a:cxn>
                <a:cxn ang="0">
                  <a:pos x="102" y="1170"/>
                </a:cxn>
                <a:cxn ang="0">
                  <a:pos x="78" y="1356"/>
                </a:cxn>
                <a:cxn ang="0">
                  <a:pos x="42" y="1578"/>
                </a:cxn>
                <a:cxn ang="0">
                  <a:pos x="186" y="1626"/>
                </a:cxn>
                <a:cxn ang="0">
                  <a:pos x="342" y="1644"/>
                </a:cxn>
                <a:cxn ang="0">
                  <a:pos x="492" y="1632"/>
                </a:cxn>
                <a:cxn ang="0">
                  <a:pos x="636" y="1596"/>
                </a:cxn>
                <a:cxn ang="0">
                  <a:pos x="582" y="1458"/>
                </a:cxn>
                <a:cxn ang="0">
                  <a:pos x="498" y="1236"/>
                </a:cxn>
                <a:cxn ang="0">
                  <a:pos x="480" y="1158"/>
                </a:cxn>
                <a:cxn ang="0">
                  <a:pos x="480" y="1116"/>
                </a:cxn>
                <a:cxn ang="0">
                  <a:pos x="504" y="1050"/>
                </a:cxn>
                <a:cxn ang="0">
                  <a:pos x="564" y="942"/>
                </a:cxn>
              </a:cxnLst>
              <a:rect l="0" t="0" r="r" b="b"/>
              <a:pathLst>
                <a:path w="666" h="1644">
                  <a:moveTo>
                    <a:pt x="612" y="858"/>
                  </a:moveTo>
                  <a:lnTo>
                    <a:pt x="612" y="858"/>
                  </a:lnTo>
                  <a:lnTo>
                    <a:pt x="630" y="798"/>
                  </a:lnTo>
                  <a:lnTo>
                    <a:pt x="642" y="732"/>
                  </a:lnTo>
                  <a:lnTo>
                    <a:pt x="654" y="654"/>
                  </a:lnTo>
                  <a:lnTo>
                    <a:pt x="666" y="576"/>
                  </a:lnTo>
                  <a:lnTo>
                    <a:pt x="666" y="498"/>
                  </a:lnTo>
                  <a:lnTo>
                    <a:pt x="666" y="426"/>
                  </a:lnTo>
                  <a:lnTo>
                    <a:pt x="660" y="372"/>
                  </a:lnTo>
                  <a:lnTo>
                    <a:pt x="648" y="330"/>
                  </a:lnTo>
                  <a:lnTo>
                    <a:pt x="648" y="330"/>
                  </a:lnTo>
                  <a:lnTo>
                    <a:pt x="636" y="306"/>
                  </a:lnTo>
                  <a:lnTo>
                    <a:pt x="612" y="282"/>
                  </a:lnTo>
                  <a:lnTo>
                    <a:pt x="570" y="240"/>
                  </a:lnTo>
                  <a:lnTo>
                    <a:pt x="516" y="192"/>
                  </a:lnTo>
                  <a:lnTo>
                    <a:pt x="492" y="162"/>
                  </a:lnTo>
                  <a:lnTo>
                    <a:pt x="474" y="126"/>
                  </a:lnTo>
                  <a:lnTo>
                    <a:pt x="474" y="126"/>
                  </a:lnTo>
                  <a:lnTo>
                    <a:pt x="450" y="84"/>
                  </a:lnTo>
                  <a:lnTo>
                    <a:pt x="438" y="42"/>
                  </a:lnTo>
                  <a:lnTo>
                    <a:pt x="432" y="0"/>
                  </a:lnTo>
                  <a:lnTo>
                    <a:pt x="366" y="54"/>
                  </a:lnTo>
                  <a:lnTo>
                    <a:pt x="366" y="54"/>
                  </a:lnTo>
                  <a:lnTo>
                    <a:pt x="312" y="84"/>
                  </a:lnTo>
                  <a:lnTo>
                    <a:pt x="252" y="108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8" y="150"/>
                  </a:lnTo>
                  <a:lnTo>
                    <a:pt x="210" y="180"/>
                  </a:lnTo>
                  <a:lnTo>
                    <a:pt x="216" y="228"/>
                  </a:lnTo>
                  <a:lnTo>
                    <a:pt x="216" y="252"/>
                  </a:lnTo>
                  <a:lnTo>
                    <a:pt x="204" y="276"/>
                  </a:lnTo>
                  <a:lnTo>
                    <a:pt x="204" y="276"/>
                  </a:lnTo>
                  <a:lnTo>
                    <a:pt x="162" y="366"/>
                  </a:lnTo>
                  <a:lnTo>
                    <a:pt x="108" y="456"/>
                  </a:lnTo>
                  <a:lnTo>
                    <a:pt x="54" y="540"/>
                  </a:lnTo>
                  <a:lnTo>
                    <a:pt x="12" y="600"/>
                  </a:lnTo>
                  <a:lnTo>
                    <a:pt x="12" y="600"/>
                  </a:lnTo>
                  <a:lnTo>
                    <a:pt x="0" y="624"/>
                  </a:lnTo>
                  <a:lnTo>
                    <a:pt x="0" y="648"/>
                  </a:lnTo>
                  <a:lnTo>
                    <a:pt x="0" y="678"/>
                  </a:lnTo>
                  <a:lnTo>
                    <a:pt x="6" y="702"/>
                  </a:lnTo>
                  <a:lnTo>
                    <a:pt x="12" y="732"/>
                  </a:lnTo>
                  <a:lnTo>
                    <a:pt x="24" y="762"/>
                  </a:lnTo>
                  <a:lnTo>
                    <a:pt x="42" y="786"/>
                  </a:lnTo>
                  <a:lnTo>
                    <a:pt x="60" y="804"/>
                  </a:lnTo>
                  <a:lnTo>
                    <a:pt x="60" y="804"/>
                  </a:lnTo>
                  <a:lnTo>
                    <a:pt x="78" y="828"/>
                  </a:lnTo>
                  <a:lnTo>
                    <a:pt x="90" y="864"/>
                  </a:lnTo>
                  <a:lnTo>
                    <a:pt x="96" y="900"/>
                  </a:lnTo>
                  <a:lnTo>
                    <a:pt x="102" y="948"/>
                  </a:lnTo>
                  <a:lnTo>
                    <a:pt x="102" y="1056"/>
                  </a:lnTo>
                  <a:lnTo>
                    <a:pt x="102" y="1170"/>
                  </a:lnTo>
                  <a:lnTo>
                    <a:pt x="102" y="1170"/>
                  </a:lnTo>
                  <a:lnTo>
                    <a:pt x="96" y="1254"/>
                  </a:lnTo>
                  <a:lnTo>
                    <a:pt x="78" y="1356"/>
                  </a:lnTo>
                  <a:lnTo>
                    <a:pt x="42" y="1578"/>
                  </a:lnTo>
                  <a:lnTo>
                    <a:pt x="42" y="1578"/>
                  </a:lnTo>
                  <a:lnTo>
                    <a:pt x="114" y="1602"/>
                  </a:lnTo>
                  <a:lnTo>
                    <a:pt x="186" y="1626"/>
                  </a:lnTo>
                  <a:lnTo>
                    <a:pt x="264" y="1638"/>
                  </a:lnTo>
                  <a:lnTo>
                    <a:pt x="342" y="1644"/>
                  </a:lnTo>
                  <a:lnTo>
                    <a:pt x="414" y="1644"/>
                  </a:lnTo>
                  <a:lnTo>
                    <a:pt x="492" y="1632"/>
                  </a:lnTo>
                  <a:lnTo>
                    <a:pt x="564" y="1620"/>
                  </a:lnTo>
                  <a:lnTo>
                    <a:pt x="636" y="1596"/>
                  </a:lnTo>
                  <a:lnTo>
                    <a:pt x="636" y="1596"/>
                  </a:lnTo>
                  <a:lnTo>
                    <a:pt x="582" y="1458"/>
                  </a:lnTo>
                  <a:lnTo>
                    <a:pt x="534" y="1338"/>
                  </a:lnTo>
                  <a:lnTo>
                    <a:pt x="498" y="1236"/>
                  </a:lnTo>
                  <a:lnTo>
                    <a:pt x="486" y="1194"/>
                  </a:lnTo>
                  <a:lnTo>
                    <a:pt x="480" y="1158"/>
                  </a:lnTo>
                  <a:lnTo>
                    <a:pt x="480" y="1158"/>
                  </a:lnTo>
                  <a:lnTo>
                    <a:pt x="480" y="1116"/>
                  </a:lnTo>
                  <a:lnTo>
                    <a:pt x="486" y="1086"/>
                  </a:lnTo>
                  <a:lnTo>
                    <a:pt x="504" y="1050"/>
                  </a:lnTo>
                  <a:lnTo>
                    <a:pt x="522" y="1014"/>
                  </a:lnTo>
                  <a:lnTo>
                    <a:pt x="564" y="942"/>
                  </a:lnTo>
                  <a:lnTo>
                    <a:pt x="612" y="8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6" name="Freeform 77">
              <a:extLst>
                <a:ext uri="{FF2B5EF4-FFF2-40B4-BE49-F238E27FC236}">
                  <a16:creationId xmlns:a16="http://schemas.microsoft.com/office/drawing/2014/main" id="{2F3513AE-022F-442D-89E3-B3130C9E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7" y="3360"/>
              <a:ext cx="60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12"/>
                </a:cxn>
                <a:cxn ang="0">
                  <a:pos x="60" y="6"/>
                </a:cxn>
                <a:cxn ang="0">
                  <a:pos x="60" y="6"/>
                </a:cxn>
                <a:cxn ang="0">
                  <a:pos x="42" y="0"/>
                </a:cxn>
                <a:cxn ang="0">
                  <a:pos x="0" y="0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6" y="18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12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4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7" name="Freeform 78">
              <a:extLst>
                <a:ext uri="{FF2B5EF4-FFF2-40B4-BE49-F238E27FC236}">
                  <a16:creationId xmlns:a16="http://schemas.microsoft.com/office/drawing/2014/main" id="{1298043A-5D09-45EC-AEF5-D3DF5E3F0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7" y="3360"/>
              <a:ext cx="60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12"/>
                </a:cxn>
                <a:cxn ang="0">
                  <a:pos x="60" y="6"/>
                </a:cxn>
                <a:cxn ang="0">
                  <a:pos x="60" y="6"/>
                </a:cxn>
                <a:cxn ang="0">
                  <a:pos x="42" y="0"/>
                </a:cxn>
                <a:cxn ang="0">
                  <a:pos x="0" y="0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6" y="18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12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42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8" name="Freeform 79">
              <a:extLst>
                <a:ext uri="{FF2B5EF4-FFF2-40B4-BE49-F238E27FC236}">
                  <a16:creationId xmlns:a16="http://schemas.microsoft.com/office/drawing/2014/main" id="{5FE9A6C9-5499-4FCE-90AA-20E7E7854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7" y="2784"/>
              <a:ext cx="648" cy="738"/>
            </a:xfrm>
            <a:custGeom>
              <a:avLst/>
              <a:gdLst/>
              <a:ahLst/>
              <a:cxnLst>
                <a:cxn ang="0">
                  <a:pos x="6" y="114"/>
                </a:cxn>
                <a:cxn ang="0">
                  <a:pos x="0" y="168"/>
                </a:cxn>
                <a:cxn ang="0">
                  <a:pos x="24" y="246"/>
                </a:cxn>
                <a:cxn ang="0">
                  <a:pos x="78" y="318"/>
                </a:cxn>
                <a:cxn ang="0">
                  <a:pos x="144" y="366"/>
                </a:cxn>
                <a:cxn ang="0">
                  <a:pos x="186" y="384"/>
                </a:cxn>
                <a:cxn ang="0">
                  <a:pos x="126" y="336"/>
                </a:cxn>
                <a:cxn ang="0">
                  <a:pos x="78" y="282"/>
                </a:cxn>
                <a:cxn ang="0">
                  <a:pos x="48" y="210"/>
                </a:cxn>
                <a:cxn ang="0">
                  <a:pos x="156" y="318"/>
                </a:cxn>
                <a:cxn ang="0">
                  <a:pos x="258" y="432"/>
                </a:cxn>
                <a:cxn ang="0">
                  <a:pos x="276" y="456"/>
                </a:cxn>
                <a:cxn ang="0">
                  <a:pos x="270" y="498"/>
                </a:cxn>
                <a:cxn ang="0">
                  <a:pos x="252" y="522"/>
                </a:cxn>
                <a:cxn ang="0">
                  <a:pos x="216" y="552"/>
                </a:cxn>
                <a:cxn ang="0">
                  <a:pos x="228" y="552"/>
                </a:cxn>
                <a:cxn ang="0">
                  <a:pos x="270" y="528"/>
                </a:cxn>
                <a:cxn ang="0">
                  <a:pos x="294" y="486"/>
                </a:cxn>
                <a:cxn ang="0">
                  <a:pos x="300" y="456"/>
                </a:cxn>
                <a:cxn ang="0">
                  <a:pos x="312" y="444"/>
                </a:cxn>
                <a:cxn ang="0">
                  <a:pos x="354" y="438"/>
                </a:cxn>
                <a:cxn ang="0">
                  <a:pos x="372" y="444"/>
                </a:cxn>
                <a:cxn ang="0">
                  <a:pos x="396" y="468"/>
                </a:cxn>
                <a:cxn ang="0">
                  <a:pos x="396" y="510"/>
                </a:cxn>
                <a:cxn ang="0">
                  <a:pos x="378" y="552"/>
                </a:cxn>
                <a:cxn ang="0">
                  <a:pos x="354" y="570"/>
                </a:cxn>
                <a:cxn ang="0">
                  <a:pos x="366" y="636"/>
                </a:cxn>
                <a:cxn ang="0">
                  <a:pos x="372" y="666"/>
                </a:cxn>
                <a:cxn ang="0">
                  <a:pos x="414" y="714"/>
                </a:cxn>
                <a:cxn ang="0">
                  <a:pos x="438" y="738"/>
                </a:cxn>
                <a:cxn ang="0">
                  <a:pos x="432" y="690"/>
                </a:cxn>
                <a:cxn ang="0">
                  <a:pos x="438" y="636"/>
                </a:cxn>
                <a:cxn ang="0">
                  <a:pos x="480" y="582"/>
                </a:cxn>
                <a:cxn ang="0">
                  <a:pos x="546" y="522"/>
                </a:cxn>
                <a:cxn ang="0">
                  <a:pos x="606" y="444"/>
                </a:cxn>
                <a:cxn ang="0">
                  <a:pos x="642" y="348"/>
                </a:cxn>
                <a:cxn ang="0">
                  <a:pos x="636" y="246"/>
                </a:cxn>
                <a:cxn ang="0">
                  <a:pos x="618" y="192"/>
                </a:cxn>
                <a:cxn ang="0">
                  <a:pos x="558" y="102"/>
                </a:cxn>
                <a:cxn ang="0">
                  <a:pos x="468" y="36"/>
                </a:cxn>
                <a:cxn ang="0">
                  <a:pos x="360" y="0"/>
                </a:cxn>
                <a:cxn ang="0">
                  <a:pos x="300" y="0"/>
                </a:cxn>
                <a:cxn ang="0">
                  <a:pos x="192" y="6"/>
                </a:cxn>
                <a:cxn ang="0">
                  <a:pos x="102" y="30"/>
                </a:cxn>
                <a:cxn ang="0">
                  <a:pos x="42" y="66"/>
                </a:cxn>
                <a:cxn ang="0">
                  <a:pos x="6" y="114"/>
                </a:cxn>
              </a:cxnLst>
              <a:rect l="0" t="0" r="r" b="b"/>
              <a:pathLst>
                <a:path w="648" h="738">
                  <a:moveTo>
                    <a:pt x="6" y="114"/>
                  </a:moveTo>
                  <a:lnTo>
                    <a:pt x="6" y="114"/>
                  </a:lnTo>
                  <a:lnTo>
                    <a:pt x="0" y="144"/>
                  </a:lnTo>
                  <a:lnTo>
                    <a:pt x="0" y="168"/>
                  </a:lnTo>
                  <a:lnTo>
                    <a:pt x="6" y="204"/>
                  </a:lnTo>
                  <a:lnTo>
                    <a:pt x="24" y="246"/>
                  </a:lnTo>
                  <a:lnTo>
                    <a:pt x="54" y="294"/>
                  </a:lnTo>
                  <a:lnTo>
                    <a:pt x="78" y="318"/>
                  </a:lnTo>
                  <a:lnTo>
                    <a:pt x="108" y="342"/>
                  </a:lnTo>
                  <a:lnTo>
                    <a:pt x="144" y="366"/>
                  </a:lnTo>
                  <a:lnTo>
                    <a:pt x="186" y="384"/>
                  </a:lnTo>
                  <a:lnTo>
                    <a:pt x="186" y="384"/>
                  </a:lnTo>
                  <a:lnTo>
                    <a:pt x="168" y="372"/>
                  </a:lnTo>
                  <a:lnTo>
                    <a:pt x="126" y="336"/>
                  </a:lnTo>
                  <a:lnTo>
                    <a:pt x="102" y="312"/>
                  </a:lnTo>
                  <a:lnTo>
                    <a:pt x="78" y="282"/>
                  </a:lnTo>
                  <a:lnTo>
                    <a:pt x="60" y="24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156" y="318"/>
                  </a:lnTo>
                  <a:lnTo>
                    <a:pt x="234" y="396"/>
                  </a:lnTo>
                  <a:lnTo>
                    <a:pt x="258" y="432"/>
                  </a:lnTo>
                  <a:lnTo>
                    <a:pt x="276" y="456"/>
                  </a:lnTo>
                  <a:lnTo>
                    <a:pt x="276" y="456"/>
                  </a:lnTo>
                  <a:lnTo>
                    <a:pt x="276" y="480"/>
                  </a:lnTo>
                  <a:lnTo>
                    <a:pt x="270" y="498"/>
                  </a:lnTo>
                  <a:lnTo>
                    <a:pt x="264" y="510"/>
                  </a:lnTo>
                  <a:lnTo>
                    <a:pt x="252" y="522"/>
                  </a:lnTo>
                  <a:lnTo>
                    <a:pt x="228" y="546"/>
                  </a:lnTo>
                  <a:lnTo>
                    <a:pt x="216" y="552"/>
                  </a:lnTo>
                  <a:lnTo>
                    <a:pt x="216" y="552"/>
                  </a:lnTo>
                  <a:lnTo>
                    <a:pt x="228" y="552"/>
                  </a:lnTo>
                  <a:lnTo>
                    <a:pt x="258" y="540"/>
                  </a:lnTo>
                  <a:lnTo>
                    <a:pt x="270" y="528"/>
                  </a:lnTo>
                  <a:lnTo>
                    <a:pt x="288" y="510"/>
                  </a:lnTo>
                  <a:lnTo>
                    <a:pt x="294" y="486"/>
                  </a:lnTo>
                  <a:lnTo>
                    <a:pt x="300" y="456"/>
                  </a:lnTo>
                  <a:lnTo>
                    <a:pt x="300" y="456"/>
                  </a:lnTo>
                  <a:lnTo>
                    <a:pt x="306" y="456"/>
                  </a:lnTo>
                  <a:lnTo>
                    <a:pt x="312" y="444"/>
                  </a:lnTo>
                  <a:lnTo>
                    <a:pt x="324" y="438"/>
                  </a:lnTo>
                  <a:lnTo>
                    <a:pt x="354" y="438"/>
                  </a:lnTo>
                  <a:lnTo>
                    <a:pt x="354" y="438"/>
                  </a:lnTo>
                  <a:lnTo>
                    <a:pt x="372" y="444"/>
                  </a:lnTo>
                  <a:lnTo>
                    <a:pt x="384" y="456"/>
                  </a:lnTo>
                  <a:lnTo>
                    <a:pt x="396" y="468"/>
                  </a:lnTo>
                  <a:lnTo>
                    <a:pt x="402" y="486"/>
                  </a:lnTo>
                  <a:lnTo>
                    <a:pt x="396" y="510"/>
                  </a:lnTo>
                  <a:lnTo>
                    <a:pt x="390" y="528"/>
                  </a:lnTo>
                  <a:lnTo>
                    <a:pt x="378" y="552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60" y="606"/>
                  </a:lnTo>
                  <a:lnTo>
                    <a:pt x="366" y="636"/>
                  </a:lnTo>
                  <a:lnTo>
                    <a:pt x="372" y="666"/>
                  </a:lnTo>
                  <a:lnTo>
                    <a:pt x="372" y="666"/>
                  </a:lnTo>
                  <a:lnTo>
                    <a:pt x="390" y="690"/>
                  </a:lnTo>
                  <a:lnTo>
                    <a:pt x="414" y="714"/>
                  </a:lnTo>
                  <a:lnTo>
                    <a:pt x="438" y="738"/>
                  </a:lnTo>
                  <a:lnTo>
                    <a:pt x="438" y="738"/>
                  </a:lnTo>
                  <a:lnTo>
                    <a:pt x="438" y="726"/>
                  </a:lnTo>
                  <a:lnTo>
                    <a:pt x="432" y="690"/>
                  </a:lnTo>
                  <a:lnTo>
                    <a:pt x="432" y="666"/>
                  </a:lnTo>
                  <a:lnTo>
                    <a:pt x="438" y="636"/>
                  </a:lnTo>
                  <a:lnTo>
                    <a:pt x="456" y="612"/>
                  </a:lnTo>
                  <a:lnTo>
                    <a:pt x="480" y="582"/>
                  </a:lnTo>
                  <a:lnTo>
                    <a:pt x="480" y="582"/>
                  </a:lnTo>
                  <a:lnTo>
                    <a:pt x="546" y="522"/>
                  </a:lnTo>
                  <a:lnTo>
                    <a:pt x="576" y="480"/>
                  </a:lnTo>
                  <a:lnTo>
                    <a:pt x="606" y="444"/>
                  </a:lnTo>
                  <a:lnTo>
                    <a:pt x="630" y="396"/>
                  </a:lnTo>
                  <a:lnTo>
                    <a:pt x="642" y="348"/>
                  </a:lnTo>
                  <a:lnTo>
                    <a:pt x="648" y="300"/>
                  </a:lnTo>
                  <a:lnTo>
                    <a:pt x="636" y="246"/>
                  </a:lnTo>
                  <a:lnTo>
                    <a:pt x="636" y="246"/>
                  </a:lnTo>
                  <a:lnTo>
                    <a:pt x="618" y="192"/>
                  </a:lnTo>
                  <a:lnTo>
                    <a:pt x="588" y="144"/>
                  </a:lnTo>
                  <a:lnTo>
                    <a:pt x="558" y="102"/>
                  </a:lnTo>
                  <a:lnTo>
                    <a:pt x="516" y="66"/>
                  </a:lnTo>
                  <a:lnTo>
                    <a:pt x="468" y="36"/>
                  </a:lnTo>
                  <a:lnTo>
                    <a:pt x="414" y="18"/>
                  </a:lnTo>
                  <a:lnTo>
                    <a:pt x="36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46" y="0"/>
                  </a:lnTo>
                  <a:lnTo>
                    <a:pt x="192" y="6"/>
                  </a:lnTo>
                  <a:lnTo>
                    <a:pt x="144" y="18"/>
                  </a:lnTo>
                  <a:lnTo>
                    <a:pt x="102" y="30"/>
                  </a:lnTo>
                  <a:lnTo>
                    <a:pt x="72" y="48"/>
                  </a:lnTo>
                  <a:lnTo>
                    <a:pt x="42" y="66"/>
                  </a:lnTo>
                  <a:lnTo>
                    <a:pt x="18" y="90"/>
                  </a:lnTo>
                  <a:lnTo>
                    <a:pt x="6" y="114"/>
                  </a:lnTo>
                  <a:close/>
                </a:path>
              </a:pathLst>
            </a:custGeom>
            <a:solidFill>
              <a:srgbClr val="4C1B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9" name="Freeform 80">
              <a:extLst>
                <a:ext uri="{FF2B5EF4-FFF2-40B4-BE49-F238E27FC236}">
                  <a16:creationId xmlns:a16="http://schemas.microsoft.com/office/drawing/2014/main" id="{3903F3A1-163F-45E7-8CA5-23EEE8BE2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7" y="2784"/>
              <a:ext cx="648" cy="738"/>
            </a:xfrm>
            <a:custGeom>
              <a:avLst/>
              <a:gdLst/>
              <a:ahLst/>
              <a:cxnLst>
                <a:cxn ang="0">
                  <a:pos x="6" y="114"/>
                </a:cxn>
                <a:cxn ang="0">
                  <a:pos x="0" y="168"/>
                </a:cxn>
                <a:cxn ang="0">
                  <a:pos x="24" y="246"/>
                </a:cxn>
                <a:cxn ang="0">
                  <a:pos x="78" y="318"/>
                </a:cxn>
                <a:cxn ang="0">
                  <a:pos x="144" y="366"/>
                </a:cxn>
                <a:cxn ang="0">
                  <a:pos x="186" y="384"/>
                </a:cxn>
                <a:cxn ang="0">
                  <a:pos x="126" y="336"/>
                </a:cxn>
                <a:cxn ang="0">
                  <a:pos x="78" y="282"/>
                </a:cxn>
                <a:cxn ang="0">
                  <a:pos x="48" y="210"/>
                </a:cxn>
                <a:cxn ang="0">
                  <a:pos x="156" y="318"/>
                </a:cxn>
                <a:cxn ang="0">
                  <a:pos x="258" y="432"/>
                </a:cxn>
                <a:cxn ang="0">
                  <a:pos x="276" y="456"/>
                </a:cxn>
                <a:cxn ang="0">
                  <a:pos x="270" y="498"/>
                </a:cxn>
                <a:cxn ang="0">
                  <a:pos x="252" y="522"/>
                </a:cxn>
                <a:cxn ang="0">
                  <a:pos x="216" y="552"/>
                </a:cxn>
                <a:cxn ang="0">
                  <a:pos x="228" y="552"/>
                </a:cxn>
                <a:cxn ang="0">
                  <a:pos x="270" y="528"/>
                </a:cxn>
                <a:cxn ang="0">
                  <a:pos x="294" y="486"/>
                </a:cxn>
                <a:cxn ang="0">
                  <a:pos x="300" y="456"/>
                </a:cxn>
                <a:cxn ang="0">
                  <a:pos x="312" y="444"/>
                </a:cxn>
                <a:cxn ang="0">
                  <a:pos x="354" y="438"/>
                </a:cxn>
                <a:cxn ang="0">
                  <a:pos x="372" y="444"/>
                </a:cxn>
                <a:cxn ang="0">
                  <a:pos x="396" y="468"/>
                </a:cxn>
                <a:cxn ang="0">
                  <a:pos x="396" y="510"/>
                </a:cxn>
                <a:cxn ang="0">
                  <a:pos x="378" y="552"/>
                </a:cxn>
                <a:cxn ang="0">
                  <a:pos x="354" y="570"/>
                </a:cxn>
                <a:cxn ang="0">
                  <a:pos x="366" y="636"/>
                </a:cxn>
                <a:cxn ang="0">
                  <a:pos x="372" y="666"/>
                </a:cxn>
                <a:cxn ang="0">
                  <a:pos x="414" y="714"/>
                </a:cxn>
                <a:cxn ang="0">
                  <a:pos x="438" y="738"/>
                </a:cxn>
                <a:cxn ang="0">
                  <a:pos x="432" y="690"/>
                </a:cxn>
                <a:cxn ang="0">
                  <a:pos x="438" y="636"/>
                </a:cxn>
                <a:cxn ang="0">
                  <a:pos x="480" y="582"/>
                </a:cxn>
                <a:cxn ang="0">
                  <a:pos x="546" y="522"/>
                </a:cxn>
                <a:cxn ang="0">
                  <a:pos x="606" y="444"/>
                </a:cxn>
                <a:cxn ang="0">
                  <a:pos x="642" y="348"/>
                </a:cxn>
                <a:cxn ang="0">
                  <a:pos x="636" y="246"/>
                </a:cxn>
                <a:cxn ang="0">
                  <a:pos x="618" y="192"/>
                </a:cxn>
                <a:cxn ang="0">
                  <a:pos x="558" y="102"/>
                </a:cxn>
                <a:cxn ang="0">
                  <a:pos x="468" y="36"/>
                </a:cxn>
                <a:cxn ang="0">
                  <a:pos x="360" y="0"/>
                </a:cxn>
                <a:cxn ang="0">
                  <a:pos x="300" y="0"/>
                </a:cxn>
                <a:cxn ang="0">
                  <a:pos x="192" y="6"/>
                </a:cxn>
                <a:cxn ang="0">
                  <a:pos x="102" y="30"/>
                </a:cxn>
                <a:cxn ang="0">
                  <a:pos x="42" y="66"/>
                </a:cxn>
                <a:cxn ang="0">
                  <a:pos x="6" y="114"/>
                </a:cxn>
              </a:cxnLst>
              <a:rect l="0" t="0" r="r" b="b"/>
              <a:pathLst>
                <a:path w="648" h="738">
                  <a:moveTo>
                    <a:pt x="6" y="114"/>
                  </a:moveTo>
                  <a:lnTo>
                    <a:pt x="6" y="114"/>
                  </a:lnTo>
                  <a:lnTo>
                    <a:pt x="0" y="144"/>
                  </a:lnTo>
                  <a:lnTo>
                    <a:pt x="0" y="168"/>
                  </a:lnTo>
                  <a:lnTo>
                    <a:pt x="6" y="204"/>
                  </a:lnTo>
                  <a:lnTo>
                    <a:pt x="24" y="246"/>
                  </a:lnTo>
                  <a:lnTo>
                    <a:pt x="54" y="294"/>
                  </a:lnTo>
                  <a:lnTo>
                    <a:pt x="78" y="318"/>
                  </a:lnTo>
                  <a:lnTo>
                    <a:pt x="108" y="342"/>
                  </a:lnTo>
                  <a:lnTo>
                    <a:pt x="144" y="366"/>
                  </a:lnTo>
                  <a:lnTo>
                    <a:pt x="186" y="384"/>
                  </a:lnTo>
                  <a:lnTo>
                    <a:pt x="186" y="384"/>
                  </a:lnTo>
                  <a:lnTo>
                    <a:pt x="168" y="372"/>
                  </a:lnTo>
                  <a:lnTo>
                    <a:pt x="126" y="336"/>
                  </a:lnTo>
                  <a:lnTo>
                    <a:pt x="102" y="312"/>
                  </a:lnTo>
                  <a:lnTo>
                    <a:pt x="78" y="282"/>
                  </a:lnTo>
                  <a:lnTo>
                    <a:pt x="60" y="24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156" y="318"/>
                  </a:lnTo>
                  <a:lnTo>
                    <a:pt x="234" y="396"/>
                  </a:lnTo>
                  <a:lnTo>
                    <a:pt x="258" y="432"/>
                  </a:lnTo>
                  <a:lnTo>
                    <a:pt x="276" y="456"/>
                  </a:lnTo>
                  <a:lnTo>
                    <a:pt x="276" y="456"/>
                  </a:lnTo>
                  <a:lnTo>
                    <a:pt x="276" y="480"/>
                  </a:lnTo>
                  <a:lnTo>
                    <a:pt x="270" y="498"/>
                  </a:lnTo>
                  <a:lnTo>
                    <a:pt x="264" y="510"/>
                  </a:lnTo>
                  <a:lnTo>
                    <a:pt x="252" y="522"/>
                  </a:lnTo>
                  <a:lnTo>
                    <a:pt x="228" y="546"/>
                  </a:lnTo>
                  <a:lnTo>
                    <a:pt x="216" y="552"/>
                  </a:lnTo>
                  <a:lnTo>
                    <a:pt x="216" y="552"/>
                  </a:lnTo>
                  <a:lnTo>
                    <a:pt x="228" y="552"/>
                  </a:lnTo>
                  <a:lnTo>
                    <a:pt x="258" y="540"/>
                  </a:lnTo>
                  <a:lnTo>
                    <a:pt x="270" y="528"/>
                  </a:lnTo>
                  <a:lnTo>
                    <a:pt x="288" y="510"/>
                  </a:lnTo>
                  <a:lnTo>
                    <a:pt x="294" y="486"/>
                  </a:lnTo>
                  <a:lnTo>
                    <a:pt x="300" y="456"/>
                  </a:lnTo>
                  <a:lnTo>
                    <a:pt x="300" y="456"/>
                  </a:lnTo>
                  <a:lnTo>
                    <a:pt x="306" y="456"/>
                  </a:lnTo>
                  <a:lnTo>
                    <a:pt x="312" y="444"/>
                  </a:lnTo>
                  <a:lnTo>
                    <a:pt x="324" y="438"/>
                  </a:lnTo>
                  <a:lnTo>
                    <a:pt x="354" y="438"/>
                  </a:lnTo>
                  <a:lnTo>
                    <a:pt x="354" y="438"/>
                  </a:lnTo>
                  <a:lnTo>
                    <a:pt x="372" y="444"/>
                  </a:lnTo>
                  <a:lnTo>
                    <a:pt x="384" y="456"/>
                  </a:lnTo>
                  <a:lnTo>
                    <a:pt x="396" y="468"/>
                  </a:lnTo>
                  <a:lnTo>
                    <a:pt x="402" y="486"/>
                  </a:lnTo>
                  <a:lnTo>
                    <a:pt x="396" y="510"/>
                  </a:lnTo>
                  <a:lnTo>
                    <a:pt x="390" y="528"/>
                  </a:lnTo>
                  <a:lnTo>
                    <a:pt x="378" y="552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60" y="606"/>
                  </a:lnTo>
                  <a:lnTo>
                    <a:pt x="366" y="636"/>
                  </a:lnTo>
                  <a:lnTo>
                    <a:pt x="372" y="666"/>
                  </a:lnTo>
                  <a:lnTo>
                    <a:pt x="372" y="666"/>
                  </a:lnTo>
                  <a:lnTo>
                    <a:pt x="390" y="690"/>
                  </a:lnTo>
                  <a:lnTo>
                    <a:pt x="414" y="714"/>
                  </a:lnTo>
                  <a:lnTo>
                    <a:pt x="438" y="738"/>
                  </a:lnTo>
                  <a:lnTo>
                    <a:pt x="438" y="738"/>
                  </a:lnTo>
                  <a:lnTo>
                    <a:pt x="438" y="726"/>
                  </a:lnTo>
                  <a:lnTo>
                    <a:pt x="432" y="690"/>
                  </a:lnTo>
                  <a:lnTo>
                    <a:pt x="432" y="666"/>
                  </a:lnTo>
                  <a:lnTo>
                    <a:pt x="438" y="636"/>
                  </a:lnTo>
                  <a:lnTo>
                    <a:pt x="456" y="612"/>
                  </a:lnTo>
                  <a:lnTo>
                    <a:pt x="480" y="582"/>
                  </a:lnTo>
                  <a:lnTo>
                    <a:pt x="480" y="582"/>
                  </a:lnTo>
                  <a:lnTo>
                    <a:pt x="546" y="522"/>
                  </a:lnTo>
                  <a:lnTo>
                    <a:pt x="576" y="480"/>
                  </a:lnTo>
                  <a:lnTo>
                    <a:pt x="606" y="444"/>
                  </a:lnTo>
                  <a:lnTo>
                    <a:pt x="630" y="396"/>
                  </a:lnTo>
                  <a:lnTo>
                    <a:pt x="642" y="348"/>
                  </a:lnTo>
                  <a:lnTo>
                    <a:pt x="648" y="300"/>
                  </a:lnTo>
                  <a:lnTo>
                    <a:pt x="636" y="246"/>
                  </a:lnTo>
                  <a:lnTo>
                    <a:pt x="636" y="246"/>
                  </a:lnTo>
                  <a:lnTo>
                    <a:pt x="618" y="192"/>
                  </a:lnTo>
                  <a:lnTo>
                    <a:pt x="588" y="144"/>
                  </a:lnTo>
                  <a:lnTo>
                    <a:pt x="558" y="102"/>
                  </a:lnTo>
                  <a:lnTo>
                    <a:pt x="516" y="66"/>
                  </a:lnTo>
                  <a:lnTo>
                    <a:pt x="468" y="36"/>
                  </a:lnTo>
                  <a:lnTo>
                    <a:pt x="414" y="18"/>
                  </a:lnTo>
                  <a:lnTo>
                    <a:pt x="36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46" y="0"/>
                  </a:lnTo>
                  <a:lnTo>
                    <a:pt x="192" y="6"/>
                  </a:lnTo>
                  <a:lnTo>
                    <a:pt x="144" y="18"/>
                  </a:lnTo>
                  <a:lnTo>
                    <a:pt x="102" y="30"/>
                  </a:lnTo>
                  <a:lnTo>
                    <a:pt x="72" y="48"/>
                  </a:lnTo>
                  <a:lnTo>
                    <a:pt x="42" y="66"/>
                  </a:lnTo>
                  <a:lnTo>
                    <a:pt x="18" y="90"/>
                  </a:lnTo>
                  <a:lnTo>
                    <a:pt x="6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0" name="Freeform 81">
              <a:extLst>
                <a:ext uri="{FF2B5EF4-FFF2-40B4-BE49-F238E27FC236}">
                  <a16:creationId xmlns:a16="http://schemas.microsoft.com/office/drawing/2014/main" id="{C5C2EE80-23B4-477F-8BA0-12CAEE284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5" y="3144"/>
              <a:ext cx="78" cy="30"/>
            </a:xfrm>
            <a:custGeom>
              <a:avLst/>
              <a:gdLst/>
              <a:ahLst/>
              <a:cxnLst>
                <a:cxn ang="0">
                  <a:pos x="78" y="30"/>
                </a:cxn>
                <a:cxn ang="0">
                  <a:pos x="78" y="30"/>
                </a:cxn>
                <a:cxn ang="0">
                  <a:pos x="48" y="24"/>
                </a:cxn>
                <a:cxn ang="0">
                  <a:pos x="24" y="24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42" y="6"/>
                </a:cxn>
                <a:cxn ang="0">
                  <a:pos x="60" y="18"/>
                </a:cxn>
                <a:cxn ang="0">
                  <a:pos x="78" y="30"/>
                </a:cxn>
              </a:cxnLst>
              <a:rect l="0" t="0" r="r" b="b"/>
              <a:pathLst>
                <a:path w="78" h="30">
                  <a:moveTo>
                    <a:pt x="78" y="30"/>
                  </a:moveTo>
                  <a:lnTo>
                    <a:pt x="78" y="30"/>
                  </a:lnTo>
                  <a:lnTo>
                    <a:pt x="48" y="24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42" y="6"/>
                  </a:lnTo>
                  <a:lnTo>
                    <a:pt x="60" y="18"/>
                  </a:lnTo>
                  <a:lnTo>
                    <a:pt x="78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1" name="Freeform 82">
              <a:extLst>
                <a:ext uri="{FF2B5EF4-FFF2-40B4-BE49-F238E27FC236}">
                  <a16:creationId xmlns:a16="http://schemas.microsoft.com/office/drawing/2014/main" id="{E9B3A60D-08C5-4660-A7E5-F9086A679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5" y="3144"/>
              <a:ext cx="78" cy="30"/>
            </a:xfrm>
            <a:custGeom>
              <a:avLst/>
              <a:gdLst/>
              <a:ahLst/>
              <a:cxnLst>
                <a:cxn ang="0">
                  <a:pos x="78" y="30"/>
                </a:cxn>
                <a:cxn ang="0">
                  <a:pos x="78" y="30"/>
                </a:cxn>
                <a:cxn ang="0">
                  <a:pos x="48" y="24"/>
                </a:cxn>
                <a:cxn ang="0">
                  <a:pos x="24" y="24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42" y="6"/>
                </a:cxn>
                <a:cxn ang="0">
                  <a:pos x="60" y="18"/>
                </a:cxn>
                <a:cxn ang="0">
                  <a:pos x="78" y="30"/>
                </a:cxn>
              </a:cxnLst>
              <a:rect l="0" t="0" r="r" b="b"/>
              <a:pathLst>
                <a:path w="78" h="30">
                  <a:moveTo>
                    <a:pt x="78" y="30"/>
                  </a:moveTo>
                  <a:lnTo>
                    <a:pt x="78" y="30"/>
                  </a:lnTo>
                  <a:lnTo>
                    <a:pt x="48" y="24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42" y="6"/>
                  </a:lnTo>
                  <a:lnTo>
                    <a:pt x="60" y="18"/>
                  </a:lnTo>
                  <a:lnTo>
                    <a:pt x="78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2" name="Freeform 83">
              <a:extLst>
                <a:ext uri="{FF2B5EF4-FFF2-40B4-BE49-F238E27FC236}">
                  <a16:creationId xmlns:a16="http://schemas.microsoft.com/office/drawing/2014/main" id="{435E0A81-F9B7-458A-B2BC-AE140CD2F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" y="3336"/>
              <a:ext cx="24" cy="24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4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4" y="6"/>
                </a:cxn>
                <a:cxn ang="0">
                  <a:pos x="24" y="12"/>
                </a:cxn>
              </a:cxnLst>
              <a:rect l="0" t="0" r="r" b="b"/>
              <a:pathLst>
                <a:path w="24" h="24">
                  <a:moveTo>
                    <a:pt x="24" y="12"/>
                  </a:move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3" name="Freeform 84">
              <a:extLst>
                <a:ext uri="{FF2B5EF4-FFF2-40B4-BE49-F238E27FC236}">
                  <a16:creationId xmlns:a16="http://schemas.microsoft.com/office/drawing/2014/main" id="{EB67B7D5-B820-4D65-94B5-20945EA6C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" y="3336"/>
              <a:ext cx="24" cy="24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4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4" y="6"/>
                </a:cxn>
                <a:cxn ang="0">
                  <a:pos x="24" y="12"/>
                </a:cxn>
              </a:cxnLst>
              <a:rect l="0" t="0" r="r" b="b"/>
              <a:pathLst>
                <a:path w="24" h="24">
                  <a:moveTo>
                    <a:pt x="24" y="12"/>
                  </a:move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24" y="1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4" name="Freeform 85">
              <a:extLst>
                <a:ext uri="{FF2B5EF4-FFF2-40B4-BE49-F238E27FC236}">
                  <a16:creationId xmlns:a16="http://schemas.microsoft.com/office/drawing/2014/main" id="{8AF1D3BB-289D-4E1C-9F32-6FD7875EF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1" y="4590"/>
              <a:ext cx="282" cy="78"/>
            </a:xfrm>
            <a:custGeom>
              <a:avLst/>
              <a:gdLst/>
              <a:ahLst/>
              <a:cxnLst>
                <a:cxn ang="0">
                  <a:pos x="270" y="36"/>
                </a:cxn>
                <a:cxn ang="0">
                  <a:pos x="270" y="36"/>
                </a:cxn>
                <a:cxn ang="0">
                  <a:pos x="246" y="24"/>
                </a:cxn>
                <a:cxn ang="0">
                  <a:pos x="204" y="12"/>
                </a:cxn>
                <a:cxn ang="0">
                  <a:pos x="174" y="0"/>
                </a:cxn>
                <a:cxn ang="0">
                  <a:pos x="144" y="0"/>
                </a:cxn>
                <a:cxn ang="0">
                  <a:pos x="120" y="0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66" y="30"/>
                </a:cxn>
                <a:cxn ang="0">
                  <a:pos x="3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2" y="78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72" y="72"/>
                </a:cxn>
                <a:cxn ang="0">
                  <a:pos x="102" y="66"/>
                </a:cxn>
                <a:cxn ang="0">
                  <a:pos x="126" y="60"/>
                </a:cxn>
                <a:cxn ang="0">
                  <a:pos x="150" y="60"/>
                </a:cxn>
                <a:cxn ang="0">
                  <a:pos x="150" y="60"/>
                </a:cxn>
                <a:cxn ang="0">
                  <a:pos x="192" y="66"/>
                </a:cxn>
                <a:cxn ang="0">
                  <a:pos x="240" y="66"/>
                </a:cxn>
                <a:cxn ang="0">
                  <a:pos x="264" y="60"/>
                </a:cxn>
                <a:cxn ang="0">
                  <a:pos x="276" y="54"/>
                </a:cxn>
                <a:cxn ang="0">
                  <a:pos x="282" y="48"/>
                </a:cxn>
                <a:cxn ang="0">
                  <a:pos x="270" y="36"/>
                </a:cxn>
              </a:cxnLst>
              <a:rect l="0" t="0" r="r" b="b"/>
              <a:pathLst>
                <a:path w="282" h="78">
                  <a:moveTo>
                    <a:pt x="270" y="36"/>
                  </a:moveTo>
                  <a:lnTo>
                    <a:pt x="270" y="36"/>
                  </a:lnTo>
                  <a:lnTo>
                    <a:pt x="246" y="24"/>
                  </a:lnTo>
                  <a:lnTo>
                    <a:pt x="204" y="12"/>
                  </a:lnTo>
                  <a:lnTo>
                    <a:pt x="174" y="0"/>
                  </a:lnTo>
                  <a:lnTo>
                    <a:pt x="144" y="0"/>
                  </a:lnTo>
                  <a:lnTo>
                    <a:pt x="120" y="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66" y="30"/>
                  </a:lnTo>
                  <a:lnTo>
                    <a:pt x="3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1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72" y="72"/>
                  </a:lnTo>
                  <a:lnTo>
                    <a:pt x="102" y="66"/>
                  </a:lnTo>
                  <a:lnTo>
                    <a:pt x="126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92" y="66"/>
                  </a:lnTo>
                  <a:lnTo>
                    <a:pt x="240" y="66"/>
                  </a:lnTo>
                  <a:lnTo>
                    <a:pt x="264" y="60"/>
                  </a:lnTo>
                  <a:lnTo>
                    <a:pt x="276" y="54"/>
                  </a:lnTo>
                  <a:lnTo>
                    <a:pt x="282" y="48"/>
                  </a:lnTo>
                  <a:lnTo>
                    <a:pt x="270" y="36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5" name="Freeform 86">
              <a:extLst>
                <a:ext uri="{FF2B5EF4-FFF2-40B4-BE49-F238E27FC236}">
                  <a16:creationId xmlns:a16="http://schemas.microsoft.com/office/drawing/2014/main" id="{BF87D9C5-CC1E-4B24-B7FE-61299BB3B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1" y="4590"/>
              <a:ext cx="282" cy="78"/>
            </a:xfrm>
            <a:custGeom>
              <a:avLst/>
              <a:gdLst/>
              <a:ahLst/>
              <a:cxnLst>
                <a:cxn ang="0">
                  <a:pos x="270" y="36"/>
                </a:cxn>
                <a:cxn ang="0">
                  <a:pos x="270" y="36"/>
                </a:cxn>
                <a:cxn ang="0">
                  <a:pos x="246" y="24"/>
                </a:cxn>
                <a:cxn ang="0">
                  <a:pos x="204" y="12"/>
                </a:cxn>
                <a:cxn ang="0">
                  <a:pos x="174" y="0"/>
                </a:cxn>
                <a:cxn ang="0">
                  <a:pos x="144" y="0"/>
                </a:cxn>
                <a:cxn ang="0">
                  <a:pos x="120" y="0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66" y="30"/>
                </a:cxn>
                <a:cxn ang="0">
                  <a:pos x="3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2" y="78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72" y="72"/>
                </a:cxn>
                <a:cxn ang="0">
                  <a:pos x="102" y="66"/>
                </a:cxn>
                <a:cxn ang="0">
                  <a:pos x="126" y="60"/>
                </a:cxn>
                <a:cxn ang="0">
                  <a:pos x="150" y="60"/>
                </a:cxn>
                <a:cxn ang="0">
                  <a:pos x="150" y="60"/>
                </a:cxn>
                <a:cxn ang="0">
                  <a:pos x="192" y="66"/>
                </a:cxn>
                <a:cxn ang="0">
                  <a:pos x="240" y="66"/>
                </a:cxn>
                <a:cxn ang="0">
                  <a:pos x="264" y="60"/>
                </a:cxn>
                <a:cxn ang="0">
                  <a:pos x="276" y="54"/>
                </a:cxn>
                <a:cxn ang="0">
                  <a:pos x="282" y="48"/>
                </a:cxn>
                <a:cxn ang="0">
                  <a:pos x="270" y="36"/>
                </a:cxn>
              </a:cxnLst>
              <a:rect l="0" t="0" r="r" b="b"/>
              <a:pathLst>
                <a:path w="282" h="78">
                  <a:moveTo>
                    <a:pt x="270" y="36"/>
                  </a:moveTo>
                  <a:lnTo>
                    <a:pt x="270" y="36"/>
                  </a:lnTo>
                  <a:lnTo>
                    <a:pt x="246" y="24"/>
                  </a:lnTo>
                  <a:lnTo>
                    <a:pt x="204" y="12"/>
                  </a:lnTo>
                  <a:lnTo>
                    <a:pt x="174" y="0"/>
                  </a:lnTo>
                  <a:lnTo>
                    <a:pt x="144" y="0"/>
                  </a:lnTo>
                  <a:lnTo>
                    <a:pt x="120" y="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66" y="30"/>
                  </a:lnTo>
                  <a:lnTo>
                    <a:pt x="3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1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72" y="72"/>
                  </a:lnTo>
                  <a:lnTo>
                    <a:pt x="102" y="66"/>
                  </a:lnTo>
                  <a:lnTo>
                    <a:pt x="126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92" y="66"/>
                  </a:lnTo>
                  <a:lnTo>
                    <a:pt x="240" y="66"/>
                  </a:lnTo>
                  <a:lnTo>
                    <a:pt x="264" y="60"/>
                  </a:lnTo>
                  <a:lnTo>
                    <a:pt x="276" y="54"/>
                  </a:lnTo>
                  <a:lnTo>
                    <a:pt x="282" y="48"/>
                  </a:lnTo>
                  <a:lnTo>
                    <a:pt x="27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6" name="Freeform 87">
              <a:extLst>
                <a:ext uri="{FF2B5EF4-FFF2-40B4-BE49-F238E27FC236}">
                  <a16:creationId xmlns:a16="http://schemas.microsoft.com/office/drawing/2014/main" id="{5CD74DB3-D146-461D-8841-44A3FD94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" y="4716"/>
              <a:ext cx="222" cy="114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12" y="42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30" y="96"/>
                </a:cxn>
                <a:cxn ang="0">
                  <a:pos x="42" y="96"/>
                </a:cxn>
                <a:cxn ang="0">
                  <a:pos x="54" y="96"/>
                </a:cxn>
                <a:cxn ang="0">
                  <a:pos x="54" y="96"/>
                </a:cxn>
                <a:cxn ang="0">
                  <a:pos x="66" y="108"/>
                </a:cxn>
                <a:cxn ang="0">
                  <a:pos x="78" y="114"/>
                </a:cxn>
                <a:cxn ang="0">
                  <a:pos x="96" y="102"/>
                </a:cxn>
                <a:cxn ang="0">
                  <a:pos x="96" y="102"/>
                </a:cxn>
                <a:cxn ang="0">
                  <a:pos x="108" y="108"/>
                </a:cxn>
                <a:cxn ang="0">
                  <a:pos x="120" y="108"/>
                </a:cxn>
                <a:cxn ang="0">
                  <a:pos x="138" y="102"/>
                </a:cxn>
                <a:cxn ang="0">
                  <a:pos x="138" y="102"/>
                </a:cxn>
                <a:cxn ang="0">
                  <a:pos x="150" y="102"/>
                </a:cxn>
                <a:cxn ang="0">
                  <a:pos x="162" y="102"/>
                </a:cxn>
                <a:cxn ang="0">
                  <a:pos x="174" y="90"/>
                </a:cxn>
                <a:cxn ang="0">
                  <a:pos x="222" y="72"/>
                </a:cxn>
                <a:cxn ang="0">
                  <a:pos x="222" y="72"/>
                </a:cxn>
                <a:cxn ang="0">
                  <a:pos x="192" y="72"/>
                </a:cxn>
                <a:cxn ang="0">
                  <a:pos x="174" y="66"/>
                </a:cxn>
                <a:cxn ang="0">
                  <a:pos x="156" y="60"/>
                </a:cxn>
                <a:cxn ang="0">
                  <a:pos x="156" y="60"/>
                </a:cxn>
                <a:cxn ang="0">
                  <a:pos x="132" y="42"/>
                </a:cxn>
                <a:cxn ang="0">
                  <a:pos x="120" y="36"/>
                </a:cxn>
                <a:cxn ang="0">
                  <a:pos x="114" y="36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6" y="24"/>
                </a:cxn>
                <a:cxn ang="0">
                  <a:pos x="84" y="18"/>
                </a:cxn>
                <a:cxn ang="0">
                  <a:pos x="66" y="18"/>
                </a:cxn>
                <a:cxn ang="0">
                  <a:pos x="66" y="18"/>
                </a:cxn>
                <a:cxn ang="0">
                  <a:pos x="60" y="6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48" y="60"/>
                </a:cxn>
                <a:cxn ang="0">
                  <a:pos x="48" y="60"/>
                </a:cxn>
                <a:cxn ang="0">
                  <a:pos x="36" y="30"/>
                </a:cxn>
                <a:cxn ang="0">
                  <a:pos x="24" y="12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6" y="24"/>
                </a:cxn>
              </a:cxnLst>
              <a:rect l="0" t="0" r="r" b="b"/>
              <a:pathLst>
                <a:path w="222" h="114">
                  <a:moveTo>
                    <a:pt x="6" y="24"/>
                  </a:moveTo>
                  <a:lnTo>
                    <a:pt x="6" y="24"/>
                  </a:lnTo>
                  <a:lnTo>
                    <a:pt x="12" y="42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42" y="96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66" y="108"/>
                  </a:lnTo>
                  <a:lnTo>
                    <a:pt x="78" y="114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108" y="108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50" y="102"/>
                  </a:lnTo>
                  <a:lnTo>
                    <a:pt x="162" y="102"/>
                  </a:lnTo>
                  <a:lnTo>
                    <a:pt x="174" y="90"/>
                  </a:lnTo>
                  <a:lnTo>
                    <a:pt x="222" y="72"/>
                  </a:lnTo>
                  <a:lnTo>
                    <a:pt x="222" y="72"/>
                  </a:lnTo>
                  <a:lnTo>
                    <a:pt x="192" y="72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32" y="42"/>
                  </a:lnTo>
                  <a:lnTo>
                    <a:pt x="120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6" y="24"/>
                  </a:lnTo>
                  <a:lnTo>
                    <a:pt x="84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36" y="30"/>
                  </a:lnTo>
                  <a:lnTo>
                    <a:pt x="24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7" name="Freeform 88">
              <a:extLst>
                <a:ext uri="{FF2B5EF4-FFF2-40B4-BE49-F238E27FC236}">
                  <a16:creationId xmlns:a16="http://schemas.microsoft.com/office/drawing/2014/main" id="{FE2132B6-C016-4E91-8A4B-0ED1A1CBF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" y="4716"/>
              <a:ext cx="222" cy="114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12" y="42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30" y="96"/>
                </a:cxn>
                <a:cxn ang="0">
                  <a:pos x="42" y="96"/>
                </a:cxn>
                <a:cxn ang="0">
                  <a:pos x="54" y="96"/>
                </a:cxn>
                <a:cxn ang="0">
                  <a:pos x="54" y="96"/>
                </a:cxn>
                <a:cxn ang="0">
                  <a:pos x="66" y="108"/>
                </a:cxn>
                <a:cxn ang="0">
                  <a:pos x="78" y="114"/>
                </a:cxn>
                <a:cxn ang="0">
                  <a:pos x="96" y="102"/>
                </a:cxn>
                <a:cxn ang="0">
                  <a:pos x="96" y="102"/>
                </a:cxn>
                <a:cxn ang="0">
                  <a:pos x="108" y="108"/>
                </a:cxn>
                <a:cxn ang="0">
                  <a:pos x="120" y="108"/>
                </a:cxn>
                <a:cxn ang="0">
                  <a:pos x="138" y="102"/>
                </a:cxn>
                <a:cxn ang="0">
                  <a:pos x="138" y="102"/>
                </a:cxn>
                <a:cxn ang="0">
                  <a:pos x="150" y="102"/>
                </a:cxn>
                <a:cxn ang="0">
                  <a:pos x="162" y="102"/>
                </a:cxn>
                <a:cxn ang="0">
                  <a:pos x="174" y="90"/>
                </a:cxn>
                <a:cxn ang="0">
                  <a:pos x="222" y="72"/>
                </a:cxn>
                <a:cxn ang="0">
                  <a:pos x="222" y="72"/>
                </a:cxn>
                <a:cxn ang="0">
                  <a:pos x="192" y="72"/>
                </a:cxn>
                <a:cxn ang="0">
                  <a:pos x="174" y="66"/>
                </a:cxn>
                <a:cxn ang="0">
                  <a:pos x="156" y="60"/>
                </a:cxn>
                <a:cxn ang="0">
                  <a:pos x="156" y="60"/>
                </a:cxn>
                <a:cxn ang="0">
                  <a:pos x="132" y="42"/>
                </a:cxn>
                <a:cxn ang="0">
                  <a:pos x="120" y="36"/>
                </a:cxn>
                <a:cxn ang="0">
                  <a:pos x="114" y="36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6" y="24"/>
                </a:cxn>
                <a:cxn ang="0">
                  <a:pos x="84" y="18"/>
                </a:cxn>
                <a:cxn ang="0">
                  <a:pos x="66" y="18"/>
                </a:cxn>
                <a:cxn ang="0">
                  <a:pos x="66" y="18"/>
                </a:cxn>
                <a:cxn ang="0">
                  <a:pos x="60" y="6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48" y="60"/>
                </a:cxn>
                <a:cxn ang="0">
                  <a:pos x="48" y="60"/>
                </a:cxn>
                <a:cxn ang="0">
                  <a:pos x="36" y="30"/>
                </a:cxn>
                <a:cxn ang="0">
                  <a:pos x="24" y="12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6" y="24"/>
                </a:cxn>
              </a:cxnLst>
              <a:rect l="0" t="0" r="r" b="b"/>
              <a:pathLst>
                <a:path w="222" h="114">
                  <a:moveTo>
                    <a:pt x="6" y="24"/>
                  </a:moveTo>
                  <a:lnTo>
                    <a:pt x="6" y="24"/>
                  </a:lnTo>
                  <a:lnTo>
                    <a:pt x="12" y="42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42" y="96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66" y="108"/>
                  </a:lnTo>
                  <a:lnTo>
                    <a:pt x="78" y="114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108" y="108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50" y="102"/>
                  </a:lnTo>
                  <a:lnTo>
                    <a:pt x="162" y="102"/>
                  </a:lnTo>
                  <a:lnTo>
                    <a:pt x="174" y="90"/>
                  </a:lnTo>
                  <a:lnTo>
                    <a:pt x="222" y="72"/>
                  </a:lnTo>
                  <a:lnTo>
                    <a:pt x="222" y="72"/>
                  </a:lnTo>
                  <a:lnTo>
                    <a:pt x="192" y="72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32" y="42"/>
                  </a:lnTo>
                  <a:lnTo>
                    <a:pt x="120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6" y="24"/>
                  </a:lnTo>
                  <a:lnTo>
                    <a:pt x="84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36" y="30"/>
                  </a:lnTo>
                  <a:lnTo>
                    <a:pt x="24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2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8" name="Freeform 89">
              <a:extLst>
                <a:ext uri="{FF2B5EF4-FFF2-40B4-BE49-F238E27FC236}">
                  <a16:creationId xmlns:a16="http://schemas.microsoft.com/office/drawing/2014/main" id="{DF78FE6B-1DCE-46D5-A2DB-612E5640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1" y="4800"/>
              <a:ext cx="954" cy="624"/>
            </a:xfrm>
            <a:custGeom>
              <a:avLst/>
              <a:gdLst/>
              <a:ahLst/>
              <a:cxnLst>
                <a:cxn ang="0">
                  <a:pos x="834" y="0"/>
                </a:cxn>
                <a:cxn ang="0">
                  <a:pos x="468" y="150"/>
                </a:cxn>
                <a:cxn ang="0">
                  <a:pos x="300" y="216"/>
                </a:cxn>
                <a:cxn ang="0">
                  <a:pos x="264" y="234"/>
                </a:cxn>
                <a:cxn ang="0">
                  <a:pos x="132" y="348"/>
                </a:cxn>
                <a:cxn ang="0">
                  <a:pos x="102" y="378"/>
                </a:cxn>
                <a:cxn ang="0">
                  <a:pos x="0" y="546"/>
                </a:cxn>
                <a:cxn ang="0">
                  <a:pos x="0" y="546"/>
                </a:cxn>
                <a:cxn ang="0">
                  <a:pos x="24" y="534"/>
                </a:cxn>
                <a:cxn ang="0">
                  <a:pos x="48" y="510"/>
                </a:cxn>
                <a:cxn ang="0">
                  <a:pos x="114" y="420"/>
                </a:cxn>
                <a:cxn ang="0">
                  <a:pos x="126" y="408"/>
                </a:cxn>
                <a:cxn ang="0">
                  <a:pos x="102" y="510"/>
                </a:cxn>
                <a:cxn ang="0">
                  <a:pos x="96" y="570"/>
                </a:cxn>
                <a:cxn ang="0">
                  <a:pos x="90" y="624"/>
                </a:cxn>
                <a:cxn ang="0">
                  <a:pos x="114" y="618"/>
                </a:cxn>
                <a:cxn ang="0">
                  <a:pos x="120" y="594"/>
                </a:cxn>
                <a:cxn ang="0">
                  <a:pos x="144" y="588"/>
                </a:cxn>
                <a:cxn ang="0">
                  <a:pos x="156" y="570"/>
                </a:cxn>
                <a:cxn ang="0">
                  <a:pos x="168" y="498"/>
                </a:cxn>
                <a:cxn ang="0">
                  <a:pos x="198" y="426"/>
                </a:cxn>
                <a:cxn ang="0">
                  <a:pos x="186" y="492"/>
                </a:cxn>
                <a:cxn ang="0">
                  <a:pos x="186" y="516"/>
                </a:cxn>
                <a:cxn ang="0">
                  <a:pos x="180" y="546"/>
                </a:cxn>
                <a:cxn ang="0">
                  <a:pos x="186" y="558"/>
                </a:cxn>
                <a:cxn ang="0">
                  <a:pos x="198" y="528"/>
                </a:cxn>
                <a:cxn ang="0">
                  <a:pos x="210" y="504"/>
                </a:cxn>
                <a:cxn ang="0">
                  <a:pos x="234" y="450"/>
                </a:cxn>
                <a:cxn ang="0">
                  <a:pos x="240" y="438"/>
                </a:cxn>
                <a:cxn ang="0">
                  <a:pos x="258" y="414"/>
                </a:cxn>
                <a:cxn ang="0">
                  <a:pos x="264" y="402"/>
                </a:cxn>
                <a:cxn ang="0">
                  <a:pos x="306" y="360"/>
                </a:cxn>
                <a:cxn ang="0">
                  <a:pos x="336" y="318"/>
                </a:cxn>
                <a:cxn ang="0">
                  <a:pos x="342" y="306"/>
                </a:cxn>
                <a:cxn ang="0">
                  <a:pos x="354" y="282"/>
                </a:cxn>
                <a:cxn ang="0">
                  <a:pos x="438" y="258"/>
                </a:cxn>
                <a:cxn ang="0">
                  <a:pos x="612" y="222"/>
                </a:cxn>
                <a:cxn ang="0">
                  <a:pos x="816" y="174"/>
                </a:cxn>
                <a:cxn ang="0">
                  <a:pos x="954" y="126"/>
                </a:cxn>
              </a:cxnLst>
              <a:rect l="0" t="0" r="r" b="b"/>
              <a:pathLst>
                <a:path w="954" h="624">
                  <a:moveTo>
                    <a:pt x="834" y="0"/>
                  </a:moveTo>
                  <a:lnTo>
                    <a:pt x="834" y="0"/>
                  </a:lnTo>
                  <a:lnTo>
                    <a:pt x="468" y="150"/>
                  </a:lnTo>
                  <a:lnTo>
                    <a:pt x="468" y="150"/>
                  </a:lnTo>
                  <a:lnTo>
                    <a:pt x="348" y="198"/>
                  </a:lnTo>
                  <a:lnTo>
                    <a:pt x="300" y="216"/>
                  </a:lnTo>
                  <a:lnTo>
                    <a:pt x="264" y="234"/>
                  </a:lnTo>
                  <a:lnTo>
                    <a:pt x="264" y="234"/>
                  </a:lnTo>
                  <a:lnTo>
                    <a:pt x="174" y="306"/>
                  </a:lnTo>
                  <a:lnTo>
                    <a:pt x="132" y="348"/>
                  </a:lnTo>
                  <a:lnTo>
                    <a:pt x="102" y="378"/>
                  </a:lnTo>
                  <a:lnTo>
                    <a:pt x="102" y="378"/>
                  </a:lnTo>
                  <a:lnTo>
                    <a:pt x="48" y="45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12" y="546"/>
                  </a:lnTo>
                  <a:lnTo>
                    <a:pt x="24" y="534"/>
                  </a:lnTo>
                  <a:lnTo>
                    <a:pt x="48" y="510"/>
                  </a:lnTo>
                  <a:lnTo>
                    <a:pt x="48" y="510"/>
                  </a:lnTo>
                  <a:lnTo>
                    <a:pt x="90" y="444"/>
                  </a:lnTo>
                  <a:lnTo>
                    <a:pt x="114" y="420"/>
                  </a:lnTo>
                  <a:lnTo>
                    <a:pt x="126" y="408"/>
                  </a:lnTo>
                  <a:lnTo>
                    <a:pt x="126" y="408"/>
                  </a:lnTo>
                  <a:lnTo>
                    <a:pt x="114" y="444"/>
                  </a:lnTo>
                  <a:lnTo>
                    <a:pt x="102" y="510"/>
                  </a:lnTo>
                  <a:lnTo>
                    <a:pt x="102" y="510"/>
                  </a:lnTo>
                  <a:lnTo>
                    <a:pt x="96" y="570"/>
                  </a:lnTo>
                  <a:lnTo>
                    <a:pt x="90" y="624"/>
                  </a:lnTo>
                  <a:lnTo>
                    <a:pt x="90" y="624"/>
                  </a:lnTo>
                  <a:lnTo>
                    <a:pt x="102" y="624"/>
                  </a:lnTo>
                  <a:lnTo>
                    <a:pt x="114" y="618"/>
                  </a:lnTo>
                  <a:lnTo>
                    <a:pt x="120" y="594"/>
                  </a:lnTo>
                  <a:lnTo>
                    <a:pt x="120" y="594"/>
                  </a:lnTo>
                  <a:lnTo>
                    <a:pt x="132" y="594"/>
                  </a:lnTo>
                  <a:lnTo>
                    <a:pt x="144" y="588"/>
                  </a:lnTo>
                  <a:lnTo>
                    <a:pt x="156" y="570"/>
                  </a:lnTo>
                  <a:lnTo>
                    <a:pt x="156" y="570"/>
                  </a:lnTo>
                  <a:lnTo>
                    <a:pt x="156" y="540"/>
                  </a:lnTo>
                  <a:lnTo>
                    <a:pt x="168" y="498"/>
                  </a:lnTo>
                  <a:lnTo>
                    <a:pt x="168" y="498"/>
                  </a:lnTo>
                  <a:lnTo>
                    <a:pt x="198" y="426"/>
                  </a:lnTo>
                  <a:lnTo>
                    <a:pt x="198" y="42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86" y="516"/>
                  </a:lnTo>
                  <a:lnTo>
                    <a:pt x="180" y="546"/>
                  </a:lnTo>
                  <a:lnTo>
                    <a:pt x="180" y="546"/>
                  </a:lnTo>
                  <a:lnTo>
                    <a:pt x="180" y="552"/>
                  </a:lnTo>
                  <a:lnTo>
                    <a:pt x="186" y="558"/>
                  </a:lnTo>
                  <a:lnTo>
                    <a:pt x="192" y="552"/>
                  </a:lnTo>
                  <a:lnTo>
                    <a:pt x="198" y="528"/>
                  </a:lnTo>
                  <a:lnTo>
                    <a:pt x="198" y="528"/>
                  </a:lnTo>
                  <a:lnTo>
                    <a:pt x="210" y="504"/>
                  </a:lnTo>
                  <a:lnTo>
                    <a:pt x="216" y="480"/>
                  </a:lnTo>
                  <a:lnTo>
                    <a:pt x="234" y="450"/>
                  </a:lnTo>
                  <a:lnTo>
                    <a:pt x="234" y="450"/>
                  </a:lnTo>
                  <a:lnTo>
                    <a:pt x="240" y="438"/>
                  </a:lnTo>
                  <a:lnTo>
                    <a:pt x="246" y="426"/>
                  </a:lnTo>
                  <a:lnTo>
                    <a:pt x="258" y="414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76" y="384"/>
                  </a:lnTo>
                  <a:lnTo>
                    <a:pt x="306" y="360"/>
                  </a:lnTo>
                  <a:lnTo>
                    <a:pt x="330" y="336"/>
                  </a:lnTo>
                  <a:lnTo>
                    <a:pt x="336" y="318"/>
                  </a:lnTo>
                  <a:lnTo>
                    <a:pt x="342" y="306"/>
                  </a:lnTo>
                  <a:lnTo>
                    <a:pt x="342" y="306"/>
                  </a:lnTo>
                  <a:lnTo>
                    <a:pt x="348" y="294"/>
                  </a:lnTo>
                  <a:lnTo>
                    <a:pt x="354" y="282"/>
                  </a:lnTo>
                  <a:lnTo>
                    <a:pt x="384" y="270"/>
                  </a:lnTo>
                  <a:lnTo>
                    <a:pt x="438" y="258"/>
                  </a:lnTo>
                  <a:lnTo>
                    <a:pt x="438" y="258"/>
                  </a:lnTo>
                  <a:lnTo>
                    <a:pt x="612" y="222"/>
                  </a:lnTo>
                  <a:lnTo>
                    <a:pt x="738" y="198"/>
                  </a:lnTo>
                  <a:lnTo>
                    <a:pt x="816" y="174"/>
                  </a:lnTo>
                  <a:lnTo>
                    <a:pt x="816" y="174"/>
                  </a:lnTo>
                  <a:lnTo>
                    <a:pt x="954" y="126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9" name="Freeform 90">
              <a:extLst>
                <a:ext uri="{FF2B5EF4-FFF2-40B4-BE49-F238E27FC236}">
                  <a16:creationId xmlns:a16="http://schemas.microsoft.com/office/drawing/2014/main" id="{844D5828-3084-435D-BB81-ED9AACFE8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" y="3756"/>
              <a:ext cx="546" cy="1308"/>
            </a:xfrm>
            <a:custGeom>
              <a:avLst/>
              <a:gdLst/>
              <a:ahLst/>
              <a:cxnLst>
                <a:cxn ang="0">
                  <a:pos x="198" y="66"/>
                </a:cxn>
                <a:cxn ang="0">
                  <a:pos x="198" y="66"/>
                </a:cxn>
                <a:cxn ang="0">
                  <a:pos x="192" y="78"/>
                </a:cxn>
                <a:cxn ang="0">
                  <a:pos x="174" y="108"/>
                </a:cxn>
                <a:cxn ang="0">
                  <a:pos x="162" y="150"/>
                </a:cxn>
                <a:cxn ang="0">
                  <a:pos x="162" y="180"/>
                </a:cxn>
                <a:cxn ang="0">
                  <a:pos x="168" y="210"/>
                </a:cxn>
                <a:cxn ang="0">
                  <a:pos x="168" y="210"/>
                </a:cxn>
                <a:cxn ang="0">
                  <a:pos x="258" y="528"/>
                </a:cxn>
                <a:cxn ang="0">
                  <a:pos x="318" y="756"/>
                </a:cxn>
                <a:cxn ang="0">
                  <a:pos x="342" y="858"/>
                </a:cxn>
                <a:cxn ang="0">
                  <a:pos x="354" y="948"/>
                </a:cxn>
                <a:cxn ang="0">
                  <a:pos x="354" y="948"/>
                </a:cxn>
                <a:cxn ang="0">
                  <a:pos x="312" y="972"/>
                </a:cxn>
                <a:cxn ang="0">
                  <a:pos x="216" y="1032"/>
                </a:cxn>
                <a:cxn ang="0">
                  <a:pos x="96" y="1092"/>
                </a:cxn>
                <a:cxn ang="0">
                  <a:pos x="42" y="1110"/>
                </a:cxn>
                <a:cxn ang="0">
                  <a:pos x="0" y="1122"/>
                </a:cxn>
                <a:cxn ang="0">
                  <a:pos x="0" y="1122"/>
                </a:cxn>
                <a:cxn ang="0">
                  <a:pos x="12" y="1134"/>
                </a:cxn>
                <a:cxn ang="0">
                  <a:pos x="42" y="1170"/>
                </a:cxn>
                <a:cxn ang="0">
                  <a:pos x="54" y="1194"/>
                </a:cxn>
                <a:cxn ang="0">
                  <a:pos x="66" y="1230"/>
                </a:cxn>
                <a:cxn ang="0">
                  <a:pos x="78" y="1266"/>
                </a:cxn>
                <a:cxn ang="0">
                  <a:pos x="78" y="1308"/>
                </a:cxn>
                <a:cxn ang="0">
                  <a:pos x="78" y="1308"/>
                </a:cxn>
                <a:cxn ang="0">
                  <a:pos x="138" y="1296"/>
                </a:cxn>
                <a:cxn ang="0">
                  <a:pos x="270" y="1248"/>
                </a:cxn>
                <a:cxn ang="0">
                  <a:pos x="420" y="1194"/>
                </a:cxn>
                <a:cxn ang="0">
                  <a:pos x="492" y="1158"/>
                </a:cxn>
                <a:cxn ang="0">
                  <a:pos x="546" y="1128"/>
                </a:cxn>
                <a:cxn ang="0">
                  <a:pos x="546" y="1128"/>
                </a:cxn>
                <a:cxn ang="0">
                  <a:pos x="546" y="1074"/>
                </a:cxn>
                <a:cxn ang="0">
                  <a:pos x="540" y="918"/>
                </a:cxn>
                <a:cxn ang="0">
                  <a:pos x="516" y="672"/>
                </a:cxn>
                <a:cxn ang="0">
                  <a:pos x="498" y="516"/>
                </a:cxn>
                <a:cxn ang="0">
                  <a:pos x="468" y="336"/>
                </a:cxn>
                <a:cxn ang="0">
                  <a:pos x="468" y="336"/>
                </a:cxn>
                <a:cxn ang="0">
                  <a:pos x="450" y="240"/>
                </a:cxn>
                <a:cxn ang="0">
                  <a:pos x="426" y="168"/>
                </a:cxn>
                <a:cxn ang="0">
                  <a:pos x="402" y="108"/>
                </a:cxn>
                <a:cxn ang="0">
                  <a:pos x="372" y="66"/>
                </a:cxn>
                <a:cxn ang="0">
                  <a:pos x="348" y="42"/>
                </a:cxn>
                <a:cxn ang="0">
                  <a:pos x="318" y="18"/>
                </a:cxn>
                <a:cxn ang="0">
                  <a:pos x="294" y="6"/>
                </a:cxn>
                <a:cxn ang="0">
                  <a:pos x="276" y="0"/>
                </a:cxn>
                <a:cxn ang="0">
                  <a:pos x="276" y="0"/>
                </a:cxn>
                <a:cxn ang="0">
                  <a:pos x="258" y="0"/>
                </a:cxn>
                <a:cxn ang="0">
                  <a:pos x="240" y="6"/>
                </a:cxn>
                <a:cxn ang="0">
                  <a:pos x="228" y="18"/>
                </a:cxn>
                <a:cxn ang="0">
                  <a:pos x="216" y="30"/>
                </a:cxn>
                <a:cxn ang="0">
                  <a:pos x="204" y="54"/>
                </a:cxn>
                <a:cxn ang="0">
                  <a:pos x="198" y="66"/>
                </a:cxn>
              </a:cxnLst>
              <a:rect l="0" t="0" r="r" b="b"/>
              <a:pathLst>
                <a:path w="546" h="1308">
                  <a:moveTo>
                    <a:pt x="198" y="66"/>
                  </a:moveTo>
                  <a:lnTo>
                    <a:pt x="198" y="66"/>
                  </a:lnTo>
                  <a:lnTo>
                    <a:pt x="192" y="78"/>
                  </a:lnTo>
                  <a:lnTo>
                    <a:pt x="174" y="108"/>
                  </a:lnTo>
                  <a:lnTo>
                    <a:pt x="162" y="150"/>
                  </a:lnTo>
                  <a:lnTo>
                    <a:pt x="162" y="180"/>
                  </a:lnTo>
                  <a:lnTo>
                    <a:pt x="168" y="210"/>
                  </a:lnTo>
                  <a:lnTo>
                    <a:pt x="168" y="210"/>
                  </a:lnTo>
                  <a:lnTo>
                    <a:pt x="258" y="528"/>
                  </a:lnTo>
                  <a:lnTo>
                    <a:pt x="318" y="756"/>
                  </a:lnTo>
                  <a:lnTo>
                    <a:pt x="342" y="858"/>
                  </a:lnTo>
                  <a:lnTo>
                    <a:pt x="354" y="948"/>
                  </a:lnTo>
                  <a:lnTo>
                    <a:pt x="354" y="948"/>
                  </a:lnTo>
                  <a:lnTo>
                    <a:pt x="312" y="972"/>
                  </a:lnTo>
                  <a:lnTo>
                    <a:pt x="216" y="1032"/>
                  </a:lnTo>
                  <a:lnTo>
                    <a:pt x="96" y="1092"/>
                  </a:lnTo>
                  <a:lnTo>
                    <a:pt x="42" y="1110"/>
                  </a:lnTo>
                  <a:lnTo>
                    <a:pt x="0" y="1122"/>
                  </a:lnTo>
                  <a:lnTo>
                    <a:pt x="0" y="1122"/>
                  </a:lnTo>
                  <a:lnTo>
                    <a:pt x="12" y="1134"/>
                  </a:lnTo>
                  <a:lnTo>
                    <a:pt x="42" y="1170"/>
                  </a:lnTo>
                  <a:lnTo>
                    <a:pt x="54" y="1194"/>
                  </a:lnTo>
                  <a:lnTo>
                    <a:pt x="66" y="1230"/>
                  </a:lnTo>
                  <a:lnTo>
                    <a:pt x="78" y="1266"/>
                  </a:lnTo>
                  <a:lnTo>
                    <a:pt x="78" y="1308"/>
                  </a:lnTo>
                  <a:lnTo>
                    <a:pt x="78" y="1308"/>
                  </a:lnTo>
                  <a:lnTo>
                    <a:pt x="138" y="1296"/>
                  </a:lnTo>
                  <a:lnTo>
                    <a:pt x="270" y="1248"/>
                  </a:lnTo>
                  <a:lnTo>
                    <a:pt x="420" y="1194"/>
                  </a:lnTo>
                  <a:lnTo>
                    <a:pt x="492" y="1158"/>
                  </a:lnTo>
                  <a:lnTo>
                    <a:pt x="546" y="1128"/>
                  </a:lnTo>
                  <a:lnTo>
                    <a:pt x="546" y="1128"/>
                  </a:lnTo>
                  <a:lnTo>
                    <a:pt x="546" y="1074"/>
                  </a:lnTo>
                  <a:lnTo>
                    <a:pt x="540" y="918"/>
                  </a:lnTo>
                  <a:lnTo>
                    <a:pt x="516" y="672"/>
                  </a:lnTo>
                  <a:lnTo>
                    <a:pt x="498" y="516"/>
                  </a:lnTo>
                  <a:lnTo>
                    <a:pt x="468" y="336"/>
                  </a:lnTo>
                  <a:lnTo>
                    <a:pt x="468" y="336"/>
                  </a:lnTo>
                  <a:lnTo>
                    <a:pt x="450" y="240"/>
                  </a:lnTo>
                  <a:lnTo>
                    <a:pt x="426" y="168"/>
                  </a:lnTo>
                  <a:lnTo>
                    <a:pt x="402" y="108"/>
                  </a:lnTo>
                  <a:lnTo>
                    <a:pt x="372" y="66"/>
                  </a:lnTo>
                  <a:lnTo>
                    <a:pt x="348" y="42"/>
                  </a:lnTo>
                  <a:lnTo>
                    <a:pt x="318" y="18"/>
                  </a:lnTo>
                  <a:lnTo>
                    <a:pt x="294" y="6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58" y="0"/>
                  </a:lnTo>
                  <a:lnTo>
                    <a:pt x="240" y="6"/>
                  </a:lnTo>
                  <a:lnTo>
                    <a:pt x="228" y="18"/>
                  </a:lnTo>
                  <a:lnTo>
                    <a:pt x="216" y="30"/>
                  </a:lnTo>
                  <a:lnTo>
                    <a:pt x="204" y="54"/>
                  </a:lnTo>
                  <a:lnTo>
                    <a:pt x="198" y="6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0" name="Freeform 91">
              <a:extLst>
                <a:ext uri="{FF2B5EF4-FFF2-40B4-BE49-F238E27FC236}">
                  <a16:creationId xmlns:a16="http://schemas.microsoft.com/office/drawing/2014/main" id="{F30BA728-F438-463A-841B-BE2C61B3A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" y="3756"/>
              <a:ext cx="546" cy="1308"/>
            </a:xfrm>
            <a:custGeom>
              <a:avLst/>
              <a:gdLst/>
              <a:ahLst/>
              <a:cxnLst>
                <a:cxn ang="0">
                  <a:pos x="198" y="66"/>
                </a:cxn>
                <a:cxn ang="0">
                  <a:pos x="198" y="66"/>
                </a:cxn>
                <a:cxn ang="0">
                  <a:pos x="192" y="78"/>
                </a:cxn>
                <a:cxn ang="0">
                  <a:pos x="174" y="108"/>
                </a:cxn>
                <a:cxn ang="0">
                  <a:pos x="162" y="150"/>
                </a:cxn>
                <a:cxn ang="0">
                  <a:pos x="162" y="180"/>
                </a:cxn>
                <a:cxn ang="0">
                  <a:pos x="168" y="210"/>
                </a:cxn>
                <a:cxn ang="0">
                  <a:pos x="168" y="210"/>
                </a:cxn>
                <a:cxn ang="0">
                  <a:pos x="258" y="528"/>
                </a:cxn>
                <a:cxn ang="0">
                  <a:pos x="318" y="756"/>
                </a:cxn>
                <a:cxn ang="0">
                  <a:pos x="342" y="858"/>
                </a:cxn>
                <a:cxn ang="0">
                  <a:pos x="354" y="948"/>
                </a:cxn>
                <a:cxn ang="0">
                  <a:pos x="354" y="948"/>
                </a:cxn>
                <a:cxn ang="0">
                  <a:pos x="312" y="972"/>
                </a:cxn>
                <a:cxn ang="0">
                  <a:pos x="216" y="1032"/>
                </a:cxn>
                <a:cxn ang="0">
                  <a:pos x="96" y="1092"/>
                </a:cxn>
                <a:cxn ang="0">
                  <a:pos x="42" y="1110"/>
                </a:cxn>
                <a:cxn ang="0">
                  <a:pos x="0" y="1122"/>
                </a:cxn>
                <a:cxn ang="0">
                  <a:pos x="0" y="1122"/>
                </a:cxn>
                <a:cxn ang="0">
                  <a:pos x="12" y="1134"/>
                </a:cxn>
                <a:cxn ang="0">
                  <a:pos x="42" y="1170"/>
                </a:cxn>
                <a:cxn ang="0">
                  <a:pos x="54" y="1194"/>
                </a:cxn>
                <a:cxn ang="0">
                  <a:pos x="66" y="1230"/>
                </a:cxn>
                <a:cxn ang="0">
                  <a:pos x="78" y="1266"/>
                </a:cxn>
                <a:cxn ang="0">
                  <a:pos x="78" y="1308"/>
                </a:cxn>
                <a:cxn ang="0">
                  <a:pos x="78" y="1308"/>
                </a:cxn>
                <a:cxn ang="0">
                  <a:pos x="138" y="1296"/>
                </a:cxn>
                <a:cxn ang="0">
                  <a:pos x="270" y="1248"/>
                </a:cxn>
                <a:cxn ang="0">
                  <a:pos x="420" y="1194"/>
                </a:cxn>
                <a:cxn ang="0">
                  <a:pos x="492" y="1158"/>
                </a:cxn>
                <a:cxn ang="0">
                  <a:pos x="546" y="1128"/>
                </a:cxn>
                <a:cxn ang="0">
                  <a:pos x="546" y="1128"/>
                </a:cxn>
                <a:cxn ang="0">
                  <a:pos x="546" y="1074"/>
                </a:cxn>
                <a:cxn ang="0">
                  <a:pos x="540" y="918"/>
                </a:cxn>
                <a:cxn ang="0">
                  <a:pos x="516" y="672"/>
                </a:cxn>
                <a:cxn ang="0">
                  <a:pos x="498" y="516"/>
                </a:cxn>
                <a:cxn ang="0">
                  <a:pos x="468" y="336"/>
                </a:cxn>
                <a:cxn ang="0">
                  <a:pos x="468" y="336"/>
                </a:cxn>
                <a:cxn ang="0">
                  <a:pos x="450" y="240"/>
                </a:cxn>
                <a:cxn ang="0">
                  <a:pos x="426" y="168"/>
                </a:cxn>
                <a:cxn ang="0">
                  <a:pos x="402" y="108"/>
                </a:cxn>
                <a:cxn ang="0">
                  <a:pos x="372" y="66"/>
                </a:cxn>
                <a:cxn ang="0">
                  <a:pos x="348" y="42"/>
                </a:cxn>
                <a:cxn ang="0">
                  <a:pos x="318" y="18"/>
                </a:cxn>
                <a:cxn ang="0">
                  <a:pos x="294" y="6"/>
                </a:cxn>
                <a:cxn ang="0">
                  <a:pos x="276" y="0"/>
                </a:cxn>
                <a:cxn ang="0">
                  <a:pos x="276" y="0"/>
                </a:cxn>
                <a:cxn ang="0">
                  <a:pos x="258" y="0"/>
                </a:cxn>
                <a:cxn ang="0">
                  <a:pos x="240" y="6"/>
                </a:cxn>
                <a:cxn ang="0">
                  <a:pos x="228" y="18"/>
                </a:cxn>
                <a:cxn ang="0">
                  <a:pos x="216" y="30"/>
                </a:cxn>
                <a:cxn ang="0">
                  <a:pos x="204" y="54"/>
                </a:cxn>
                <a:cxn ang="0">
                  <a:pos x="198" y="66"/>
                </a:cxn>
              </a:cxnLst>
              <a:rect l="0" t="0" r="r" b="b"/>
              <a:pathLst>
                <a:path w="546" h="1308">
                  <a:moveTo>
                    <a:pt x="198" y="66"/>
                  </a:moveTo>
                  <a:lnTo>
                    <a:pt x="198" y="66"/>
                  </a:lnTo>
                  <a:lnTo>
                    <a:pt x="192" y="78"/>
                  </a:lnTo>
                  <a:lnTo>
                    <a:pt x="174" y="108"/>
                  </a:lnTo>
                  <a:lnTo>
                    <a:pt x="162" y="150"/>
                  </a:lnTo>
                  <a:lnTo>
                    <a:pt x="162" y="180"/>
                  </a:lnTo>
                  <a:lnTo>
                    <a:pt x="168" y="210"/>
                  </a:lnTo>
                  <a:lnTo>
                    <a:pt x="168" y="210"/>
                  </a:lnTo>
                  <a:lnTo>
                    <a:pt x="258" y="528"/>
                  </a:lnTo>
                  <a:lnTo>
                    <a:pt x="318" y="756"/>
                  </a:lnTo>
                  <a:lnTo>
                    <a:pt x="342" y="858"/>
                  </a:lnTo>
                  <a:lnTo>
                    <a:pt x="354" y="948"/>
                  </a:lnTo>
                  <a:lnTo>
                    <a:pt x="354" y="948"/>
                  </a:lnTo>
                  <a:lnTo>
                    <a:pt x="312" y="972"/>
                  </a:lnTo>
                  <a:lnTo>
                    <a:pt x="216" y="1032"/>
                  </a:lnTo>
                  <a:lnTo>
                    <a:pt x="96" y="1092"/>
                  </a:lnTo>
                  <a:lnTo>
                    <a:pt x="42" y="1110"/>
                  </a:lnTo>
                  <a:lnTo>
                    <a:pt x="0" y="1122"/>
                  </a:lnTo>
                  <a:lnTo>
                    <a:pt x="0" y="1122"/>
                  </a:lnTo>
                  <a:lnTo>
                    <a:pt x="12" y="1134"/>
                  </a:lnTo>
                  <a:lnTo>
                    <a:pt x="42" y="1170"/>
                  </a:lnTo>
                  <a:lnTo>
                    <a:pt x="54" y="1194"/>
                  </a:lnTo>
                  <a:lnTo>
                    <a:pt x="66" y="1230"/>
                  </a:lnTo>
                  <a:lnTo>
                    <a:pt x="78" y="1266"/>
                  </a:lnTo>
                  <a:lnTo>
                    <a:pt x="78" y="1308"/>
                  </a:lnTo>
                  <a:lnTo>
                    <a:pt x="78" y="1308"/>
                  </a:lnTo>
                  <a:lnTo>
                    <a:pt x="138" y="1296"/>
                  </a:lnTo>
                  <a:lnTo>
                    <a:pt x="270" y="1248"/>
                  </a:lnTo>
                  <a:lnTo>
                    <a:pt x="420" y="1194"/>
                  </a:lnTo>
                  <a:lnTo>
                    <a:pt x="492" y="1158"/>
                  </a:lnTo>
                  <a:lnTo>
                    <a:pt x="546" y="1128"/>
                  </a:lnTo>
                  <a:lnTo>
                    <a:pt x="546" y="1128"/>
                  </a:lnTo>
                  <a:lnTo>
                    <a:pt x="546" y="1074"/>
                  </a:lnTo>
                  <a:lnTo>
                    <a:pt x="540" y="918"/>
                  </a:lnTo>
                  <a:lnTo>
                    <a:pt x="516" y="672"/>
                  </a:lnTo>
                  <a:lnTo>
                    <a:pt x="498" y="516"/>
                  </a:lnTo>
                  <a:lnTo>
                    <a:pt x="468" y="336"/>
                  </a:lnTo>
                  <a:lnTo>
                    <a:pt x="468" y="336"/>
                  </a:lnTo>
                  <a:lnTo>
                    <a:pt x="450" y="240"/>
                  </a:lnTo>
                  <a:lnTo>
                    <a:pt x="426" y="168"/>
                  </a:lnTo>
                  <a:lnTo>
                    <a:pt x="402" y="108"/>
                  </a:lnTo>
                  <a:lnTo>
                    <a:pt x="372" y="66"/>
                  </a:lnTo>
                  <a:lnTo>
                    <a:pt x="348" y="42"/>
                  </a:lnTo>
                  <a:lnTo>
                    <a:pt x="318" y="18"/>
                  </a:lnTo>
                  <a:lnTo>
                    <a:pt x="294" y="6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58" y="0"/>
                  </a:lnTo>
                  <a:lnTo>
                    <a:pt x="240" y="6"/>
                  </a:lnTo>
                  <a:lnTo>
                    <a:pt x="228" y="18"/>
                  </a:lnTo>
                  <a:lnTo>
                    <a:pt x="216" y="30"/>
                  </a:lnTo>
                  <a:lnTo>
                    <a:pt x="204" y="54"/>
                  </a:lnTo>
                  <a:lnTo>
                    <a:pt x="198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1" name="Freeform 92">
              <a:extLst>
                <a:ext uri="{FF2B5EF4-FFF2-40B4-BE49-F238E27FC236}">
                  <a16:creationId xmlns:a16="http://schemas.microsoft.com/office/drawing/2014/main" id="{66AC99F1-4581-4093-83A4-6339FB9DE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7" y="3906"/>
              <a:ext cx="180" cy="65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60" y="42"/>
                </a:cxn>
                <a:cxn ang="0">
                  <a:pos x="24" y="138"/>
                </a:cxn>
                <a:cxn ang="0">
                  <a:pos x="12" y="192"/>
                </a:cxn>
                <a:cxn ang="0">
                  <a:pos x="0" y="240"/>
                </a:cxn>
                <a:cxn ang="0">
                  <a:pos x="0" y="282"/>
                </a:cxn>
                <a:cxn ang="0">
                  <a:pos x="0" y="294"/>
                </a:cxn>
                <a:cxn ang="0">
                  <a:pos x="6" y="306"/>
                </a:cxn>
                <a:cxn ang="0">
                  <a:pos x="6" y="306"/>
                </a:cxn>
                <a:cxn ang="0">
                  <a:pos x="36" y="336"/>
                </a:cxn>
                <a:cxn ang="0">
                  <a:pos x="72" y="378"/>
                </a:cxn>
                <a:cxn ang="0">
                  <a:pos x="96" y="420"/>
                </a:cxn>
                <a:cxn ang="0">
                  <a:pos x="120" y="462"/>
                </a:cxn>
                <a:cxn ang="0">
                  <a:pos x="120" y="462"/>
                </a:cxn>
                <a:cxn ang="0">
                  <a:pos x="138" y="516"/>
                </a:cxn>
                <a:cxn ang="0">
                  <a:pos x="162" y="576"/>
                </a:cxn>
                <a:cxn ang="0">
                  <a:pos x="180" y="654"/>
                </a:cxn>
                <a:cxn ang="0">
                  <a:pos x="180" y="654"/>
                </a:cxn>
                <a:cxn ang="0">
                  <a:pos x="180" y="636"/>
                </a:cxn>
                <a:cxn ang="0">
                  <a:pos x="180" y="576"/>
                </a:cxn>
                <a:cxn ang="0">
                  <a:pos x="168" y="534"/>
                </a:cxn>
                <a:cxn ang="0">
                  <a:pos x="156" y="492"/>
                </a:cxn>
                <a:cxn ang="0">
                  <a:pos x="138" y="444"/>
                </a:cxn>
                <a:cxn ang="0">
                  <a:pos x="108" y="390"/>
                </a:cxn>
                <a:cxn ang="0">
                  <a:pos x="108" y="390"/>
                </a:cxn>
                <a:cxn ang="0">
                  <a:pos x="54" y="312"/>
                </a:cxn>
                <a:cxn ang="0">
                  <a:pos x="36" y="276"/>
                </a:cxn>
                <a:cxn ang="0">
                  <a:pos x="30" y="252"/>
                </a:cxn>
                <a:cxn ang="0">
                  <a:pos x="36" y="210"/>
                </a:cxn>
                <a:cxn ang="0">
                  <a:pos x="36" y="210"/>
                </a:cxn>
                <a:cxn ang="0">
                  <a:pos x="42" y="150"/>
                </a:cxn>
                <a:cxn ang="0">
                  <a:pos x="60" y="78"/>
                </a:cxn>
                <a:cxn ang="0">
                  <a:pos x="78" y="0"/>
                </a:cxn>
              </a:cxnLst>
              <a:rect l="0" t="0" r="r" b="b"/>
              <a:pathLst>
                <a:path w="180" h="654">
                  <a:moveTo>
                    <a:pt x="78" y="0"/>
                  </a:moveTo>
                  <a:lnTo>
                    <a:pt x="78" y="0"/>
                  </a:lnTo>
                  <a:lnTo>
                    <a:pt x="60" y="42"/>
                  </a:lnTo>
                  <a:lnTo>
                    <a:pt x="24" y="138"/>
                  </a:lnTo>
                  <a:lnTo>
                    <a:pt x="12" y="192"/>
                  </a:lnTo>
                  <a:lnTo>
                    <a:pt x="0" y="240"/>
                  </a:lnTo>
                  <a:lnTo>
                    <a:pt x="0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6" y="306"/>
                  </a:lnTo>
                  <a:lnTo>
                    <a:pt x="36" y="336"/>
                  </a:lnTo>
                  <a:lnTo>
                    <a:pt x="72" y="378"/>
                  </a:lnTo>
                  <a:lnTo>
                    <a:pt x="96" y="420"/>
                  </a:lnTo>
                  <a:lnTo>
                    <a:pt x="120" y="462"/>
                  </a:lnTo>
                  <a:lnTo>
                    <a:pt x="120" y="462"/>
                  </a:lnTo>
                  <a:lnTo>
                    <a:pt x="138" y="516"/>
                  </a:lnTo>
                  <a:lnTo>
                    <a:pt x="162" y="576"/>
                  </a:lnTo>
                  <a:lnTo>
                    <a:pt x="180" y="654"/>
                  </a:lnTo>
                  <a:lnTo>
                    <a:pt x="180" y="654"/>
                  </a:lnTo>
                  <a:lnTo>
                    <a:pt x="180" y="636"/>
                  </a:lnTo>
                  <a:lnTo>
                    <a:pt x="180" y="576"/>
                  </a:lnTo>
                  <a:lnTo>
                    <a:pt x="168" y="534"/>
                  </a:lnTo>
                  <a:lnTo>
                    <a:pt x="156" y="492"/>
                  </a:lnTo>
                  <a:lnTo>
                    <a:pt x="138" y="444"/>
                  </a:lnTo>
                  <a:lnTo>
                    <a:pt x="108" y="390"/>
                  </a:lnTo>
                  <a:lnTo>
                    <a:pt x="108" y="390"/>
                  </a:lnTo>
                  <a:lnTo>
                    <a:pt x="54" y="312"/>
                  </a:lnTo>
                  <a:lnTo>
                    <a:pt x="36" y="276"/>
                  </a:lnTo>
                  <a:lnTo>
                    <a:pt x="30" y="252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42" y="150"/>
                  </a:lnTo>
                  <a:lnTo>
                    <a:pt x="60" y="7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7763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2" name="Freeform 93">
              <a:extLst>
                <a:ext uri="{FF2B5EF4-FFF2-40B4-BE49-F238E27FC236}">
                  <a16:creationId xmlns:a16="http://schemas.microsoft.com/office/drawing/2014/main" id="{8FAC9D7F-7231-42F5-AEA9-F55BDBF93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7" y="3906"/>
              <a:ext cx="180" cy="65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60" y="42"/>
                </a:cxn>
                <a:cxn ang="0">
                  <a:pos x="24" y="138"/>
                </a:cxn>
                <a:cxn ang="0">
                  <a:pos x="12" y="192"/>
                </a:cxn>
                <a:cxn ang="0">
                  <a:pos x="0" y="240"/>
                </a:cxn>
                <a:cxn ang="0">
                  <a:pos x="0" y="282"/>
                </a:cxn>
                <a:cxn ang="0">
                  <a:pos x="0" y="294"/>
                </a:cxn>
                <a:cxn ang="0">
                  <a:pos x="6" y="306"/>
                </a:cxn>
                <a:cxn ang="0">
                  <a:pos x="6" y="306"/>
                </a:cxn>
                <a:cxn ang="0">
                  <a:pos x="36" y="336"/>
                </a:cxn>
                <a:cxn ang="0">
                  <a:pos x="72" y="378"/>
                </a:cxn>
                <a:cxn ang="0">
                  <a:pos x="96" y="420"/>
                </a:cxn>
                <a:cxn ang="0">
                  <a:pos x="120" y="462"/>
                </a:cxn>
                <a:cxn ang="0">
                  <a:pos x="120" y="462"/>
                </a:cxn>
                <a:cxn ang="0">
                  <a:pos x="138" y="516"/>
                </a:cxn>
                <a:cxn ang="0">
                  <a:pos x="162" y="576"/>
                </a:cxn>
                <a:cxn ang="0">
                  <a:pos x="180" y="654"/>
                </a:cxn>
                <a:cxn ang="0">
                  <a:pos x="180" y="654"/>
                </a:cxn>
                <a:cxn ang="0">
                  <a:pos x="180" y="636"/>
                </a:cxn>
                <a:cxn ang="0">
                  <a:pos x="180" y="576"/>
                </a:cxn>
                <a:cxn ang="0">
                  <a:pos x="168" y="534"/>
                </a:cxn>
                <a:cxn ang="0">
                  <a:pos x="156" y="492"/>
                </a:cxn>
                <a:cxn ang="0">
                  <a:pos x="138" y="444"/>
                </a:cxn>
                <a:cxn ang="0">
                  <a:pos x="108" y="390"/>
                </a:cxn>
                <a:cxn ang="0">
                  <a:pos x="108" y="390"/>
                </a:cxn>
                <a:cxn ang="0">
                  <a:pos x="54" y="312"/>
                </a:cxn>
                <a:cxn ang="0">
                  <a:pos x="36" y="276"/>
                </a:cxn>
                <a:cxn ang="0">
                  <a:pos x="30" y="252"/>
                </a:cxn>
                <a:cxn ang="0">
                  <a:pos x="36" y="210"/>
                </a:cxn>
                <a:cxn ang="0">
                  <a:pos x="36" y="210"/>
                </a:cxn>
                <a:cxn ang="0">
                  <a:pos x="42" y="150"/>
                </a:cxn>
                <a:cxn ang="0">
                  <a:pos x="60" y="78"/>
                </a:cxn>
                <a:cxn ang="0">
                  <a:pos x="78" y="0"/>
                </a:cxn>
              </a:cxnLst>
              <a:rect l="0" t="0" r="r" b="b"/>
              <a:pathLst>
                <a:path w="180" h="654">
                  <a:moveTo>
                    <a:pt x="78" y="0"/>
                  </a:moveTo>
                  <a:lnTo>
                    <a:pt x="78" y="0"/>
                  </a:lnTo>
                  <a:lnTo>
                    <a:pt x="60" y="42"/>
                  </a:lnTo>
                  <a:lnTo>
                    <a:pt x="24" y="138"/>
                  </a:lnTo>
                  <a:lnTo>
                    <a:pt x="12" y="192"/>
                  </a:lnTo>
                  <a:lnTo>
                    <a:pt x="0" y="240"/>
                  </a:lnTo>
                  <a:lnTo>
                    <a:pt x="0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6" y="306"/>
                  </a:lnTo>
                  <a:lnTo>
                    <a:pt x="36" y="336"/>
                  </a:lnTo>
                  <a:lnTo>
                    <a:pt x="72" y="378"/>
                  </a:lnTo>
                  <a:lnTo>
                    <a:pt x="96" y="420"/>
                  </a:lnTo>
                  <a:lnTo>
                    <a:pt x="120" y="462"/>
                  </a:lnTo>
                  <a:lnTo>
                    <a:pt x="120" y="462"/>
                  </a:lnTo>
                  <a:lnTo>
                    <a:pt x="138" y="516"/>
                  </a:lnTo>
                  <a:lnTo>
                    <a:pt x="162" y="576"/>
                  </a:lnTo>
                  <a:lnTo>
                    <a:pt x="180" y="654"/>
                  </a:lnTo>
                  <a:lnTo>
                    <a:pt x="180" y="654"/>
                  </a:lnTo>
                  <a:lnTo>
                    <a:pt x="180" y="636"/>
                  </a:lnTo>
                  <a:lnTo>
                    <a:pt x="180" y="576"/>
                  </a:lnTo>
                  <a:lnTo>
                    <a:pt x="168" y="534"/>
                  </a:lnTo>
                  <a:lnTo>
                    <a:pt x="156" y="492"/>
                  </a:lnTo>
                  <a:lnTo>
                    <a:pt x="138" y="444"/>
                  </a:lnTo>
                  <a:lnTo>
                    <a:pt x="108" y="390"/>
                  </a:lnTo>
                  <a:lnTo>
                    <a:pt x="108" y="390"/>
                  </a:lnTo>
                  <a:lnTo>
                    <a:pt x="54" y="312"/>
                  </a:lnTo>
                  <a:lnTo>
                    <a:pt x="36" y="276"/>
                  </a:lnTo>
                  <a:lnTo>
                    <a:pt x="30" y="252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42" y="150"/>
                  </a:lnTo>
                  <a:lnTo>
                    <a:pt x="60" y="78"/>
                  </a:lnTo>
                  <a:lnTo>
                    <a:pt x="78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3" name="Freeform 94">
              <a:extLst>
                <a:ext uri="{FF2B5EF4-FFF2-40B4-BE49-F238E27FC236}">
                  <a16:creationId xmlns:a16="http://schemas.microsoft.com/office/drawing/2014/main" id="{59BD10F1-046E-446D-850D-EAB0C4277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" y="4704"/>
              <a:ext cx="10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24"/>
                </a:cxn>
                <a:cxn ang="0">
                  <a:pos x="72" y="54"/>
                </a:cxn>
                <a:cxn ang="0">
                  <a:pos x="108" y="96"/>
                </a:cxn>
                <a:cxn ang="0">
                  <a:pos x="108" y="96"/>
                </a:cxn>
                <a:cxn ang="0">
                  <a:pos x="108" y="78"/>
                </a:cxn>
                <a:cxn ang="0">
                  <a:pos x="108" y="66"/>
                </a:cxn>
                <a:cxn ang="0">
                  <a:pos x="102" y="48"/>
                </a:cxn>
                <a:cxn ang="0">
                  <a:pos x="90" y="30"/>
                </a:cxn>
                <a:cxn ang="0">
                  <a:pos x="72" y="12"/>
                </a:cxn>
                <a:cxn ang="0">
                  <a:pos x="42" y="6"/>
                </a:cxn>
                <a:cxn ang="0">
                  <a:pos x="0" y="0"/>
                </a:cxn>
              </a:cxnLst>
              <a:rect l="0" t="0" r="r" b="b"/>
              <a:pathLst>
                <a:path w="108" h="96">
                  <a:moveTo>
                    <a:pt x="0" y="0"/>
                  </a:moveTo>
                  <a:lnTo>
                    <a:pt x="0" y="0"/>
                  </a:lnTo>
                  <a:lnTo>
                    <a:pt x="36" y="24"/>
                  </a:lnTo>
                  <a:lnTo>
                    <a:pt x="72" y="54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78"/>
                  </a:lnTo>
                  <a:lnTo>
                    <a:pt x="108" y="66"/>
                  </a:lnTo>
                  <a:lnTo>
                    <a:pt x="102" y="48"/>
                  </a:lnTo>
                  <a:lnTo>
                    <a:pt x="90" y="30"/>
                  </a:lnTo>
                  <a:lnTo>
                    <a:pt x="72" y="12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3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4" name="Freeform 95">
              <a:extLst>
                <a:ext uri="{FF2B5EF4-FFF2-40B4-BE49-F238E27FC236}">
                  <a16:creationId xmlns:a16="http://schemas.microsoft.com/office/drawing/2014/main" id="{95331716-2745-405B-9730-2B0E3E68E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" y="4704"/>
              <a:ext cx="10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24"/>
                </a:cxn>
                <a:cxn ang="0">
                  <a:pos x="72" y="54"/>
                </a:cxn>
                <a:cxn ang="0">
                  <a:pos x="108" y="96"/>
                </a:cxn>
                <a:cxn ang="0">
                  <a:pos x="108" y="96"/>
                </a:cxn>
                <a:cxn ang="0">
                  <a:pos x="108" y="78"/>
                </a:cxn>
                <a:cxn ang="0">
                  <a:pos x="108" y="66"/>
                </a:cxn>
                <a:cxn ang="0">
                  <a:pos x="102" y="48"/>
                </a:cxn>
                <a:cxn ang="0">
                  <a:pos x="90" y="30"/>
                </a:cxn>
                <a:cxn ang="0">
                  <a:pos x="72" y="12"/>
                </a:cxn>
                <a:cxn ang="0">
                  <a:pos x="42" y="6"/>
                </a:cxn>
                <a:cxn ang="0">
                  <a:pos x="0" y="0"/>
                </a:cxn>
              </a:cxnLst>
              <a:rect l="0" t="0" r="r" b="b"/>
              <a:pathLst>
                <a:path w="108" h="96">
                  <a:moveTo>
                    <a:pt x="0" y="0"/>
                  </a:moveTo>
                  <a:lnTo>
                    <a:pt x="0" y="0"/>
                  </a:lnTo>
                  <a:lnTo>
                    <a:pt x="36" y="24"/>
                  </a:lnTo>
                  <a:lnTo>
                    <a:pt x="72" y="54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78"/>
                  </a:lnTo>
                  <a:lnTo>
                    <a:pt x="108" y="66"/>
                  </a:lnTo>
                  <a:lnTo>
                    <a:pt x="102" y="48"/>
                  </a:lnTo>
                  <a:lnTo>
                    <a:pt x="90" y="30"/>
                  </a:lnTo>
                  <a:lnTo>
                    <a:pt x="72" y="12"/>
                  </a:lnTo>
                  <a:lnTo>
                    <a:pt x="42" y="6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1043" name="Group 5">
            <a:extLst>
              <a:ext uri="{FF2B5EF4-FFF2-40B4-BE49-F238E27FC236}">
                <a16:creationId xmlns:a16="http://schemas.microsoft.com/office/drawing/2014/main" id="{A23F24AE-E93B-49D9-8C8E-573E036A49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68013" y="2685066"/>
            <a:ext cx="1634074" cy="1662896"/>
            <a:chOff x="-794" y="512"/>
            <a:chExt cx="3742" cy="3808"/>
          </a:xfrm>
          <a:effectLst/>
        </p:grpSpPr>
        <p:sp>
          <p:nvSpPr>
            <p:cNvPr id="1044" name="AutoShape 4">
              <a:extLst>
                <a:ext uri="{FF2B5EF4-FFF2-40B4-BE49-F238E27FC236}">
                  <a16:creationId xmlns:a16="http://schemas.microsoft.com/office/drawing/2014/main" id="{5DAA7666-A860-4467-AE49-C8D0D56D2D4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794" y="512"/>
              <a:ext cx="3742" cy="3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45" name="Freeform 8">
              <a:extLst>
                <a:ext uri="{FF2B5EF4-FFF2-40B4-BE49-F238E27FC236}">
                  <a16:creationId xmlns:a16="http://schemas.microsoft.com/office/drawing/2014/main" id="{C06D4C67-B1CD-4668-8D68-B3D5A9143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" y="2587"/>
              <a:ext cx="454" cy="778"/>
            </a:xfrm>
            <a:custGeom>
              <a:avLst/>
              <a:gdLst/>
              <a:ahLst/>
              <a:cxnLst>
                <a:cxn ang="0">
                  <a:pos x="342" y="132"/>
                </a:cxn>
                <a:cxn ang="0">
                  <a:pos x="342" y="132"/>
                </a:cxn>
                <a:cxn ang="0">
                  <a:pos x="382" y="224"/>
                </a:cxn>
                <a:cxn ang="0">
                  <a:pos x="408" y="317"/>
                </a:cxn>
                <a:cxn ang="0">
                  <a:pos x="441" y="429"/>
                </a:cxn>
                <a:cxn ang="0">
                  <a:pos x="448" y="488"/>
                </a:cxn>
                <a:cxn ang="0">
                  <a:pos x="454" y="541"/>
                </a:cxn>
                <a:cxn ang="0">
                  <a:pos x="454" y="593"/>
                </a:cxn>
                <a:cxn ang="0">
                  <a:pos x="448" y="646"/>
                </a:cxn>
                <a:cxn ang="0">
                  <a:pos x="441" y="692"/>
                </a:cxn>
                <a:cxn ang="0">
                  <a:pos x="415" y="732"/>
                </a:cxn>
                <a:cxn ang="0">
                  <a:pos x="388" y="758"/>
                </a:cxn>
                <a:cxn ang="0">
                  <a:pos x="342" y="778"/>
                </a:cxn>
                <a:cxn ang="0">
                  <a:pos x="342" y="778"/>
                </a:cxn>
                <a:cxn ang="0">
                  <a:pos x="309" y="778"/>
                </a:cxn>
                <a:cxn ang="0">
                  <a:pos x="270" y="771"/>
                </a:cxn>
                <a:cxn ang="0">
                  <a:pos x="224" y="758"/>
                </a:cxn>
                <a:cxn ang="0">
                  <a:pos x="178" y="725"/>
                </a:cxn>
                <a:cxn ang="0">
                  <a:pos x="125" y="685"/>
                </a:cxn>
                <a:cxn ang="0">
                  <a:pos x="99" y="653"/>
                </a:cxn>
                <a:cxn ang="0">
                  <a:pos x="79" y="620"/>
                </a:cxn>
                <a:cxn ang="0">
                  <a:pos x="52" y="580"/>
                </a:cxn>
                <a:cxn ang="0">
                  <a:pos x="39" y="527"/>
                </a:cxn>
                <a:cxn ang="0">
                  <a:pos x="39" y="527"/>
                </a:cxn>
                <a:cxn ang="0">
                  <a:pos x="6" y="435"/>
                </a:cxn>
                <a:cxn ang="0">
                  <a:pos x="0" y="343"/>
                </a:cxn>
                <a:cxn ang="0">
                  <a:pos x="0" y="264"/>
                </a:cxn>
                <a:cxn ang="0">
                  <a:pos x="20" y="198"/>
                </a:cxn>
                <a:cxn ang="0">
                  <a:pos x="46" y="139"/>
                </a:cxn>
                <a:cxn ang="0">
                  <a:pos x="85" y="86"/>
                </a:cxn>
                <a:cxn ang="0">
                  <a:pos x="138" y="46"/>
                </a:cxn>
                <a:cxn ang="0">
                  <a:pos x="191" y="20"/>
                </a:cxn>
                <a:cxn ang="0">
                  <a:pos x="191" y="20"/>
                </a:cxn>
                <a:cxn ang="0">
                  <a:pos x="244" y="0"/>
                </a:cxn>
                <a:cxn ang="0">
                  <a:pos x="276" y="0"/>
                </a:cxn>
                <a:cxn ang="0">
                  <a:pos x="303" y="7"/>
                </a:cxn>
                <a:cxn ang="0">
                  <a:pos x="316" y="27"/>
                </a:cxn>
                <a:cxn ang="0">
                  <a:pos x="323" y="53"/>
                </a:cxn>
                <a:cxn ang="0">
                  <a:pos x="329" y="79"/>
                </a:cxn>
                <a:cxn ang="0">
                  <a:pos x="336" y="106"/>
                </a:cxn>
                <a:cxn ang="0">
                  <a:pos x="342" y="132"/>
                </a:cxn>
                <a:cxn ang="0">
                  <a:pos x="342" y="132"/>
                </a:cxn>
              </a:cxnLst>
              <a:rect l="0" t="0" r="r" b="b"/>
              <a:pathLst>
                <a:path w="454" h="778">
                  <a:moveTo>
                    <a:pt x="342" y="132"/>
                  </a:moveTo>
                  <a:lnTo>
                    <a:pt x="342" y="132"/>
                  </a:lnTo>
                  <a:lnTo>
                    <a:pt x="382" y="224"/>
                  </a:lnTo>
                  <a:lnTo>
                    <a:pt x="408" y="317"/>
                  </a:lnTo>
                  <a:lnTo>
                    <a:pt x="441" y="429"/>
                  </a:lnTo>
                  <a:lnTo>
                    <a:pt x="448" y="488"/>
                  </a:lnTo>
                  <a:lnTo>
                    <a:pt x="454" y="541"/>
                  </a:lnTo>
                  <a:lnTo>
                    <a:pt x="454" y="593"/>
                  </a:lnTo>
                  <a:lnTo>
                    <a:pt x="448" y="646"/>
                  </a:lnTo>
                  <a:lnTo>
                    <a:pt x="441" y="692"/>
                  </a:lnTo>
                  <a:lnTo>
                    <a:pt x="415" y="732"/>
                  </a:lnTo>
                  <a:lnTo>
                    <a:pt x="388" y="758"/>
                  </a:lnTo>
                  <a:lnTo>
                    <a:pt x="342" y="778"/>
                  </a:lnTo>
                  <a:lnTo>
                    <a:pt x="342" y="778"/>
                  </a:lnTo>
                  <a:lnTo>
                    <a:pt x="309" y="778"/>
                  </a:lnTo>
                  <a:lnTo>
                    <a:pt x="270" y="771"/>
                  </a:lnTo>
                  <a:lnTo>
                    <a:pt x="224" y="758"/>
                  </a:lnTo>
                  <a:lnTo>
                    <a:pt x="178" y="725"/>
                  </a:lnTo>
                  <a:lnTo>
                    <a:pt x="125" y="685"/>
                  </a:lnTo>
                  <a:lnTo>
                    <a:pt x="99" y="653"/>
                  </a:lnTo>
                  <a:lnTo>
                    <a:pt x="79" y="620"/>
                  </a:lnTo>
                  <a:lnTo>
                    <a:pt x="52" y="580"/>
                  </a:lnTo>
                  <a:lnTo>
                    <a:pt x="39" y="527"/>
                  </a:lnTo>
                  <a:lnTo>
                    <a:pt x="39" y="527"/>
                  </a:lnTo>
                  <a:lnTo>
                    <a:pt x="6" y="435"/>
                  </a:lnTo>
                  <a:lnTo>
                    <a:pt x="0" y="343"/>
                  </a:lnTo>
                  <a:lnTo>
                    <a:pt x="0" y="264"/>
                  </a:lnTo>
                  <a:lnTo>
                    <a:pt x="20" y="198"/>
                  </a:lnTo>
                  <a:lnTo>
                    <a:pt x="46" y="139"/>
                  </a:lnTo>
                  <a:lnTo>
                    <a:pt x="85" y="86"/>
                  </a:lnTo>
                  <a:lnTo>
                    <a:pt x="138" y="46"/>
                  </a:lnTo>
                  <a:lnTo>
                    <a:pt x="191" y="20"/>
                  </a:lnTo>
                  <a:lnTo>
                    <a:pt x="191" y="20"/>
                  </a:lnTo>
                  <a:lnTo>
                    <a:pt x="244" y="0"/>
                  </a:lnTo>
                  <a:lnTo>
                    <a:pt x="276" y="0"/>
                  </a:lnTo>
                  <a:lnTo>
                    <a:pt x="303" y="7"/>
                  </a:lnTo>
                  <a:lnTo>
                    <a:pt x="316" y="27"/>
                  </a:lnTo>
                  <a:lnTo>
                    <a:pt x="323" y="53"/>
                  </a:lnTo>
                  <a:lnTo>
                    <a:pt x="329" y="79"/>
                  </a:lnTo>
                  <a:lnTo>
                    <a:pt x="336" y="106"/>
                  </a:lnTo>
                  <a:lnTo>
                    <a:pt x="342" y="132"/>
                  </a:lnTo>
                  <a:lnTo>
                    <a:pt x="342" y="13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46" name="Freeform 9">
              <a:extLst>
                <a:ext uri="{FF2B5EF4-FFF2-40B4-BE49-F238E27FC236}">
                  <a16:creationId xmlns:a16="http://schemas.microsoft.com/office/drawing/2014/main" id="{8F494378-9EE0-49CC-A3BB-605E7A477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2" y="2350"/>
              <a:ext cx="534" cy="903"/>
            </a:xfrm>
            <a:custGeom>
              <a:avLst/>
              <a:gdLst/>
              <a:ahLst/>
              <a:cxnLst>
                <a:cxn ang="0">
                  <a:pos x="112" y="53"/>
                </a:cxn>
                <a:cxn ang="0">
                  <a:pos x="53" y="13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7" y="53"/>
                </a:cxn>
                <a:cxn ang="0">
                  <a:pos x="0" y="112"/>
                </a:cxn>
                <a:cxn ang="0">
                  <a:pos x="0" y="178"/>
                </a:cxn>
                <a:cxn ang="0">
                  <a:pos x="0" y="264"/>
                </a:cxn>
                <a:cxn ang="0">
                  <a:pos x="13" y="343"/>
                </a:cxn>
                <a:cxn ang="0">
                  <a:pos x="27" y="382"/>
                </a:cxn>
                <a:cxn ang="0">
                  <a:pos x="46" y="428"/>
                </a:cxn>
                <a:cxn ang="0">
                  <a:pos x="66" y="461"/>
                </a:cxn>
                <a:cxn ang="0">
                  <a:pos x="92" y="501"/>
                </a:cxn>
                <a:cxn ang="0">
                  <a:pos x="92" y="501"/>
                </a:cxn>
                <a:cxn ang="0">
                  <a:pos x="119" y="534"/>
                </a:cxn>
                <a:cxn ang="0">
                  <a:pos x="172" y="619"/>
                </a:cxn>
                <a:cxn ang="0">
                  <a:pos x="191" y="672"/>
                </a:cxn>
                <a:cxn ang="0">
                  <a:pos x="211" y="725"/>
                </a:cxn>
                <a:cxn ang="0">
                  <a:pos x="218" y="778"/>
                </a:cxn>
                <a:cxn ang="0">
                  <a:pos x="218" y="804"/>
                </a:cxn>
                <a:cxn ang="0">
                  <a:pos x="211" y="830"/>
                </a:cxn>
                <a:cxn ang="0">
                  <a:pos x="211" y="830"/>
                </a:cxn>
                <a:cxn ang="0">
                  <a:pos x="218" y="824"/>
                </a:cxn>
                <a:cxn ang="0">
                  <a:pos x="237" y="817"/>
                </a:cxn>
                <a:cxn ang="0">
                  <a:pos x="264" y="804"/>
                </a:cxn>
                <a:cxn ang="0">
                  <a:pos x="270" y="784"/>
                </a:cxn>
                <a:cxn ang="0">
                  <a:pos x="277" y="771"/>
                </a:cxn>
                <a:cxn ang="0">
                  <a:pos x="277" y="771"/>
                </a:cxn>
                <a:cxn ang="0">
                  <a:pos x="290" y="824"/>
                </a:cxn>
                <a:cxn ang="0">
                  <a:pos x="290" y="870"/>
                </a:cxn>
                <a:cxn ang="0">
                  <a:pos x="290" y="890"/>
                </a:cxn>
                <a:cxn ang="0">
                  <a:pos x="284" y="903"/>
                </a:cxn>
                <a:cxn ang="0">
                  <a:pos x="284" y="903"/>
                </a:cxn>
                <a:cxn ang="0">
                  <a:pos x="303" y="896"/>
                </a:cxn>
                <a:cxn ang="0">
                  <a:pos x="330" y="883"/>
                </a:cxn>
                <a:cxn ang="0">
                  <a:pos x="363" y="857"/>
                </a:cxn>
                <a:cxn ang="0">
                  <a:pos x="389" y="824"/>
                </a:cxn>
                <a:cxn ang="0">
                  <a:pos x="422" y="778"/>
                </a:cxn>
                <a:cxn ang="0">
                  <a:pos x="442" y="712"/>
                </a:cxn>
                <a:cxn ang="0">
                  <a:pos x="448" y="633"/>
                </a:cxn>
                <a:cxn ang="0">
                  <a:pos x="534" y="428"/>
                </a:cxn>
                <a:cxn ang="0">
                  <a:pos x="112" y="53"/>
                </a:cxn>
              </a:cxnLst>
              <a:rect l="0" t="0" r="r" b="b"/>
              <a:pathLst>
                <a:path w="534" h="903">
                  <a:moveTo>
                    <a:pt x="112" y="53"/>
                  </a:moveTo>
                  <a:lnTo>
                    <a:pt x="53" y="13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7" y="53"/>
                  </a:lnTo>
                  <a:lnTo>
                    <a:pt x="0" y="112"/>
                  </a:lnTo>
                  <a:lnTo>
                    <a:pt x="0" y="178"/>
                  </a:lnTo>
                  <a:lnTo>
                    <a:pt x="0" y="264"/>
                  </a:lnTo>
                  <a:lnTo>
                    <a:pt x="13" y="343"/>
                  </a:lnTo>
                  <a:lnTo>
                    <a:pt x="27" y="382"/>
                  </a:lnTo>
                  <a:lnTo>
                    <a:pt x="46" y="428"/>
                  </a:lnTo>
                  <a:lnTo>
                    <a:pt x="66" y="461"/>
                  </a:lnTo>
                  <a:lnTo>
                    <a:pt x="92" y="501"/>
                  </a:lnTo>
                  <a:lnTo>
                    <a:pt x="92" y="501"/>
                  </a:lnTo>
                  <a:lnTo>
                    <a:pt x="119" y="534"/>
                  </a:lnTo>
                  <a:lnTo>
                    <a:pt x="172" y="619"/>
                  </a:lnTo>
                  <a:lnTo>
                    <a:pt x="191" y="672"/>
                  </a:lnTo>
                  <a:lnTo>
                    <a:pt x="211" y="725"/>
                  </a:lnTo>
                  <a:lnTo>
                    <a:pt x="218" y="778"/>
                  </a:lnTo>
                  <a:lnTo>
                    <a:pt x="218" y="804"/>
                  </a:lnTo>
                  <a:lnTo>
                    <a:pt x="211" y="830"/>
                  </a:lnTo>
                  <a:lnTo>
                    <a:pt x="211" y="830"/>
                  </a:lnTo>
                  <a:lnTo>
                    <a:pt x="218" y="824"/>
                  </a:lnTo>
                  <a:lnTo>
                    <a:pt x="237" y="817"/>
                  </a:lnTo>
                  <a:lnTo>
                    <a:pt x="264" y="804"/>
                  </a:lnTo>
                  <a:lnTo>
                    <a:pt x="270" y="784"/>
                  </a:lnTo>
                  <a:lnTo>
                    <a:pt x="277" y="771"/>
                  </a:lnTo>
                  <a:lnTo>
                    <a:pt x="277" y="771"/>
                  </a:lnTo>
                  <a:lnTo>
                    <a:pt x="290" y="824"/>
                  </a:lnTo>
                  <a:lnTo>
                    <a:pt x="290" y="870"/>
                  </a:lnTo>
                  <a:lnTo>
                    <a:pt x="290" y="890"/>
                  </a:lnTo>
                  <a:lnTo>
                    <a:pt x="284" y="903"/>
                  </a:lnTo>
                  <a:lnTo>
                    <a:pt x="284" y="903"/>
                  </a:lnTo>
                  <a:lnTo>
                    <a:pt x="303" y="896"/>
                  </a:lnTo>
                  <a:lnTo>
                    <a:pt x="330" y="883"/>
                  </a:lnTo>
                  <a:lnTo>
                    <a:pt x="363" y="857"/>
                  </a:lnTo>
                  <a:lnTo>
                    <a:pt x="389" y="824"/>
                  </a:lnTo>
                  <a:lnTo>
                    <a:pt x="422" y="778"/>
                  </a:lnTo>
                  <a:lnTo>
                    <a:pt x="442" y="712"/>
                  </a:lnTo>
                  <a:lnTo>
                    <a:pt x="448" y="633"/>
                  </a:lnTo>
                  <a:lnTo>
                    <a:pt x="534" y="428"/>
                  </a:lnTo>
                  <a:lnTo>
                    <a:pt x="112" y="53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47" name="Freeform 10">
              <a:extLst>
                <a:ext uri="{FF2B5EF4-FFF2-40B4-BE49-F238E27FC236}">
                  <a16:creationId xmlns:a16="http://schemas.microsoft.com/office/drawing/2014/main" id="{AD491720-B924-4E55-9B8F-852BA560B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" y="2838"/>
              <a:ext cx="962" cy="962"/>
            </a:xfrm>
            <a:custGeom>
              <a:avLst/>
              <a:gdLst/>
              <a:ahLst/>
              <a:cxnLst>
                <a:cxn ang="0">
                  <a:pos x="79" y="59"/>
                </a:cxn>
                <a:cxn ang="0">
                  <a:pos x="119" y="257"/>
                </a:cxn>
                <a:cxn ang="0">
                  <a:pos x="138" y="487"/>
                </a:cxn>
                <a:cxn ang="0">
                  <a:pos x="132" y="540"/>
                </a:cxn>
                <a:cxn ang="0">
                  <a:pos x="99" y="612"/>
                </a:cxn>
                <a:cxn ang="0">
                  <a:pos x="53" y="665"/>
                </a:cxn>
                <a:cxn ang="0">
                  <a:pos x="0" y="705"/>
                </a:cxn>
                <a:cxn ang="0">
                  <a:pos x="46" y="744"/>
                </a:cxn>
                <a:cxn ang="0">
                  <a:pos x="158" y="836"/>
                </a:cxn>
                <a:cxn ang="0">
                  <a:pos x="316" y="922"/>
                </a:cxn>
                <a:cxn ang="0">
                  <a:pos x="441" y="962"/>
                </a:cxn>
                <a:cxn ang="0">
                  <a:pos x="481" y="962"/>
                </a:cxn>
                <a:cxn ang="0">
                  <a:pos x="560" y="955"/>
                </a:cxn>
                <a:cxn ang="0">
                  <a:pos x="639" y="922"/>
                </a:cxn>
                <a:cxn ang="0">
                  <a:pos x="712" y="876"/>
                </a:cxn>
                <a:cxn ang="0">
                  <a:pos x="843" y="731"/>
                </a:cxn>
                <a:cxn ang="0">
                  <a:pos x="936" y="527"/>
                </a:cxn>
                <a:cxn ang="0">
                  <a:pos x="962" y="415"/>
                </a:cxn>
                <a:cxn ang="0">
                  <a:pos x="909" y="428"/>
                </a:cxn>
                <a:cxn ang="0">
                  <a:pos x="837" y="421"/>
                </a:cxn>
                <a:cxn ang="0">
                  <a:pos x="804" y="402"/>
                </a:cxn>
                <a:cxn ang="0">
                  <a:pos x="777" y="362"/>
                </a:cxn>
                <a:cxn ang="0">
                  <a:pos x="764" y="296"/>
                </a:cxn>
                <a:cxn ang="0">
                  <a:pos x="751" y="263"/>
                </a:cxn>
                <a:cxn ang="0">
                  <a:pos x="705" y="197"/>
                </a:cxn>
                <a:cxn ang="0">
                  <a:pos x="632" y="131"/>
                </a:cxn>
                <a:cxn ang="0">
                  <a:pos x="534" y="79"/>
                </a:cxn>
                <a:cxn ang="0">
                  <a:pos x="428" y="33"/>
                </a:cxn>
                <a:cxn ang="0">
                  <a:pos x="316" y="6"/>
                </a:cxn>
                <a:cxn ang="0">
                  <a:pos x="211" y="6"/>
                </a:cxn>
                <a:cxn ang="0">
                  <a:pos x="119" y="33"/>
                </a:cxn>
                <a:cxn ang="0">
                  <a:pos x="79" y="59"/>
                </a:cxn>
              </a:cxnLst>
              <a:rect l="0" t="0" r="r" b="b"/>
              <a:pathLst>
                <a:path w="962" h="962">
                  <a:moveTo>
                    <a:pt x="79" y="59"/>
                  </a:moveTo>
                  <a:lnTo>
                    <a:pt x="79" y="59"/>
                  </a:lnTo>
                  <a:lnTo>
                    <a:pt x="92" y="118"/>
                  </a:lnTo>
                  <a:lnTo>
                    <a:pt x="119" y="257"/>
                  </a:lnTo>
                  <a:lnTo>
                    <a:pt x="138" y="415"/>
                  </a:lnTo>
                  <a:lnTo>
                    <a:pt x="138" y="487"/>
                  </a:lnTo>
                  <a:lnTo>
                    <a:pt x="132" y="540"/>
                  </a:lnTo>
                  <a:lnTo>
                    <a:pt x="132" y="540"/>
                  </a:lnTo>
                  <a:lnTo>
                    <a:pt x="119" y="579"/>
                  </a:lnTo>
                  <a:lnTo>
                    <a:pt x="99" y="612"/>
                  </a:lnTo>
                  <a:lnTo>
                    <a:pt x="79" y="645"/>
                  </a:lnTo>
                  <a:lnTo>
                    <a:pt x="53" y="665"/>
                  </a:lnTo>
                  <a:lnTo>
                    <a:pt x="13" y="691"/>
                  </a:lnTo>
                  <a:lnTo>
                    <a:pt x="0" y="705"/>
                  </a:lnTo>
                  <a:lnTo>
                    <a:pt x="0" y="705"/>
                  </a:lnTo>
                  <a:lnTo>
                    <a:pt x="46" y="744"/>
                  </a:lnTo>
                  <a:lnTo>
                    <a:pt x="92" y="784"/>
                  </a:lnTo>
                  <a:lnTo>
                    <a:pt x="158" y="836"/>
                  </a:lnTo>
                  <a:lnTo>
                    <a:pt x="237" y="882"/>
                  </a:lnTo>
                  <a:lnTo>
                    <a:pt x="316" y="922"/>
                  </a:lnTo>
                  <a:lnTo>
                    <a:pt x="402" y="955"/>
                  </a:lnTo>
                  <a:lnTo>
                    <a:pt x="441" y="962"/>
                  </a:lnTo>
                  <a:lnTo>
                    <a:pt x="481" y="962"/>
                  </a:lnTo>
                  <a:lnTo>
                    <a:pt x="481" y="962"/>
                  </a:lnTo>
                  <a:lnTo>
                    <a:pt x="520" y="962"/>
                  </a:lnTo>
                  <a:lnTo>
                    <a:pt x="560" y="955"/>
                  </a:lnTo>
                  <a:lnTo>
                    <a:pt x="600" y="942"/>
                  </a:lnTo>
                  <a:lnTo>
                    <a:pt x="639" y="922"/>
                  </a:lnTo>
                  <a:lnTo>
                    <a:pt x="679" y="902"/>
                  </a:lnTo>
                  <a:lnTo>
                    <a:pt x="712" y="876"/>
                  </a:lnTo>
                  <a:lnTo>
                    <a:pt x="777" y="810"/>
                  </a:lnTo>
                  <a:lnTo>
                    <a:pt x="843" y="731"/>
                  </a:lnTo>
                  <a:lnTo>
                    <a:pt x="896" y="632"/>
                  </a:lnTo>
                  <a:lnTo>
                    <a:pt x="936" y="527"/>
                  </a:lnTo>
                  <a:lnTo>
                    <a:pt x="962" y="415"/>
                  </a:lnTo>
                  <a:lnTo>
                    <a:pt x="962" y="415"/>
                  </a:lnTo>
                  <a:lnTo>
                    <a:pt x="936" y="421"/>
                  </a:lnTo>
                  <a:lnTo>
                    <a:pt x="909" y="428"/>
                  </a:lnTo>
                  <a:lnTo>
                    <a:pt x="876" y="428"/>
                  </a:lnTo>
                  <a:lnTo>
                    <a:pt x="837" y="421"/>
                  </a:lnTo>
                  <a:lnTo>
                    <a:pt x="824" y="408"/>
                  </a:lnTo>
                  <a:lnTo>
                    <a:pt x="804" y="402"/>
                  </a:lnTo>
                  <a:lnTo>
                    <a:pt x="791" y="382"/>
                  </a:lnTo>
                  <a:lnTo>
                    <a:pt x="777" y="362"/>
                  </a:lnTo>
                  <a:lnTo>
                    <a:pt x="771" y="329"/>
                  </a:lnTo>
                  <a:lnTo>
                    <a:pt x="764" y="296"/>
                  </a:lnTo>
                  <a:lnTo>
                    <a:pt x="764" y="296"/>
                  </a:lnTo>
                  <a:lnTo>
                    <a:pt x="751" y="263"/>
                  </a:lnTo>
                  <a:lnTo>
                    <a:pt x="731" y="230"/>
                  </a:lnTo>
                  <a:lnTo>
                    <a:pt x="705" y="197"/>
                  </a:lnTo>
                  <a:lnTo>
                    <a:pt x="672" y="164"/>
                  </a:lnTo>
                  <a:lnTo>
                    <a:pt x="632" y="131"/>
                  </a:lnTo>
                  <a:lnTo>
                    <a:pt x="586" y="105"/>
                  </a:lnTo>
                  <a:lnTo>
                    <a:pt x="534" y="79"/>
                  </a:lnTo>
                  <a:lnTo>
                    <a:pt x="481" y="52"/>
                  </a:lnTo>
                  <a:lnTo>
                    <a:pt x="428" y="33"/>
                  </a:lnTo>
                  <a:lnTo>
                    <a:pt x="376" y="13"/>
                  </a:lnTo>
                  <a:lnTo>
                    <a:pt x="316" y="6"/>
                  </a:lnTo>
                  <a:lnTo>
                    <a:pt x="264" y="0"/>
                  </a:lnTo>
                  <a:lnTo>
                    <a:pt x="211" y="6"/>
                  </a:lnTo>
                  <a:lnTo>
                    <a:pt x="165" y="13"/>
                  </a:lnTo>
                  <a:lnTo>
                    <a:pt x="119" y="33"/>
                  </a:lnTo>
                  <a:lnTo>
                    <a:pt x="79" y="59"/>
                  </a:lnTo>
                  <a:lnTo>
                    <a:pt x="79" y="59"/>
                  </a:lnTo>
                  <a:close/>
                </a:path>
              </a:pathLst>
            </a:custGeom>
            <a:solidFill>
              <a:srgbClr val="F0AA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48" name="Freeform 11">
              <a:extLst>
                <a:ext uri="{FF2B5EF4-FFF2-40B4-BE49-F238E27FC236}">
                  <a16:creationId xmlns:a16="http://schemas.microsoft.com/office/drawing/2014/main" id="{B105BBD3-D778-47DA-A398-E5C8E71F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" y="3075"/>
              <a:ext cx="580" cy="342"/>
            </a:xfrm>
            <a:custGeom>
              <a:avLst/>
              <a:gdLst/>
              <a:ahLst/>
              <a:cxnLst>
                <a:cxn ang="0">
                  <a:pos x="573" y="79"/>
                </a:cxn>
                <a:cxn ang="0">
                  <a:pos x="573" y="79"/>
                </a:cxn>
                <a:cxn ang="0">
                  <a:pos x="580" y="112"/>
                </a:cxn>
                <a:cxn ang="0">
                  <a:pos x="580" y="151"/>
                </a:cxn>
                <a:cxn ang="0">
                  <a:pos x="573" y="197"/>
                </a:cxn>
                <a:cxn ang="0">
                  <a:pos x="554" y="244"/>
                </a:cxn>
                <a:cxn ang="0">
                  <a:pos x="541" y="263"/>
                </a:cxn>
                <a:cxn ang="0">
                  <a:pos x="521" y="283"/>
                </a:cxn>
                <a:cxn ang="0">
                  <a:pos x="501" y="303"/>
                </a:cxn>
                <a:cxn ang="0">
                  <a:pos x="468" y="316"/>
                </a:cxn>
                <a:cxn ang="0">
                  <a:pos x="435" y="329"/>
                </a:cxn>
                <a:cxn ang="0">
                  <a:pos x="396" y="342"/>
                </a:cxn>
                <a:cxn ang="0">
                  <a:pos x="396" y="342"/>
                </a:cxn>
                <a:cxn ang="0">
                  <a:pos x="356" y="342"/>
                </a:cxn>
                <a:cxn ang="0">
                  <a:pos x="317" y="336"/>
                </a:cxn>
                <a:cxn ang="0">
                  <a:pos x="277" y="323"/>
                </a:cxn>
                <a:cxn ang="0">
                  <a:pos x="237" y="303"/>
                </a:cxn>
                <a:cxn ang="0">
                  <a:pos x="205" y="277"/>
                </a:cxn>
                <a:cxn ang="0">
                  <a:pos x="172" y="250"/>
                </a:cxn>
                <a:cxn ang="0">
                  <a:pos x="112" y="184"/>
                </a:cxn>
                <a:cxn ang="0">
                  <a:pos x="66" y="118"/>
                </a:cxn>
                <a:cxn ang="0">
                  <a:pos x="33" y="5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3" y="20"/>
                </a:cxn>
                <a:cxn ang="0">
                  <a:pos x="244" y="46"/>
                </a:cxn>
                <a:cxn ang="0">
                  <a:pos x="435" y="79"/>
                </a:cxn>
                <a:cxn ang="0">
                  <a:pos x="514" y="79"/>
                </a:cxn>
                <a:cxn ang="0">
                  <a:pos x="573" y="79"/>
                </a:cxn>
                <a:cxn ang="0">
                  <a:pos x="573" y="79"/>
                </a:cxn>
              </a:cxnLst>
              <a:rect l="0" t="0" r="r" b="b"/>
              <a:pathLst>
                <a:path w="580" h="342">
                  <a:moveTo>
                    <a:pt x="573" y="79"/>
                  </a:moveTo>
                  <a:lnTo>
                    <a:pt x="573" y="79"/>
                  </a:lnTo>
                  <a:lnTo>
                    <a:pt x="580" y="112"/>
                  </a:lnTo>
                  <a:lnTo>
                    <a:pt x="580" y="151"/>
                  </a:lnTo>
                  <a:lnTo>
                    <a:pt x="573" y="197"/>
                  </a:lnTo>
                  <a:lnTo>
                    <a:pt x="554" y="244"/>
                  </a:lnTo>
                  <a:lnTo>
                    <a:pt x="541" y="263"/>
                  </a:lnTo>
                  <a:lnTo>
                    <a:pt x="521" y="283"/>
                  </a:lnTo>
                  <a:lnTo>
                    <a:pt x="501" y="303"/>
                  </a:lnTo>
                  <a:lnTo>
                    <a:pt x="468" y="316"/>
                  </a:lnTo>
                  <a:lnTo>
                    <a:pt x="435" y="329"/>
                  </a:lnTo>
                  <a:lnTo>
                    <a:pt x="396" y="342"/>
                  </a:lnTo>
                  <a:lnTo>
                    <a:pt x="396" y="342"/>
                  </a:lnTo>
                  <a:lnTo>
                    <a:pt x="356" y="342"/>
                  </a:lnTo>
                  <a:lnTo>
                    <a:pt x="317" y="336"/>
                  </a:lnTo>
                  <a:lnTo>
                    <a:pt x="277" y="323"/>
                  </a:lnTo>
                  <a:lnTo>
                    <a:pt x="237" y="303"/>
                  </a:lnTo>
                  <a:lnTo>
                    <a:pt x="205" y="277"/>
                  </a:lnTo>
                  <a:lnTo>
                    <a:pt x="172" y="250"/>
                  </a:lnTo>
                  <a:lnTo>
                    <a:pt x="112" y="184"/>
                  </a:lnTo>
                  <a:lnTo>
                    <a:pt x="66" y="118"/>
                  </a:lnTo>
                  <a:lnTo>
                    <a:pt x="33" y="5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3" y="20"/>
                  </a:lnTo>
                  <a:lnTo>
                    <a:pt x="244" y="46"/>
                  </a:lnTo>
                  <a:lnTo>
                    <a:pt x="435" y="79"/>
                  </a:lnTo>
                  <a:lnTo>
                    <a:pt x="514" y="79"/>
                  </a:lnTo>
                  <a:lnTo>
                    <a:pt x="573" y="79"/>
                  </a:lnTo>
                  <a:lnTo>
                    <a:pt x="573" y="79"/>
                  </a:lnTo>
                  <a:close/>
                </a:path>
              </a:pathLst>
            </a:custGeom>
            <a:solidFill>
              <a:srgbClr val="EB8B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49" name="Freeform 12">
              <a:extLst>
                <a:ext uri="{FF2B5EF4-FFF2-40B4-BE49-F238E27FC236}">
                  <a16:creationId xmlns:a16="http://schemas.microsoft.com/office/drawing/2014/main" id="{A301C7EC-0CFD-41E2-B9B2-0EBF61493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" y="2100"/>
              <a:ext cx="777" cy="1120"/>
            </a:xfrm>
            <a:custGeom>
              <a:avLst/>
              <a:gdLst/>
              <a:ahLst/>
              <a:cxnLst>
                <a:cxn ang="0">
                  <a:pos x="579" y="79"/>
                </a:cxn>
                <a:cxn ang="0">
                  <a:pos x="678" y="250"/>
                </a:cxn>
                <a:cxn ang="0">
                  <a:pos x="691" y="309"/>
                </a:cxn>
                <a:cxn ang="0">
                  <a:pos x="698" y="349"/>
                </a:cxn>
                <a:cxn ang="0">
                  <a:pos x="724" y="435"/>
                </a:cxn>
                <a:cxn ang="0">
                  <a:pos x="764" y="520"/>
                </a:cxn>
                <a:cxn ang="0">
                  <a:pos x="770" y="553"/>
                </a:cxn>
                <a:cxn ang="0">
                  <a:pos x="777" y="639"/>
                </a:cxn>
                <a:cxn ang="0">
                  <a:pos x="764" y="823"/>
                </a:cxn>
                <a:cxn ang="0">
                  <a:pos x="770" y="909"/>
                </a:cxn>
                <a:cxn ang="0">
                  <a:pos x="777" y="955"/>
                </a:cxn>
                <a:cxn ang="0">
                  <a:pos x="764" y="1021"/>
                </a:cxn>
                <a:cxn ang="0">
                  <a:pos x="718" y="1074"/>
                </a:cxn>
                <a:cxn ang="0">
                  <a:pos x="632" y="1107"/>
                </a:cxn>
                <a:cxn ang="0">
                  <a:pos x="566" y="1120"/>
                </a:cxn>
                <a:cxn ang="0">
                  <a:pos x="434" y="1120"/>
                </a:cxn>
                <a:cxn ang="0">
                  <a:pos x="303" y="1100"/>
                </a:cxn>
                <a:cxn ang="0">
                  <a:pos x="197" y="1054"/>
                </a:cxn>
                <a:cxn ang="0">
                  <a:pos x="112" y="995"/>
                </a:cxn>
                <a:cxn ang="0">
                  <a:pos x="85" y="955"/>
                </a:cxn>
                <a:cxn ang="0">
                  <a:pos x="46" y="869"/>
                </a:cxn>
                <a:cxn ang="0">
                  <a:pos x="39" y="823"/>
                </a:cxn>
                <a:cxn ang="0">
                  <a:pos x="19" y="672"/>
                </a:cxn>
                <a:cxn ang="0">
                  <a:pos x="0" y="435"/>
                </a:cxn>
                <a:cxn ang="0">
                  <a:pos x="6" y="336"/>
                </a:cxn>
                <a:cxn ang="0">
                  <a:pos x="46" y="171"/>
                </a:cxn>
                <a:cxn ang="0">
                  <a:pos x="92" y="79"/>
                </a:cxn>
                <a:cxn ang="0">
                  <a:pos x="125" y="39"/>
                </a:cxn>
                <a:cxn ang="0">
                  <a:pos x="164" y="20"/>
                </a:cxn>
                <a:cxn ang="0">
                  <a:pos x="283" y="0"/>
                </a:cxn>
                <a:cxn ang="0">
                  <a:pos x="421" y="13"/>
                </a:cxn>
                <a:cxn ang="0">
                  <a:pos x="540" y="52"/>
                </a:cxn>
                <a:cxn ang="0">
                  <a:pos x="579" y="79"/>
                </a:cxn>
              </a:cxnLst>
              <a:rect l="0" t="0" r="r" b="b"/>
              <a:pathLst>
                <a:path w="777" h="1120">
                  <a:moveTo>
                    <a:pt x="579" y="79"/>
                  </a:moveTo>
                  <a:lnTo>
                    <a:pt x="579" y="79"/>
                  </a:lnTo>
                  <a:lnTo>
                    <a:pt x="639" y="171"/>
                  </a:lnTo>
                  <a:lnTo>
                    <a:pt x="678" y="250"/>
                  </a:lnTo>
                  <a:lnTo>
                    <a:pt x="691" y="283"/>
                  </a:lnTo>
                  <a:lnTo>
                    <a:pt x="691" y="309"/>
                  </a:lnTo>
                  <a:lnTo>
                    <a:pt x="691" y="309"/>
                  </a:lnTo>
                  <a:lnTo>
                    <a:pt x="698" y="349"/>
                  </a:lnTo>
                  <a:lnTo>
                    <a:pt x="705" y="382"/>
                  </a:lnTo>
                  <a:lnTo>
                    <a:pt x="724" y="435"/>
                  </a:lnTo>
                  <a:lnTo>
                    <a:pt x="751" y="487"/>
                  </a:lnTo>
                  <a:lnTo>
                    <a:pt x="764" y="520"/>
                  </a:lnTo>
                  <a:lnTo>
                    <a:pt x="770" y="553"/>
                  </a:lnTo>
                  <a:lnTo>
                    <a:pt x="770" y="553"/>
                  </a:lnTo>
                  <a:lnTo>
                    <a:pt x="777" y="599"/>
                  </a:lnTo>
                  <a:lnTo>
                    <a:pt x="777" y="639"/>
                  </a:lnTo>
                  <a:lnTo>
                    <a:pt x="770" y="731"/>
                  </a:lnTo>
                  <a:lnTo>
                    <a:pt x="764" y="823"/>
                  </a:lnTo>
                  <a:lnTo>
                    <a:pt x="764" y="869"/>
                  </a:lnTo>
                  <a:lnTo>
                    <a:pt x="770" y="909"/>
                  </a:lnTo>
                  <a:lnTo>
                    <a:pt x="770" y="909"/>
                  </a:lnTo>
                  <a:lnTo>
                    <a:pt x="777" y="955"/>
                  </a:lnTo>
                  <a:lnTo>
                    <a:pt x="777" y="988"/>
                  </a:lnTo>
                  <a:lnTo>
                    <a:pt x="764" y="1021"/>
                  </a:lnTo>
                  <a:lnTo>
                    <a:pt x="744" y="1047"/>
                  </a:lnTo>
                  <a:lnTo>
                    <a:pt x="718" y="1074"/>
                  </a:lnTo>
                  <a:lnTo>
                    <a:pt x="678" y="1093"/>
                  </a:lnTo>
                  <a:lnTo>
                    <a:pt x="632" y="1107"/>
                  </a:lnTo>
                  <a:lnTo>
                    <a:pt x="566" y="1120"/>
                  </a:lnTo>
                  <a:lnTo>
                    <a:pt x="566" y="1120"/>
                  </a:lnTo>
                  <a:lnTo>
                    <a:pt x="500" y="1120"/>
                  </a:lnTo>
                  <a:lnTo>
                    <a:pt x="434" y="1120"/>
                  </a:lnTo>
                  <a:lnTo>
                    <a:pt x="369" y="1113"/>
                  </a:lnTo>
                  <a:lnTo>
                    <a:pt x="303" y="1100"/>
                  </a:lnTo>
                  <a:lnTo>
                    <a:pt x="250" y="1080"/>
                  </a:lnTo>
                  <a:lnTo>
                    <a:pt x="197" y="1054"/>
                  </a:lnTo>
                  <a:lnTo>
                    <a:pt x="151" y="1028"/>
                  </a:lnTo>
                  <a:lnTo>
                    <a:pt x="112" y="995"/>
                  </a:lnTo>
                  <a:lnTo>
                    <a:pt x="112" y="995"/>
                  </a:lnTo>
                  <a:lnTo>
                    <a:pt x="85" y="955"/>
                  </a:lnTo>
                  <a:lnTo>
                    <a:pt x="66" y="922"/>
                  </a:lnTo>
                  <a:lnTo>
                    <a:pt x="46" y="869"/>
                  </a:lnTo>
                  <a:lnTo>
                    <a:pt x="39" y="836"/>
                  </a:lnTo>
                  <a:lnTo>
                    <a:pt x="39" y="823"/>
                  </a:lnTo>
                  <a:lnTo>
                    <a:pt x="39" y="823"/>
                  </a:lnTo>
                  <a:lnTo>
                    <a:pt x="19" y="672"/>
                  </a:lnTo>
                  <a:lnTo>
                    <a:pt x="6" y="547"/>
                  </a:lnTo>
                  <a:lnTo>
                    <a:pt x="0" y="435"/>
                  </a:lnTo>
                  <a:lnTo>
                    <a:pt x="0" y="435"/>
                  </a:lnTo>
                  <a:lnTo>
                    <a:pt x="6" y="336"/>
                  </a:lnTo>
                  <a:lnTo>
                    <a:pt x="33" y="224"/>
                  </a:lnTo>
                  <a:lnTo>
                    <a:pt x="46" y="171"/>
                  </a:lnTo>
                  <a:lnTo>
                    <a:pt x="66" y="118"/>
                  </a:lnTo>
                  <a:lnTo>
                    <a:pt x="92" y="79"/>
                  </a:lnTo>
                  <a:lnTo>
                    <a:pt x="125" y="39"/>
                  </a:lnTo>
                  <a:lnTo>
                    <a:pt x="125" y="39"/>
                  </a:lnTo>
                  <a:lnTo>
                    <a:pt x="145" y="26"/>
                  </a:lnTo>
                  <a:lnTo>
                    <a:pt x="164" y="20"/>
                  </a:lnTo>
                  <a:lnTo>
                    <a:pt x="224" y="6"/>
                  </a:lnTo>
                  <a:lnTo>
                    <a:pt x="283" y="0"/>
                  </a:lnTo>
                  <a:lnTo>
                    <a:pt x="349" y="6"/>
                  </a:lnTo>
                  <a:lnTo>
                    <a:pt x="421" y="13"/>
                  </a:lnTo>
                  <a:lnTo>
                    <a:pt x="481" y="33"/>
                  </a:lnTo>
                  <a:lnTo>
                    <a:pt x="540" y="52"/>
                  </a:lnTo>
                  <a:lnTo>
                    <a:pt x="579" y="79"/>
                  </a:lnTo>
                  <a:lnTo>
                    <a:pt x="579" y="79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0" name="Freeform 13">
              <a:extLst>
                <a:ext uri="{FF2B5EF4-FFF2-40B4-BE49-F238E27FC236}">
                  <a16:creationId xmlns:a16="http://schemas.microsoft.com/office/drawing/2014/main" id="{699F8D56-72CF-4E9E-904F-277C7C0D3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" y="2818"/>
              <a:ext cx="316" cy="151"/>
            </a:xfrm>
            <a:custGeom>
              <a:avLst/>
              <a:gdLst/>
              <a:ahLst/>
              <a:cxnLst>
                <a:cxn ang="0">
                  <a:pos x="316" y="0"/>
                </a:cxn>
                <a:cxn ang="0">
                  <a:pos x="316" y="0"/>
                </a:cxn>
                <a:cxn ang="0">
                  <a:pos x="303" y="26"/>
                </a:cxn>
                <a:cxn ang="0">
                  <a:pos x="283" y="72"/>
                </a:cxn>
                <a:cxn ang="0">
                  <a:pos x="244" y="125"/>
                </a:cxn>
                <a:cxn ang="0">
                  <a:pos x="224" y="145"/>
                </a:cxn>
                <a:cxn ang="0">
                  <a:pos x="204" y="151"/>
                </a:cxn>
                <a:cxn ang="0">
                  <a:pos x="204" y="151"/>
                </a:cxn>
                <a:cxn ang="0">
                  <a:pos x="171" y="151"/>
                </a:cxn>
                <a:cxn ang="0">
                  <a:pos x="132" y="145"/>
                </a:cxn>
                <a:cxn ang="0">
                  <a:pos x="99" y="132"/>
                </a:cxn>
                <a:cxn ang="0">
                  <a:pos x="66" y="118"/>
                </a:cxn>
                <a:cxn ang="0">
                  <a:pos x="20" y="79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39" y="66"/>
                </a:cxn>
                <a:cxn ang="0">
                  <a:pos x="119" y="66"/>
                </a:cxn>
                <a:cxn ang="0">
                  <a:pos x="171" y="59"/>
                </a:cxn>
                <a:cxn ang="0">
                  <a:pos x="224" y="46"/>
                </a:cxn>
                <a:cxn ang="0">
                  <a:pos x="270" y="26"/>
                </a:cxn>
                <a:cxn ang="0">
                  <a:pos x="316" y="0"/>
                </a:cxn>
                <a:cxn ang="0">
                  <a:pos x="316" y="0"/>
                </a:cxn>
              </a:cxnLst>
              <a:rect l="0" t="0" r="r" b="b"/>
              <a:pathLst>
                <a:path w="316" h="151">
                  <a:moveTo>
                    <a:pt x="316" y="0"/>
                  </a:moveTo>
                  <a:lnTo>
                    <a:pt x="316" y="0"/>
                  </a:lnTo>
                  <a:lnTo>
                    <a:pt x="303" y="26"/>
                  </a:lnTo>
                  <a:lnTo>
                    <a:pt x="283" y="72"/>
                  </a:lnTo>
                  <a:lnTo>
                    <a:pt x="244" y="125"/>
                  </a:lnTo>
                  <a:lnTo>
                    <a:pt x="224" y="145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171" y="151"/>
                  </a:lnTo>
                  <a:lnTo>
                    <a:pt x="132" y="145"/>
                  </a:lnTo>
                  <a:lnTo>
                    <a:pt x="99" y="132"/>
                  </a:lnTo>
                  <a:lnTo>
                    <a:pt x="66" y="118"/>
                  </a:lnTo>
                  <a:lnTo>
                    <a:pt x="20" y="79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9" y="66"/>
                  </a:lnTo>
                  <a:lnTo>
                    <a:pt x="119" y="66"/>
                  </a:lnTo>
                  <a:lnTo>
                    <a:pt x="171" y="59"/>
                  </a:lnTo>
                  <a:lnTo>
                    <a:pt x="224" y="46"/>
                  </a:lnTo>
                  <a:lnTo>
                    <a:pt x="270" y="26"/>
                  </a:lnTo>
                  <a:lnTo>
                    <a:pt x="316" y="0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1" name="Freeform 14">
              <a:extLst>
                <a:ext uri="{FF2B5EF4-FFF2-40B4-BE49-F238E27FC236}">
                  <a16:creationId xmlns:a16="http://schemas.microsoft.com/office/drawing/2014/main" id="{98732D9C-887C-412B-8EF3-D43EC9F90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5" y="1902"/>
              <a:ext cx="1126" cy="903"/>
            </a:xfrm>
            <a:custGeom>
              <a:avLst/>
              <a:gdLst/>
              <a:ahLst/>
              <a:cxnLst>
                <a:cxn ang="0">
                  <a:pos x="540" y="277"/>
                </a:cxn>
                <a:cxn ang="0">
                  <a:pos x="757" y="402"/>
                </a:cxn>
                <a:cxn ang="0">
                  <a:pos x="869" y="442"/>
                </a:cxn>
                <a:cxn ang="0">
                  <a:pos x="1100" y="507"/>
                </a:cxn>
                <a:cxn ang="0">
                  <a:pos x="1021" y="448"/>
                </a:cxn>
                <a:cxn ang="0">
                  <a:pos x="902" y="376"/>
                </a:cxn>
                <a:cxn ang="0">
                  <a:pos x="869" y="362"/>
                </a:cxn>
                <a:cxn ang="0">
                  <a:pos x="962" y="382"/>
                </a:cxn>
                <a:cxn ang="0">
                  <a:pos x="1087" y="435"/>
                </a:cxn>
                <a:cxn ang="0">
                  <a:pos x="1126" y="461"/>
                </a:cxn>
                <a:cxn ang="0">
                  <a:pos x="1080" y="362"/>
                </a:cxn>
                <a:cxn ang="0">
                  <a:pos x="995" y="244"/>
                </a:cxn>
                <a:cxn ang="0">
                  <a:pos x="863" y="125"/>
                </a:cxn>
                <a:cxn ang="0">
                  <a:pos x="784" y="86"/>
                </a:cxn>
                <a:cxn ang="0">
                  <a:pos x="698" y="59"/>
                </a:cxn>
                <a:cxn ang="0">
                  <a:pos x="540" y="46"/>
                </a:cxn>
                <a:cxn ang="0">
                  <a:pos x="408" y="66"/>
                </a:cxn>
                <a:cxn ang="0">
                  <a:pos x="323" y="92"/>
                </a:cxn>
                <a:cxn ang="0">
                  <a:pos x="296" y="106"/>
                </a:cxn>
                <a:cxn ang="0">
                  <a:pos x="362" y="33"/>
                </a:cxn>
                <a:cxn ang="0">
                  <a:pos x="415" y="0"/>
                </a:cxn>
                <a:cxn ang="0">
                  <a:pos x="336" y="33"/>
                </a:cxn>
                <a:cxn ang="0">
                  <a:pos x="270" y="86"/>
                </a:cxn>
                <a:cxn ang="0">
                  <a:pos x="224" y="171"/>
                </a:cxn>
                <a:cxn ang="0">
                  <a:pos x="151" y="191"/>
                </a:cxn>
                <a:cxn ang="0">
                  <a:pos x="66" y="224"/>
                </a:cxn>
                <a:cxn ang="0">
                  <a:pos x="46" y="237"/>
                </a:cxn>
                <a:cxn ang="0">
                  <a:pos x="125" y="237"/>
                </a:cxn>
                <a:cxn ang="0">
                  <a:pos x="151" y="237"/>
                </a:cxn>
                <a:cxn ang="0">
                  <a:pos x="151" y="250"/>
                </a:cxn>
                <a:cxn ang="0">
                  <a:pos x="105" y="297"/>
                </a:cxn>
                <a:cxn ang="0">
                  <a:pos x="33" y="389"/>
                </a:cxn>
                <a:cxn ang="0">
                  <a:pos x="6" y="461"/>
                </a:cxn>
                <a:cxn ang="0">
                  <a:pos x="0" y="547"/>
                </a:cxn>
                <a:cxn ang="0">
                  <a:pos x="13" y="646"/>
                </a:cxn>
                <a:cxn ang="0">
                  <a:pos x="33" y="692"/>
                </a:cxn>
                <a:cxn ang="0">
                  <a:pos x="85" y="771"/>
                </a:cxn>
                <a:cxn ang="0">
                  <a:pos x="171" y="830"/>
                </a:cxn>
                <a:cxn ang="0">
                  <a:pos x="191" y="837"/>
                </a:cxn>
                <a:cxn ang="0">
                  <a:pos x="224" y="843"/>
                </a:cxn>
                <a:cxn ang="0">
                  <a:pos x="270" y="876"/>
                </a:cxn>
                <a:cxn ang="0">
                  <a:pos x="408" y="896"/>
                </a:cxn>
                <a:cxn ang="0">
                  <a:pos x="369" y="830"/>
                </a:cxn>
                <a:cxn ang="0">
                  <a:pos x="336" y="751"/>
                </a:cxn>
                <a:cxn ang="0">
                  <a:pos x="329" y="725"/>
                </a:cxn>
                <a:cxn ang="0">
                  <a:pos x="349" y="613"/>
                </a:cxn>
                <a:cxn ang="0">
                  <a:pos x="356" y="534"/>
                </a:cxn>
                <a:cxn ang="0">
                  <a:pos x="349" y="521"/>
                </a:cxn>
                <a:cxn ang="0">
                  <a:pos x="329" y="474"/>
                </a:cxn>
                <a:cxn ang="0">
                  <a:pos x="336" y="428"/>
                </a:cxn>
                <a:cxn ang="0">
                  <a:pos x="362" y="376"/>
                </a:cxn>
                <a:cxn ang="0">
                  <a:pos x="388" y="343"/>
                </a:cxn>
                <a:cxn ang="0">
                  <a:pos x="441" y="303"/>
                </a:cxn>
                <a:cxn ang="0">
                  <a:pos x="487" y="283"/>
                </a:cxn>
                <a:cxn ang="0">
                  <a:pos x="540" y="277"/>
                </a:cxn>
              </a:cxnLst>
              <a:rect l="0" t="0" r="r" b="b"/>
              <a:pathLst>
                <a:path w="1126" h="903">
                  <a:moveTo>
                    <a:pt x="540" y="277"/>
                  </a:moveTo>
                  <a:lnTo>
                    <a:pt x="540" y="277"/>
                  </a:lnTo>
                  <a:lnTo>
                    <a:pt x="652" y="349"/>
                  </a:lnTo>
                  <a:lnTo>
                    <a:pt x="757" y="402"/>
                  </a:lnTo>
                  <a:lnTo>
                    <a:pt x="817" y="422"/>
                  </a:lnTo>
                  <a:lnTo>
                    <a:pt x="869" y="442"/>
                  </a:lnTo>
                  <a:lnTo>
                    <a:pt x="869" y="442"/>
                  </a:lnTo>
                  <a:lnTo>
                    <a:pt x="1100" y="507"/>
                  </a:lnTo>
                  <a:lnTo>
                    <a:pt x="1100" y="507"/>
                  </a:lnTo>
                  <a:lnTo>
                    <a:pt x="1021" y="448"/>
                  </a:lnTo>
                  <a:lnTo>
                    <a:pt x="942" y="395"/>
                  </a:lnTo>
                  <a:lnTo>
                    <a:pt x="902" y="376"/>
                  </a:lnTo>
                  <a:lnTo>
                    <a:pt x="869" y="362"/>
                  </a:lnTo>
                  <a:lnTo>
                    <a:pt x="869" y="362"/>
                  </a:lnTo>
                  <a:lnTo>
                    <a:pt x="896" y="362"/>
                  </a:lnTo>
                  <a:lnTo>
                    <a:pt x="962" y="382"/>
                  </a:lnTo>
                  <a:lnTo>
                    <a:pt x="1041" y="415"/>
                  </a:lnTo>
                  <a:lnTo>
                    <a:pt x="1087" y="435"/>
                  </a:lnTo>
                  <a:lnTo>
                    <a:pt x="1126" y="461"/>
                  </a:lnTo>
                  <a:lnTo>
                    <a:pt x="1126" y="461"/>
                  </a:lnTo>
                  <a:lnTo>
                    <a:pt x="1107" y="415"/>
                  </a:lnTo>
                  <a:lnTo>
                    <a:pt x="1080" y="362"/>
                  </a:lnTo>
                  <a:lnTo>
                    <a:pt x="1041" y="303"/>
                  </a:lnTo>
                  <a:lnTo>
                    <a:pt x="995" y="244"/>
                  </a:lnTo>
                  <a:lnTo>
                    <a:pt x="935" y="178"/>
                  </a:lnTo>
                  <a:lnTo>
                    <a:pt x="863" y="125"/>
                  </a:lnTo>
                  <a:lnTo>
                    <a:pt x="823" y="106"/>
                  </a:lnTo>
                  <a:lnTo>
                    <a:pt x="784" y="86"/>
                  </a:lnTo>
                  <a:lnTo>
                    <a:pt x="784" y="86"/>
                  </a:lnTo>
                  <a:lnTo>
                    <a:pt x="698" y="59"/>
                  </a:lnTo>
                  <a:lnTo>
                    <a:pt x="612" y="46"/>
                  </a:lnTo>
                  <a:lnTo>
                    <a:pt x="540" y="46"/>
                  </a:lnTo>
                  <a:lnTo>
                    <a:pt x="468" y="53"/>
                  </a:lnTo>
                  <a:lnTo>
                    <a:pt x="408" y="66"/>
                  </a:lnTo>
                  <a:lnTo>
                    <a:pt x="356" y="79"/>
                  </a:lnTo>
                  <a:lnTo>
                    <a:pt x="323" y="92"/>
                  </a:lnTo>
                  <a:lnTo>
                    <a:pt x="296" y="106"/>
                  </a:lnTo>
                  <a:lnTo>
                    <a:pt x="296" y="106"/>
                  </a:lnTo>
                  <a:lnTo>
                    <a:pt x="329" y="66"/>
                  </a:lnTo>
                  <a:lnTo>
                    <a:pt x="362" y="33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388" y="7"/>
                  </a:lnTo>
                  <a:lnTo>
                    <a:pt x="336" y="33"/>
                  </a:lnTo>
                  <a:lnTo>
                    <a:pt x="303" y="59"/>
                  </a:lnTo>
                  <a:lnTo>
                    <a:pt x="270" y="86"/>
                  </a:lnTo>
                  <a:lnTo>
                    <a:pt x="244" y="125"/>
                  </a:lnTo>
                  <a:lnTo>
                    <a:pt x="224" y="171"/>
                  </a:lnTo>
                  <a:lnTo>
                    <a:pt x="224" y="171"/>
                  </a:lnTo>
                  <a:lnTo>
                    <a:pt x="151" y="191"/>
                  </a:lnTo>
                  <a:lnTo>
                    <a:pt x="92" y="211"/>
                  </a:lnTo>
                  <a:lnTo>
                    <a:pt x="66" y="224"/>
                  </a:lnTo>
                  <a:lnTo>
                    <a:pt x="46" y="237"/>
                  </a:lnTo>
                  <a:lnTo>
                    <a:pt x="46" y="237"/>
                  </a:lnTo>
                  <a:lnTo>
                    <a:pt x="92" y="237"/>
                  </a:lnTo>
                  <a:lnTo>
                    <a:pt x="125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8" y="244"/>
                  </a:lnTo>
                  <a:lnTo>
                    <a:pt x="151" y="250"/>
                  </a:lnTo>
                  <a:lnTo>
                    <a:pt x="132" y="264"/>
                  </a:lnTo>
                  <a:lnTo>
                    <a:pt x="105" y="297"/>
                  </a:lnTo>
                  <a:lnTo>
                    <a:pt x="66" y="336"/>
                  </a:lnTo>
                  <a:lnTo>
                    <a:pt x="33" y="389"/>
                  </a:lnTo>
                  <a:lnTo>
                    <a:pt x="20" y="422"/>
                  </a:lnTo>
                  <a:lnTo>
                    <a:pt x="6" y="461"/>
                  </a:lnTo>
                  <a:lnTo>
                    <a:pt x="0" y="501"/>
                  </a:lnTo>
                  <a:lnTo>
                    <a:pt x="0" y="547"/>
                  </a:lnTo>
                  <a:lnTo>
                    <a:pt x="6" y="593"/>
                  </a:lnTo>
                  <a:lnTo>
                    <a:pt x="13" y="646"/>
                  </a:lnTo>
                  <a:lnTo>
                    <a:pt x="13" y="646"/>
                  </a:lnTo>
                  <a:lnTo>
                    <a:pt x="33" y="692"/>
                  </a:lnTo>
                  <a:lnTo>
                    <a:pt x="59" y="738"/>
                  </a:lnTo>
                  <a:lnTo>
                    <a:pt x="85" y="771"/>
                  </a:lnTo>
                  <a:lnTo>
                    <a:pt x="118" y="797"/>
                  </a:lnTo>
                  <a:lnTo>
                    <a:pt x="171" y="830"/>
                  </a:lnTo>
                  <a:lnTo>
                    <a:pt x="191" y="837"/>
                  </a:lnTo>
                  <a:lnTo>
                    <a:pt x="191" y="837"/>
                  </a:lnTo>
                  <a:lnTo>
                    <a:pt x="197" y="837"/>
                  </a:lnTo>
                  <a:lnTo>
                    <a:pt x="224" y="843"/>
                  </a:lnTo>
                  <a:lnTo>
                    <a:pt x="250" y="857"/>
                  </a:lnTo>
                  <a:lnTo>
                    <a:pt x="270" y="876"/>
                  </a:lnTo>
                  <a:lnTo>
                    <a:pt x="296" y="903"/>
                  </a:lnTo>
                  <a:lnTo>
                    <a:pt x="408" y="896"/>
                  </a:lnTo>
                  <a:lnTo>
                    <a:pt x="408" y="896"/>
                  </a:lnTo>
                  <a:lnTo>
                    <a:pt x="369" y="830"/>
                  </a:lnTo>
                  <a:lnTo>
                    <a:pt x="342" y="778"/>
                  </a:lnTo>
                  <a:lnTo>
                    <a:pt x="336" y="751"/>
                  </a:lnTo>
                  <a:lnTo>
                    <a:pt x="329" y="725"/>
                  </a:lnTo>
                  <a:lnTo>
                    <a:pt x="329" y="725"/>
                  </a:lnTo>
                  <a:lnTo>
                    <a:pt x="336" y="672"/>
                  </a:lnTo>
                  <a:lnTo>
                    <a:pt x="349" y="613"/>
                  </a:lnTo>
                  <a:lnTo>
                    <a:pt x="356" y="554"/>
                  </a:lnTo>
                  <a:lnTo>
                    <a:pt x="356" y="534"/>
                  </a:lnTo>
                  <a:lnTo>
                    <a:pt x="349" y="521"/>
                  </a:lnTo>
                  <a:lnTo>
                    <a:pt x="349" y="521"/>
                  </a:lnTo>
                  <a:lnTo>
                    <a:pt x="336" y="494"/>
                  </a:lnTo>
                  <a:lnTo>
                    <a:pt x="329" y="474"/>
                  </a:lnTo>
                  <a:lnTo>
                    <a:pt x="329" y="448"/>
                  </a:lnTo>
                  <a:lnTo>
                    <a:pt x="336" y="428"/>
                  </a:lnTo>
                  <a:lnTo>
                    <a:pt x="342" y="402"/>
                  </a:lnTo>
                  <a:lnTo>
                    <a:pt x="362" y="376"/>
                  </a:lnTo>
                  <a:lnTo>
                    <a:pt x="388" y="343"/>
                  </a:lnTo>
                  <a:lnTo>
                    <a:pt x="388" y="343"/>
                  </a:lnTo>
                  <a:lnTo>
                    <a:pt x="402" y="330"/>
                  </a:lnTo>
                  <a:lnTo>
                    <a:pt x="441" y="303"/>
                  </a:lnTo>
                  <a:lnTo>
                    <a:pt x="461" y="290"/>
                  </a:lnTo>
                  <a:lnTo>
                    <a:pt x="487" y="283"/>
                  </a:lnTo>
                  <a:lnTo>
                    <a:pt x="514" y="277"/>
                  </a:lnTo>
                  <a:lnTo>
                    <a:pt x="540" y="277"/>
                  </a:lnTo>
                  <a:lnTo>
                    <a:pt x="540" y="277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2" name="Freeform 15">
              <a:extLst>
                <a:ext uri="{FF2B5EF4-FFF2-40B4-BE49-F238E27FC236}">
                  <a16:creationId xmlns:a16="http://schemas.microsoft.com/office/drawing/2014/main" id="{99E5CA33-A5AD-4023-B723-8FAE2C56D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" y="2660"/>
              <a:ext cx="211" cy="303"/>
            </a:xfrm>
            <a:custGeom>
              <a:avLst/>
              <a:gdLst/>
              <a:ahLst/>
              <a:cxnLst>
                <a:cxn ang="0">
                  <a:pos x="211" y="171"/>
                </a:cxn>
                <a:cxn ang="0">
                  <a:pos x="211" y="171"/>
                </a:cxn>
                <a:cxn ang="0">
                  <a:pos x="205" y="145"/>
                </a:cxn>
                <a:cxn ang="0">
                  <a:pos x="185" y="85"/>
                </a:cxn>
                <a:cxn ang="0">
                  <a:pos x="165" y="52"/>
                </a:cxn>
                <a:cxn ang="0">
                  <a:pos x="145" y="26"/>
                </a:cxn>
                <a:cxn ang="0">
                  <a:pos x="119" y="6"/>
                </a:cxn>
                <a:cxn ang="0">
                  <a:pos x="99" y="0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53" y="0"/>
                </a:cxn>
                <a:cxn ang="0">
                  <a:pos x="27" y="13"/>
                </a:cxn>
                <a:cxn ang="0">
                  <a:pos x="14" y="26"/>
                </a:cxn>
                <a:cxn ang="0">
                  <a:pos x="7" y="46"/>
                </a:cxn>
                <a:cxn ang="0">
                  <a:pos x="0" y="72"/>
                </a:cxn>
                <a:cxn ang="0">
                  <a:pos x="7" y="105"/>
                </a:cxn>
                <a:cxn ang="0">
                  <a:pos x="27" y="138"/>
                </a:cxn>
                <a:cxn ang="0">
                  <a:pos x="47" y="171"/>
                </a:cxn>
                <a:cxn ang="0">
                  <a:pos x="47" y="171"/>
                </a:cxn>
                <a:cxn ang="0">
                  <a:pos x="106" y="244"/>
                </a:cxn>
                <a:cxn ang="0">
                  <a:pos x="132" y="276"/>
                </a:cxn>
                <a:cxn ang="0">
                  <a:pos x="165" y="296"/>
                </a:cxn>
                <a:cxn ang="0">
                  <a:pos x="178" y="303"/>
                </a:cxn>
                <a:cxn ang="0">
                  <a:pos x="191" y="303"/>
                </a:cxn>
                <a:cxn ang="0">
                  <a:pos x="198" y="296"/>
                </a:cxn>
                <a:cxn ang="0">
                  <a:pos x="205" y="283"/>
                </a:cxn>
                <a:cxn ang="0">
                  <a:pos x="211" y="270"/>
                </a:cxn>
                <a:cxn ang="0">
                  <a:pos x="211" y="244"/>
                </a:cxn>
                <a:cxn ang="0">
                  <a:pos x="211" y="171"/>
                </a:cxn>
                <a:cxn ang="0">
                  <a:pos x="211" y="171"/>
                </a:cxn>
              </a:cxnLst>
              <a:rect l="0" t="0" r="r" b="b"/>
              <a:pathLst>
                <a:path w="211" h="303">
                  <a:moveTo>
                    <a:pt x="211" y="171"/>
                  </a:moveTo>
                  <a:lnTo>
                    <a:pt x="211" y="171"/>
                  </a:lnTo>
                  <a:lnTo>
                    <a:pt x="205" y="145"/>
                  </a:lnTo>
                  <a:lnTo>
                    <a:pt x="185" y="85"/>
                  </a:lnTo>
                  <a:lnTo>
                    <a:pt x="165" y="52"/>
                  </a:lnTo>
                  <a:lnTo>
                    <a:pt x="145" y="26"/>
                  </a:lnTo>
                  <a:lnTo>
                    <a:pt x="119" y="6"/>
                  </a:lnTo>
                  <a:lnTo>
                    <a:pt x="99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53" y="0"/>
                  </a:lnTo>
                  <a:lnTo>
                    <a:pt x="27" y="13"/>
                  </a:lnTo>
                  <a:lnTo>
                    <a:pt x="14" y="26"/>
                  </a:lnTo>
                  <a:lnTo>
                    <a:pt x="7" y="46"/>
                  </a:lnTo>
                  <a:lnTo>
                    <a:pt x="0" y="72"/>
                  </a:lnTo>
                  <a:lnTo>
                    <a:pt x="7" y="105"/>
                  </a:lnTo>
                  <a:lnTo>
                    <a:pt x="27" y="138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106" y="244"/>
                  </a:lnTo>
                  <a:lnTo>
                    <a:pt x="132" y="276"/>
                  </a:lnTo>
                  <a:lnTo>
                    <a:pt x="165" y="296"/>
                  </a:lnTo>
                  <a:lnTo>
                    <a:pt x="178" y="303"/>
                  </a:lnTo>
                  <a:lnTo>
                    <a:pt x="191" y="303"/>
                  </a:lnTo>
                  <a:lnTo>
                    <a:pt x="198" y="296"/>
                  </a:lnTo>
                  <a:lnTo>
                    <a:pt x="205" y="283"/>
                  </a:lnTo>
                  <a:lnTo>
                    <a:pt x="211" y="270"/>
                  </a:lnTo>
                  <a:lnTo>
                    <a:pt x="211" y="244"/>
                  </a:lnTo>
                  <a:lnTo>
                    <a:pt x="211" y="171"/>
                  </a:lnTo>
                  <a:lnTo>
                    <a:pt x="211" y="171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3" name="Freeform 16">
              <a:extLst>
                <a:ext uri="{FF2B5EF4-FFF2-40B4-BE49-F238E27FC236}">
                  <a16:creationId xmlns:a16="http://schemas.microsoft.com/office/drawing/2014/main" id="{E5B851DA-387D-45B9-A663-4502175CC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" y="2034"/>
              <a:ext cx="580" cy="178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118" y="6"/>
                </a:cxn>
                <a:cxn ang="0">
                  <a:pos x="224" y="0"/>
                </a:cxn>
                <a:cxn ang="0">
                  <a:pos x="310" y="13"/>
                </a:cxn>
                <a:cxn ang="0">
                  <a:pos x="382" y="33"/>
                </a:cxn>
                <a:cxn ang="0">
                  <a:pos x="448" y="59"/>
                </a:cxn>
                <a:cxn ang="0">
                  <a:pos x="501" y="99"/>
                </a:cxn>
                <a:cxn ang="0">
                  <a:pos x="540" y="132"/>
                </a:cxn>
                <a:cxn ang="0">
                  <a:pos x="580" y="171"/>
                </a:cxn>
                <a:cxn ang="0">
                  <a:pos x="573" y="178"/>
                </a:cxn>
                <a:cxn ang="0">
                  <a:pos x="573" y="178"/>
                </a:cxn>
                <a:cxn ang="0">
                  <a:pos x="534" y="138"/>
                </a:cxn>
                <a:cxn ang="0">
                  <a:pos x="494" y="105"/>
                </a:cxn>
                <a:cxn ang="0">
                  <a:pos x="441" y="72"/>
                </a:cxn>
                <a:cxn ang="0">
                  <a:pos x="382" y="39"/>
                </a:cxn>
                <a:cxn ang="0">
                  <a:pos x="303" y="20"/>
                </a:cxn>
                <a:cxn ang="0">
                  <a:pos x="217" y="13"/>
                </a:cxn>
                <a:cxn ang="0">
                  <a:pos x="118" y="13"/>
                </a:cxn>
                <a:cxn ang="0">
                  <a:pos x="6" y="33"/>
                </a:cxn>
                <a:cxn ang="0">
                  <a:pos x="0" y="26"/>
                </a:cxn>
              </a:cxnLst>
              <a:rect l="0" t="0" r="r" b="b"/>
              <a:pathLst>
                <a:path w="580" h="178">
                  <a:moveTo>
                    <a:pt x="0" y="26"/>
                  </a:moveTo>
                  <a:lnTo>
                    <a:pt x="0" y="26"/>
                  </a:lnTo>
                  <a:lnTo>
                    <a:pt x="118" y="6"/>
                  </a:lnTo>
                  <a:lnTo>
                    <a:pt x="224" y="0"/>
                  </a:lnTo>
                  <a:lnTo>
                    <a:pt x="310" y="13"/>
                  </a:lnTo>
                  <a:lnTo>
                    <a:pt x="382" y="33"/>
                  </a:lnTo>
                  <a:lnTo>
                    <a:pt x="448" y="59"/>
                  </a:lnTo>
                  <a:lnTo>
                    <a:pt x="501" y="99"/>
                  </a:lnTo>
                  <a:lnTo>
                    <a:pt x="540" y="132"/>
                  </a:lnTo>
                  <a:lnTo>
                    <a:pt x="580" y="171"/>
                  </a:lnTo>
                  <a:lnTo>
                    <a:pt x="573" y="178"/>
                  </a:lnTo>
                  <a:lnTo>
                    <a:pt x="573" y="178"/>
                  </a:lnTo>
                  <a:lnTo>
                    <a:pt x="534" y="138"/>
                  </a:lnTo>
                  <a:lnTo>
                    <a:pt x="494" y="105"/>
                  </a:lnTo>
                  <a:lnTo>
                    <a:pt x="441" y="72"/>
                  </a:lnTo>
                  <a:lnTo>
                    <a:pt x="382" y="39"/>
                  </a:lnTo>
                  <a:lnTo>
                    <a:pt x="303" y="20"/>
                  </a:lnTo>
                  <a:lnTo>
                    <a:pt x="217" y="13"/>
                  </a:lnTo>
                  <a:lnTo>
                    <a:pt x="118" y="13"/>
                  </a:lnTo>
                  <a:lnTo>
                    <a:pt x="6" y="33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4" name="Freeform 17">
              <a:extLst>
                <a:ext uri="{FF2B5EF4-FFF2-40B4-BE49-F238E27FC236}">
                  <a16:creationId xmlns:a16="http://schemas.microsoft.com/office/drawing/2014/main" id="{CC68B926-A005-4943-AB6B-637B71503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" y="2080"/>
              <a:ext cx="520" cy="2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1" y="46"/>
                </a:cxn>
                <a:cxn ang="0">
                  <a:pos x="263" y="105"/>
                </a:cxn>
                <a:cxn ang="0">
                  <a:pos x="395" y="171"/>
                </a:cxn>
                <a:cxn ang="0">
                  <a:pos x="520" y="250"/>
                </a:cxn>
                <a:cxn ang="0">
                  <a:pos x="513" y="257"/>
                </a:cxn>
                <a:cxn ang="0">
                  <a:pos x="513" y="257"/>
                </a:cxn>
                <a:cxn ang="0">
                  <a:pos x="388" y="184"/>
                </a:cxn>
                <a:cxn ang="0">
                  <a:pos x="257" y="112"/>
                </a:cxn>
                <a:cxn ang="0">
                  <a:pos x="125" y="59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520" h="257">
                  <a:moveTo>
                    <a:pt x="0" y="0"/>
                  </a:moveTo>
                  <a:lnTo>
                    <a:pt x="0" y="0"/>
                  </a:lnTo>
                  <a:lnTo>
                    <a:pt x="131" y="46"/>
                  </a:lnTo>
                  <a:lnTo>
                    <a:pt x="263" y="105"/>
                  </a:lnTo>
                  <a:lnTo>
                    <a:pt x="395" y="171"/>
                  </a:lnTo>
                  <a:lnTo>
                    <a:pt x="520" y="250"/>
                  </a:lnTo>
                  <a:lnTo>
                    <a:pt x="513" y="257"/>
                  </a:lnTo>
                  <a:lnTo>
                    <a:pt x="513" y="257"/>
                  </a:lnTo>
                  <a:lnTo>
                    <a:pt x="388" y="184"/>
                  </a:lnTo>
                  <a:lnTo>
                    <a:pt x="257" y="112"/>
                  </a:lnTo>
                  <a:lnTo>
                    <a:pt x="125" y="5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5" name="Freeform 18">
              <a:extLst>
                <a:ext uri="{FF2B5EF4-FFF2-40B4-BE49-F238E27FC236}">
                  <a16:creationId xmlns:a16="http://schemas.microsoft.com/office/drawing/2014/main" id="{A56BA49E-5FD0-4AFF-8BB6-3B5EC865D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" y="2093"/>
              <a:ext cx="257" cy="442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250" y="33"/>
                </a:cxn>
                <a:cxn ang="0">
                  <a:pos x="250" y="33"/>
                </a:cxn>
                <a:cxn ang="0">
                  <a:pos x="217" y="152"/>
                </a:cxn>
                <a:cxn ang="0">
                  <a:pos x="197" y="211"/>
                </a:cxn>
                <a:cxn ang="0">
                  <a:pos x="178" y="264"/>
                </a:cxn>
                <a:cxn ang="0">
                  <a:pos x="145" y="316"/>
                </a:cxn>
                <a:cxn ang="0">
                  <a:pos x="105" y="363"/>
                </a:cxn>
                <a:cxn ang="0">
                  <a:pos x="59" y="402"/>
                </a:cxn>
                <a:cxn ang="0">
                  <a:pos x="6" y="442"/>
                </a:cxn>
                <a:cxn ang="0">
                  <a:pos x="0" y="428"/>
                </a:cxn>
                <a:cxn ang="0">
                  <a:pos x="0" y="428"/>
                </a:cxn>
                <a:cxn ang="0">
                  <a:pos x="52" y="395"/>
                </a:cxn>
                <a:cxn ang="0">
                  <a:pos x="99" y="356"/>
                </a:cxn>
                <a:cxn ang="0">
                  <a:pos x="138" y="310"/>
                </a:cxn>
                <a:cxn ang="0">
                  <a:pos x="164" y="257"/>
                </a:cxn>
                <a:cxn ang="0">
                  <a:pos x="191" y="204"/>
                </a:cxn>
                <a:cxn ang="0">
                  <a:pos x="211" y="145"/>
                </a:cxn>
                <a:cxn ang="0">
                  <a:pos x="243" y="27"/>
                </a:cxn>
                <a:cxn ang="0">
                  <a:pos x="250" y="0"/>
                </a:cxn>
                <a:cxn ang="0">
                  <a:pos x="257" y="0"/>
                </a:cxn>
              </a:cxnLst>
              <a:rect l="0" t="0" r="r" b="b"/>
              <a:pathLst>
                <a:path w="257" h="442">
                  <a:moveTo>
                    <a:pt x="257" y="0"/>
                  </a:moveTo>
                  <a:lnTo>
                    <a:pt x="250" y="33"/>
                  </a:lnTo>
                  <a:lnTo>
                    <a:pt x="250" y="33"/>
                  </a:lnTo>
                  <a:lnTo>
                    <a:pt x="217" y="152"/>
                  </a:lnTo>
                  <a:lnTo>
                    <a:pt x="197" y="211"/>
                  </a:lnTo>
                  <a:lnTo>
                    <a:pt x="178" y="264"/>
                  </a:lnTo>
                  <a:lnTo>
                    <a:pt x="145" y="316"/>
                  </a:lnTo>
                  <a:lnTo>
                    <a:pt x="105" y="363"/>
                  </a:lnTo>
                  <a:lnTo>
                    <a:pt x="59" y="402"/>
                  </a:lnTo>
                  <a:lnTo>
                    <a:pt x="6" y="442"/>
                  </a:lnTo>
                  <a:lnTo>
                    <a:pt x="0" y="428"/>
                  </a:lnTo>
                  <a:lnTo>
                    <a:pt x="0" y="428"/>
                  </a:lnTo>
                  <a:lnTo>
                    <a:pt x="52" y="395"/>
                  </a:lnTo>
                  <a:lnTo>
                    <a:pt x="99" y="356"/>
                  </a:lnTo>
                  <a:lnTo>
                    <a:pt x="138" y="310"/>
                  </a:lnTo>
                  <a:lnTo>
                    <a:pt x="164" y="257"/>
                  </a:lnTo>
                  <a:lnTo>
                    <a:pt x="191" y="204"/>
                  </a:lnTo>
                  <a:lnTo>
                    <a:pt x="211" y="145"/>
                  </a:lnTo>
                  <a:lnTo>
                    <a:pt x="243" y="27"/>
                  </a:lnTo>
                  <a:lnTo>
                    <a:pt x="250" y="0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6" name="Freeform 19">
              <a:extLst>
                <a:ext uri="{FF2B5EF4-FFF2-40B4-BE49-F238E27FC236}">
                  <a16:creationId xmlns:a16="http://schemas.microsoft.com/office/drawing/2014/main" id="{B6DB65E8-5504-4A01-B04C-618F87019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9" y="2133"/>
              <a:ext cx="271" cy="309"/>
            </a:xfrm>
            <a:custGeom>
              <a:avLst/>
              <a:gdLst/>
              <a:ahLst/>
              <a:cxnLst>
                <a:cxn ang="0">
                  <a:pos x="271" y="0"/>
                </a:cxn>
                <a:cxn ang="0">
                  <a:pos x="271" y="0"/>
                </a:cxn>
                <a:cxn ang="0">
                  <a:pos x="238" y="59"/>
                </a:cxn>
                <a:cxn ang="0">
                  <a:pos x="198" y="112"/>
                </a:cxn>
                <a:cxn ang="0">
                  <a:pos x="106" y="211"/>
                </a:cxn>
                <a:cxn ang="0">
                  <a:pos x="106" y="211"/>
                </a:cxn>
                <a:cxn ang="0">
                  <a:pos x="53" y="257"/>
                </a:cxn>
                <a:cxn ang="0">
                  <a:pos x="7" y="309"/>
                </a:cxn>
                <a:cxn ang="0">
                  <a:pos x="0" y="303"/>
                </a:cxn>
                <a:cxn ang="0">
                  <a:pos x="0" y="303"/>
                </a:cxn>
                <a:cxn ang="0">
                  <a:pos x="47" y="250"/>
                </a:cxn>
                <a:cxn ang="0">
                  <a:pos x="99" y="204"/>
                </a:cxn>
                <a:cxn ang="0">
                  <a:pos x="99" y="204"/>
                </a:cxn>
                <a:cxn ang="0">
                  <a:pos x="191" y="105"/>
                </a:cxn>
                <a:cxn ang="0">
                  <a:pos x="231" y="52"/>
                </a:cxn>
                <a:cxn ang="0">
                  <a:pos x="257" y="0"/>
                </a:cxn>
                <a:cxn ang="0">
                  <a:pos x="271" y="0"/>
                </a:cxn>
              </a:cxnLst>
              <a:rect l="0" t="0" r="r" b="b"/>
              <a:pathLst>
                <a:path w="271" h="309">
                  <a:moveTo>
                    <a:pt x="271" y="0"/>
                  </a:moveTo>
                  <a:lnTo>
                    <a:pt x="271" y="0"/>
                  </a:lnTo>
                  <a:lnTo>
                    <a:pt x="238" y="59"/>
                  </a:lnTo>
                  <a:lnTo>
                    <a:pt x="198" y="112"/>
                  </a:lnTo>
                  <a:lnTo>
                    <a:pt x="106" y="211"/>
                  </a:lnTo>
                  <a:lnTo>
                    <a:pt x="106" y="211"/>
                  </a:lnTo>
                  <a:lnTo>
                    <a:pt x="53" y="257"/>
                  </a:lnTo>
                  <a:lnTo>
                    <a:pt x="7" y="309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47" y="250"/>
                  </a:lnTo>
                  <a:lnTo>
                    <a:pt x="99" y="204"/>
                  </a:lnTo>
                  <a:lnTo>
                    <a:pt x="99" y="204"/>
                  </a:lnTo>
                  <a:lnTo>
                    <a:pt x="191" y="105"/>
                  </a:lnTo>
                  <a:lnTo>
                    <a:pt x="231" y="52"/>
                  </a:lnTo>
                  <a:lnTo>
                    <a:pt x="257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7" name="Freeform 20">
              <a:extLst>
                <a:ext uri="{FF2B5EF4-FFF2-40B4-BE49-F238E27FC236}">
                  <a16:creationId xmlns:a16="http://schemas.microsoft.com/office/drawing/2014/main" id="{1B5BF629-1163-4909-8BCB-043DE1A36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" y="2146"/>
              <a:ext cx="467" cy="441"/>
            </a:xfrm>
            <a:custGeom>
              <a:avLst/>
              <a:gdLst/>
              <a:ahLst/>
              <a:cxnLst>
                <a:cxn ang="0">
                  <a:pos x="263" y="13"/>
                </a:cxn>
                <a:cxn ang="0">
                  <a:pos x="263" y="13"/>
                </a:cxn>
                <a:cxn ang="0">
                  <a:pos x="276" y="33"/>
                </a:cxn>
                <a:cxn ang="0">
                  <a:pos x="309" y="72"/>
                </a:cxn>
                <a:cxn ang="0">
                  <a:pos x="335" y="99"/>
                </a:cxn>
                <a:cxn ang="0">
                  <a:pos x="375" y="125"/>
                </a:cxn>
                <a:cxn ang="0">
                  <a:pos x="415" y="151"/>
                </a:cxn>
                <a:cxn ang="0">
                  <a:pos x="467" y="178"/>
                </a:cxn>
                <a:cxn ang="0">
                  <a:pos x="467" y="178"/>
                </a:cxn>
                <a:cxn ang="0">
                  <a:pos x="447" y="178"/>
                </a:cxn>
                <a:cxn ang="0">
                  <a:pos x="388" y="165"/>
                </a:cxn>
                <a:cxn ang="0">
                  <a:pos x="316" y="138"/>
                </a:cxn>
                <a:cxn ang="0">
                  <a:pos x="276" y="118"/>
                </a:cxn>
                <a:cxn ang="0">
                  <a:pos x="237" y="99"/>
                </a:cxn>
                <a:cxn ang="0">
                  <a:pos x="237" y="99"/>
                </a:cxn>
                <a:cxn ang="0">
                  <a:pos x="230" y="151"/>
                </a:cxn>
                <a:cxn ang="0">
                  <a:pos x="217" y="204"/>
                </a:cxn>
                <a:cxn ang="0">
                  <a:pos x="191" y="263"/>
                </a:cxn>
                <a:cxn ang="0">
                  <a:pos x="191" y="263"/>
                </a:cxn>
                <a:cxn ang="0">
                  <a:pos x="158" y="310"/>
                </a:cxn>
                <a:cxn ang="0">
                  <a:pos x="125" y="349"/>
                </a:cxn>
                <a:cxn ang="0">
                  <a:pos x="85" y="395"/>
                </a:cxn>
                <a:cxn ang="0">
                  <a:pos x="85" y="395"/>
                </a:cxn>
                <a:cxn ang="0">
                  <a:pos x="105" y="342"/>
                </a:cxn>
                <a:cxn ang="0">
                  <a:pos x="125" y="296"/>
                </a:cxn>
                <a:cxn ang="0">
                  <a:pos x="125" y="257"/>
                </a:cxn>
                <a:cxn ang="0">
                  <a:pos x="125" y="257"/>
                </a:cxn>
                <a:cxn ang="0">
                  <a:pos x="92" y="336"/>
                </a:cxn>
                <a:cxn ang="0">
                  <a:pos x="46" y="435"/>
                </a:cxn>
                <a:cxn ang="0">
                  <a:pos x="46" y="435"/>
                </a:cxn>
                <a:cxn ang="0">
                  <a:pos x="39" y="441"/>
                </a:cxn>
                <a:cxn ang="0">
                  <a:pos x="32" y="441"/>
                </a:cxn>
                <a:cxn ang="0">
                  <a:pos x="26" y="441"/>
                </a:cxn>
                <a:cxn ang="0">
                  <a:pos x="19" y="435"/>
                </a:cxn>
                <a:cxn ang="0">
                  <a:pos x="13" y="402"/>
                </a:cxn>
                <a:cxn ang="0">
                  <a:pos x="6" y="362"/>
                </a:cxn>
                <a:cxn ang="0">
                  <a:pos x="0" y="310"/>
                </a:cxn>
                <a:cxn ang="0">
                  <a:pos x="6" y="257"/>
                </a:cxn>
                <a:cxn ang="0">
                  <a:pos x="13" y="211"/>
                </a:cxn>
                <a:cxn ang="0">
                  <a:pos x="26" y="171"/>
                </a:cxn>
                <a:cxn ang="0">
                  <a:pos x="26" y="171"/>
                </a:cxn>
                <a:cxn ang="0">
                  <a:pos x="52" y="112"/>
                </a:cxn>
                <a:cxn ang="0">
                  <a:pos x="85" y="66"/>
                </a:cxn>
                <a:cxn ang="0">
                  <a:pos x="118" y="26"/>
                </a:cxn>
                <a:cxn ang="0">
                  <a:pos x="138" y="6"/>
                </a:cxn>
                <a:cxn ang="0">
                  <a:pos x="138" y="6"/>
                </a:cxn>
                <a:cxn ang="0">
                  <a:pos x="164" y="0"/>
                </a:cxn>
                <a:cxn ang="0">
                  <a:pos x="204" y="0"/>
                </a:cxn>
                <a:cxn ang="0">
                  <a:pos x="243" y="6"/>
                </a:cxn>
                <a:cxn ang="0">
                  <a:pos x="263" y="13"/>
                </a:cxn>
                <a:cxn ang="0">
                  <a:pos x="263" y="13"/>
                </a:cxn>
              </a:cxnLst>
              <a:rect l="0" t="0" r="r" b="b"/>
              <a:pathLst>
                <a:path w="467" h="441">
                  <a:moveTo>
                    <a:pt x="263" y="13"/>
                  </a:moveTo>
                  <a:lnTo>
                    <a:pt x="263" y="13"/>
                  </a:lnTo>
                  <a:lnTo>
                    <a:pt x="276" y="33"/>
                  </a:lnTo>
                  <a:lnTo>
                    <a:pt x="309" y="72"/>
                  </a:lnTo>
                  <a:lnTo>
                    <a:pt x="335" y="99"/>
                  </a:lnTo>
                  <a:lnTo>
                    <a:pt x="375" y="125"/>
                  </a:lnTo>
                  <a:lnTo>
                    <a:pt x="415" y="151"/>
                  </a:lnTo>
                  <a:lnTo>
                    <a:pt x="467" y="178"/>
                  </a:lnTo>
                  <a:lnTo>
                    <a:pt x="467" y="178"/>
                  </a:lnTo>
                  <a:lnTo>
                    <a:pt x="447" y="178"/>
                  </a:lnTo>
                  <a:lnTo>
                    <a:pt x="388" y="165"/>
                  </a:lnTo>
                  <a:lnTo>
                    <a:pt x="316" y="138"/>
                  </a:lnTo>
                  <a:lnTo>
                    <a:pt x="276" y="118"/>
                  </a:lnTo>
                  <a:lnTo>
                    <a:pt x="237" y="99"/>
                  </a:lnTo>
                  <a:lnTo>
                    <a:pt x="237" y="99"/>
                  </a:lnTo>
                  <a:lnTo>
                    <a:pt x="230" y="151"/>
                  </a:lnTo>
                  <a:lnTo>
                    <a:pt x="217" y="204"/>
                  </a:lnTo>
                  <a:lnTo>
                    <a:pt x="191" y="263"/>
                  </a:lnTo>
                  <a:lnTo>
                    <a:pt x="191" y="263"/>
                  </a:lnTo>
                  <a:lnTo>
                    <a:pt x="158" y="310"/>
                  </a:lnTo>
                  <a:lnTo>
                    <a:pt x="125" y="349"/>
                  </a:lnTo>
                  <a:lnTo>
                    <a:pt x="85" y="395"/>
                  </a:lnTo>
                  <a:lnTo>
                    <a:pt x="85" y="395"/>
                  </a:lnTo>
                  <a:lnTo>
                    <a:pt x="105" y="342"/>
                  </a:lnTo>
                  <a:lnTo>
                    <a:pt x="125" y="296"/>
                  </a:lnTo>
                  <a:lnTo>
                    <a:pt x="125" y="257"/>
                  </a:lnTo>
                  <a:lnTo>
                    <a:pt x="125" y="257"/>
                  </a:lnTo>
                  <a:lnTo>
                    <a:pt x="92" y="336"/>
                  </a:lnTo>
                  <a:lnTo>
                    <a:pt x="46" y="435"/>
                  </a:lnTo>
                  <a:lnTo>
                    <a:pt x="46" y="435"/>
                  </a:lnTo>
                  <a:lnTo>
                    <a:pt x="39" y="441"/>
                  </a:lnTo>
                  <a:lnTo>
                    <a:pt x="32" y="441"/>
                  </a:lnTo>
                  <a:lnTo>
                    <a:pt x="26" y="441"/>
                  </a:lnTo>
                  <a:lnTo>
                    <a:pt x="19" y="435"/>
                  </a:lnTo>
                  <a:lnTo>
                    <a:pt x="13" y="402"/>
                  </a:lnTo>
                  <a:lnTo>
                    <a:pt x="6" y="362"/>
                  </a:lnTo>
                  <a:lnTo>
                    <a:pt x="0" y="310"/>
                  </a:lnTo>
                  <a:lnTo>
                    <a:pt x="6" y="257"/>
                  </a:lnTo>
                  <a:lnTo>
                    <a:pt x="13" y="211"/>
                  </a:lnTo>
                  <a:lnTo>
                    <a:pt x="26" y="171"/>
                  </a:lnTo>
                  <a:lnTo>
                    <a:pt x="26" y="171"/>
                  </a:lnTo>
                  <a:lnTo>
                    <a:pt x="52" y="112"/>
                  </a:lnTo>
                  <a:lnTo>
                    <a:pt x="85" y="66"/>
                  </a:lnTo>
                  <a:lnTo>
                    <a:pt x="118" y="2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64" y="0"/>
                  </a:lnTo>
                  <a:lnTo>
                    <a:pt x="204" y="0"/>
                  </a:lnTo>
                  <a:lnTo>
                    <a:pt x="243" y="6"/>
                  </a:lnTo>
                  <a:lnTo>
                    <a:pt x="263" y="13"/>
                  </a:lnTo>
                  <a:lnTo>
                    <a:pt x="263" y="13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8" name="Freeform 21">
              <a:extLst>
                <a:ext uri="{FF2B5EF4-FFF2-40B4-BE49-F238E27FC236}">
                  <a16:creationId xmlns:a16="http://schemas.microsoft.com/office/drawing/2014/main" id="{D5446BDA-34EF-467E-9CEE-BFE3D28C7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" y="2864"/>
              <a:ext cx="46" cy="72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40" y="7"/>
                </a:cxn>
                <a:cxn ang="0">
                  <a:pos x="27" y="20"/>
                </a:cxn>
                <a:cxn ang="0">
                  <a:pos x="20" y="33"/>
                </a:cxn>
                <a:cxn ang="0">
                  <a:pos x="20" y="33"/>
                </a:cxn>
                <a:cxn ang="0">
                  <a:pos x="13" y="72"/>
                </a:cxn>
                <a:cxn ang="0">
                  <a:pos x="13" y="72"/>
                </a:cxn>
                <a:cxn ang="0">
                  <a:pos x="7" y="53"/>
                </a:cxn>
                <a:cxn ang="0">
                  <a:pos x="0" y="33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13" y="7"/>
                </a:cxn>
                <a:cxn ang="0">
                  <a:pos x="27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46" h="72">
                  <a:moveTo>
                    <a:pt x="46" y="0"/>
                  </a:moveTo>
                  <a:lnTo>
                    <a:pt x="46" y="0"/>
                  </a:lnTo>
                  <a:lnTo>
                    <a:pt x="40" y="7"/>
                  </a:lnTo>
                  <a:lnTo>
                    <a:pt x="27" y="20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7" y="53"/>
                  </a:lnTo>
                  <a:lnTo>
                    <a:pt x="0" y="33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13" y="7"/>
                  </a:lnTo>
                  <a:lnTo>
                    <a:pt x="27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9" name="Freeform 22">
              <a:extLst>
                <a:ext uri="{FF2B5EF4-FFF2-40B4-BE49-F238E27FC236}">
                  <a16:creationId xmlns:a16="http://schemas.microsoft.com/office/drawing/2014/main" id="{0D0B88EA-5D70-4A92-A0CB-92A501354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2390"/>
              <a:ext cx="138" cy="415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6" y="0"/>
                </a:cxn>
                <a:cxn ang="0">
                  <a:pos x="26" y="19"/>
                </a:cxn>
                <a:cxn ang="0">
                  <a:pos x="6" y="46"/>
                </a:cxn>
                <a:cxn ang="0">
                  <a:pos x="0" y="59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6" y="112"/>
                </a:cxn>
                <a:cxn ang="0">
                  <a:pos x="13" y="151"/>
                </a:cxn>
                <a:cxn ang="0">
                  <a:pos x="46" y="230"/>
                </a:cxn>
                <a:cxn ang="0">
                  <a:pos x="98" y="336"/>
                </a:cxn>
                <a:cxn ang="0">
                  <a:pos x="98" y="336"/>
                </a:cxn>
                <a:cxn ang="0">
                  <a:pos x="85" y="349"/>
                </a:cxn>
                <a:cxn ang="0">
                  <a:pos x="59" y="375"/>
                </a:cxn>
                <a:cxn ang="0">
                  <a:pos x="13" y="415"/>
                </a:cxn>
                <a:cxn ang="0">
                  <a:pos x="13" y="415"/>
                </a:cxn>
                <a:cxn ang="0">
                  <a:pos x="66" y="388"/>
                </a:cxn>
                <a:cxn ang="0">
                  <a:pos x="105" y="362"/>
                </a:cxn>
                <a:cxn ang="0">
                  <a:pos x="138" y="342"/>
                </a:cxn>
                <a:cxn ang="0">
                  <a:pos x="138" y="342"/>
                </a:cxn>
                <a:cxn ang="0">
                  <a:pos x="98" y="270"/>
                </a:cxn>
                <a:cxn ang="0">
                  <a:pos x="52" y="164"/>
                </a:cxn>
                <a:cxn ang="0">
                  <a:pos x="52" y="164"/>
                </a:cxn>
                <a:cxn ang="0">
                  <a:pos x="33" y="125"/>
                </a:cxn>
                <a:cxn ang="0">
                  <a:pos x="19" y="85"/>
                </a:cxn>
                <a:cxn ang="0">
                  <a:pos x="19" y="66"/>
                </a:cxn>
                <a:cxn ang="0">
                  <a:pos x="26" y="46"/>
                </a:cxn>
                <a:cxn ang="0">
                  <a:pos x="33" y="19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138" h="415">
                  <a:moveTo>
                    <a:pt x="52" y="0"/>
                  </a:moveTo>
                  <a:lnTo>
                    <a:pt x="52" y="0"/>
                  </a:lnTo>
                  <a:lnTo>
                    <a:pt x="46" y="0"/>
                  </a:lnTo>
                  <a:lnTo>
                    <a:pt x="26" y="19"/>
                  </a:lnTo>
                  <a:lnTo>
                    <a:pt x="6" y="46"/>
                  </a:lnTo>
                  <a:lnTo>
                    <a:pt x="0" y="59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6" y="112"/>
                  </a:lnTo>
                  <a:lnTo>
                    <a:pt x="13" y="151"/>
                  </a:lnTo>
                  <a:lnTo>
                    <a:pt x="46" y="230"/>
                  </a:lnTo>
                  <a:lnTo>
                    <a:pt x="98" y="336"/>
                  </a:lnTo>
                  <a:lnTo>
                    <a:pt x="98" y="336"/>
                  </a:lnTo>
                  <a:lnTo>
                    <a:pt x="85" y="349"/>
                  </a:lnTo>
                  <a:lnTo>
                    <a:pt x="59" y="375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66" y="388"/>
                  </a:lnTo>
                  <a:lnTo>
                    <a:pt x="105" y="362"/>
                  </a:lnTo>
                  <a:lnTo>
                    <a:pt x="138" y="342"/>
                  </a:lnTo>
                  <a:lnTo>
                    <a:pt x="138" y="342"/>
                  </a:lnTo>
                  <a:lnTo>
                    <a:pt x="98" y="270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33" y="125"/>
                  </a:lnTo>
                  <a:lnTo>
                    <a:pt x="19" y="85"/>
                  </a:lnTo>
                  <a:lnTo>
                    <a:pt x="19" y="66"/>
                  </a:lnTo>
                  <a:lnTo>
                    <a:pt x="26" y="46"/>
                  </a:lnTo>
                  <a:lnTo>
                    <a:pt x="33" y="19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0" name="Freeform 23">
              <a:extLst>
                <a:ext uri="{FF2B5EF4-FFF2-40B4-BE49-F238E27FC236}">
                  <a16:creationId xmlns:a16="http://schemas.microsoft.com/office/drawing/2014/main" id="{CA6CC104-FDB7-4E19-A630-EB5717B03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" y="3002"/>
              <a:ext cx="86" cy="46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86" y="0"/>
                </a:cxn>
                <a:cxn ang="0">
                  <a:pos x="60" y="14"/>
                </a:cxn>
                <a:cxn ang="0">
                  <a:pos x="33" y="27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13" y="46"/>
                </a:cxn>
                <a:cxn ang="0">
                  <a:pos x="40" y="46"/>
                </a:cxn>
                <a:cxn ang="0">
                  <a:pos x="40" y="46"/>
                </a:cxn>
                <a:cxn ang="0">
                  <a:pos x="66" y="40"/>
                </a:cxn>
                <a:cxn ang="0">
                  <a:pos x="79" y="33"/>
                </a:cxn>
                <a:cxn ang="0">
                  <a:pos x="86" y="20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r" b="b"/>
              <a:pathLst>
                <a:path w="86" h="46">
                  <a:moveTo>
                    <a:pt x="86" y="0"/>
                  </a:moveTo>
                  <a:lnTo>
                    <a:pt x="86" y="0"/>
                  </a:lnTo>
                  <a:lnTo>
                    <a:pt x="60" y="14"/>
                  </a:lnTo>
                  <a:lnTo>
                    <a:pt x="33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13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66" y="40"/>
                  </a:lnTo>
                  <a:lnTo>
                    <a:pt x="79" y="33"/>
                  </a:lnTo>
                  <a:lnTo>
                    <a:pt x="86" y="2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1" name="Freeform 24">
              <a:extLst>
                <a:ext uri="{FF2B5EF4-FFF2-40B4-BE49-F238E27FC236}">
                  <a16:creationId xmlns:a16="http://schemas.microsoft.com/office/drawing/2014/main" id="{DC5DE0AB-92B1-458A-8490-5F8AB7CEA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" y="2409"/>
              <a:ext cx="290" cy="172"/>
            </a:xfrm>
            <a:custGeom>
              <a:avLst/>
              <a:gdLst/>
              <a:ahLst/>
              <a:cxnLst>
                <a:cxn ang="0">
                  <a:pos x="290" y="47"/>
                </a:cxn>
                <a:cxn ang="0">
                  <a:pos x="290" y="47"/>
                </a:cxn>
                <a:cxn ang="0">
                  <a:pos x="244" y="47"/>
                </a:cxn>
                <a:cxn ang="0">
                  <a:pos x="198" y="47"/>
                </a:cxn>
                <a:cxn ang="0">
                  <a:pos x="145" y="53"/>
                </a:cxn>
                <a:cxn ang="0">
                  <a:pos x="145" y="53"/>
                </a:cxn>
                <a:cxn ang="0">
                  <a:pos x="119" y="66"/>
                </a:cxn>
                <a:cxn ang="0">
                  <a:pos x="93" y="79"/>
                </a:cxn>
                <a:cxn ang="0">
                  <a:pos x="47" y="119"/>
                </a:cxn>
                <a:cxn ang="0">
                  <a:pos x="0" y="172"/>
                </a:cxn>
                <a:cxn ang="0">
                  <a:pos x="0" y="172"/>
                </a:cxn>
                <a:cxn ang="0">
                  <a:pos x="20" y="112"/>
                </a:cxn>
                <a:cxn ang="0">
                  <a:pos x="47" y="66"/>
                </a:cxn>
                <a:cxn ang="0">
                  <a:pos x="60" y="47"/>
                </a:cxn>
                <a:cxn ang="0">
                  <a:pos x="73" y="33"/>
                </a:cxn>
                <a:cxn ang="0">
                  <a:pos x="73" y="33"/>
                </a:cxn>
                <a:cxn ang="0">
                  <a:pos x="126" y="14"/>
                </a:cxn>
                <a:cxn ang="0">
                  <a:pos x="159" y="7"/>
                </a:cxn>
                <a:cxn ang="0">
                  <a:pos x="198" y="0"/>
                </a:cxn>
                <a:cxn ang="0">
                  <a:pos x="231" y="0"/>
                </a:cxn>
                <a:cxn ang="0">
                  <a:pos x="264" y="7"/>
                </a:cxn>
                <a:cxn ang="0">
                  <a:pos x="284" y="20"/>
                </a:cxn>
                <a:cxn ang="0">
                  <a:pos x="290" y="33"/>
                </a:cxn>
                <a:cxn ang="0">
                  <a:pos x="290" y="47"/>
                </a:cxn>
                <a:cxn ang="0">
                  <a:pos x="290" y="47"/>
                </a:cxn>
              </a:cxnLst>
              <a:rect l="0" t="0" r="r" b="b"/>
              <a:pathLst>
                <a:path w="290" h="172">
                  <a:moveTo>
                    <a:pt x="290" y="47"/>
                  </a:moveTo>
                  <a:lnTo>
                    <a:pt x="290" y="47"/>
                  </a:lnTo>
                  <a:lnTo>
                    <a:pt x="244" y="47"/>
                  </a:lnTo>
                  <a:lnTo>
                    <a:pt x="198" y="47"/>
                  </a:lnTo>
                  <a:lnTo>
                    <a:pt x="145" y="53"/>
                  </a:lnTo>
                  <a:lnTo>
                    <a:pt x="145" y="53"/>
                  </a:lnTo>
                  <a:lnTo>
                    <a:pt x="119" y="66"/>
                  </a:lnTo>
                  <a:lnTo>
                    <a:pt x="93" y="79"/>
                  </a:lnTo>
                  <a:lnTo>
                    <a:pt x="47" y="119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20" y="112"/>
                  </a:lnTo>
                  <a:lnTo>
                    <a:pt x="47" y="66"/>
                  </a:lnTo>
                  <a:lnTo>
                    <a:pt x="60" y="47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126" y="14"/>
                  </a:lnTo>
                  <a:lnTo>
                    <a:pt x="159" y="7"/>
                  </a:lnTo>
                  <a:lnTo>
                    <a:pt x="198" y="0"/>
                  </a:lnTo>
                  <a:lnTo>
                    <a:pt x="231" y="0"/>
                  </a:lnTo>
                  <a:lnTo>
                    <a:pt x="264" y="7"/>
                  </a:lnTo>
                  <a:lnTo>
                    <a:pt x="284" y="20"/>
                  </a:lnTo>
                  <a:lnTo>
                    <a:pt x="290" y="33"/>
                  </a:lnTo>
                  <a:lnTo>
                    <a:pt x="290" y="47"/>
                  </a:lnTo>
                  <a:lnTo>
                    <a:pt x="290" y="47"/>
                  </a:lnTo>
                  <a:close/>
                </a:path>
              </a:pathLst>
            </a:custGeom>
            <a:solidFill>
              <a:srgbClr val="8945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2" name="Freeform 25">
              <a:extLst>
                <a:ext uri="{FF2B5EF4-FFF2-40B4-BE49-F238E27FC236}">
                  <a16:creationId xmlns:a16="http://schemas.microsoft.com/office/drawing/2014/main" id="{950FCAD1-3B0C-466F-AC27-8428D4BCF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" y="2363"/>
              <a:ext cx="139" cy="86"/>
            </a:xfrm>
            <a:custGeom>
              <a:avLst/>
              <a:gdLst/>
              <a:ahLst/>
              <a:cxnLst>
                <a:cxn ang="0">
                  <a:pos x="132" y="73"/>
                </a:cxn>
                <a:cxn ang="0">
                  <a:pos x="132" y="73"/>
                </a:cxn>
                <a:cxn ang="0">
                  <a:pos x="125" y="60"/>
                </a:cxn>
                <a:cxn ang="0">
                  <a:pos x="112" y="46"/>
                </a:cxn>
                <a:cxn ang="0">
                  <a:pos x="92" y="40"/>
                </a:cxn>
                <a:cxn ang="0">
                  <a:pos x="92" y="40"/>
                </a:cxn>
                <a:cxn ang="0">
                  <a:pos x="66" y="46"/>
                </a:cxn>
                <a:cxn ang="0">
                  <a:pos x="33" y="60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53"/>
                </a:cxn>
                <a:cxn ang="0">
                  <a:pos x="7" y="27"/>
                </a:cxn>
                <a:cxn ang="0">
                  <a:pos x="13" y="20"/>
                </a:cxn>
                <a:cxn ang="0">
                  <a:pos x="27" y="13"/>
                </a:cxn>
                <a:cxn ang="0">
                  <a:pos x="27" y="13"/>
                </a:cxn>
                <a:cxn ang="0">
                  <a:pos x="60" y="0"/>
                </a:cxn>
                <a:cxn ang="0">
                  <a:pos x="79" y="0"/>
                </a:cxn>
                <a:cxn ang="0">
                  <a:pos x="99" y="0"/>
                </a:cxn>
                <a:cxn ang="0">
                  <a:pos x="119" y="7"/>
                </a:cxn>
                <a:cxn ang="0">
                  <a:pos x="132" y="20"/>
                </a:cxn>
                <a:cxn ang="0">
                  <a:pos x="139" y="40"/>
                </a:cxn>
                <a:cxn ang="0">
                  <a:pos x="132" y="73"/>
                </a:cxn>
                <a:cxn ang="0">
                  <a:pos x="132" y="73"/>
                </a:cxn>
              </a:cxnLst>
              <a:rect l="0" t="0" r="r" b="b"/>
              <a:pathLst>
                <a:path w="139" h="86">
                  <a:moveTo>
                    <a:pt x="132" y="73"/>
                  </a:moveTo>
                  <a:lnTo>
                    <a:pt x="132" y="73"/>
                  </a:lnTo>
                  <a:lnTo>
                    <a:pt x="125" y="60"/>
                  </a:lnTo>
                  <a:lnTo>
                    <a:pt x="112" y="46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66" y="46"/>
                  </a:lnTo>
                  <a:lnTo>
                    <a:pt x="33" y="60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53"/>
                  </a:lnTo>
                  <a:lnTo>
                    <a:pt x="7" y="27"/>
                  </a:lnTo>
                  <a:lnTo>
                    <a:pt x="13" y="20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99" y="0"/>
                  </a:lnTo>
                  <a:lnTo>
                    <a:pt x="119" y="7"/>
                  </a:lnTo>
                  <a:lnTo>
                    <a:pt x="132" y="20"/>
                  </a:lnTo>
                  <a:lnTo>
                    <a:pt x="139" y="40"/>
                  </a:lnTo>
                  <a:lnTo>
                    <a:pt x="132" y="73"/>
                  </a:lnTo>
                  <a:lnTo>
                    <a:pt x="132" y="73"/>
                  </a:lnTo>
                  <a:close/>
                </a:path>
              </a:pathLst>
            </a:custGeom>
            <a:solidFill>
              <a:srgbClr val="8945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3" name="Freeform 26">
              <a:extLst>
                <a:ext uri="{FF2B5EF4-FFF2-40B4-BE49-F238E27FC236}">
                  <a16:creationId xmlns:a16="http://schemas.microsoft.com/office/drawing/2014/main" id="{52940885-9B2A-4911-8C8C-27AF70868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469"/>
              <a:ext cx="99" cy="52"/>
            </a:xfrm>
            <a:custGeom>
              <a:avLst/>
              <a:gdLst/>
              <a:ahLst/>
              <a:cxnLst>
                <a:cxn ang="0">
                  <a:pos x="99" y="26"/>
                </a:cxn>
                <a:cxn ang="0">
                  <a:pos x="99" y="26"/>
                </a:cxn>
                <a:cxn ang="0">
                  <a:pos x="86" y="13"/>
                </a:cxn>
                <a:cxn ang="0">
                  <a:pos x="73" y="6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0" y="6"/>
                </a:cxn>
                <a:cxn ang="0">
                  <a:pos x="27" y="13"/>
                </a:cxn>
                <a:cxn ang="0">
                  <a:pos x="13" y="26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13" y="39"/>
                </a:cxn>
                <a:cxn ang="0">
                  <a:pos x="33" y="33"/>
                </a:cxn>
                <a:cxn ang="0">
                  <a:pos x="46" y="26"/>
                </a:cxn>
                <a:cxn ang="0">
                  <a:pos x="46" y="26"/>
                </a:cxn>
                <a:cxn ang="0">
                  <a:pos x="86" y="26"/>
                </a:cxn>
                <a:cxn ang="0">
                  <a:pos x="99" y="26"/>
                </a:cxn>
                <a:cxn ang="0">
                  <a:pos x="99" y="26"/>
                </a:cxn>
              </a:cxnLst>
              <a:rect l="0" t="0" r="r" b="b"/>
              <a:pathLst>
                <a:path w="99" h="52">
                  <a:moveTo>
                    <a:pt x="99" y="26"/>
                  </a:moveTo>
                  <a:lnTo>
                    <a:pt x="99" y="26"/>
                  </a:lnTo>
                  <a:lnTo>
                    <a:pt x="86" y="13"/>
                  </a:lnTo>
                  <a:lnTo>
                    <a:pt x="73" y="6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0" y="6"/>
                  </a:lnTo>
                  <a:lnTo>
                    <a:pt x="27" y="13"/>
                  </a:lnTo>
                  <a:lnTo>
                    <a:pt x="13" y="2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3" y="39"/>
                  </a:lnTo>
                  <a:lnTo>
                    <a:pt x="33" y="33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86" y="26"/>
                  </a:lnTo>
                  <a:lnTo>
                    <a:pt x="99" y="26"/>
                  </a:lnTo>
                  <a:lnTo>
                    <a:pt x="99" y="26"/>
                  </a:lnTo>
                  <a:close/>
                </a:path>
              </a:pathLst>
            </a:custGeom>
            <a:solidFill>
              <a:srgbClr val="120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4" name="Freeform 27">
              <a:extLst>
                <a:ext uri="{FF2B5EF4-FFF2-40B4-BE49-F238E27FC236}">
                  <a16:creationId xmlns:a16="http://schemas.microsoft.com/office/drawing/2014/main" id="{5F165D1C-8D00-46F1-B706-3A991FC69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" y="2528"/>
              <a:ext cx="184" cy="86"/>
            </a:xfrm>
            <a:custGeom>
              <a:avLst/>
              <a:gdLst/>
              <a:ahLst/>
              <a:cxnLst>
                <a:cxn ang="0">
                  <a:pos x="184" y="26"/>
                </a:cxn>
                <a:cxn ang="0">
                  <a:pos x="184" y="26"/>
                </a:cxn>
                <a:cxn ang="0">
                  <a:pos x="171" y="20"/>
                </a:cxn>
                <a:cxn ang="0">
                  <a:pos x="151" y="7"/>
                </a:cxn>
                <a:cxn ang="0">
                  <a:pos x="125" y="0"/>
                </a:cxn>
                <a:cxn ang="0">
                  <a:pos x="105" y="0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66" y="13"/>
                </a:cxn>
                <a:cxn ang="0">
                  <a:pos x="46" y="26"/>
                </a:cxn>
                <a:cxn ang="0">
                  <a:pos x="26" y="53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33" y="59"/>
                </a:cxn>
                <a:cxn ang="0">
                  <a:pos x="59" y="40"/>
                </a:cxn>
                <a:cxn ang="0">
                  <a:pos x="92" y="26"/>
                </a:cxn>
                <a:cxn ang="0">
                  <a:pos x="92" y="26"/>
                </a:cxn>
                <a:cxn ang="0">
                  <a:pos x="118" y="20"/>
                </a:cxn>
                <a:cxn ang="0">
                  <a:pos x="151" y="20"/>
                </a:cxn>
                <a:cxn ang="0">
                  <a:pos x="184" y="26"/>
                </a:cxn>
                <a:cxn ang="0">
                  <a:pos x="184" y="26"/>
                </a:cxn>
              </a:cxnLst>
              <a:rect l="0" t="0" r="r" b="b"/>
              <a:pathLst>
                <a:path w="184" h="86">
                  <a:moveTo>
                    <a:pt x="184" y="26"/>
                  </a:moveTo>
                  <a:lnTo>
                    <a:pt x="184" y="26"/>
                  </a:lnTo>
                  <a:lnTo>
                    <a:pt x="171" y="20"/>
                  </a:lnTo>
                  <a:lnTo>
                    <a:pt x="151" y="7"/>
                  </a:lnTo>
                  <a:lnTo>
                    <a:pt x="125" y="0"/>
                  </a:lnTo>
                  <a:lnTo>
                    <a:pt x="105" y="0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66" y="13"/>
                  </a:lnTo>
                  <a:lnTo>
                    <a:pt x="46" y="26"/>
                  </a:lnTo>
                  <a:lnTo>
                    <a:pt x="26" y="53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33" y="59"/>
                  </a:lnTo>
                  <a:lnTo>
                    <a:pt x="59" y="40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118" y="20"/>
                  </a:lnTo>
                  <a:lnTo>
                    <a:pt x="151" y="20"/>
                  </a:lnTo>
                  <a:lnTo>
                    <a:pt x="184" y="26"/>
                  </a:lnTo>
                  <a:lnTo>
                    <a:pt x="184" y="26"/>
                  </a:lnTo>
                  <a:close/>
                </a:path>
              </a:pathLst>
            </a:custGeom>
            <a:solidFill>
              <a:srgbClr val="120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5" name="Freeform 28">
              <a:extLst>
                <a:ext uri="{FF2B5EF4-FFF2-40B4-BE49-F238E27FC236}">
                  <a16:creationId xmlns:a16="http://schemas.microsoft.com/office/drawing/2014/main" id="{7EC0680F-279C-40AD-B2FD-E56A114D1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8" y="1177"/>
              <a:ext cx="1416" cy="2550"/>
            </a:xfrm>
            <a:custGeom>
              <a:avLst/>
              <a:gdLst/>
              <a:ahLst/>
              <a:cxnLst>
                <a:cxn ang="0">
                  <a:pos x="132" y="1852"/>
                </a:cxn>
                <a:cxn ang="0">
                  <a:pos x="277" y="1740"/>
                </a:cxn>
                <a:cxn ang="0">
                  <a:pos x="395" y="1628"/>
                </a:cxn>
                <a:cxn ang="0">
                  <a:pos x="488" y="1503"/>
                </a:cxn>
                <a:cxn ang="0">
                  <a:pos x="527" y="1450"/>
                </a:cxn>
                <a:cxn ang="0">
                  <a:pos x="659" y="1311"/>
                </a:cxn>
                <a:cxn ang="0">
                  <a:pos x="771" y="1186"/>
                </a:cxn>
                <a:cxn ang="0">
                  <a:pos x="797" y="1147"/>
                </a:cxn>
                <a:cxn ang="0">
                  <a:pos x="824" y="1061"/>
                </a:cxn>
                <a:cxn ang="0">
                  <a:pos x="850" y="896"/>
                </a:cxn>
                <a:cxn ang="0">
                  <a:pos x="896" y="765"/>
                </a:cxn>
                <a:cxn ang="0">
                  <a:pos x="929" y="686"/>
                </a:cxn>
                <a:cxn ang="0">
                  <a:pos x="1048" y="442"/>
                </a:cxn>
                <a:cxn ang="0">
                  <a:pos x="1100" y="271"/>
                </a:cxn>
                <a:cxn ang="0">
                  <a:pos x="1127" y="93"/>
                </a:cxn>
                <a:cxn ang="0">
                  <a:pos x="1416" y="40"/>
                </a:cxn>
                <a:cxn ang="0">
                  <a:pos x="1416" y="191"/>
                </a:cxn>
                <a:cxn ang="0">
                  <a:pos x="1397" y="554"/>
                </a:cxn>
                <a:cxn ang="0">
                  <a:pos x="1344" y="896"/>
                </a:cxn>
                <a:cxn ang="0">
                  <a:pos x="1285" y="1127"/>
                </a:cxn>
                <a:cxn ang="0">
                  <a:pos x="1206" y="1344"/>
                </a:cxn>
                <a:cxn ang="0">
                  <a:pos x="1153" y="1450"/>
                </a:cxn>
                <a:cxn ang="0">
                  <a:pos x="1087" y="1522"/>
                </a:cxn>
                <a:cxn ang="0">
                  <a:pos x="1061" y="1575"/>
                </a:cxn>
                <a:cxn ang="0">
                  <a:pos x="916" y="1779"/>
                </a:cxn>
                <a:cxn ang="0">
                  <a:pos x="698" y="2082"/>
                </a:cxn>
                <a:cxn ang="0">
                  <a:pos x="606" y="2221"/>
                </a:cxn>
                <a:cxn ang="0">
                  <a:pos x="441" y="2438"/>
                </a:cxn>
                <a:cxn ang="0">
                  <a:pos x="362" y="2530"/>
                </a:cxn>
                <a:cxn ang="0">
                  <a:pos x="310" y="2550"/>
                </a:cxn>
                <a:cxn ang="0">
                  <a:pos x="231" y="2524"/>
                </a:cxn>
                <a:cxn ang="0">
                  <a:pos x="152" y="2458"/>
                </a:cxn>
                <a:cxn ang="0">
                  <a:pos x="73" y="2366"/>
                </a:cxn>
                <a:cxn ang="0">
                  <a:pos x="20" y="2247"/>
                </a:cxn>
                <a:cxn ang="0">
                  <a:pos x="0" y="2122"/>
                </a:cxn>
                <a:cxn ang="0">
                  <a:pos x="33" y="1983"/>
                </a:cxn>
                <a:cxn ang="0">
                  <a:pos x="132" y="1852"/>
                </a:cxn>
              </a:cxnLst>
              <a:rect l="0" t="0" r="r" b="b"/>
              <a:pathLst>
                <a:path w="1416" h="2550">
                  <a:moveTo>
                    <a:pt x="132" y="1852"/>
                  </a:moveTo>
                  <a:lnTo>
                    <a:pt x="132" y="1852"/>
                  </a:lnTo>
                  <a:lnTo>
                    <a:pt x="171" y="1819"/>
                  </a:lnTo>
                  <a:lnTo>
                    <a:pt x="277" y="1740"/>
                  </a:lnTo>
                  <a:lnTo>
                    <a:pt x="336" y="1680"/>
                  </a:lnTo>
                  <a:lnTo>
                    <a:pt x="395" y="1628"/>
                  </a:lnTo>
                  <a:lnTo>
                    <a:pt x="448" y="1562"/>
                  </a:lnTo>
                  <a:lnTo>
                    <a:pt x="488" y="1503"/>
                  </a:lnTo>
                  <a:lnTo>
                    <a:pt x="488" y="1503"/>
                  </a:lnTo>
                  <a:lnTo>
                    <a:pt x="527" y="1450"/>
                  </a:lnTo>
                  <a:lnTo>
                    <a:pt x="567" y="1397"/>
                  </a:lnTo>
                  <a:lnTo>
                    <a:pt x="659" y="1311"/>
                  </a:lnTo>
                  <a:lnTo>
                    <a:pt x="738" y="1226"/>
                  </a:lnTo>
                  <a:lnTo>
                    <a:pt x="771" y="1186"/>
                  </a:lnTo>
                  <a:lnTo>
                    <a:pt x="797" y="1147"/>
                  </a:lnTo>
                  <a:lnTo>
                    <a:pt x="797" y="1147"/>
                  </a:lnTo>
                  <a:lnTo>
                    <a:pt x="817" y="1107"/>
                  </a:lnTo>
                  <a:lnTo>
                    <a:pt x="824" y="1061"/>
                  </a:lnTo>
                  <a:lnTo>
                    <a:pt x="843" y="956"/>
                  </a:lnTo>
                  <a:lnTo>
                    <a:pt x="850" y="896"/>
                  </a:lnTo>
                  <a:lnTo>
                    <a:pt x="870" y="831"/>
                  </a:lnTo>
                  <a:lnTo>
                    <a:pt x="896" y="765"/>
                  </a:lnTo>
                  <a:lnTo>
                    <a:pt x="929" y="686"/>
                  </a:lnTo>
                  <a:lnTo>
                    <a:pt x="929" y="686"/>
                  </a:lnTo>
                  <a:lnTo>
                    <a:pt x="1008" y="521"/>
                  </a:lnTo>
                  <a:lnTo>
                    <a:pt x="1048" y="442"/>
                  </a:lnTo>
                  <a:lnTo>
                    <a:pt x="1074" y="356"/>
                  </a:lnTo>
                  <a:lnTo>
                    <a:pt x="1100" y="271"/>
                  </a:lnTo>
                  <a:lnTo>
                    <a:pt x="1120" y="185"/>
                  </a:lnTo>
                  <a:lnTo>
                    <a:pt x="1127" y="93"/>
                  </a:lnTo>
                  <a:lnTo>
                    <a:pt x="1133" y="0"/>
                  </a:lnTo>
                  <a:lnTo>
                    <a:pt x="1416" y="40"/>
                  </a:lnTo>
                  <a:lnTo>
                    <a:pt x="1416" y="40"/>
                  </a:lnTo>
                  <a:lnTo>
                    <a:pt x="1416" y="191"/>
                  </a:lnTo>
                  <a:lnTo>
                    <a:pt x="1410" y="350"/>
                  </a:lnTo>
                  <a:lnTo>
                    <a:pt x="1397" y="554"/>
                  </a:lnTo>
                  <a:lnTo>
                    <a:pt x="1364" y="778"/>
                  </a:lnTo>
                  <a:lnTo>
                    <a:pt x="1344" y="896"/>
                  </a:lnTo>
                  <a:lnTo>
                    <a:pt x="1318" y="1015"/>
                  </a:lnTo>
                  <a:lnTo>
                    <a:pt x="1285" y="1127"/>
                  </a:lnTo>
                  <a:lnTo>
                    <a:pt x="1252" y="1239"/>
                  </a:lnTo>
                  <a:lnTo>
                    <a:pt x="1206" y="1344"/>
                  </a:lnTo>
                  <a:lnTo>
                    <a:pt x="1153" y="1450"/>
                  </a:lnTo>
                  <a:lnTo>
                    <a:pt x="1153" y="1450"/>
                  </a:lnTo>
                  <a:lnTo>
                    <a:pt x="1120" y="1483"/>
                  </a:lnTo>
                  <a:lnTo>
                    <a:pt x="1087" y="1522"/>
                  </a:lnTo>
                  <a:lnTo>
                    <a:pt x="1061" y="1575"/>
                  </a:lnTo>
                  <a:lnTo>
                    <a:pt x="1061" y="1575"/>
                  </a:lnTo>
                  <a:lnTo>
                    <a:pt x="1008" y="1654"/>
                  </a:lnTo>
                  <a:lnTo>
                    <a:pt x="916" y="1779"/>
                  </a:lnTo>
                  <a:lnTo>
                    <a:pt x="810" y="1931"/>
                  </a:lnTo>
                  <a:lnTo>
                    <a:pt x="698" y="2082"/>
                  </a:lnTo>
                  <a:lnTo>
                    <a:pt x="698" y="2082"/>
                  </a:lnTo>
                  <a:lnTo>
                    <a:pt x="606" y="2221"/>
                  </a:lnTo>
                  <a:lnTo>
                    <a:pt x="521" y="2339"/>
                  </a:lnTo>
                  <a:lnTo>
                    <a:pt x="441" y="2438"/>
                  </a:lnTo>
                  <a:lnTo>
                    <a:pt x="362" y="2530"/>
                  </a:lnTo>
                  <a:lnTo>
                    <a:pt x="362" y="2530"/>
                  </a:lnTo>
                  <a:lnTo>
                    <a:pt x="336" y="2543"/>
                  </a:lnTo>
                  <a:lnTo>
                    <a:pt x="310" y="2550"/>
                  </a:lnTo>
                  <a:lnTo>
                    <a:pt x="270" y="2537"/>
                  </a:lnTo>
                  <a:lnTo>
                    <a:pt x="231" y="2524"/>
                  </a:lnTo>
                  <a:lnTo>
                    <a:pt x="191" y="2491"/>
                  </a:lnTo>
                  <a:lnTo>
                    <a:pt x="152" y="2458"/>
                  </a:lnTo>
                  <a:lnTo>
                    <a:pt x="112" y="2412"/>
                  </a:lnTo>
                  <a:lnTo>
                    <a:pt x="73" y="2366"/>
                  </a:lnTo>
                  <a:lnTo>
                    <a:pt x="46" y="2306"/>
                  </a:lnTo>
                  <a:lnTo>
                    <a:pt x="20" y="2247"/>
                  </a:lnTo>
                  <a:lnTo>
                    <a:pt x="7" y="2188"/>
                  </a:lnTo>
                  <a:lnTo>
                    <a:pt x="0" y="2122"/>
                  </a:lnTo>
                  <a:lnTo>
                    <a:pt x="13" y="2056"/>
                  </a:lnTo>
                  <a:lnTo>
                    <a:pt x="33" y="1983"/>
                  </a:lnTo>
                  <a:lnTo>
                    <a:pt x="73" y="1918"/>
                  </a:lnTo>
                  <a:lnTo>
                    <a:pt x="132" y="1852"/>
                  </a:lnTo>
                  <a:lnTo>
                    <a:pt x="132" y="1852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6" name="Freeform 29">
              <a:extLst>
                <a:ext uri="{FF2B5EF4-FFF2-40B4-BE49-F238E27FC236}">
                  <a16:creationId xmlns:a16="http://schemas.microsoft.com/office/drawing/2014/main" id="{0F030E6A-C097-4590-8ABF-F791A5754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525"/>
              <a:ext cx="613" cy="870"/>
            </a:xfrm>
            <a:custGeom>
              <a:avLst/>
              <a:gdLst/>
              <a:ahLst/>
              <a:cxnLst>
                <a:cxn ang="0">
                  <a:pos x="112" y="679"/>
                </a:cxn>
                <a:cxn ang="0">
                  <a:pos x="73" y="646"/>
                </a:cxn>
                <a:cxn ang="0">
                  <a:pos x="26" y="580"/>
                </a:cxn>
                <a:cxn ang="0">
                  <a:pos x="0" y="481"/>
                </a:cxn>
                <a:cxn ang="0">
                  <a:pos x="0" y="415"/>
                </a:cxn>
                <a:cxn ang="0">
                  <a:pos x="40" y="171"/>
                </a:cxn>
                <a:cxn ang="0">
                  <a:pos x="46" y="79"/>
                </a:cxn>
                <a:cxn ang="0">
                  <a:pos x="13" y="7"/>
                </a:cxn>
                <a:cxn ang="0">
                  <a:pos x="40" y="0"/>
                </a:cxn>
                <a:cxn ang="0">
                  <a:pos x="92" y="7"/>
                </a:cxn>
                <a:cxn ang="0">
                  <a:pos x="106" y="20"/>
                </a:cxn>
                <a:cxn ang="0">
                  <a:pos x="138" y="59"/>
                </a:cxn>
                <a:cxn ang="0">
                  <a:pos x="158" y="125"/>
                </a:cxn>
                <a:cxn ang="0">
                  <a:pos x="152" y="224"/>
                </a:cxn>
                <a:cxn ang="0">
                  <a:pos x="145" y="277"/>
                </a:cxn>
                <a:cxn ang="0">
                  <a:pos x="204" y="244"/>
                </a:cxn>
                <a:cxn ang="0">
                  <a:pos x="310" y="185"/>
                </a:cxn>
                <a:cxn ang="0">
                  <a:pos x="402" y="139"/>
                </a:cxn>
                <a:cxn ang="0">
                  <a:pos x="428" y="139"/>
                </a:cxn>
                <a:cxn ang="0">
                  <a:pos x="488" y="152"/>
                </a:cxn>
                <a:cxn ang="0">
                  <a:pos x="501" y="171"/>
                </a:cxn>
                <a:cxn ang="0">
                  <a:pos x="501" y="231"/>
                </a:cxn>
                <a:cxn ang="0">
                  <a:pos x="521" y="244"/>
                </a:cxn>
                <a:cxn ang="0">
                  <a:pos x="554" y="277"/>
                </a:cxn>
                <a:cxn ang="0">
                  <a:pos x="573" y="330"/>
                </a:cxn>
                <a:cxn ang="0">
                  <a:pos x="540" y="389"/>
                </a:cxn>
                <a:cxn ang="0">
                  <a:pos x="554" y="395"/>
                </a:cxn>
                <a:cxn ang="0">
                  <a:pos x="600" y="442"/>
                </a:cxn>
                <a:cxn ang="0">
                  <a:pos x="600" y="488"/>
                </a:cxn>
                <a:cxn ang="0">
                  <a:pos x="580" y="514"/>
                </a:cxn>
                <a:cxn ang="0">
                  <a:pos x="600" y="547"/>
                </a:cxn>
                <a:cxn ang="0">
                  <a:pos x="613" y="593"/>
                </a:cxn>
                <a:cxn ang="0">
                  <a:pos x="586" y="639"/>
                </a:cxn>
                <a:cxn ang="0">
                  <a:pos x="554" y="666"/>
                </a:cxn>
                <a:cxn ang="0">
                  <a:pos x="409" y="811"/>
                </a:cxn>
                <a:cxn ang="0">
                  <a:pos x="343" y="863"/>
                </a:cxn>
                <a:cxn ang="0">
                  <a:pos x="316" y="870"/>
                </a:cxn>
                <a:cxn ang="0">
                  <a:pos x="277" y="857"/>
                </a:cxn>
                <a:cxn ang="0">
                  <a:pos x="244" y="817"/>
                </a:cxn>
                <a:cxn ang="0">
                  <a:pos x="211" y="804"/>
                </a:cxn>
                <a:cxn ang="0">
                  <a:pos x="191" y="797"/>
                </a:cxn>
                <a:cxn ang="0">
                  <a:pos x="138" y="745"/>
                </a:cxn>
                <a:cxn ang="0">
                  <a:pos x="112" y="679"/>
                </a:cxn>
              </a:cxnLst>
              <a:rect l="0" t="0" r="r" b="b"/>
              <a:pathLst>
                <a:path w="613" h="870">
                  <a:moveTo>
                    <a:pt x="112" y="679"/>
                  </a:moveTo>
                  <a:lnTo>
                    <a:pt x="112" y="679"/>
                  </a:lnTo>
                  <a:lnTo>
                    <a:pt x="92" y="666"/>
                  </a:lnTo>
                  <a:lnTo>
                    <a:pt x="73" y="646"/>
                  </a:lnTo>
                  <a:lnTo>
                    <a:pt x="46" y="619"/>
                  </a:lnTo>
                  <a:lnTo>
                    <a:pt x="26" y="580"/>
                  </a:lnTo>
                  <a:lnTo>
                    <a:pt x="7" y="534"/>
                  </a:lnTo>
                  <a:lnTo>
                    <a:pt x="0" y="481"/>
                  </a:lnTo>
                  <a:lnTo>
                    <a:pt x="0" y="415"/>
                  </a:lnTo>
                  <a:lnTo>
                    <a:pt x="0" y="415"/>
                  </a:lnTo>
                  <a:lnTo>
                    <a:pt x="20" y="290"/>
                  </a:lnTo>
                  <a:lnTo>
                    <a:pt x="40" y="171"/>
                  </a:lnTo>
                  <a:lnTo>
                    <a:pt x="46" y="125"/>
                  </a:lnTo>
                  <a:lnTo>
                    <a:pt x="46" y="79"/>
                  </a:lnTo>
                  <a:lnTo>
                    <a:pt x="33" y="40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40" y="0"/>
                  </a:lnTo>
                  <a:lnTo>
                    <a:pt x="66" y="0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106" y="20"/>
                  </a:lnTo>
                  <a:lnTo>
                    <a:pt x="125" y="33"/>
                  </a:lnTo>
                  <a:lnTo>
                    <a:pt x="138" y="59"/>
                  </a:lnTo>
                  <a:lnTo>
                    <a:pt x="152" y="86"/>
                  </a:lnTo>
                  <a:lnTo>
                    <a:pt x="158" y="125"/>
                  </a:lnTo>
                  <a:lnTo>
                    <a:pt x="158" y="171"/>
                  </a:lnTo>
                  <a:lnTo>
                    <a:pt x="152" y="224"/>
                  </a:lnTo>
                  <a:lnTo>
                    <a:pt x="145" y="277"/>
                  </a:lnTo>
                  <a:lnTo>
                    <a:pt x="145" y="277"/>
                  </a:lnTo>
                  <a:lnTo>
                    <a:pt x="158" y="270"/>
                  </a:lnTo>
                  <a:lnTo>
                    <a:pt x="204" y="244"/>
                  </a:lnTo>
                  <a:lnTo>
                    <a:pt x="204" y="244"/>
                  </a:lnTo>
                  <a:lnTo>
                    <a:pt x="310" y="185"/>
                  </a:lnTo>
                  <a:lnTo>
                    <a:pt x="369" y="152"/>
                  </a:lnTo>
                  <a:lnTo>
                    <a:pt x="402" y="139"/>
                  </a:lnTo>
                  <a:lnTo>
                    <a:pt x="428" y="139"/>
                  </a:lnTo>
                  <a:lnTo>
                    <a:pt x="428" y="139"/>
                  </a:lnTo>
                  <a:lnTo>
                    <a:pt x="468" y="145"/>
                  </a:lnTo>
                  <a:lnTo>
                    <a:pt x="488" y="152"/>
                  </a:lnTo>
                  <a:lnTo>
                    <a:pt x="494" y="158"/>
                  </a:lnTo>
                  <a:lnTo>
                    <a:pt x="501" y="171"/>
                  </a:lnTo>
                  <a:lnTo>
                    <a:pt x="501" y="191"/>
                  </a:lnTo>
                  <a:lnTo>
                    <a:pt x="501" y="231"/>
                  </a:lnTo>
                  <a:lnTo>
                    <a:pt x="501" y="231"/>
                  </a:lnTo>
                  <a:lnTo>
                    <a:pt x="521" y="244"/>
                  </a:lnTo>
                  <a:lnTo>
                    <a:pt x="540" y="257"/>
                  </a:lnTo>
                  <a:lnTo>
                    <a:pt x="554" y="277"/>
                  </a:lnTo>
                  <a:lnTo>
                    <a:pt x="573" y="297"/>
                  </a:lnTo>
                  <a:lnTo>
                    <a:pt x="573" y="330"/>
                  </a:lnTo>
                  <a:lnTo>
                    <a:pt x="567" y="356"/>
                  </a:lnTo>
                  <a:lnTo>
                    <a:pt x="540" y="389"/>
                  </a:lnTo>
                  <a:lnTo>
                    <a:pt x="540" y="389"/>
                  </a:lnTo>
                  <a:lnTo>
                    <a:pt x="554" y="395"/>
                  </a:lnTo>
                  <a:lnTo>
                    <a:pt x="586" y="422"/>
                  </a:lnTo>
                  <a:lnTo>
                    <a:pt x="600" y="442"/>
                  </a:lnTo>
                  <a:lnTo>
                    <a:pt x="606" y="461"/>
                  </a:lnTo>
                  <a:lnTo>
                    <a:pt x="600" y="488"/>
                  </a:lnTo>
                  <a:lnTo>
                    <a:pt x="580" y="514"/>
                  </a:lnTo>
                  <a:lnTo>
                    <a:pt x="580" y="514"/>
                  </a:lnTo>
                  <a:lnTo>
                    <a:pt x="586" y="527"/>
                  </a:lnTo>
                  <a:lnTo>
                    <a:pt x="600" y="547"/>
                  </a:lnTo>
                  <a:lnTo>
                    <a:pt x="606" y="567"/>
                  </a:lnTo>
                  <a:lnTo>
                    <a:pt x="613" y="593"/>
                  </a:lnTo>
                  <a:lnTo>
                    <a:pt x="606" y="619"/>
                  </a:lnTo>
                  <a:lnTo>
                    <a:pt x="586" y="639"/>
                  </a:lnTo>
                  <a:lnTo>
                    <a:pt x="554" y="666"/>
                  </a:lnTo>
                  <a:lnTo>
                    <a:pt x="554" y="666"/>
                  </a:lnTo>
                  <a:lnTo>
                    <a:pt x="481" y="745"/>
                  </a:lnTo>
                  <a:lnTo>
                    <a:pt x="409" y="811"/>
                  </a:lnTo>
                  <a:lnTo>
                    <a:pt x="376" y="837"/>
                  </a:lnTo>
                  <a:lnTo>
                    <a:pt x="343" y="863"/>
                  </a:lnTo>
                  <a:lnTo>
                    <a:pt x="343" y="863"/>
                  </a:lnTo>
                  <a:lnTo>
                    <a:pt x="316" y="870"/>
                  </a:lnTo>
                  <a:lnTo>
                    <a:pt x="297" y="870"/>
                  </a:lnTo>
                  <a:lnTo>
                    <a:pt x="277" y="857"/>
                  </a:lnTo>
                  <a:lnTo>
                    <a:pt x="264" y="843"/>
                  </a:lnTo>
                  <a:lnTo>
                    <a:pt x="244" y="817"/>
                  </a:lnTo>
                  <a:lnTo>
                    <a:pt x="231" y="811"/>
                  </a:lnTo>
                  <a:lnTo>
                    <a:pt x="211" y="804"/>
                  </a:lnTo>
                  <a:lnTo>
                    <a:pt x="211" y="804"/>
                  </a:lnTo>
                  <a:lnTo>
                    <a:pt x="191" y="797"/>
                  </a:lnTo>
                  <a:lnTo>
                    <a:pt x="171" y="784"/>
                  </a:lnTo>
                  <a:lnTo>
                    <a:pt x="138" y="745"/>
                  </a:lnTo>
                  <a:lnTo>
                    <a:pt x="119" y="699"/>
                  </a:lnTo>
                  <a:lnTo>
                    <a:pt x="112" y="679"/>
                  </a:lnTo>
                  <a:lnTo>
                    <a:pt x="112" y="679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7" name="Freeform 30">
              <a:extLst>
                <a:ext uri="{FF2B5EF4-FFF2-40B4-BE49-F238E27FC236}">
                  <a16:creationId xmlns:a16="http://schemas.microsoft.com/office/drawing/2014/main" id="{E8F1FF88-7E7A-472F-AF48-7A00AB762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" y="723"/>
              <a:ext cx="98" cy="151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72" y="39"/>
                </a:cxn>
                <a:cxn ang="0">
                  <a:pos x="46" y="79"/>
                </a:cxn>
                <a:cxn ang="0">
                  <a:pos x="46" y="79"/>
                </a:cxn>
                <a:cxn ang="0">
                  <a:pos x="13" y="151"/>
                </a:cxn>
                <a:cxn ang="0">
                  <a:pos x="13" y="151"/>
                </a:cxn>
                <a:cxn ang="0">
                  <a:pos x="6" y="151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13" y="99"/>
                </a:cxn>
                <a:cxn ang="0">
                  <a:pos x="33" y="59"/>
                </a:cxn>
                <a:cxn ang="0">
                  <a:pos x="33" y="59"/>
                </a:cxn>
                <a:cxn ang="0">
                  <a:pos x="59" y="26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8" y="0"/>
                </a:cxn>
              </a:cxnLst>
              <a:rect l="0" t="0" r="r" b="b"/>
              <a:pathLst>
                <a:path w="98" h="151">
                  <a:moveTo>
                    <a:pt x="98" y="0"/>
                  </a:moveTo>
                  <a:lnTo>
                    <a:pt x="98" y="0"/>
                  </a:lnTo>
                  <a:lnTo>
                    <a:pt x="72" y="39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6" y="151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3" y="9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59" y="26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8" name="Freeform 31">
              <a:extLst>
                <a:ext uri="{FF2B5EF4-FFF2-40B4-BE49-F238E27FC236}">
                  <a16:creationId xmlns:a16="http://schemas.microsoft.com/office/drawing/2014/main" id="{1FB34E38-D815-4B51-96A7-0921E8360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3" y="828"/>
              <a:ext cx="145" cy="40"/>
            </a:xfrm>
            <a:custGeom>
              <a:avLst/>
              <a:gdLst/>
              <a:ahLst/>
              <a:cxnLst>
                <a:cxn ang="0">
                  <a:pos x="139" y="40"/>
                </a:cxn>
                <a:cxn ang="0">
                  <a:pos x="139" y="40"/>
                </a:cxn>
                <a:cxn ang="0">
                  <a:pos x="112" y="27"/>
                </a:cxn>
                <a:cxn ang="0">
                  <a:pos x="79" y="13"/>
                </a:cxn>
                <a:cxn ang="0">
                  <a:pos x="79" y="13"/>
                </a:cxn>
                <a:cxn ang="0">
                  <a:pos x="60" y="13"/>
                </a:cxn>
                <a:cxn ang="0">
                  <a:pos x="40" y="20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4" y="20"/>
                </a:cxn>
                <a:cxn ang="0">
                  <a:pos x="33" y="7"/>
                </a:cxn>
                <a:cxn ang="0">
                  <a:pos x="47" y="0"/>
                </a:cxn>
                <a:cxn ang="0">
                  <a:pos x="73" y="0"/>
                </a:cxn>
                <a:cxn ang="0">
                  <a:pos x="73" y="0"/>
                </a:cxn>
                <a:cxn ang="0">
                  <a:pos x="93" y="0"/>
                </a:cxn>
                <a:cxn ang="0">
                  <a:pos x="112" y="7"/>
                </a:cxn>
                <a:cxn ang="0">
                  <a:pos x="132" y="20"/>
                </a:cxn>
                <a:cxn ang="0">
                  <a:pos x="145" y="33"/>
                </a:cxn>
                <a:cxn ang="0">
                  <a:pos x="145" y="33"/>
                </a:cxn>
                <a:cxn ang="0">
                  <a:pos x="145" y="40"/>
                </a:cxn>
                <a:cxn ang="0">
                  <a:pos x="139" y="40"/>
                </a:cxn>
                <a:cxn ang="0">
                  <a:pos x="139" y="40"/>
                </a:cxn>
              </a:cxnLst>
              <a:rect l="0" t="0" r="r" b="b"/>
              <a:pathLst>
                <a:path w="145" h="40">
                  <a:moveTo>
                    <a:pt x="139" y="40"/>
                  </a:moveTo>
                  <a:lnTo>
                    <a:pt x="139" y="40"/>
                  </a:lnTo>
                  <a:lnTo>
                    <a:pt x="112" y="27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60" y="13"/>
                  </a:lnTo>
                  <a:lnTo>
                    <a:pt x="40" y="2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4" y="20"/>
                  </a:lnTo>
                  <a:lnTo>
                    <a:pt x="33" y="7"/>
                  </a:lnTo>
                  <a:lnTo>
                    <a:pt x="47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93" y="0"/>
                  </a:lnTo>
                  <a:lnTo>
                    <a:pt x="112" y="7"/>
                  </a:lnTo>
                  <a:lnTo>
                    <a:pt x="132" y="20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40"/>
                  </a:lnTo>
                  <a:lnTo>
                    <a:pt x="139" y="40"/>
                  </a:lnTo>
                  <a:lnTo>
                    <a:pt x="139" y="4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9" name="Freeform 32">
              <a:extLst>
                <a:ext uri="{FF2B5EF4-FFF2-40B4-BE49-F238E27FC236}">
                  <a16:creationId xmlns:a16="http://schemas.microsoft.com/office/drawing/2014/main" id="{C6BE25D7-6E04-4691-983B-0A25756A2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" y="743"/>
              <a:ext cx="145" cy="243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145" y="0"/>
                </a:cxn>
                <a:cxn ang="0">
                  <a:pos x="138" y="33"/>
                </a:cxn>
                <a:cxn ang="0">
                  <a:pos x="132" y="72"/>
                </a:cxn>
                <a:cxn ang="0">
                  <a:pos x="118" y="105"/>
                </a:cxn>
                <a:cxn ang="0">
                  <a:pos x="99" y="138"/>
                </a:cxn>
                <a:cxn ang="0">
                  <a:pos x="53" y="197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46" y="191"/>
                </a:cxn>
                <a:cxn ang="0">
                  <a:pos x="86" y="131"/>
                </a:cxn>
                <a:cxn ang="0">
                  <a:pos x="86" y="131"/>
                </a:cxn>
                <a:cxn ang="0">
                  <a:pos x="118" y="65"/>
                </a:cxn>
                <a:cxn ang="0">
                  <a:pos x="132" y="33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45" y="0"/>
                </a:cxn>
              </a:cxnLst>
              <a:rect l="0" t="0" r="r" b="b"/>
              <a:pathLst>
                <a:path w="145" h="243">
                  <a:moveTo>
                    <a:pt x="145" y="0"/>
                  </a:moveTo>
                  <a:lnTo>
                    <a:pt x="145" y="0"/>
                  </a:lnTo>
                  <a:lnTo>
                    <a:pt x="138" y="33"/>
                  </a:lnTo>
                  <a:lnTo>
                    <a:pt x="132" y="72"/>
                  </a:lnTo>
                  <a:lnTo>
                    <a:pt x="118" y="105"/>
                  </a:lnTo>
                  <a:lnTo>
                    <a:pt x="99" y="138"/>
                  </a:lnTo>
                  <a:lnTo>
                    <a:pt x="53" y="197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46" y="191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118" y="65"/>
                  </a:lnTo>
                  <a:lnTo>
                    <a:pt x="132" y="33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0" name="Freeform 33">
              <a:extLst>
                <a:ext uri="{FF2B5EF4-FFF2-40B4-BE49-F238E27FC236}">
                  <a16:creationId xmlns:a16="http://schemas.microsoft.com/office/drawing/2014/main" id="{622E638C-7315-4AF1-8FB4-501984387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3" y="907"/>
              <a:ext cx="205" cy="79"/>
            </a:xfrm>
            <a:custGeom>
              <a:avLst/>
              <a:gdLst/>
              <a:ahLst/>
              <a:cxnLst>
                <a:cxn ang="0">
                  <a:pos x="205" y="66"/>
                </a:cxn>
                <a:cxn ang="0">
                  <a:pos x="205" y="66"/>
                </a:cxn>
                <a:cxn ang="0">
                  <a:pos x="191" y="73"/>
                </a:cxn>
                <a:cxn ang="0">
                  <a:pos x="178" y="79"/>
                </a:cxn>
                <a:cxn ang="0">
                  <a:pos x="152" y="79"/>
                </a:cxn>
                <a:cxn ang="0">
                  <a:pos x="152" y="79"/>
                </a:cxn>
                <a:cxn ang="0">
                  <a:pos x="112" y="66"/>
                </a:cxn>
                <a:cxn ang="0">
                  <a:pos x="86" y="46"/>
                </a:cxn>
                <a:cxn ang="0">
                  <a:pos x="86" y="46"/>
                </a:cxn>
                <a:cxn ang="0">
                  <a:pos x="47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60" y="13"/>
                </a:cxn>
                <a:cxn ang="0">
                  <a:pos x="79" y="20"/>
                </a:cxn>
                <a:cxn ang="0">
                  <a:pos x="106" y="40"/>
                </a:cxn>
                <a:cxn ang="0">
                  <a:pos x="106" y="40"/>
                </a:cxn>
                <a:cxn ang="0">
                  <a:pos x="126" y="46"/>
                </a:cxn>
                <a:cxn ang="0">
                  <a:pos x="152" y="60"/>
                </a:cxn>
                <a:cxn ang="0">
                  <a:pos x="178" y="66"/>
                </a:cxn>
                <a:cxn ang="0">
                  <a:pos x="191" y="66"/>
                </a:cxn>
                <a:cxn ang="0">
                  <a:pos x="205" y="60"/>
                </a:cxn>
                <a:cxn ang="0">
                  <a:pos x="205" y="60"/>
                </a:cxn>
                <a:cxn ang="0">
                  <a:pos x="205" y="60"/>
                </a:cxn>
                <a:cxn ang="0">
                  <a:pos x="205" y="66"/>
                </a:cxn>
                <a:cxn ang="0">
                  <a:pos x="205" y="66"/>
                </a:cxn>
              </a:cxnLst>
              <a:rect l="0" t="0" r="r" b="b"/>
              <a:pathLst>
                <a:path w="205" h="79">
                  <a:moveTo>
                    <a:pt x="205" y="66"/>
                  </a:moveTo>
                  <a:lnTo>
                    <a:pt x="205" y="66"/>
                  </a:lnTo>
                  <a:lnTo>
                    <a:pt x="191" y="73"/>
                  </a:lnTo>
                  <a:lnTo>
                    <a:pt x="178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12" y="66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47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0" y="13"/>
                  </a:lnTo>
                  <a:lnTo>
                    <a:pt x="79" y="2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26" y="46"/>
                  </a:lnTo>
                  <a:lnTo>
                    <a:pt x="152" y="60"/>
                  </a:lnTo>
                  <a:lnTo>
                    <a:pt x="178" y="66"/>
                  </a:lnTo>
                  <a:lnTo>
                    <a:pt x="191" y="66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05" y="66"/>
                  </a:lnTo>
                  <a:lnTo>
                    <a:pt x="205" y="6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1" name="Freeform 34">
              <a:extLst>
                <a:ext uri="{FF2B5EF4-FFF2-40B4-BE49-F238E27FC236}">
                  <a16:creationId xmlns:a16="http://schemas.microsoft.com/office/drawing/2014/main" id="{0332EF9E-18FB-4040-99C7-BFB5F1F8D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888"/>
              <a:ext cx="211" cy="204"/>
            </a:xfrm>
            <a:custGeom>
              <a:avLst/>
              <a:gdLst/>
              <a:ahLst/>
              <a:cxnLst>
                <a:cxn ang="0">
                  <a:pos x="211" y="6"/>
                </a:cxn>
                <a:cxn ang="0">
                  <a:pos x="211" y="6"/>
                </a:cxn>
                <a:cxn ang="0">
                  <a:pos x="172" y="65"/>
                </a:cxn>
                <a:cxn ang="0">
                  <a:pos x="125" y="125"/>
                </a:cxn>
                <a:cxn ang="0">
                  <a:pos x="99" y="151"/>
                </a:cxn>
                <a:cxn ang="0">
                  <a:pos x="73" y="177"/>
                </a:cxn>
                <a:cxn ang="0">
                  <a:pos x="40" y="191"/>
                </a:cxn>
                <a:cxn ang="0">
                  <a:pos x="7" y="204"/>
                </a:cxn>
                <a:cxn ang="0">
                  <a:pos x="7" y="204"/>
                </a:cxn>
                <a:cxn ang="0">
                  <a:pos x="0" y="204"/>
                </a:cxn>
                <a:cxn ang="0">
                  <a:pos x="0" y="197"/>
                </a:cxn>
                <a:cxn ang="0">
                  <a:pos x="0" y="197"/>
                </a:cxn>
                <a:cxn ang="0">
                  <a:pos x="112" y="105"/>
                </a:cxn>
                <a:cxn ang="0">
                  <a:pos x="165" y="59"/>
                </a:cxn>
                <a:cxn ang="0">
                  <a:pos x="185" y="32"/>
                </a:cxn>
                <a:cxn ang="0">
                  <a:pos x="205" y="0"/>
                </a:cxn>
                <a:cxn ang="0">
                  <a:pos x="205" y="0"/>
                </a:cxn>
                <a:cxn ang="0">
                  <a:pos x="211" y="0"/>
                </a:cxn>
                <a:cxn ang="0">
                  <a:pos x="211" y="6"/>
                </a:cxn>
                <a:cxn ang="0">
                  <a:pos x="211" y="6"/>
                </a:cxn>
              </a:cxnLst>
              <a:rect l="0" t="0" r="r" b="b"/>
              <a:pathLst>
                <a:path w="211" h="204">
                  <a:moveTo>
                    <a:pt x="211" y="6"/>
                  </a:moveTo>
                  <a:lnTo>
                    <a:pt x="211" y="6"/>
                  </a:lnTo>
                  <a:lnTo>
                    <a:pt x="172" y="65"/>
                  </a:lnTo>
                  <a:lnTo>
                    <a:pt x="125" y="125"/>
                  </a:lnTo>
                  <a:lnTo>
                    <a:pt x="99" y="151"/>
                  </a:lnTo>
                  <a:lnTo>
                    <a:pt x="73" y="177"/>
                  </a:lnTo>
                  <a:lnTo>
                    <a:pt x="40" y="191"/>
                  </a:lnTo>
                  <a:lnTo>
                    <a:pt x="7" y="204"/>
                  </a:lnTo>
                  <a:lnTo>
                    <a:pt x="7" y="204"/>
                  </a:lnTo>
                  <a:lnTo>
                    <a:pt x="0" y="204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12" y="105"/>
                  </a:lnTo>
                  <a:lnTo>
                    <a:pt x="165" y="59"/>
                  </a:lnTo>
                  <a:lnTo>
                    <a:pt x="185" y="32"/>
                  </a:lnTo>
                  <a:lnTo>
                    <a:pt x="205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1" y="6"/>
                  </a:lnTo>
                  <a:lnTo>
                    <a:pt x="211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2" name="Freeform 35">
              <a:extLst>
                <a:ext uri="{FF2B5EF4-FFF2-40B4-BE49-F238E27FC236}">
                  <a16:creationId xmlns:a16="http://schemas.microsoft.com/office/drawing/2014/main" id="{AA573EC5-4E71-4D76-88A9-5CCD28082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7" y="914"/>
              <a:ext cx="151" cy="178"/>
            </a:xfrm>
            <a:custGeom>
              <a:avLst/>
              <a:gdLst/>
              <a:ahLst/>
              <a:cxnLst>
                <a:cxn ang="0">
                  <a:pos x="33" y="26"/>
                </a:cxn>
                <a:cxn ang="0">
                  <a:pos x="33" y="26"/>
                </a:cxn>
                <a:cxn ang="0">
                  <a:pos x="19" y="33"/>
                </a:cxn>
                <a:cxn ang="0">
                  <a:pos x="13" y="39"/>
                </a:cxn>
                <a:cxn ang="0">
                  <a:pos x="26" y="66"/>
                </a:cxn>
                <a:cxn ang="0">
                  <a:pos x="26" y="66"/>
                </a:cxn>
                <a:cxn ang="0">
                  <a:pos x="33" y="79"/>
                </a:cxn>
                <a:cxn ang="0">
                  <a:pos x="46" y="92"/>
                </a:cxn>
                <a:cxn ang="0">
                  <a:pos x="72" y="105"/>
                </a:cxn>
                <a:cxn ang="0">
                  <a:pos x="72" y="105"/>
                </a:cxn>
                <a:cxn ang="0">
                  <a:pos x="112" y="132"/>
                </a:cxn>
                <a:cxn ang="0">
                  <a:pos x="131" y="145"/>
                </a:cxn>
                <a:cxn ang="0">
                  <a:pos x="151" y="165"/>
                </a:cxn>
                <a:cxn ang="0">
                  <a:pos x="151" y="165"/>
                </a:cxn>
                <a:cxn ang="0">
                  <a:pos x="151" y="171"/>
                </a:cxn>
                <a:cxn ang="0">
                  <a:pos x="151" y="171"/>
                </a:cxn>
                <a:cxn ang="0">
                  <a:pos x="145" y="178"/>
                </a:cxn>
                <a:cxn ang="0">
                  <a:pos x="138" y="171"/>
                </a:cxn>
                <a:cxn ang="0">
                  <a:pos x="138" y="171"/>
                </a:cxn>
                <a:cxn ang="0">
                  <a:pos x="105" y="151"/>
                </a:cxn>
                <a:cxn ang="0">
                  <a:pos x="72" y="132"/>
                </a:cxn>
                <a:cxn ang="0">
                  <a:pos x="39" y="105"/>
                </a:cxn>
                <a:cxn ang="0">
                  <a:pos x="13" y="79"/>
                </a:cxn>
                <a:cxn ang="0">
                  <a:pos x="13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26"/>
                </a:cxn>
                <a:cxn ang="0">
                  <a:pos x="6" y="2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26" y="0"/>
                </a:cxn>
                <a:cxn ang="0">
                  <a:pos x="33" y="0"/>
                </a:cxn>
                <a:cxn ang="0">
                  <a:pos x="39" y="6"/>
                </a:cxn>
                <a:cxn ang="0">
                  <a:pos x="46" y="20"/>
                </a:cxn>
                <a:cxn ang="0">
                  <a:pos x="39" y="26"/>
                </a:cxn>
                <a:cxn ang="0">
                  <a:pos x="33" y="26"/>
                </a:cxn>
                <a:cxn ang="0">
                  <a:pos x="33" y="26"/>
                </a:cxn>
              </a:cxnLst>
              <a:rect l="0" t="0" r="r" b="b"/>
              <a:pathLst>
                <a:path w="151" h="178">
                  <a:moveTo>
                    <a:pt x="33" y="26"/>
                  </a:moveTo>
                  <a:lnTo>
                    <a:pt x="33" y="26"/>
                  </a:lnTo>
                  <a:lnTo>
                    <a:pt x="19" y="33"/>
                  </a:lnTo>
                  <a:lnTo>
                    <a:pt x="13" y="39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3" y="79"/>
                  </a:lnTo>
                  <a:lnTo>
                    <a:pt x="46" y="92"/>
                  </a:lnTo>
                  <a:lnTo>
                    <a:pt x="72" y="105"/>
                  </a:lnTo>
                  <a:lnTo>
                    <a:pt x="72" y="105"/>
                  </a:lnTo>
                  <a:lnTo>
                    <a:pt x="112" y="132"/>
                  </a:lnTo>
                  <a:lnTo>
                    <a:pt x="131" y="145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45" y="178"/>
                  </a:lnTo>
                  <a:lnTo>
                    <a:pt x="138" y="171"/>
                  </a:lnTo>
                  <a:lnTo>
                    <a:pt x="138" y="171"/>
                  </a:lnTo>
                  <a:lnTo>
                    <a:pt x="105" y="151"/>
                  </a:lnTo>
                  <a:lnTo>
                    <a:pt x="72" y="132"/>
                  </a:lnTo>
                  <a:lnTo>
                    <a:pt x="39" y="105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26"/>
                  </a:lnTo>
                  <a:lnTo>
                    <a:pt x="6" y="2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6"/>
                  </a:lnTo>
                  <a:lnTo>
                    <a:pt x="46" y="20"/>
                  </a:lnTo>
                  <a:lnTo>
                    <a:pt x="39" y="26"/>
                  </a:lnTo>
                  <a:lnTo>
                    <a:pt x="33" y="26"/>
                  </a:lnTo>
                  <a:lnTo>
                    <a:pt x="33" y="2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3" name="Freeform 36">
              <a:extLst>
                <a:ext uri="{FF2B5EF4-FFF2-40B4-BE49-F238E27FC236}">
                  <a16:creationId xmlns:a16="http://schemas.microsoft.com/office/drawing/2014/main" id="{9E79C11E-1201-46B2-BD95-1F1C57E7A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" y="1019"/>
              <a:ext cx="198" cy="158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198" y="0"/>
                </a:cxn>
                <a:cxn ang="0">
                  <a:pos x="172" y="46"/>
                </a:cxn>
                <a:cxn ang="0">
                  <a:pos x="172" y="46"/>
                </a:cxn>
                <a:cxn ang="0">
                  <a:pos x="152" y="66"/>
                </a:cxn>
                <a:cxn ang="0">
                  <a:pos x="132" y="93"/>
                </a:cxn>
                <a:cxn ang="0">
                  <a:pos x="132" y="93"/>
                </a:cxn>
                <a:cxn ang="0">
                  <a:pos x="106" y="119"/>
                </a:cxn>
                <a:cxn ang="0">
                  <a:pos x="73" y="132"/>
                </a:cxn>
                <a:cxn ang="0">
                  <a:pos x="7" y="158"/>
                </a:cxn>
                <a:cxn ang="0">
                  <a:pos x="7" y="15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52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53" y="112"/>
                </a:cxn>
                <a:cxn ang="0">
                  <a:pos x="106" y="79"/>
                </a:cxn>
                <a:cxn ang="0">
                  <a:pos x="152" y="46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</a:cxnLst>
              <a:rect l="0" t="0" r="r" b="b"/>
              <a:pathLst>
                <a:path w="198" h="158">
                  <a:moveTo>
                    <a:pt x="198" y="0"/>
                  </a:moveTo>
                  <a:lnTo>
                    <a:pt x="198" y="0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52" y="66"/>
                  </a:lnTo>
                  <a:lnTo>
                    <a:pt x="132" y="93"/>
                  </a:lnTo>
                  <a:lnTo>
                    <a:pt x="132" y="93"/>
                  </a:lnTo>
                  <a:lnTo>
                    <a:pt x="106" y="119"/>
                  </a:lnTo>
                  <a:lnTo>
                    <a:pt x="73" y="132"/>
                  </a:lnTo>
                  <a:lnTo>
                    <a:pt x="7" y="158"/>
                  </a:lnTo>
                  <a:lnTo>
                    <a:pt x="7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53" y="112"/>
                  </a:lnTo>
                  <a:lnTo>
                    <a:pt x="106" y="79"/>
                  </a:lnTo>
                  <a:lnTo>
                    <a:pt x="152" y="46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4" name="Freeform 37">
              <a:extLst>
                <a:ext uri="{FF2B5EF4-FFF2-40B4-BE49-F238E27FC236}">
                  <a16:creationId xmlns:a16="http://schemas.microsoft.com/office/drawing/2014/main" id="{2AED4522-6E43-41C2-AA25-327239C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" y="1000"/>
              <a:ext cx="211" cy="197"/>
            </a:xfrm>
            <a:custGeom>
              <a:avLst/>
              <a:gdLst/>
              <a:ahLst/>
              <a:cxnLst>
                <a:cxn ang="0">
                  <a:pos x="26" y="6"/>
                </a:cxn>
                <a:cxn ang="0">
                  <a:pos x="26" y="6"/>
                </a:cxn>
                <a:cxn ang="0">
                  <a:pos x="20" y="19"/>
                </a:cxn>
                <a:cxn ang="0">
                  <a:pos x="20" y="39"/>
                </a:cxn>
                <a:cxn ang="0">
                  <a:pos x="26" y="52"/>
                </a:cxn>
                <a:cxn ang="0">
                  <a:pos x="39" y="72"/>
                </a:cxn>
                <a:cxn ang="0">
                  <a:pos x="72" y="105"/>
                </a:cxn>
                <a:cxn ang="0">
                  <a:pos x="99" y="125"/>
                </a:cxn>
                <a:cxn ang="0">
                  <a:pos x="99" y="125"/>
                </a:cxn>
                <a:cxn ang="0">
                  <a:pos x="151" y="151"/>
                </a:cxn>
                <a:cxn ang="0">
                  <a:pos x="204" y="177"/>
                </a:cxn>
                <a:cxn ang="0">
                  <a:pos x="204" y="177"/>
                </a:cxn>
                <a:cxn ang="0">
                  <a:pos x="211" y="184"/>
                </a:cxn>
                <a:cxn ang="0">
                  <a:pos x="211" y="191"/>
                </a:cxn>
                <a:cxn ang="0">
                  <a:pos x="204" y="197"/>
                </a:cxn>
                <a:cxn ang="0">
                  <a:pos x="197" y="197"/>
                </a:cxn>
                <a:cxn ang="0">
                  <a:pos x="197" y="197"/>
                </a:cxn>
                <a:cxn ang="0">
                  <a:pos x="151" y="177"/>
                </a:cxn>
                <a:cxn ang="0">
                  <a:pos x="112" y="158"/>
                </a:cxn>
                <a:cxn ang="0">
                  <a:pos x="72" y="131"/>
                </a:cxn>
                <a:cxn ang="0">
                  <a:pos x="39" y="92"/>
                </a:cxn>
                <a:cxn ang="0">
                  <a:pos x="39" y="92"/>
                </a:cxn>
                <a:cxn ang="0">
                  <a:pos x="20" y="72"/>
                </a:cxn>
                <a:cxn ang="0">
                  <a:pos x="6" y="46"/>
                </a:cxn>
                <a:cxn ang="0">
                  <a:pos x="0" y="32"/>
                </a:cxn>
                <a:cxn ang="0">
                  <a:pos x="0" y="19"/>
                </a:cxn>
                <a:cxn ang="0">
                  <a:pos x="13" y="6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6"/>
                </a:cxn>
                <a:cxn ang="0">
                  <a:pos x="26" y="6"/>
                </a:cxn>
              </a:cxnLst>
              <a:rect l="0" t="0" r="r" b="b"/>
              <a:pathLst>
                <a:path w="211" h="197">
                  <a:moveTo>
                    <a:pt x="26" y="6"/>
                  </a:moveTo>
                  <a:lnTo>
                    <a:pt x="26" y="6"/>
                  </a:lnTo>
                  <a:lnTo>
                    <a:pt x="20" y="19"/>
                  </a:lnTo>
                  <a:lnTo>
                    <a:pt x="20" y="39"/>
                  </a:lnTo>
                  <a:lnTo>
                    <a:pt x="26" y="52"/>
                  </a:lnTo>
                  <a:lnTo>
                    <a:pt x="39" y="72"/>
                  </a:lnTo>
                  <a:lnTo>
                    <a:pt x="72" y="105"/>
                  </a:lnTo>
                  <a:lnTo>
                    <a:pt x="99" y="125"/>
                  </a:lnTo>
                  <a:lnTo>
                    <a:pt x="99" y="125"/>
                  </a:lnTo>
                  <a:lnTo>
                    <a:pt x="151" y="151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11" y="184"/>
                  </a:lnTo>
                  <a:lnTo>
                    <a:pt x="211" y="191"/>
                  </a:lnTo>
                  <a:lnTo>
                    <a:pt x="204" y="197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151" y="177"/>
                  </a:lnTo>
                  <a:lnTo>
                    <a:pt x="112" y="158"/>
                  </a:lnTo>
                  <a:lnTo>
                    <a:pt x="72" y="13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20" y="72"/>
                  </a:lnTo>
                  <a:lnTo>
                    <a:pt x="6" y="46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13" y="6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5" name="Freeform 38">
              <a:extLst>
                <a:ext uri="{FF2B5EF4-FFF2-40B4-BE49-F238E27FC236}">
                  <a16:creationId xmlns:a16="http://schemas.microsoft.com/office/drawing/2014/main" id="{2A73F8CB-CFD6-434B-9CA8-BA44C7C10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" y="1164"/>
              <a:ext cx="210" cy="79"/>
            </a:xfrm>
            <a:custGeom>
              <a:avLst/>
              <a:gdLst/>
              <a:ahLst/>
              <a:cxnLst>
                <a:cxn ang="0">
                  <a:pos x="210" y="7"/>
                </a:cxn>
                <a:cxn ang="0">
                  <a:pos x="210" y="7"/>
                </a:cxn>
                <a:cxn ang="0">
                  <a:pos x="164" y="33"/>
                </a:cxn>
                <a:cxn ang="0">
                  <a:pos x="118" y="60"/>
                </a:cxn>
                <a:cxn ang="0">
                  <a:pos x="66" y="73"/>
                </a:cxn>
                <a:cxn ang="0">
                  <a:pos x="6" y="79"/>
                </a:cxn>
                <a:cxn ang="0">
                  <a:pos x="6" y="79"/>
                </a:cxn>
                <a:cxn ang="0">
                  <a:pos x="0" y="79"/>
                </a:cxn>
                <a:cxn ang="0">
                  <a:pos x="0" y="73"/>
                </a:cxn>
                <a:cxn ang="0">
                  <a:pos x="0" y="66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59" y="53"/>
                </a:cxn>
                <a:cxn ang="0">
                  <a:pos x="112" y="40"/>
                </a:cxn>
                <a:cxn ang="0">
                  <a:pos x="158" y="27"/>
                </a:cxn>
                <a:cxn ang="0">
                  <a:pos x="210" y="0"/>
                </a:cxn>
                <a:cxn ang="0">
                  <a:pos x="210" y="0"/>
                </a:cxn>
                <a:cxn ang="0">
                  <a:pos x="210" y="0"/>
                </a:cxn>
                <a:cxn ang="0">
                  <a:pos x="210" y="7"/>
                </a:cxn>
                <a:cxn ang="0">
                  <a:pos x="210" y="7"/>
                </a:cxn>
              </a:cxnLst>
              <a:rect l="0" t="0" r="r" b="b"/>
              <a:pathLst>
                <a:path w="210" h="79">
                  <a:moveTo>
                    <a:pt x="210" y="7"/>
                  </a:moveTo>
                  <a:lnTo>
                    <a:pt x="210" y="7"/>
                  </a:lnTo>
                  <a:lnTo>
                    <a:pt x="164" y="33"/>
                  </a:lnTo>
                  <a:lnTo>
                    <a:pt x="118" y="60"/>
                  </a:lnTo>
                  <a:lnTo>
                    <a:pt x="66" y="73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59" y="53"/>
                  </a:lnTo>
                  <a:lnTo>
                    <a:pt x="112" y="40"/>
                  </a:lnTo>
                  <a:lnTo>
                    <a:pt x="158" y="27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7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6" name="Freeform 39">
              <a:extLst>
                <a:ext uri="{FF2B5EF4-FFF2-40B4-BE49-F238E27FC236}">
                  <a16:creationId xmlns:a16="http://schemas.microsoft.com/office/drawing/2014/main" id="{60C8A55B-51D5-4F99-996E-ACA34C596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1072"/>
              <a:ext cx="158" cy="165"/>
            </a:xfrm>
            <a:custGeom>
              <a:avLst/>
              <a:gdLst/>
              <a:ahLst/>
              <a:cxnLst>
                <a:cxn ang="0">
                  <a:pos x="158" y="165"/>
                </a:cxn>
                <a:cxn ang="0">
                  <a:pos x="158" y="165"/>
                </a:cxn>
                <a:cxn ang="0">
                  <a:pos x="131" y="165"/>
                </a:cxn>
                <a:cxn ang="0">
                  <a:pos x="105" y="158"/>
                </a:cxn>
                <a:cxn ang="0">
                  <a:pos x="79" y="138"/>
                </a:cxn>
                <a:cxn ang="0">
                  <a:pos x="59" y="125"/>
                </a:cxn>
                <a:cxn ang="0">
                  <a:pos x="59" y="125"/>
                </a:cxn>
                <a:cxn ang="0">
                  <a:pos x="39" y="99"/>
                </a:cxn>
                <a:cxn ang="0">
                  <a:pos x="19" y="72"/>
                </a:cxn>
                <a:cxn ang="0">
                  <a:pos x="6" y="4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33" y="59"/>
                </a:cxn>
                <a:cxn ang="0">
                  <a:pos x="46" y="79"/>
                </a:cxn>
                <a:cxn ang="0">
                  <a:pos x="66" y="105"/>
                </a:cxn>
                <a:cxn ang="0">
                  <a:pos x="66" y="105"/>
                </a:cxn>
                <a:cxn ang="0">
                  <a:pos x="112" y="138"/>
                </a:cxn>
                <a:cxn ang="0">
                  <a:pos x="131" y="152"/>
                </a:cxn>
                <a:cxn ang="0">
                  <a:pos x="158" y="158"/>
                </a:cxn>
                <a:cxn ang="0">
                  <a:pos x="158" y="158"/>
                </a:cxn>
                <a:cxn ang="0">
                  <a:pos x="158" y="158"/>
                </a:cxn>
                <a:cxn ang="0">
                  <a:pos x="158" y="165"/>
                </a:cxn>
                <a:cxn ang="0">
                  <a:pos x="158" y="165"/>
                </a:cxn>
              </a:cxnLst>
              <a:rect l="0" t="0" r="r" b="b"/>
              <a:pathLst>
                <a:path w="158" h="165">
                  <a:moveTo>
                    <a:pt x="158" y="165"/>
                  </a:moveTo>
                  <a:lnTo>
                    <a:pt x="158" y="165"/>
                  </a:lnTo>
                  <a:lnTo>
                    <a:pt x="131" y="165"/>
                  </a:lnTo>
                  <a:lnTo>
                    <a:pt x="105" y="158"/>
                  </a:lnTo>
                  <a:lnTo>
                    <a:pt x="79" y="138"/>
                  </a:lnTo>
                  <a:lnTo>
                    <a:pt x="59" y="125"/>
                  </a:lnTo>
                  <a:lnTo>
                    <a:pt x="59" y="125"/>
                  </a:lnTo>
                  <a:lnTo>
                    <a:pt x="39" y="99"/>
                  </a:lnTo>
                  <a:lnTo>
                    <a:pt x="19" y="72"/>
                  </a:lnTo>
                  <a:lnTo>
                    <a:pt x="6" y="40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7"/>
                  </a:lnTo>
                  <a:lnTo>
                    <a:pt x="6" y="7"/>
                  </a:lnTo>
                  <a:lnTo>
                    <a:pt x="33" y="59"/>
                  </a:lnTo>
                  <a:lnTo>
                    <a:pt x="46" y="79"/>
                  </a:lnTo>
                  <a:lnTo>
                    <a:pt x="66" y="105"/>
                  </a:lnTo>
                  <a:lnTo>
                    <a:pt x="66" y="105"/>
                  </a:lnTo>
                  <a:lnTo>
                    <a:pt x="112" y="138"/>
                  </a:lnTo>
                  <a:lnTo>
                    <a:pt x="131" y="152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58" y="165"/>
                  </a:lnTo>
                  <a:lnTo>
                    <a:pt x="158" y="165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7" name="Freeform 40">
              <a:extLst>
                <a:ext uri="{FF2B5EF4-FFF2-40B4-BE49-F238E27FC236}">
                  <a16:creationId xmlns:a16="http://schemas.microsoft.com/office/drawing/2014/main" id="{98FB3CB5-B9D0-4402-BE5C-0073D515A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" y="1026"/>
              <a:ext cx="46" cy="270"/>
            </a:xfrm>
            <a:custGeom>
              <a:avLst/>
              <a:gdLst/>
              <a:ahLst/>
              <a:cxnLst>
                <a:cxn ang="0">
                  <a:pos x="33" y="20"/>
                </a:cxn>
                <a:cxn ang="0">
                  <a:pos x="33" y="20"/>
                </a:cxn>
                <a:cxn ang="0">
                  <a:pos x="33" y="53"/>
                </a:cxn>
                <a:cxn ang="0">
                  <a:pos x="33" y="86"/>
                </a:cxn>
                <a:cxn ang="0">
                  <a:pos x="39" y="125"/>
                </a:cxn>
                <a:cxn ang="0">
                  <a:pos x="46" y="158"/>
                </a:cxn>
                <a:cxn ang="0">
                  <a:pos x="46" y="158"/>
                </a:cxn>
                <a:cxn ang="0">
                  <a:pos x="46" y="191"/>
                </a:cxn>
                <a:cxn ang="0">
                  <a:pos x="39" y="217"/>
                </a:cxn>
                <a:cxn ang="0">
                  <a:pos x="26" y="244"/>
                </a:cxn>
                <a:cxn ang="0">
                  <a:pos x="13" y="270"/>
                </a:cxn>
                <a:cxn ang="0">
                  <a:pos x="13" y="270"/>
                </a:cxn>
                <a:cxn ang="0">
                  <a:pos x="7" y="270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6" y="204"/>
                </a:cxn>
                <a:cxn ang="0">
                  <a:pos x="33" y="145"/>
                </a:cxn>
                <a:cxn ang="0">
                  <a:pos x="26" y="79"/>
                </a:cxn>
                <a:cxn ang="0">
                  <a:pos x="20" y="53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7" y="13"/>
                </a:cxn>
                <a:cxn ang="0">
                  <a:pos x="7" y="6"/>
                </a:cxn>
                <a:cxn ang="0">
                  <a:pos x="20" y="0"/>
                </a:cxn>
                <a:cxn ang="0">
                  <a:pos x="33" y="6"/>
                </a:cxn>
                <a:cxn ang="0">
                  <a:pos x="33" y="13"/>
                </a:cxn>
                <a:cxn ang="0">
                  <a:pos x="33" y="20"/>
                </a:cxn>
                <a:cxn ang="0">
                  <a:pos x="33" y="20"/>
                </a:cxn>
              </a:cxnLst>
              <a:rect l="0" t="0" r="r" b="b"/>
              <a:pathLst>
                <a:path w="46" h="270">
                  <a:moveTo>
                    <a:pt x="33" y="20"/>
                  </a:moveTo>
                  <a:lnTo>
                    <a:pt x="33" y="20"/>
                  </a:lnTo>
                  <a:lnTo>
                    <a:pt x="33" y="53"/>
                  </a:lnTo>
                  <a:lnTo>
                    <a:pt x="33" y="86"/>
                  </a:lnTo>
                  <a:lnTo>
                    <a:pt x="39" y="125"/>
                  </a:lnTo>
                  <a:lnTo>
                    <a:pt x="46" y="158"/>
                  </a:lnTo>
                  <a:lnTo>
                    <a:pt x="46" y="158"/>
                  </a:lnTo>
                  <a:lnTo>
                    <a:pt x="46" y="191"/>
                  </a:lnTo>
                  <a:lnTo>
                    <a:pt x="39" y="217"/>
                  </a:lnTo>
                  <a:lnTo>
                    <a:pt x="26" y="244"/>
                  </a:lnTo>
                  <a:lnTo>
                    <a:pt x="13" y="270"/>
                  </a:lnTo>
                  <a:lnTo>
                    <a:pt x="13" y="270"/>
                  </a:lnTo>
                  <a:lnTo>
                    <a:pt x="7" y="270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6" y="204"/>
                  </a:lnTo>
                  <a:lnTo>
                    <a:pt x="33" y="145"/>
                  </a:lnTo>
                  <a:lnTo>
                    <a:pt x="26" y="79"/>
                  </a:lnTo>
                  <a:lnTo>
                    <a:pt x="20" y="53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3"/>
                  </a:lnTo>
                  <a:lnTo>
                    <a:pt x="7" y="6"/>
                  </a:lnTo>
                  <a:lnTo>
                    <a:pt x="20" y="0"/>
                  </a:lnTo>
                  <a:lnTo>
                    <a:pt x="33" y="6"/>
                  </a:lnTo>
                  <a:lnTo>
                    <a:pt x="33" y="13"/>
                  </a:lnTo>
                  <a:lnTo>
                    <a:pt x="33" y="20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8" name="Freeform 41">
              <a:extLst>
                <a:ext uri="{FF2B5EF4-FFF2-40B4-BE49-F238E27FC236}">
                  <a16:creationId xmlns:a16="http://schemas.microsoft.com/office/drawing/2014/main" id="{35F4F647-B3B8-4B30-BF14-96037F42C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1" y="2554"/>
              <a:ext cx="2681" cy="1753"/>
            </a:xfrm>
            <a:custGeom>
              <a:avLst/>
              <a:gdLst/>
              <a:ahLst/>
              <a:cxnLst>
                <a:cxn ang="0">
                  <a:pos x="2286" y="0"/>
                </a:cxn>
                <a:cxn ang="0">
                  <a:pos x="2306" y="290"/>
                </a:cxn>
                <a:cxn ang="0">
                  <a:pos x="2339" y="455"/>
                </a:cxn>
                <a:cxn ang="0">
                  <a:pos x="2385" y="606"/>
                </a:cxn>
                <a:cxn ang="0">
                  <a:pos x="2451" y="725"/>
                </a:cxn>
                <a:cxn ang="0">
                  <a:pos x="2497" y="765"/>
                </a:cxn>
                <a:cxn ang="0">
                  <a:pos x="2550" y="784"/>
                </a:cxn>
                <a:cxn ang="0">
                  <a:pos x="2615" y="784"/>
                </a:cxn>
                <a:cxn ang="0">
                  <a:pos x="2681" y="765"/>
                </a:cxn>
                <a:cxn ang="0">
                  <a:pos x="2240" y="1344"/>
                </a:cxn>
                <a:cxn ang="0">
                  <a:pos x="2181" y="1430"/>
                </a:cxn>
                <a:cxn ang="0">
                  <a:pos x="2121" y="1575"/>
                </a:cxn>
                <a:cxn ang="0">
                  <a:pos x="2108" y="1680"/>
                </a:cxn>
                <a:cxn ang="0">
                  <a:pos x="2121" y="1740"/>
                </a:cxn>
                <a:cxn ang="0">
                  <a:pos x="0" y="1753"/>
                </a:cxn>
                <a:cxn ang="0">
                  <a:pos x="46" y="1502"/>
                </a:cxn>
                <a:cxn ang="0">
                  <a:pos x="46" y="1404"/>
                </a:cxn>
                <a:cxn ang="0">
                  <a:pos x="46" y="1364"/>
                </a:cxn>
                <a:cxn ang="0">
                  <a:pos x="79" y="1272"/>
                </a:cxn>
                <a:cxn ang="0">
                  <a:pos x="138" y="1180"/>
                </a:cxn>
                <a:cxn ang="0">
                  <a:pos x="217" y="1101"/>
                </a:cxn>
                <a:cxn ang="0">
                  <a:pos x="270" y="1068"/>
                </a:cxn>
                <a:cxn ang="0">
                  <a:pos x="376" y="1008"/>
                </a:cxn>
                <a:cxn ang="0">
                  <a:pos x="560" y="923"/>
                </a:cxn>
                <a:cxn ang="0">
                  <a:pos x="606" y="883"/>
                </a:cxn>
                <a:cxn ang="0">
                  <a:pos x="639" y="923"/>
                </a:cxn>
                <a:cxn ang="0">
                  <a:pos x="725" y="1022"/>
                </a:cxn>
                <a:cxn ang="0">
                  <a:pos x="850" y="1107"/>
                </a:cxn>
                <a:cxn ang="0">
                  <a:pos x="929" y="1134"/>
                </a:cxn>
                <a:cxn ang="0">
                  <a:pos x="1008" y="1134"/>
                </a:cxn>
                <a:cxn ang="0">
                  <a:pos x="1067" y="1120"/>
                </a:cxn>
                <a:cxn ang="0">
                  <a:pos x="1173" y="1068"/>
                </a:cxn>
                <a:cxn ang="0">
                  <a:pos x="1265" y="1002"/>
                </a:cxn>
                <a:cxn ang="0">
                  <a:pos x="1370" y="883"/>
                </a:cxn>
                <a:cxn ang="0">
                  <a:pos x="1463" y="732"/>
                </a:cxn>
                <a:cxn ang="0">
                  <a:pos x="1496" y="666"/>
                </a:cxn>
                <a:cxn ang="0">
                  <a:pos x="1568" y="593"/>
                </a:cxn>
                <a:cxn ang="0">
                  <a:pos x="1654" y="541"/>
                </a:cxn>
                <a:cxn ang="0">
                  <a:pos x="1766" y="494"/>
                </a:cxn>
                <a:cxn ang="0">
                  <a:pos x="1825" y="475"/>
                </a:cxn>
                <a:cxn ang="0">
                  <a:pos x="1917" y="422"/>
                </a:cxn>
                <a:cxn ang="0">
                  <a:pos x="2029" y="310"/>
                </a:cxn>
                <a:cxn ang="0">
                  <a:pos x="2095" y="244"/>
                </a:cxn>
                <a:cxn ang="0">
                  <a:pos x="2220" y="93"/>
                </a:cxn>
                <a:cxn ang="0">
                  <a:pos x="2286" y="0"/>
                </a:cxn>
              </a:cxnLst>
              <a:rect l="0" t="0" r="r" b="b"/>
              <a:pathLst>
                <a:path w="2681" h="1753">
                  <a:moveTo>
                    <a:pt x="2286" y="0"/>
                  </a:moveTo>
                  <a:lnTo>
                    <a:pt x="2286" y="0"/>
                  </a:lnTo>
                  <a:lnTo>
                    <a:pt x="2293" y="145"/>
                  </a:lnTo>
                  <a:lnTo>
                    <a:pt x="2306" y="290"/>
                  </a:lnTo>
                  <a:lnTo>
                    <a:pt x="2319" y="369"/>
                  </a:lnTo>
                  <a:lnTo>
                    <a:pt x="2339" y="455"/>
                  </a:lnTo>
                  <a:lnTo>
                    <a:pt x="2359" y="534"/>
                  </a:lnTo>
                  <a:lnTo>
                    <a:pt x="2385" y="606"/>
                  </a:lnTo>
                  <a:lnTo>
                    <a:pt x="2418" y="672"/>
                  </a:lnTo>
                  <a:lnTo>
                    <a:pt x="2451" y="725"/>
                  </a:lnTo>
                  <a:lnTo>
                    <a:pt x="2477" y="745"/>
                  </a:lnTo>
                  <a:lnTo>
                    <a:pt x="2497" y="765"/>
                  </a:lnTo>
                  <a:lnTo>
                    <a:pt x="2523" y="778"/>
                  </a:lnTo>
                  <a:lnTo>
                    <a:pt x="2550" y="784"/>
                  </a:lnTo>
                  <a:lnTo>
                    <a:pt x="2583" y="791"/>
                  </a:lnTo>
                  <a:lnTo>
                    <a:pt x="2615" y="784"/>
                  </a:lnTo>
                  <a:lnTo>
                    <a:pt x="2648" y="778"/>
                  </a:lnTo>
                  <a:lnTo>
                    <a:pt x="2681" y="765"/>
                  </a:lnTo>
                  <a:lnTo>
                    <a:pt x="2681" y="765"/>
                  </a:lnTo>
                  <a:lnTo>
                    <a:pt x="2240" y="1344"/>
                  </a:lnTo>
                  <a:lnTo>
                    <a:pt x="2240" y="1344"/>
                  </a:lnTo>
                  <a:lnTo>
                    <a:pt x="2181" y="1430"/>
                  </a:lnTo>
                  <a:lnTo>
                    <a:pt x="2141" y="1509"/>
                  </a:lnTo>
                  <a:lnTo>
                    <a:pt x="2121" y="1575"/>
                  </a:lnTo>
                  <a:lnTo>
                    <a:pt x="2115" y="1634"/>
                  </a:lnTo>
                  <a:lnTo>
                    <a:pt x="2108" y="1680"/>
                  </a:lnTo>
                  <a:lnTo>
                    <a:pt x="2115" y="1713"/>
                  </a:lnTo>
                  <a:lnTo>
                    <a:pt x="2121" y="1740"/>
                  </a:lnTo>
                  <a:lnTo>
                    <a:pt x="0" y="1753"/>
                  </a:lnTo>
                  <a:lnTo>
                    <a:pt x="0" y="1753"/>
                  </a:lnTo>
                  <a:lnTo>
                    <a:pt x="26" y="1614"/>
                  </a:lnTo>
                  <a:lnTo>
                    <a:pt x="46" y="1502"/>
                  </a:lnTo>
                  <a:lnTo>
                    <a:pt x="46" y="1450"/>
                  </a:lnTo>
                  <a:lnTo>
                    <a:pt x="46" y="1404"/>
                  </a:lnTo>
                  <a:lnTo>
                    <a:pt x="46" y="1404"/>
                  </a:lnTo>
                  <a:lnTo>
                    <a:pt x="46" y="1364"/>
                  </a:lnTo>
                  <a:lnTo>
                    <a:pt x="59" y="1318"/>
                  </a:lnTo>
                  <a:lnTo>
                    <a:pt x="79" y="1272"/>
                  </a:lnTo>
                  <a:lnTo>
                    <a:pt x="105" y="1226"/>
                  </a:lnTo>
                  <a:lnTo>
                    <a:pt x="138" y="1180"/>
                  </a:lnTo>
                  <a:lnTo>
                    <a:pt x="178" y="1140"/>
                  </a:lnTo>
                  <a:lnTo>
                    <a:pt x="217" y="1101"/>
                  </a:lnTo>
                  <a:lnTo>
                    <a:pt x="270" y="1068"/>
                  </a:lnTo>
                  <a:lnTo>
                    <a:pt x="270" y="1068"/>
                  </a:lnTo>
                  <a:lnTo>
                    <a:pt x="323" y="1035"/>
                  </a:lnTo>
                  <a:lnTo>
                    <a:pt x="376" y="1008"/>
                  </a:lnTo>
                  <a:lnTo>
                    <a:pt x="474" y="962"/>
                  </a:lnTo>
                  <a:lnTo>
                    <a:pt x="560" y="923"/>
                  </a:lnTo>
                  <a:lnTo>
                    <a:pt x="586" y="903"/>
                  </a:lnTo>
                  <a:lnTo>
                    <a:pt x="606" y="883"/>
                  </a:lnTo>
                  <a:lnTo>
                    <a:pt x="606" y="883"/>
                  </a:lnTo>
                  <a:lnTo>
                    <a:pt x="639" y="923"/>
                  </a:lnTo>
                  <a:lnTo>
                    <a:pt x="672" y="969"/>
                  </a:lnTo>
                  <a:lnTo>
                    <a:pt x="725" y="1022"/>
                  </a:lnTo>
                  <a:lnTo>
                    <a:pt x="784" y="1068"/>
                  </a:lnTo>
                  <a:lnTo>
                    <a:pt x="850" y="1107"/>
                  </a:lnTo>
                  <a:lnTo>
                    <a:pt x="889" y="1120"/>
                  </a:lnTo>
                  <a:lnTo>
                    <a:pt x="929" y="1134"/>
                  </a:lnTo>
                  <a:lnTo>
                    <a:pt x="968" y="1134"/>
                  </a:lnTo>
                  <a:lnTo>
                    <a:pt x="1008" y="1134"/>
                  </a:lnTo>
                  <a:lnTo>
                    <a:pt x="1008" y="1134"/>
                  </a:lnTo>
                  <a:lnTo>
                    <a:pt x="1067" y="1120"/>
                  </a:lnTo>
                  <a:lnTo>
                    <a:pt x="1120" y="1094"/>
                  </a:lnTo>
                  <a:lnTo>
                    <a:pt x="1173" y="1068"/>
                  </a:lnTo>
                  <a:lnTo>
                    <a:pt x="1219" y="1035"/>
                  </a:lnTo>
                  <a:lnTo>
                    <a:pt x="1265" y="1002"/>
                  </a:lnTo>
                  <a:lnTo>
                    <a:pt x="1304" y="962"/>
                  </a:lnTo>
                  <a:lnTo>
                    <a:pt x="1370" y="883"/>
                  </a:lnTo>
                  <a:lnTo>
                    <a:pt x="1423" y="804"/>
                  </a:lnTo>
                  <a:lnTo>
                    <a:pt x="1463" y="732"/>
                  </a:lnTo>
                  <a:lnTo>
                    <a:pt x="1496" y="666"/>
                  </a:lnTo>
                  <a:lnTo>
                    <a:pt x="1496" y="666"/>
                  </a:lnTo>
                  <a:lnTo>
                    <a:pt x="1515" y="646"/>
                  </a:lnTo>
                  <a:lnTo>
                    <a:pt x="1568" y="593"/>
                  </a:lnTo>
                  <a:lnTo>
                    <a:pt x="1608" y="567"/>
                  </a:lnTo>
                  <a:lnTo>
                    <a:pt x="1654" y="541"/>
                  </a:lnTo>
                  <a:lnTo>
                    <a:pt x="1706" y="514"/>
                  </a:lnTo>
                  <a:lnTo>
                    <a:pt x="1766" y="494"/>
                  </a:lnTo>
                  <a:lnTo>
                    <a:pt x="1766" y="494"/>
                  </a:lnTo>
                  <a:lnTo>
                    <a:pt x="1825" y="475"/>
                  </a:lnTo>
                  <a:lnTo>
                    <a:pt x="1871" y="448"/>
                  </a:lnTo>
                  <a:lnTo>
                    <a:pt x="1917" y="422"/>
                  </a:lnTo>
                  <a:lnTo>
                    <a:pt x="1957" y="382"/>
                  </a:lnTo>
                  <a:lnTo>
                    <a:pt x="2029" y="310"/>
                  </a:lnTo>
                  <a:lnTo>
                    <a:pt x="2095" y="244"/>
                  </a:lnTo>
                  <a:lnTo>
                    <a:pt x="2095" y="244"/>
                  </a:lnTo>
                  <a:lnTo>
                    <a:pt x="2161" y="172"/>
                  </a:lnTo>
                  <a:lnTo>
                    <a:pt x="2220" y="93"/>
                  </a:lnTo>
                  <a:lnTo>
                    <a:pt x="2286" y="0"/>
                  </a:lnTo>
                  <a:lnTo>
                    <a:pt x="228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9" name="Freeform 42">
              <a:extLst>
                <a:ext uri="{FF2B5EF4-FFF2-40B4-BE49-F238E27FC236}">
                  <a16:creationId xmlns:a16="http://schemas.microsoft.com/office/drawing/2014/main" id="{502AD8D5-DB7F-4E65-BFAE-C05C141E5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" y="3174"/>
              <a:ext cx="593" cy="520"/>
            </a:xfrm>
            <a:custGeom>
              <a:avLst/>
              <a:gdLst/>
              <a:ahLst/>
              <a:cxnLst>
                <a:cxn ang="0">
                  <a:pos x="593" y="0"/>
                </a:cxn>
                <a:cxn ang="0">
                  <a:pos x="593" y="0"/>
                </a:cxn>
                <a:cxn ang="0">
                  <a:pos x="580" y="6"/>
                </a:cxn>
                <a:cxn ang="0">
                  <a:pos x="534" y="19"/>
                </a:cxn>
                <a:cxn ang="0">
                  <a:pos x="481" y="26"/>
                </a:cxn>
                <a:cxn ang="0">
                  <a:pos x="455" y="26"/>
                </a:cxn>
                <a:cxn ang="0">
                  <a:pos x="428" y="19"/>
                </a:cxn>
                <a:cxn ang="0">
                  <a:pos x="428" y="19"/>
                </a:cxn>
                <a:cxn ang="0">
                  <a:pos x="402" y="79"/>
                </a:cxn>
                <a:cxn ang="0">
                  <a:pos x="363" y="138"/>
                </a:cxn>
                <a:cxn ang="0">
                  <a:pos x="316" y="210"/>
                </a:cxn>
                <a:cxn ang="0">
                  <a:pos x="257" y="296"/>
                </a:cxn>
                <a:cxn ang="0">
                  <a:pos x="185" y="375"/>
                </a:cxn>
                <a:cxn ang="0">
                  <a:pos x="99" y="454"/>
                </a:cxn>
                <a:cxn ang="0">
                  <a:pos x="53" y="487"/>
                </a:cxn>
                <a:cxn ang="0">
                  <a:pos x="0" y="514"/>
                </a:cxn>
                <a:cxn ang="0">
                  <a:pos x="0" y="514"/>
                </a:cxn>
                <a:cxn ang="0">
                  <a:pos x="20" y="520"/>
                </a:cxn>
                <a:cxn ang="0">
                  <a:pos x="73" y="520"/>
                </a:cxn>
                <a:cxn ang="0">
                  <a:pos x="152" y="514"/>
                </a:cxn>
                <a:cxn ang="0">
                  <a:pos x="191" y="500"/>
                </a:cxn>
                <a:cxn ang="0">
                  <a:pos x="237" y="487"/>
                </a:cxn>
                <a:cxn ang="0">
                  <a:pos x="290" y="461"/>
                </a:cxn>
                <a:cxn ang="0">
                  <a:pos x="336" y="428"/>
                </a:cxn>
                <a:cxn ang="0">
                  <a:pos x="389" y="388"/>
                </a:cxn>
                <a:cxn ang="0">
                  <a:pos x="435" y="336"/>
                </a:cxn>
                <a:cxn ang="0">
                  <a:pos x="481" y="276"/>
                </a:cxn>
                <a:cxn ang="0">
                  <a:pos x="527" y="197"/>
                </a:cxn>
                <a:cxn ang="0">
                  <a:pos x="560" y="105"/>
                </a:cxn>
                <a:cxn ang="0">
                  <a:pos x="593" y="0"/>
                </a:cxn>
                <a:cxn ang="0">
                  <a:pos x="593" y="0"/>
                </a:cxn>
              </a:cxnLst>
              <a:rect l="0" t="0" r="r" b="b"/>
              <a:pathLst>
                <a:path w="593" h="520">
                  <a:moveTo>
                    <a:pt x="593" y="0"/>
                  </a:moveTo>
                  <a:lnTo>
                    <a:pt x="593" y="0"/>
                  </a:lnTo>
                  <a:lnTo>
                    <a:pt x="580" y="6"/>
                  </a:lnTo>
                  <a:lnTo>
                    <a:pt x="534" y="19"/>
                  </a:lnTo>
                  <a:lnTo>
                    <a:pt x="481" y="26"/>
                  </a:lnTo>
                  <a:lnTo>
                    <a:pt x="455" y="26"/>
                  </a:lnTo>
                  <a:lnTo>
                    <a:pt x="428" y="19"/>
                  </a:lnTo>
                  <a:lnTo>
                    <a:pt x="428" y="19"/>
                  </a:lnTo>
                  <a:lnTo>
                    <a:pt x="402" y="79"/>
                  </a:lnTo>
                  <a:lnTo>
                    <a:pt x="363" y="138"/>
                  </a:lnTo>
                  <a:lnTo>
                    <a:pt x="316" y="210"/>
                  </a:lnTo>
                  <a:lnTo>
                    <a:pt x="257" y="296"/>
                  </a:lnTo>
                  <a:lnTo>
                    <a:pt x="185" y="375"/>
                  </a:lnTo>
                  <a:lnTo>
                    <a:pt x="99" y="454"/>
                  </a:lnTo>
                  <a:lnTo>
                    <a:pt x="53" y="487"/>
                  </a:lnTo>
                  <a:lnTo>
                    <a:pt x="0" y="514"/>
                  </a:lnTo>
                  <a:lnTo>
                    <a:pt x="0" y="514"/>
                  </a:lnTo>
                  <a:lnTo>
                    <a:pt x="20" y="520"/>
                  </a:lnTo>
                  <a:lnTo>
                    <a:pt x="73" y="520"/>
                  </a:lnTo>
                  <a:lnTo>
                    <a:pt x="152" y="514"/>
                  </a:lnTo>
                  <a:lnTo>
                    <a:pt x="191" y="500"/>
                  </a:lnTo>
                  <a:lnTo>
                    <a:pt x="237" y="487"/>
                  </a:lnTo>
                  <a:lnTo>
                    <a:pt x="290" y="461"/>
                  </a:lnTo>
                  <a:lnTo>
                    <a:pt x="336" y="428"/>
                  </a:lnTo>
                  <a:lnTo>
                    <a:pt x="389" y="388"/>
                  </a:lnTo>
                  <a:lnTo>
                    <a:pt x="435" y="336"/>
                  </a:lnTo>
                  <a:lnTo>
                    <a:pt x="481" y="276"/>
                  </a:lnTo>
                  <a:lnTo>
                    <a:pt x="527" y="197"/>
                  </a:lnTo>
                  <a:lnTo>
                    <a:pt x="560" y="105"/>
                  </a:lnTo>
                  <a:lnTo>
                    <a:pt x="593" y="0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0" name="Freeform 43">
              <a:extLst>
                <a:ext uri="{FF2B5EF4-FFF2-40B4-BE49-F238E27FC236}">
                  <a16:creationId xmlns:a16="http://schemas.microsoft.com/office/drawing/2014/main" id="{EA6A36BC-2241-4DE3-90FA-F1F54BAD6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3114"/>
              <a:ext cx="969" cy="1180"/>
            </a:xfrm>
            <a:custGeom>
              <a:avLst/>
              <a:gdLst/>
              <a:ahLst/>
              <a:cxnLst>
                <a:cxn ang="0">
                  <a:pos x="685" y="126"/>
                </a:cxn>
                <a:cxn ang="0">
                  <a:pos x="685" y="126"/>
                </a:cxn>
                <a:cxn ang="0">
                  <a:pos x="646" y="205"/>
                </a:cxn>
                <a:cxn ang="0">
                  <a:pos x="554" y="382"/>
                </a:cxn>
                <a:cxn ang="0">
                  <a:pos x="494" y="481"/>
                </a:cxn>
                <a:cxn ang="0">
                  <a:pos x="435" y="567"/>
                </a:cxn>
                <a:cxn ang="0">
                  <a:pos x="376" y="639"/>
                </a:cxn>
                <a:cxn ang="0">
                  <a:pos x="343" y="666"/>
                </a:cxn>
                <a:cxn ang="0">
                  <a:pos x="316" y="679"/>
                </a:cxn>
                <a:cxn ang="0">
                  <a:pos x="316" y="679"/>
                </a:cxn>
                <a:cxn ang="0">
                  <a:pos x="310" y="679"/>
                </a:cxn>
                <a:cxn ang="0">
                  <a:pos x="297" y="679"/>
                </a:cxn>
                <a:cxn ang="0">
                  <a:pos x="277" y="666"/>
                </a:cxn>
                <a:cxn ang="0">
                  <a:pos x="264" y="639"/>
                </a:cxn>
                <a:cxn ang="0">
                  <a:pos x="250" y="600"/>
                </a:cxn>
                <a:cxn ang="0">
                  <a:pos x="237" y="494"/>
                </a:cxn>
                <a:cxn ang="0">
                  <a:pos x="231" y="369"/>
                </a:cxn>
                <a:cxn ang="0">
                  <a:pos x="231" y="238"/>
                </a:cxn>
                <a:cxn ang="0">
                  <a:pos x="237" y="126"/>
                </a:cxn>
                <a:cxn ang="0">
                  <a:pos x="244" y="14"/>
                </a:cxn>
                <a:cxn ang="0">
                  <a:pos x="244" y="14"/>
                </a:cxn>
                <a:cxn ang="0">
                  <a:pos x="237" y="0"/>
                </a:cxn>
                <a:cxn ang="0">
                  <a:pos x="224" y="0"/>
                </a:cxn>
                <a:cxn ang="0">
                  <a:pos x="211" y="14"/>
                </a:cxn>
                <a:cxn ang="0">
                  <a:pos x="198" y="40"/>
                </a:cxn>
                <a:cxn ang="0">
                  <a:pos x="178" y="93"/>
                </a:cxn>
                <a:cxn ang="0">
                  <a:pos x="158" y="178"/>
                </a:cxn>
                <a:cxn ang="0">
                  <a:pos x="138" y="303"/>
                </a:cxn>
                <a:cxn ang="0">
                  <a:pos x="138" y="303"/>
                </a:cxn>
                <a:cxn ang="0">
                  <a:pos x="86" y="600"/>
                </a:cxn>
                <a:cxn ang="0">
                  <a:pos x="40" y="883"/>
                </a:cxn>
                <a:cxn ang="0">
                  <a:pos x="0" y="1173"/>
                </a:cxn>
                <a:cxn ang="0">
                  <a:pos x="395" y="1180"/>
                </a:cxn>
                <a:cxn ang="0">
                  <a:pos x="395" y="1180"/>
                </a:cxn>
                <a:cxn ang="0">
                  <a:pos x="395" y="1153"/>
                </a:cxn>
                <a:cxn ang="0">
                  <a:pos x="402" y="1081"/>
                </a:cxn>
                <a:cxn ang="0">
                  <a:pos x="409" y="1041"/>
                </a:cxn>
                <a:cxn ang="0">
                  <a:pos x="422" y="995"/>
                </a:cxn>
                <a:cxn ang="0">
                  <a:pos x="448" y="942"/>
                </a:cxn>
                <a:cxn ang="0">
                  <a:pos x="474" y="903"/>
                </a:cxn>
                <a:cxn ang="0">
                  <a:pos x="474" y="903"/>
                </a:cxn>
                <a:cxn ang="0">
                  <a:pos x="580" y="765"/>
                </a:cxn>
                <a:cxn ang="0">
                  <a:pos x="731" y="560"/>
                </a:cxn>
                <a:cxn ang="0">
                  <a:pos x="810" y="448"/>
                </a:cxn>
                <a:cxn ang="0">
                  <a:pos x="876" y="350"/>
                </a:cxn>
                <a:cxn ang="0">
                  <a:pos x="929" y="251"/>
                </a:cxn>
                <a:cxn ang="0">
                  <a:pos x="969" y="178"/>
                </a:cxn>
                <a:cxn ang="0">
                  <a:pos x="969" y="178"/>
                </a:cxn>
                <a:cxn ang="0">
                  <a:pos x="936" y="185"/>
                </a:cxn>
                <a:cxn ang="0">
                  <a:pos x="909" y="191"/>
                </a:cxn>
                <a:cxn ang="0">
                  <a:pos x="870" y="198"/>
                </a:cxn>
                <a:cxn ang="0">
                  <a:pos x="824" y="198"/>
                </a:cxn>
                <a:cxn ang="0">
                  <a:pos x="778" y="191"/>
                </a:cxn>
                <a:cxn ang="0">
                  <a:pos x="731" y="165"/>
                </a:cxn>
                <a:cxn ang="0">
                  <a:pos x="705" y="152"/>
                </a:cxn>
                <a:cxn ang="0">
                  <a:pos x="685" y="126"/>
                </a:cxn>
                <a:cxn ang="0">
                  <a:pos x="685" y="126"/>
                </a:cxn>
              </a:cxnLst>
              <a:rect l="0" t="0" r="r" b="b"/>
              <a:pathLst>
                <a:path w="969" h="1180">
                  <a:moveTo>
                    <a:pt x="685" y="126"/>
                  </a:moveTo>
                  <a:lnTo>
                    <a:pt x="685" y="126"/>
                  </a:lnTo>
                  <a:lnTo>
                    <a:pt x="646" y="205"/>
                  </a:lnTo>
                  <a:lnTo>
                    <a:pt x="554" y="382"/>
                  </a:lnTo>
                  <a:lnTo>
                    <a:pt x="494" y="481"/>
                  </a:lnTo>
                  <a:lnTo>
                    <a:pt x="435" y="567"/>
                  </a:lnTo>
                  <a:lnTo>
                    <a:pt x="376" y="639"/>
                  </a:lnTo>
                  <a:lnTo>
                    <a:pt x="343" y="666"/>
                  </a:lnTo>
                  <a:lnTo>
                    <a:pt x="316" y="679"/>
                  </a:lnTo>
                  <a:lnTo>
                    <a:pt x="316" y="679"/>
                  </a:lnTo>
                  <a:lnTo>
                    <a:pt x="310" y="679"/>
                  </a:lnTo>
                  <a:lnTo>
                    <a:pt x="297" y="679"/>
                  </a:lnTo>
                  <a:lnTo>
                    <a:pt x="277" y="666"/>
                  </a:lnTo>
                  <a:lnTo>
                    <a:pt x="264" y="639"/>
                  </a:lnTo>
                  <a:lnTo>
                    <a:pt x="250" y="600"/>
                  </a:lnTo>
                  <a:lnTo>
                    <a:pt x="237" y="494"/>
                  </a:lnTo>
                  <a:lnTo>
                    <a:pt x="231" y="369"/>
                  </a:lnTo>
                  <a:lnTo>
                    <a:pt x="231" y="238"/>
                  </a:lnTo>
                  <a:lnTo>
                    <a:pt x="237" y="126"/>
                  </a:lnTo>
                  <a:lnTo>
                    <a:pt x="244" y="14"/>
                  </a:lnTo>
                  <a:lnTo>
                    <a:pt x="244" y="14"/>
                  </a:lnTo>
                  <a:lnTo>
                    <a:pt x="237" y="0"/>
                  </a:lnTo>
                  <a:lnTo>
                    <a:pt x="224" y="0"/>
                  </a:lnTo>
                  <a:lnTo>
                    <a:pt x="211" y="14"/>
                  </a:lnTo>
                  <a:lnTo>
                    <a:pt x="198" y="40"/>
                  </a:lnTo>
                  <a:lnTo>
                    <a:pt x="178" y="93"/>
                  </a:lnTo>
                  <a:lnTo>
                    <a:pt x="158" y="178"/>
                  </a:lnTo>
                  <a:lnTo>
                    <a:pt x="138" y="303"/>
                  </a:lnTo>
                  <a:lnTo>
                    <a:pt x="138" y="303"/>
                  </a:lnTo>
                  <a:lnTo>
                    <a:pt x="86" y="600"/>
                  </a:lnTo>
                  <a:lnTo>
                    <a:pt x="40" y="883"/>
                  </a:lnTo>
                  <a:lnTo>
                    <a:pt x="0" y="1173"/>
                  </a:lnTo>
                  <a:lnTo>
                    <a:pt x="395" y="1180"/>
                  </a:lnTo>
                  <a:lnTo>
                    <a:pt x="395" y="1180"/>
                  </a:lnTo>
                  <a:lnTo>
                    <a:pt x="395" y="1153"/>
                  </a:lnTo>
                  <a:lnTo>
                    <a:pt x="402" y="1081"/>
                  </a:lnTo>
                  <a:lnTo>
                    <a:pt x="409" y="1041"/>
                  </a:lnTo>
                  <a:lnTo>
                    <a:pt x="422" y="995"/>
                  </a:lnTo>
                  <a:lnTo>
                    <a:pt x="448" y="942"/>
                  </a:lnTo>
                  <a:lnTo>
                    <a:pt x="474" y="903"/>
                  </a:lnTo>
                  <a:lnTo>
                    <a:pt x="474" y="903"/>
                  </a:lnTo>
                  <a:lnTo>
                    <a:pt x="580" y="765"/>
                  </a:lnTo>
                  <a:lnTo>
                    <a:pt x="731" y="560"/>
                  </a:lnTo>
                  <a:lnTo>
                    <a:pt x="810" y="448"/>
                  </a:lnTo>
                  <a:lnTo>
                    <a:pt x="876" y="350"/>
                  </a:lnTo>
                  <a:lnTo>
                    <a:pt x="929" y="251"/>
                  </a:lnTo>
                  <a:lnTo>
                    <a:pt x="969" y="178"/>
                  </a:lnTo>
                  <a:lnTo>
                    <a:pt x="969" y="178"/>
                  </a:lnTo>
                  <a:lnTo>
                    <a:pt x="936" y="185"/>
                  </a:lnTo>
                  <a:lnTo>
                    <a:pt x="909" y="191"/>
                  </a:lnTo>
                  <a:lnTo>
                    <a:pt x="870" y="198"/>
                  </a:lnTo>
                  <a:lnTo>
                    <a:pt x="824" y="198"/>
                  </a:lnTo>
                  <a:lnTo>
                    <a:pt x="778" y="191"/>
                  </a:lnTo>
                  <a:lnTo>
                    <a:pt x="731" y="165"/>
                  </a:lnTo>
                  <a:lnTo>
                    <a:pt x="705" y="152"/>
                  </a:lnTo>
                  <a:lnTo>
                    <a:pt x="685" y="126"/>
                  </a:lnTo>
                  <a:lnTo>
                    <a:pt x="685" y="126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1" name="Freeform 44">
              <a:extLst>
                <a:ext uri="{FF2B5EF4-FFF2-40B4-BE49-F238E27FC236}">
                  <a16:creationId xmlns:a16="http://schemas.microsoft.com/office/drawing/2014/main" id="{7BAB33C7-4C35-4391-BC08-1C5ECD63F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3292"/>
              <a:ext cx="863" cy="1002"/>
            </a:xfrm>
            <a:custGeom>
              <a:avLst/>
              <a:gdLst/>
              <a:ahLst/>
              <a:cxnLst>
                <a:cxn ang="0">
                  <a:pos x="863" y="0"/>
                </a:cxn>
                <a:cxn ang="0">
                  <a:pos x="863" y="0"/>
                </a:cxn>
                <a:cxn ang="0">
                  <a:pos x="817" y="106"/>
                </a:cxn>
                <a:cxn ang="0">
                  <a:pos x="757" y="224"/>
                </a:cxn>
                <a:cxn ang="0">
                  <a:pos x="685" y="369"/>
                </a:cxn>
                <a:cxn ang="0">
                  <a:pos x="593" y="527"/>
                </a:cxn>
                <a:cxn ang="0">
                  <a:pos x="481" y="692"/>
                </a:cxn>
                <a:cxn ang="0">
                  <a:pos x="421" y="778"/>
                </a:cxn>
                <a:cxn ang="0">
                  <a:pos x="362" y="857"/>
                </a:cxn>
                <a:cxn ang="0">
                  <a:pos x="289" y="929"/>
                </a:cxn>
                <a:cxn ang="0">
                  <a:pos x="224" y="1002"/>
                </a:cxn>
                <a:cxn ang="0">
                  <a:pos x="0" y="1002"/>
                </a:cxn>
                <a:cxn ang="0">
                  <a:pos x="0" y="1002"/>
                </a:cxn>
                <a:cxn ang="0">
                  <a:pos x="72" y="942"/>
                </a:cxn>
                <a:cxn ang="0">
                  <a:pos x="158" y="870"/>
                </a:cxn>
                <a:cxn ang="0">
                  <a:pos x="270" y="758"/>
                </a:cxn>
                <a:cxn ang="0">
                  <a:pos x="395" y="620"/>
                </a:cxn>
                <a:cxn ang="0">
                  <a:pos x="540" y="448"/>
                </a:cxn>
                <a:cxn ang="0">
                  <a:pos x="698" y="244"/>
                </a:cxn>
                <a:cxn ang="0">
                  <a:pos x="777" y="125"/>
                </a:cxn>
                <a:cxn ang="0">
                  <a:pos x="863" y="0"/>
                </a:cxn>
                <a:cxn ang="0">
                  <a:pos x="863" y="0"/>
                </a:cxn>
              </a:cxnLst>
              <a:rect l="0" t="0" r="r" b="b"/>
              <a:pathLst>
                <a:path w="863" h="1002">
                  <a:moveTo>
                    <a:pt x="863" y="0"/>
                  </a:moveTo>
                  <a:lnTo>
                    <a:pt x="863" y="0"/>
                  </a:lnTo>
                  <a:lnTo>
                    <a:pt x="817" y="106"/>
                  </a:lnTo>
                  <a:lnTo>
                    <a:pt x="757" y="224"/>
                  </a:lnTo>
                  <a:lnTo>
                    <a:pt x="685" y="369"/>
                  </a:lnTo>
                  <a:lnTo>
                    <a:pt x="593" y="527"/>
                  </a:lnTo>
                  <a:lnTo>
                    <a:pt x="481" y="692"/>
                  </a:lnTo>
                  <a:lnTo>
                    <a:pt x="421" y="778"/>
                  </a:lnTo>
                  <a:lnTo>
                    <a:pt x="362" y="857"/>
                  </a:lnTo>
                  <a:lnTo>
                    <a:pt x="289" y="929"/>
                  </a:lnTo>
                  <a:lnTo>
                    <a:pt x="224" y="1002"/>
                  </a:lnTo>
                  <a:lnTo>
                    <a:pt x="0" y="1002"/>
                  </a:lnTo>
                  <a:lnTo>
                    <a:pt x="0" y="1002"/>
                  </a:lnTo>
                  <a:lnTo>
                    <a:pt x="72" y="942"/>
                  </a:lnTo>
                  <a:lnTo>
                    <a:pt x="158" y="870"/>
                  </a:lnTo>
                  <a:lnTo>
                    <a:pt x="270" y="758"/>
                  </a:lnTo>
                  <a:lnTo>
                    <a:pt x="395" y="620"/>
                  </a:lnTo>
                  <a:lnTo>
                    <a:pt x="540" y="448"/>
                  </a:lnTo>
                  <a:lnTo>
                    <a:pt x="698" y="244"/>
                  </a:lnTo>
                  <a:lnTo>
                    <a:pt x="777" y="125"/>
                  </a:lnTo>
                  <a:lnTo>
                    <a:pt x="863" y="0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2" name="Freeform 45">
              <a:extLst>
                <a:ext uri="{FF2B5EF4-FFF2-40B4-BE49-F238E27FC236}">
                  <a16:creationId xmlns:a16="http://schemas.microsoft.com/office/drawing/2014/main" id="{D323C91C-6F20-43DC-91D1-EC57CA6CB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6" y="3852"/>
              <a:ext cx="164" cy="442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144" y="178"/>
                </a:cxn>
                <a:cxn ang="0">
                  <a:pos x="131" y="330"/>
                </a:cxn>
                <a:cxn ang="0">
                  <a:pos x="125" y="442"/>
                </a:cxn>
                <a:cxn ang="0">
                  <a:pos x="0" y="442"/>
                </a:cxn>
                <a:cxn ang="0">
                  <a:pos x="0" y="442"/>
                </a:cxn>
                <a:cxn ang="0">
                  <a:pos x="6" y="382"/>
                </a:cxn>
                <a:cxn ang="0">
                  <a:pos x="46" y="251"/>
                </a:cxn>
                <a:cxn ang="0">
                  <a:pos x="65" y="172"/>
                </a:cxn>
                <a:cxn ang="0">
                  <a:pos x="92" y="99"/>
                </a:cxn>
                <a:cxn ang="0">
                  <a:pos x="125" y="40"/>
                </a:cxn>
                <a:cxn ang="0">
                  <a:pos x="144" y="13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164" h="442">
                  <a:moveTo>
                    <a:pt x="164" y="0"/>
                  </a:moveTo>
                  <a:lnTo>
                    <a:pt x="164" y="0"/>
                  </a:lnTo>
                  <a:lnTo>
                    <a:pt x="144" y="178"/>
                  </a:lnTo>
                  <a:lnTo>
                    <a:pt x="131" y="330"/>
                  </a:lnTo>
                  <a:lnTo>
                    <a:pt x="125" y="442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6" y="382"/>
                  </a:lnTo>
                  <a:lnTo>
                    <a:pt x="46" y="251"/>
                  </a:lnTo>
                  <a:lnTo>
                    <a:pt x="65" y="172"/>
                  </a:lnTo>
                  <a:lnTo>
                    <a:pt x="92" y="99"/>
                  </a:lnTo>
                  <a:lnTo>
                    <a:pt x="125" y="40"/>
                  </a:lnTo>
                  <a:lnTo>
                    <a:pt x="144" y="13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3" name="Freeform 46">
              <a:extLst>
                <a:ext uri="{FF2B5EF4-FFF2-40B4-BE49-F238E27FC236}">
                  <a16:creationId xmlns:a16="http://schemas.microsoft.com/office/drawing/2014/main" id="{FDA1FA74-1C2A-4B20-B597-EB782D5F3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" y="2805"/>
              <a:ext cx="26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3" y="33"/>
                </a:cxn>
                <a:cxn ang="0">
                  <a:pos x="13" y="46"/>
                </a:cxn>
                <a:cxn ang="0">
                  <a:pos x="13" y="46"/>
                </a:cxn>
                <a:cxn ang="0">
                  <a:pos x="20" y="39"/>
                </a:cxn>
                <a:cxn ang="0">
                  <a:pos x="26" y="19"/>
                </a:cxn>
                <a:cxn ang="0">
                  <a:pos x="26" y="13"/>
                </a:cxn>
                <a:cxn ang="0">
                  <a:pos x="26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46">
                  <a:moveTo>
                    <a:pt x="0" y="0"/>
                  </a:moveTo>
                  <a:lnTo>
                    <a:pt x="0" y="0"/>
                  </a:lnTo>
                  <a:lnTo>
                    <a:pt x="7" y="13"/>
                  </a:lnTo>
                  <a:lnTo>
                    <a:pt x="13" y="33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20" y="39"/>
                  </a:lnTo>
                  <a:lnTo>
                    <a:pt x="26" y="19"/>
                  </a:lnTo>
                  <a:lnTo>
                    <a:pt x="26" y="13"/>
                  </a:lnTo>
                  <a:lnTo>
                    <a:pt x="26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4" name="Freeform 47">
              <a:extLst>
                <a:ext uri="{FF2B5EF4-FFF2-40B4-BE49-F238E27FC236}">
                  <a16:creationId xmlns:a16="http://schemas.microsoft.com/office/drawing/2014/main" id="{F3DE85B3-6906-4C7C-B28C-4F5ADB25D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" y="3187"/>
              <a:ext cx="850" cy="520"/>
            </a:xfrm>
            <a:custGeom>
              <a:avLst/>
              <a:gdLst/>
              <a:ahLst/>
              <a:cxnLst>
                <a:cxn ang="0">
                  <a:pos x="850" y="20"/>
                </a:cxn>
                <a:cxn ang="0">
                  <a:pos x="850" y="20"/>
                </a:cxn>
                <a:cxn ang="0">
                  <a:pos x="817" y="66"/>
                </a:cxn>
                <a:cxn ang="0">
                  <a:pos x="732" y="191"/>
                </a:cxn>
                <a:cxn ang="0">
                  <a:pos x="672" y="270"/>
                </a:cxn>
                <a:cxn ang="0">
                  <a:pos x="600" y="349"/>
                </a:cxn>
                <a:cxn ang="0">
                  <a:pos x="521" y="435"/>
                </a:cxn>
                <a:cxn ang="0">
                  <a:pos x="435" y="514"/>
                </a:cxn>
                <a:cxn ang="0">
                  <a:pos x="429" y="520"/>
                </a:cxn>
                <a:cxn ang="0">
                  <a:pos x="415" y="514"/>
                </a:cxn>
                <a:cxn ang="0">
                  <a:pos x="415" y="514"/>
                </a:cxn>
                <a:cxn ang="0">
                  <a:pos x="363" y="507"/>
                </a:cxn>
                <a:cxn ang="0">
                  <a:pos x="303" y="487"/>
                </a:cxn>
                <a:cxn ang="0">
                  <a:pos x="238" y="461"/>
                </a:cxn>
                <a:cxn ang="0">
                  <a:pos x="172" y="428"/>
                </a:cxn>
                <a:cxn ang="0">
                  <a:pos x="106" y="382"/>
                </a:cxn>
                <a:cxn ang="0">
                  <a:pos x="73" y="356"/>
                </a:cxn>
                <a:cxn ang="0">
                  <a:pos x="47" y="329"/>
                </a:cxn>
                <a:cxn ang="0">
                  <a:pos x="20" y="296"/>
                </a:cxn>
                <a:cxn ang="0">
                  <a:pos x="0" y="257"/>
                </a:cxn>
                <a:cxn ang="0">
                  <a:pos x="40" y="244"/>
                </a:cxn>
                <a:cxn ang="0">
                  <a:pos x="40" y="244"/>
                </a:cxn>
                <a:cxn ang="0">
                  <a:pos x="60" y="277"/>
                </a:cxn>
                <a:cxn ang="0">
                  <a:pos x="79" y="303"/>
                </a:cxn>
                <a:cxn ang="0">
                  <a:pos x="106" y="336"/>
                </a:cxn>
                <a:cxn ang="0">
                  <a:pos x="132" y="356"/>
                </a:cxn>
                <a:cxn ang="0">
                  <a:pos x="198" y="402"/>
                </a:cxn>
                <a:cxn ang="0">
                  <a:pos x="264" y="428"/>
                </a:cxn>
                <a:cxn ang="0">
                  <a:pos x="323" y="454"/>
                </a:cxn>
                <a:cxn ang="0">
                  <a:pos x="376" y="468"/>
                </a:cxn>
                <a:cxn ang="0">
                  <a:pos x="422" y="481"/>
                </a:cxn>
                <a:cxn ang="0">
                  <a:pos x="409" y="481"/>
                </a:cxn>
                <a:cxn ang="0">
                  <a:pos x="409" y="481"/>
                </a:cxn>
                <a:cxn ang="0">
                  <a:pos x="494" y="408"/>
                </a:cxn>
                <a:cxn ang="0">
                  <a:pos x="574" y="323"/>
                </a:cxn>
                <a:cxn ang="0">
                  <a:pos x="639" y="244"/>
                </a:cxn>
                <a:cxn ang="0">
                  <a:pos x="699" y="165"/>
                </a:cxn>
                <a:cxn ang="0">
                  <a:pos x="784" y="46"/>
                </a:cxn>
                <a:cxn ang="0">
                  <a:pos x="817" y="0"/>
                </a:cxn>
                <a:cxn ang="0">
                  <a:pos x="850" y="20"/>
                </a:cxn>
              </a:cxnLst>
              <a:rect l="0" t="0" r="r" b="b"/>
              <a:pathLst>
                <a:path w="850" h="520">
                  <a:moveTo>
                    <a:pt x="850" y="20"/>
                  </a:moveTo>
                  <a:lnTo>
                    <a:pt x="850" y="20"/>
                  </a:lnTo>
                  <a:lnTo>
                    <a:pt x="817" y="66"/>
                  </a:lnTo>
                  <a:lnTo>
                    <a:pt x="732" y="191"/>
                  </a:lnTo>
                  <a:lnTo>
                    <a:pt x="672" y="270"/>
                  </a:lnTo>
                  <a:lnTo>
                    <a:pt x="600" y="349"/>
                  </a:lnTo>
                  <a:lnTo>
                    <a:pt x="521" y="435"/>
                  </a:lnTo>
                  <a:lnTo>
                    <a:pt x="435" y="514"/>
                  </a:lnTo>
                  <a:lnTo>
                    <a:pt x="429" y="520"/>
                  </a:lnTo>
                  <a:lnTo>
                    <a:pt x="415" y="514"/>
                  </a:lnTo>
                  <a:lnTo>
                    <a:pt x="415" y="514"/>
                  </a:lnTo>
                  <a:lnTo>
                    <a:pt x="363" y="507"/>
                  </a:lnTo>
                  <a:lnTo>
                    <a:pt x="303" y="487"/>
                  </a:lnTo>
                  <a:lnTo>
                    <a:pt x="238" y="461"/>
                  </a:lnTo>
                  <a:lnTo>
                    <a:pt x="172" y="428"/>
                  </a:lnTo>
                  <a:lnTo>
                    <a:pt x="106" y="382"/>
                  </a:lnTo>
                  <a:lnTo>
                    <a:pt x="73" y="356"/>
                  </a:lnTo>
                  <a:lnTo>
                    <a:pt x="47" y="329"/>
                  </a:lnTo>
                  <a:lnTo>
                    <a:pt x="20" y="296"/>
                  </a:lnTo>
                  <a:lnTo>
                    <a:pt x="0" y="257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60" y="277"/>
                  </a:lnTo>
                  <a:lnTo>
                    <a:pt x="79" y="303"/>
                  </a:lnTo>
                  <a:lnTo>
                    <a:pt x="106" y="336"/>
                  </a:lnTo>
                  <a:lnTo>
                    <a:pt x="132" y="356"/>
                  </a:lnTo>
                  <a:lnTo>
                    <a:pt x="198" y="402"/>
                  </a:lnTo>
                  <a:lnTo>
                    <a:pt x="264" y="428"/>
                  </a:lnTo>
                  <a:lnTo>
                    <a:pt x="323" y="454"/>
                  </a:lnTo>
                  <a:lnTo>
                    <a:pt x="376" y="468"/>
                  </a:lnTo>
                  <a:lnTo>
                    <a:pt x="422" y="481"/>
                  </a:lnTo>
                  <a:lnTo>
                    <a:pt x="409" y="481"/>
                  </a:lnTo>
                  <a:lnTo>
                    <a:pt x="409" y="481"/>
                  </a:lnTo>
                  <a:lnTo>
                    <a:pt x="494" y="408"/>
                  </a:lnTo>
                  <a:lnTo>
                    <a:pt x="574" y="323"/>
                  </a:lnTo>
                  <a:lnTo>
                    <a:pt x="639" y="244"/>
                  </a:lnTo>
                  <a:lnTo>
                    <a:pt x="699" y="165"/>
                  </a:lnTo>
                  <a:lnTo>
                    <a:pt x="784" y="46"/>
                  </a:lnTo>
                  <a:lnTo>
                    <a:pt x="817" y="0"/>
                  </a:lnTo>
                  <a:lnTo>
                    <a:pt x="850" y="2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5" name="Freeform 48">
              <a:extLst>
                <a:ext uri="{FF2B5EF4-FFF2-40B4-BE49-F238E27FC236}">
                  <a16:creationId xmlns:a16="http://schemas.microsoft.com/office/drawing/2014/main" id="{B2119908-FBFE-4745-89C1-37A23B1AE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" y="2554"/>
              <a:ext cx="488" cy="798"/>
            </a:xfrm>
            <a:custGeom>
              <a:avLst/>
              <a:gdLst/>
              <a:ahLst/>
              <a:cxnLst>
                <a:cxn ang="0">
                  <a:pos x="442" y="402"/>
                </a:cxn>
                <a:cxn ang="0">
                  <a:pos x="475" y="508"/>
                </a:cxn>
                <a:cxn ang="0">
                  <a:pos x="488" y="626"/>
                </a:cxn>
                <a:cxn ang="0">
                  <a:pos x="475" y="718"/>
                </a:cxn>
                <a:cxn ang="0">
                  <a:pos x="448" y="765"/>
                </a:cxn>
                <a:cxn ang="0">
                  <a:pos x="422" y="784"/>
                </a:cxn>
                <a:cxn ang="0">
                  <a:pos x="422" y="784"/>
                </a:cxn>
                <a:cxn ang="0">
                  <a:pos x="356" y="798"/>
                </a:cxn>
                <a:cxn ang="0">
                  <a:pos x="297" y="798"/>
                </a:cxn>
                <a:cxn ang="0">
                  <a:pos x="224" y="778"/>
                </a:cxn>
                <a:cxn ang="0">
                  <a:pos x="172" y="738"/>
                </a:cxn>
                <a:cxn ang="0">
                  <a:pos x="99" y="633"/>
                </a:cxn>
                <a:cxn ang="0">
                  <a:pos x="66" y="560"/>
                </a:cxn>
                <a:cxn ang="0">
                  <a:pos x="20" y="343"/>
                </a:cxn>
                <a:cxn ang="0">
                  <a:pos x="0" y="165"/>
                </a:cxn>
                <a:cxn ang="0">
                  <a:pos x="0" y="0"/>
                </a:cxn>
                <a:cxn ang="0">
                  <a:pos x="40" y="7"/>
                </a:cxn>
                <a:cxn ang="0">
                  <a:pos x="40" y="46"/>
                </a:cxn>
                <a:cxn ang="0">
                  <a:pos x="46" y="244"/>
                </a:cxn>
                <a:cxn ang="0">
                  <a:pos x="79" y="435"/>
                </a:cxn>
                <a:cxn ang="0">
                  <a:pos x="106" y="547"/>
                </a:cxn>
                <a:cxn ang="0">
                  <a:pos x="158" y="666"/>
                </a:cxn>
                <a:cxn ang="0">
                  <a:pos x="244" y="738"/>
                </a:cxn>
                <a:cxn ang="0">
                  <a:pos x="270" y="751"/>
                </a:cxn>
                <a:cxn ang="0">
                  <a:pos x="356" y="758"/>
                </a:cxn>
                <a:cxn ang="0">
                  <a:pos x="409" y="745"/>
                </a:cxn>
                <a:cxn ang="0">
                  <a:pos x="402" y="751"/>
                </a:cxn>
                <a:cxn ang="0">
                  <a:pos x="429" y="725"/>
                </a:cxn>
                <a:cxn ang="0">
                  <a:pos x="448" y="639"/>
                </a:cxn>
                <a:cxn ang="0">
                  <a:pos x="442" y="541"/>
                </a:cxn>
                <a:cxn ang="0">
                  <a:pos x="409" y="415"/>
                </a:cxn>
                <a:cxn ang="0">
                  <a:pos x="409" y="415"/>
                </a:cxn>
              </a:cxnLst>
              <a:rect l="0" t="0" r="r" b="b"/>
              <a:pathLst>
                <a:path w="488" h="798">
                  <a:moveTo>
                    <a:pt x="442" y="402"/>
                  </a:moveTo>
                  <a:lnTo>
                    <a:pt x="442" y="402"/>
                  </a:lnTo>
                  <a:lnTo>
                    <a:pt x="461" y="455"/>
                  </a:lnTo>
                  <a:lnTo>
                    <a:pt x="475" y="508"/>
                  </a:lnTo>
                  <a:lnTo>
                    <a:pt x="488" y="567"/>
                  </a:lnTo>
                  <a:lnTo>
                    <a:pt x="488" y="626"/>
                  </a:lnTo>
                  <a:lnTo>
                    <a:pt x="481" y="686"/>
                  </a:lnTo>
                  <a:lnTo>
                    <a:pt x="475" y="718"/>
                  </a:lnTo>
                  <a:lnTo>
                    <a:pt x="461" y="738"/>
                  </a:lnTo>
                  <a:lnTo>
                    <a:pt x="448" y="765"/>
                  </a:lnTo>
                  <a:lnTo>
                    <a:pt x="429" y="784"/>
                  </a:lnTo>
                  <a:lnTo>
                    <a:pt x="422" y="784"/>
                  </a:lnTo>
                  <a:lnTo>
                    <a:pt x="422" y="784"/>
                  </a:lnTo>
                  <a:lnTo>
                    <a:pt x="422" y="784"/>
                  </a:lnTo>
                  <a:lnTo>
                    <a:pt x="402" y="791"/>
                  </a:lnTo>
                  <a:lnTo>
                    <a:pt x="356" y="798"/>
                  </a:lnTo>
                  <a:lnTo>
                    <a:pt x="330" y="798"/>
                  </a:lnTo>
                  <a:lnTo>
                    <a:pt x="297" y="798"/>
                  </a:lnTo>
                  <a:lnTo>
                    <a:pt x="264" y="791"/>
                  </a:lnTo>
                  <a:lnTo>
                    <a:pt x="224" y="778"/>
                  </a:lnTo>
                  <a:lnTo>
                    <a:pt x="224" y="778"/>
                  </a:lnTo>
                  <a:lnTo>
                    <a:pt x="172" y="738"/>
                  </a:lnTo>
                  <a:lnTo>
                    <a:pt x="132" y="692"/>
                  </a:lnTo>
                  <a:lnTo>
                    <a:pt x="99" y="633"/>
                  </a:lnTo>
                  <a:lnTo>
                    <a:pt x="66" y="560"/>
                  </a:lnTo>
                  <a:lnTo>
                    <a:pt x="66" y="560"/>
                  </a:lnTo>
                  <a:lnTo>
                    <a:pt x="40" y="448"/>
                  </a:lnTo>
                  <a:lnTo>
                    <a:pt x="20" y="343"/>
                  </a:lnTo>
                  <a:lnTo>
                    <a:pt x="7" y="251"/>
                  </a:lnTo>
                  <a:lnTo>
                    <a:pt x="0" y="165"/>
                  </a:lnTo>
                  <a:lnTo>
                    <a:pt x="0" y="46"/>
                  </a:lnTo>
                  <a:lnTo>
                    <a:pt x="0" y="0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46"/>
                  </a:lnTo>
                  <a:lnTo>
                    <a:pt x="40" y="165"/>
                  </a:lnTo>
                  <a:lnTo>
                    <a:pt x="46" y="244"/>
                  </a:lnTo>
                  <a:lnTo>
                    <a:pt x="60" y="336"/>
                  </a:lnTo>
                  <a:lnTo>
                    <a:pt x="79" y="435"/>
                  </a:lnTo>
                  <a:lnTo>
                    <a:pt x="106" y="547"/>
                  </a:lnTo>
                  <a:lnTo>
                    <a:pt x="106" y="547"/>
                  </a:lnTo>
                  <a:lnTo>
                    <a:pt x="132" y="613"/>
                  </a:lnTo>
                  <a:lnTo>
                    <a:pt x="158" y="666"/>
                  </a:lnTo>
                  <a:lnTo>
                    <a:pt x="198" y="712"/>
                  </a:lnTo>
                  <a:lnTo>
                    <a:pt x="244" y="738"/>
                  </a:lnTo>
                  <a:lnTo>
                    <a:pt x="244" y="738"/>
                  </a:lnTo>
                  <a:lnTo>
                    <a:pt x="270" y="751"/>
                  </a:lnTo>
                  <a:lnTo>
                    <a:pt x="303" y="758"/>
                  </a:lnTo>
                  <a:lnTo>
                    <a:pt x="356" y="758"/>
                  </a:lnTo>
                  <a:lnTo>
                    <a:pt x="396" y="751"/>
                  </a:lnTo>
                  <a:lnTo>
                    <a:pt x="409" y="745"/>
                  </a:lnTo>
                  <a:lnTo>
                    <a:pt x="402" y="751"/>
                  </a:lnTo>
                  <a:lnTo>
                    <a:pt x="402" y="751"/>
                  </a:lnTo>
                  <a:lnTo>
                    <a:pt x="422" y="738"/>
                  </a:lnTo>
                  <a:lnTo>
                    <a:pt x="429" y="725"/>
                  </a:lnTo>
                  <a:lnTo>
                    <a:pt x="448" y="686"/>
                  </a:lnTo>
                  <a:lnTo>
                    <a:pt x="448" y="639"/>
                  </a:lnTo>
                  <a:lnTo>
                    <a:pt x="448" y="587"/>
                  </a:lnTo>
                  <a:lnTo>
                    <a:pt x="442" y="541"/>
                  </a:lnTo>
                  <a:lnTo>
                    <a:pt x="429" y="488"/>
                  </a:lnTo>
                  <a:lnTo>
                    <a:pt x="409" y="415"/>
                  </a:lnTo>
                  <a:lnTo>
                    <a:pt x="409" y="415"/>
                  </a:lnTo>
                  <a:lnTo>
                    <a:pt x="409" y="415"/>
                  </a:lnTo>
                  <a:lnTo>
                    <a:pt x="442" y="402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6" name="Freeform 50">
              <a:extLst>
                <a:ext uri="{FF2B5EF4-FFF2-40B4-BE49-F238E27FC236}">
                  <a16:creationId xmlns:a16="http://schemas.microsoft.com/office/drawing/2014/main" id="{6243CD04-CDC3-4902-8B49-9AD6974E5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5" y="3483"/>
              <a:ext cx="587" cy="817"/>
            </a:xfrm>
            <a:custGeom>
              <a:avLst/>
              <a:gdLst/>
              <a:ahLst/>
              <a:cxnLst>
                <a:cxn ang="0">
                  <a:pos x="587" y="20"/>
                </a:cxn>
                <a:cxn ang="0">
                  <a:pos x="587" y="20"/>
                </a:cxn>
                <a:cxn ang="0">
                  <a:pos x="494" y="86"/>
                </a:cxn>
                <a:cxn ang="0">
                  <a:pos x="395" y="152"/>
                </a:cxn>
                <a:cxn ang="0">
                  <a:pos x="277" y="224"/>
                </a:cxn>
                <a:cxn ang="0">
                  <a:pos x="277" y="224"/>
                </a:cxn>
                <a:cxn ang="0">
                  <a:pos x="224" y="251"/>
                </a:cxn>
                <a:cxn ang="0">
                  <a:pos x="178" y="284"/>
                </a:cxn>
                <a:cxn ang="0">
                  <a:pos x="145" y="310"/>
                </a:cxn>
                <a:cxn ang="0">
                  <a:pos x="119" y="336"/>
                </a:cxn>
                <a:cxn ang="0">
                  <a:pos x="99" y="369"/>
                </a:cxn>
                <a:cxn ang="0">
                  <a:pos x="86" y="415"/>
                </a:cxn>
                <a:cxn ang="0">
                  <a:pos x="79" y="461"/>
                </a:cxn>
                <a:cxn ang="0">
                  <a:pos x="73" y="521"/>
                </a:cxn>
                <a:cxn ang="0">
                  <a:pos x="73" y="521"/>
                </a:cxn>
                <a:cxn ang="0">
                  <a:pos x="53" y="646"/>
                </a:cxn>
                <a:cxn ang="0">
                  <a:pos x="40" y="738"/>
                </a:cxn>
                <a:cxn ang="0">
                  <a:pos x="20" y="817"/>
                </a:cxn>
                <a:cxn ang="0">
                  <a:pos x="0" y="811"/>
                </a:cxn>
                <a:cxn ang="0">
                  <a:pos x="0" y="811"/>
                </a:cxn>
                <a:cxn ang="0">
                  <a:pos x="0" y="811"/>
                </a:cxn>
                <a:cxn ang="0">
                  <a:pos x="20" y="732"/>
                </a:cxn>
                <a:cxn ang="0">
                  <a:pos x="33" y="639"/>
                </a:cxn>
                <a:cxn ang="0">
                  <a:pos x="46" y="521"/>
                </a:cxn>
                <a:cxn ang="0">
                  <a:pos x="46" y="521"/>
                </a:cxn>
                <a:cxn ang="0">
                  <a:pos x="59" y="455"/>
                </a:cxn>
                <a:cxn ang="0">
                  <a:pos x="66" y="402"/>
                </a:cxn>
                <a:cxn ang="0">
                  <a:pos x="79" y="363"/>
                </a:cxn>
                <a:cxn ang="0">
                  <a:pos x="99" y="323"/>
                </a:cxn>
                <a:cxn ang="0">
                  <a:pos x="125" y="297"/>
                </a:cxn>
                <a:cxn ang="0">
                  <a:pos x="165" y="264"/>
                </a:cxn>
                <a:cxn ang="0">
                  <a:pos x="211" y="237"/>
                </a:cxn>
                <a:cxn ang="0">
                  <a:pos x="264" y="205"/>
                </a:cxn>
                <a:cxn ang="0">
                  <a:pos x="264" y="205"/>
                </a:cxn>
                <a:cxn ang="0">
                  <a:pos x="382" y="139"/>
                </a:cxn>
                <a:cxn ang="0">
                  <a:pos x="481" y="73"/>
                </a:cxn>
                <a:cxn ang="0">
                  <a:pos x="573" y="0"/>
                </a:cxn>
                <a:cxn ang="0">
                  <a:pos x="587" y="20"/>
                </a:cxn>
              </a:cxnLst>
              <a:rect l="0" t="0" r="r" b="b"/>
              <a:pathLst>
                <a:path w="587" h="817">
                  <a:moveTo>
                    <a:pt x="587" y="20"/>
                  </a:moveTo>
                  <a:lnTo>
                    <a:pt x="587" y="20"/>
                  </a:lnTo>
                  <a:lnTo>
                    <a:pt x="494" y="86"/>
                  </a:lnTo>
                  <a:lnTo>
                    <a:pt x="395" y="152"/>
                  </a:lnTo>
                  <a:lnTo>
                    <a:pt x="277" y="224"/>
                  </a:lnTo>
                  <a:lnTo>
                    <a:pt x="277" y="224"/>
                  </a:lnTo>
                  <a:lnTo>
                    <a:pt x="224" y="251"/>
                  </a:lnTo>
                  <a:lnTo>
                    <a:pt x="178" y="284"/>
                  </a:lnTo>
                  <a:lnTo>
                    <a:pt x="145" y="310"/>
                  </a:lnTo>
                  <a:lnTo>
                    <a:pt x="119" y="336"/>
                  </a:lnTo>
                  <a:lnTo>
                    <a:pt x="99" y="369"/>
                  </a:lnTo>
                  <a:lnTo>
                    <a:pt x="86" y="415"/>
                  </a:lnTo>
                  <a:lnTo>
                    <a:pt x="79" y="461"/>
                  </a:lnTo>
                  <a:lnTo>
                    <a:pt x="73" y="521"/>
                  </a:lnTo>
                  <a:lnTo>
                    <a:pt x="73" y="521"/>
                  </a:lnTo>
                  <a:lnTo>
                    <a:pt x="53" y="646"/>
                  </a:lnTo>
                  <a:lnTo>
                    <a:pt x="40" y="738"/>
                  </a:lnTo>
                  <a:lnTo>
                    <a:pt x="20" y="817"/>
                  </a:lnTo>
                  <a:lnTo>
                    <a:pt x="0" y="811"/>
                  </a:lnTo>
                  <a:lnTo>
                    <a:pt x="0" y="811"/>
                  </a:lnTo>
                  <a:lnTo>
                    <a:pt x="0" y="811"/>
                  </a:lnTo>
                  <a:lnTo>
                    <a:pt x="20" y="732"/>
                  </a:lnTo>
                  <a:lnTo>
                    <a:pt x="33" y="639"/>
                  </a:lnTo>
                  <a:lnTo>
                    <a:pt x="46" y="521"/>
                  </a:lnTo>
                  <a:lnTo>
                    <a:pt x="46" y="521"/>
                  </a:lnTo>
                  <a:lnTo>
                    <a:pt x="59" y="455"/>
                  </a:lnTo>
                  <a:lnTo>
                    <a:pt x="66" y="402"/>
                  </a:lnTo>
                  <a:lnTo>
                    <a:pt x="79" y="363"/>
                  </a:lnTo>
                  <a:lnTo>
                    <a:pt x="99" y="323"/>
                  </a:lnTo>
                  <a:lnTo>
                    <a:pt x="125" y="297"/>
                  </a:lnTo>
                  <a:lnTo>
                    <a:pt x="165" y="264"/>
                  </a:lnTo>
                  <a:lnTo>
                    <a:pt x="211" y="237"/>
                  </a:lnTo>
                  <a:lnTo>
                    <a:pt x="264" y="205"/>
                  </a:lnTo>
                  <a:lnTo>
                    <a:pt x="264" y="205"/>
                  </a:lnTo>
                  <a:lnTo>
                    <a:pt x="382" y="139"/>
                  </a:lnTo>
                  <a:lnTo>
                    <a:pt x="481" y="73"/>
                  </a:lnTo>
                  <a:lnTo>
                    <a:pt x="573" y="0"/>
                  </a:lnTo>
                  <a:lnTo>
                    <a:pt x="587" y="2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7" name="Freeform 51">
              <a:extLst>
                <a:ext uri="{FF2B5EF4-FFF2-40B4-BE49-F238E27FC236}">
                  <a16:creationId xmlns:a16="http://schemas.microsoft.com/office/drawing/2014/main" id="{15228948-6613-4CF5-93F4-F623F4254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789"/>
              <a:ext cx="60" cy="17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7" y="6"/>
                </a:cxn>
                <a:cxn ang="0">
                  <a:pos x="0" y="19"/>
                </a:cxn>
                <a:cxn ang="0">
                  <a:pos x="0" y="46"/>
                </a:cxn>
                <a:cxn ang="0">
                  <a:pos x="14" y="85"/>
                </a:cxn>
                <a:cxn ang="0">
                  <a:pos x="14" y="85"/>
                </a:cxn>
                <a:cxn ang="0">
                  <a:pos x="40" y="151"/>
                </a:cxn>
                <a:cxn ang="0">
                  <a:pos x="53" y="171"/>
                </a:cxn>
                <a:cxn ang="0">
                  <a:pos x="53" y="171"/>
                </a:cxn>
                <a:cxn ang="0">
                  <a:pos x="60" y="158"/>
                </a:cxn>
                <a:cxn ang="0">
                  <a:pos x="60" y="145"/>
                </a:cxn>
                <a:cxn ang="0">
                  <a:pos x="53" y="125"/>
                </a:cxn>
                <a:cxn ang="0">
                  <a:pos x="53" y="125"/>
                </a:cxn>
                <a:cxn ang="0">
                  <a:pos x="27" y="72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6"/>
                </a:cxn>
                <a:cxn ang="0">
                  <a:pos x="7" y="6"/>
                </a:cxn>
              </a:cxnLst>
              <a:rect l="0" t="0" r="r" b="b"/>
              <a:pathLst>
                <a:path w="60" h="171">
                  <a:moveTo>
                    <a:pt x="7" y="6"/>
                  </a:moveTo>
                  <a:lnTo>
                    <a:pt x="7" y="6"/>
                  </a:lnTo>
                  <a:lnTo>
                    <a:pt x="0" y="19"/>
                  </a:lnTo>
                  <a:lnTo>
                    <a:pt x="0" y="46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40" y="151"/>
                  </a:lnTo>
                  <a:lnTo>
                    <a:pt x="53" y="171"/>
                  </a:lnTo>
                  <a:lnTo>
                    <a:pt x="53" y="171"/>
                  </a:lnTo>
                  <a:lnTo>
                    <a:pt x="60" y="158"/>
                  </a:lnTo>
                  <a:lnTo>
                    <a:pt x="60" y="14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27" y="72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6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8" name="Freeform 52">
              <a:extLst>
                <a:ext uri="{FF2B5EF4-FFF2-40B4-BE49-F238E27FC236}">
                  <a16:creationId xmlns:a16="http://schemas.microsoft.com/office/drawing/2014/main" id="{77D48A38-C834-4424-9C22-5C2940A1A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" y="3292"/>
              <a:ext cx="164" cy="982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26" y="7"/>
                </a:cxn>
                <a:cxn ang="0">
                  <a:pos x="19" y="112"/>
                </a:cxn>
                <a:cxn ang="0">
                  <a:pos x="26" y="218"/>
                </a:cxn>
                <a:cxn ang="0">
                  <a:pos x="26" y="218"/>
                </a:cxn>
                <a:cxn ang="0">
                  <a:pos x="33" y="343"/>
                </a:cxn>
                <a:cxn ang="0">
                  <a:pos x="39" y="468"/>
                </a:cxn>
                <a:cxn ang="0">
                  <a:pos x="39" y="468"/>
                </a:cxn>
                <a:cxn ang="0">
                  <a:pos x="46" y="534"/>
                </a:cxn>
                <a:cxn ang="0">
                  <a:pos x="59" y="600"/>
                </a:cxn>
                <a:cxn ang="0">
                  <a:pos x="92" y="725"/>
                </a:cxn>
                <a:cxn ang="0">
                  <a:pos x="92" y="725"/>
                </a:cxn>
                <a:cxn ang="0">
                  <a:pos x="125" y="837"/>
                </a:cxn>
                <a:cxn ang="0">
                  <a:pos x="164" y="949"/>
                </a:cxn>
                <a:cxn ang="0">
                  <a:pos x="164" y="949"/>
                </a:cxn>
                <a:cxn ang="0">
                  <a:pos x="164" y="969"/>
                </a:cxn>
                <a:cxn ang="0">
                  <a:pos x="158" y="975"/>
                </a:cxn>
                <a:cxn ang="0">
                  <a:pos x="138" y="982"/>
                </a:cxn>
                <a:cxn ang="0">
                  <a:pos x="131" y="969"/>
                </a:cxn>
                <a:cxn ang="0">
                  <a:pos x="131" y="969"/>
                </a:cxn>
                <a:cxn ang="0">
                  <a:pos x="85" y="850"/>
                </a:cxn>
                <a:cxn ang="0">
                  <a:pos x="52" y="732"/>
                </a:cxn>
                <a:cxn ang="0">
                  <a:pos x="26" y="613"/>
                </a:cxn>
                <a:cxn ang="0">
                  <a:pos x="6" y="488"/>
                </a:cxn>
                <a:cxn ang="0">
                  <a:pos x="6" y="488"/>
                </a:cxn>
                <a:cxn ang="0">
                  <a:pos x="0" y="428"/>
                </a:cxn>
                <a:cxn ang="0">
                  <a:pos x="0" y="363"/>
                </a:cxn>
                <a:cxn ang="0">
                  <a:pos x="6" y="231"/>
                </a:cxn>
                <a:cxn ang="0">
                  <a:pos x="6" y="231"/>
                </a:cxn>
                <a:cxn ang="0">
                  <a:pos x="6" y="119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164" h="982">
                  <a:moveTo>
                    <a:pt x="26" y="7"/>
                  </a:moveTo>
                  <a:lnTo>
                    <a:pt x="26" y="7"/>
                  </a:lnTo>
                  <a:lnTo>
                    <a:pt x="19" y="112"/>
                  </a:lnTo>
                  <a:lnTo>
                    <a:pt x="26" y="218"/>
                  </a:lnTo>
                  <a:lnTo>
                    <a:pt x="26" y="218"/>
                  </a:lnTo>
                  <a:lnTo>
                    <a:pt x="33" y="343"/>
                  </a:lnTo>
                  <a:lnTo>
                    <a:pt x="39" y="468"/>
                  </a:lnTo>
                  <a:lnTo>
                    <a:pt x="39" y="468"/>
                  </a:lnTo>
                  <a:lnTo>
                    <a:pt x="46" y="534"/>
                  </a:lnTo>
                  <a:lnTo>
                    <a:pt x="59" y="600"/>
                  </a:lnTo>
                  <a:lnTo>
                    <a:pt x="92" y="725"/>
                  </a:lnTo>
                  <a:lnTo>
                    <a:pt x="92" y="725"/>
                  </a:lnTo>
                  <a:lnTo>
                    <a:pt x="125" y="837"/>
                  </a:lnTo>
                  <a:lnTo>
                    <a:pt x="164" y="949"/>
                  </a:lnTo>
                  <a:lnTo>
                    <a:pt x="164" y="949"/>
                  </a:lnTo>
                  <a:lnTo>
                    <a:pt x="164" y="969"/>
                  </a:lnTo>
                  <a:lnTo>
                    <a:pt x="158" y="975"/>
                  </a:lnTo>
                  <a:lnTo>
                    <a:pt x="138" y="982"/>
                  </a:lnTo>
                  <a:lnTo>
                    <a:pt x="131" y="969"/>
                  </a:lnTo>
                  <a:lnTo>
                    <a:pt x="131" y="969"/>
                  </a:lnTo>
                  <a:lnTo>
                    <a:pt x="85" y="850"/>
                  </a:lnTo>
                  <a:lnTo>
                    <a:pt x="52" y="732"/>
                  </a:lnTo>
                  <a:lnTo>
                    <a:pt x="26" y="613"/>
                  </a:lnTo>
                  <a:lnTo>
                    <a:pt x="6" y="488"/>
                  </a:lnTo>
                  <a:lnTo>
                    <a:pt x="6" y="488"/>
                  </a:lnTo>
                  <a:lnTo>
                    <a:pt x="0" y="428"/>
                  </a:lnTo>
                  <a:lnTo>
                    <a:pt x="0" y="363"/>
                  </a:lnTo>
                  <a:lnTo>
                    <a:pt x="6" y="231"/>
                  </a:lnTo>
                  <a:lnTo>
                    <a:pt x="6" y="231"/>
                  </a:lnTo>
                  <a:lnTo>
                    <a:pt x="6" y="119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1089" name="Group 1088">
            <a:extLst>
              <a:ext uri="{FF2B5EF4-FFF2-40B4-BE49-F238E27FC236}">
                <a16:creationId xmlns:a16="http://schemas.microsoft.com/office/drawing/2014/main" id="{3D9B8FF3-CCBE-43DF-BB29-D7455EC26130}"/>
              </a:ext>
            </a:extLst>
          </p:cNvPr>
          <p:cNvGrpSpPr/>
          <p:nvPr/>
        </p:nvGrpSpPr>
        <p:grpSpPr>
          <a:xfrm>
            <a:off x="292439" y="2608453"/>
            <a:ext cx="2481421" cy="1693654"/>
            <a:chOff x="-2975568" y="2492896"/>
            <a:chExt cx="6395440" cy="4365104"/>
          </a:xfrm>
          <a:effectLst/>
        </p:grpSpPr>
        <p:sp>
          <p:nvSpPr>
            <p:cNvPr id="1090" name="AutoShape 65">
              <a:extLst>
                <a:ext uri="{FF2B5EF4-FFF2-40B4-BE49-F238E27FC236}">
                  <a16:creationId xmlns:a16="http://schemas.microsoft.com/office/drawing/2014/main" id="{4A41B17D-BEE7-4602-A195-C31B9F97BD4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2975568" y="2492896"/>
              <a:ext cx="6395440" cy="4365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1" name="Freeform 70">
              <a:extLst>
                <a:ext uri="{FF2B5EF4-FFF2-40B4-BE49-F238E27FC236}">
                  <a16:creationId xmlns:a16="http://schemas.microsoft.com/office/drawing/2014/main" id="{7D090DFE-B887-4F1B-9CFE-F6ED5353C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16" y="3607544"/>
              <a:ext cx="2536123" cy="2672758"/>
            </a:xfrm>
            <a:custGeom>
              <a:avLst/>
              <a:gdLst/>
              <a:ahLst/>
              <a:cxnLst>
                <a:cxn ang="0">
                  <a:pos x="531" y="26"/>
                </a:cxn>
                <a:cxn ang="0">
                  <a:pos x="557" y="53"/>
                </a:cxn>
                <a:cxn ang="0">
                  <a:pos x="601" y="75"/>
                </a:cxn>
                <a:cxn ang="0">
                  <a:pos x="671" y="88"/>
                </a:cxn>
                <a:cxn ang="0">
                  <a:pos x="759" y="110"/>
                </a:cxn>
                <a:cxn ang="0">
                  <a:pos x="939" y="167"/>
                </a:cxn>
                <a:cxn ang="0">
                  <a:pos x="1005" y="198"/>
                </a:cxn>
                <a:cxn ang="0">
                  <a:pos x="1018" y="250"/>
                </a:cxn>
                <a:cxn ang="0">
                  <a:pos x="1049" y="465"/>
                </a:cxn>
                <a:cxn ang="0">
                  <a:pos x="1058" y="650"/>
                </a:cxn>
                <a:cxn ang="0">
                  <a:pos x="1053" y="742"/>
                </a:cxn>
                <a:cxn ang="0">
                  <a:pos x="1009" y="1014"/>
                </a:cxn>
                <a:cxn ang="0">
                  <a:pos x="992" y="1101"/>
                </a:cxn>
                <a:cxn ang="0">
                  <a:pos x="992" y="1115"/>
                </a:cxn>
                <a:cxn ang="0">
                  <a:pos x="952" y="1115"/>
                </a:cxn>
                <a:cxn ang="0">
                  <a:pos x="549" y="1088"/>
                </a:cxn>
                <a:cxn ang="0">
                  <a:pos x="101" y="1053"/>
                </a:cxn>
                <a:cxn ang="0">
                  <a:pos x="83" y="821"/>
                </a:cxn>
                <a:cxn ang="0">
                  <a:pos x="66" y="702"/>
                </a:cxn>
                <a:cxn ang="0">
                  <a:pos x="4" y="377"/>
                </a:cxn>
                <a:cxn ang="0">
                  <a:pos x="0" y="307"/>
                </a:cxn>
                <a:cxn ang="0">
                  <a:pos x="9" y="215"/>
                </a:cxn>
                <a:cxn ang="0">
                  <a:pos x="22" y="171"/>
                </a:cxn>
                <a:cxn ang="0">
                  <a:pos x="48" y="132"/>
                </a:cxn>
                <a:cxn ang="0">
                  <a:pos x="66" y="114"/>
                </a:cxn>
                <a:cxn ang="0">
                  <a:pos x="105" y="92"/>
                </a:cxn>
                <a:cxn ang="0">
                  <a:pos x="171" y="83"/>
                </a:cxn>
                <a:cxn ang="0">
                  <a:pos x="224" y="79"/>
                </a:cxn>
                <a:cxn ang="0">
                  <a:pos x="290" y="57"/>
                </a:cxn>
                <a:cxn ang="0">
                  <a:pos x="408" y="5"/>
                </a:cxn>
                <a:cxn ang="0">
                  <a:pos x="470" y="0"/>
                </a:cxn>
                <a:cxn ang="0">
                  <a:pos x="509" y="13"/>
                </a:cxn>
                <a:cxn ang="0">
                  <a:pos x="531" y="26"/>
                </a:cxn>
              </a:cxnLst>
              <a:rect l="0" t="0" r="r" b="b"/>
              <a:pathLst>
                <a:path w="1058" h="1115">
                  <a:moveTo>
                    <a:pt x="531" y="26"/>
                  </a:moveTo>
                  <a:lnTo>
                    <a:pt x="531" y="26"/>
                  </a:lnTo>
                  <a:lnTo>
                    <a:pt x="535" y="35"/>
                  </a:lnTo>
                  <a:lnTo>
                    <a:pt x="557" y="53"/>
                  </a:lnTo>
                  <a:lnTo>
                    <a:pt x="579" y="62"/>
                  </a:lnTo>
                  <a:lnTo>
                    <a:pt x="601" y="75"/>
                  </a:lnTo>
                  <a:lnTo>
                    <a:pt x="636" y="83"/>
                  </a:lnTo>
                  <a:lnTo>
                    <a:pt x="671" y="88"/>
                  </a:lnTo>
                  <a:lnTo>
                    <a:pt x="671" y="88"/>
                  </a:lnTo>
                  <a:lnTo>
                    <a:pt x="759" y="110"/>
                  </a:lnTo>
                  <a:lnTo>
                    <a:pt x="856" y="136"/>
                  </a:lnTo>
                  <a:lnTo>
                    <a:pt x="939" y="167"/>
                  </a:lnTo>
                  <a:lnTo>
                    <a:pt x="974" y="180"/>
                  </a:lnTo>
                  <a:lnTo>
                    <a:pt x="1005" y="198"/>
                  </a:lnTo>
                  <a:lnTo>
                    <a:pt x="1005" y="198"/>
                  </a:lnTo>
                  <a:lnTo>
                    <a:pt x="1018" y="250"/>
                  </a:lnTo>
                  <a:lnTo>
                    <a:pt x="1040" y="377"/>
                  </a:lnTo>
                  <a:lnTo>
                    <a:pt x="1049" y="465"/>
                  </a:lnTo>
                  <a:lnTo>
                    <a:pt x="1058" y="553"/>
                  </a:lnTo>
                  <a:lnTo>
                    <a:pt x="1058" y="650"/>
                  </a:lnTo>
                  <a:lnTo>
                    <a:pt x="1053" y="742"/>
                  </a:lnTo>
                  <a:lnTo>
                    <a:pt x="1053" y="742"/>
                  </a:lnTo>
                  <a:lnTo>
                    <a:pt x="1031" y="900"/>
                  </a:lnTo>
                  <a:lnTo>
                    <a:pt x="1009" y="1014"/>
                  </a:lnTo>
                  <a:lnTo>
                    <a:pt x="996" y="1084"/>
                  </a:lnTo>
                  <a:lnTo>
                    <a:pt x="992" y="1101"/>
                  </a:lnTo>
                  <a:lnTo>
                    <a:pt x="992" y="1115"/>
                  </a:lnTo>
                  <a:lnTo>
                    <a:pt x="992" y="1115"/>
                  </a:lnTo>
                  <a:lnTo>
                    <a:pt x="983" y="1115"/>
                  </a:lnTo>
                  <a:lnTo>
                    <a:pt x="952" y="1115"/>
                  </a:lnTo>
                  <a:lnTo>
                    <a:pt x="856" y="1110"/>
                  </a:lnTo>
                  <a:lnTo>
                    <a:pt x="549" y="1088"/>
                  </a:lnTo>
                  <a:lnTo>
                    <a:pt x="101" y="1053"/>
                  </a:lnTo>
                  <a:lnTo>
                    <a:pt x="101" y="1053"/>
                  </a:lnTo>
                  <a:lnTo>
                    <a:pt x="92" y="935"/>
                  </a:lnTo>
                  <a:lnTo>
                    <a:pt x="83" y="821"/>
                  </a:lnTo>
                  <a:lnTo>
                    <a:pt x="66" y="702"/>
                  </a:lnTo>
                  <a:lnTo>
                    <a:pt x="66" y="702"/>
                  </a:lnTo>
                  <a:lnTo>
                    <a:pt x="22" y="474"/>
                  </a:lnTo>
                  <a:lnTo>
                    <a:pt x="4" y="37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259"/>
                  </a:lnTo>
                  <a:lnTo>
                    <a:pt x="9" y="215"/>
                  </a:lnTo>
                  <a:lnTo>
                    <a:pt x="13" y="193"/>
                  </a:lnTo>
                  <a:lnTo>
                    <a:pt x="22" y="171"/>
                  </a:lnTo>
                  <a:lnTo>
                    <a:pt x="35" y="149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66" y="114"/>
                  </a:lnTo>
                  <a:lnTo>
                    <a:pt x="88" y="101"/>
                  </a:lnTo>
                  <a:lnTo>
                    <a:pt x="105" y="92"/>
                  </a:lnTo>
                  <a:lnTo>
                    <a:pt x="127" y="88"/>
                  </a:lnTo>
                  <a:lnTo>
                    <a:pt x="171" y="83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55" y="70"/>
                  </a:lnTo>
                  <a:lnTo>
                    <a:pt x="290" y="57"/>
                  </a:lnTo>
                  <a:lnTo>
                    <a:pt x="364" y="18"/>
                  </a:lnTo>
                  <a:lnTo>
                    <a:pt x="408" y="5"/>
                  </a:lnTo>
                  <a:lnTo>
                    <a:pt x="448" y="0"/>
                  </a:lnTo>
                  <a:lnTo>
                    <a:pt x="470" y="0"/>
                  </a:lnTo>
                  <a:lnTo>
                    <a:pt x="487" y="9"/>
                  </a:lnTo>
                  <a:lnTo>
                    <a:pt x="509" y="13"/>
                  </a:lnTo>
                  <a:lnTo>
                    <a:pt x="531" y="26"/>
                  </a:lnTo>
                  <a:lnTo>
                    <a:pt x="531" y="2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2" name="Freeform 71">
              <a:extLst>
                <a:ext uri="{FF2B5EF4-FFF2-40B4-BE49-F238E27FC236}">
                  <a16:creationId xmlns:a16="http://schemas.microsoft.com/office/drawing/2014/main" id="{F71127F7-0D94-45DE-8BE7-3CF826CB1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727" y="4386598"/>
              <a:ext cx="546537" cy="189370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8" y="39"/>
                </a:cxn>
                <a:cxn ang="0">
                  <a:pos x="61" y="131"/>
                </a:cxn>
                <a:cxn ang="0">
                  <a:pos x="70" y="193"/>
                </a:cxn>
                <a:cxn ang="0">
                  <a:pos x="83" y="263"/>
                </a:cxn>
                <a:cxn ang="0">
                  <a:pos x="101" y="329"/>
                </a:cxn>
                <a:cxn ang="0">
                  <a:pos x="127" y="399"/>
                </a:cxn>
                <a:cxn ang="0">
                  <a:pos x="127" y="399"/>
                </a:cxn>
                <a:cxn ang="0">
                  <a:pos x="149" y="465"/>
                </a:cxn>
                <a:cxn ang="0">
                  <a:pos x="171" y="531"/>
                </a:cxn>
                <a:cxn ang="0">
                  <a:pos x="202" y="640"/>
                </a:cxn>
                <a:cxn ang="0">
                  <a:pos x="219" y="733"/>
                </a:cxn>
                <a:cxn ang="0">
                  <a:pos x="228" y="790"/>
                </a:cxn>
                <a:cxn ang="0">
                  <a:pos x="4" y="781"/>
                </a:cxn>
                <a:cxn ang="0">
                  <a:pos x="4" y="781"/>
                </a:cxn>
                <a:cxn ang="0">
                  <a:pos x="9" y="649"/>
                </a:cxn>
                <a:cxn ang="0">
                  <a:pos x="13" y="535"/>
                </a:cxn>
                <a:cxn ang="0">
                  <a:pos x="9" y="430"/>
                </a:cxn>
                <a:cxn ang="0">
                  <a:pos x="9" y="430"/>
                </a:cxn>
                <a:cxn ang="0">
                  <a:pos x="4" y="333"/>
                </a:cxn>
                <a:cxn ang="0">
                  <a:pos x="0" y="285"/>
                </a:cxn>
                <a:cxn ang="0">
                  <a:pos x="0" y="232"/>
                </a:cxn>
                <a:cxn ang="0">
                  <a:pos x="4" y="175"/>
                </a:cxn>
                <a:cxn ang="0">
                  <a:pos x="13" y="118"/>
                </a:cxn>
                <a:cxn ang="0">
                  <a:pos x="26" y="61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228" h="790">
                  <a:moveTo>
                    <a:pt x="48" y="0"/>
                  </a:moveTo>
                  <a:lnTo>
                    <a:pt x="48" y="0"/>
                  </a:lnTo>
                  <a:lnTo>
                    <a:pt x="48" y="39"/>
                  </a:lnTo>
                  <a:lnTo>
                    <a:pt x="61" y="131"/>
                  </a:lnTo>
                  <a:lnTo>
                    <a:pt x="70" y="193"/>
                  </a:lnTo>
                  <a:lnTo>
                    <a:pt x="83" y="263"/>
                  </a:lnTo>
                  <a:lnTo>
                    <a:pt x="101" y="329"/>
                  </a:lnTo>
                  <a:lnTo>
                    <a:pt x="127" y="399"/>
                  </a:lnTo>
                  <a:lnTo>
                    <a:pt x="127" y="399"/>
                  </a:lnTo>
                  <a:lnTo>
                    <a:pt x="149" y="465"/>
                  </a:lnTo>
                  <a:lnTo>
                    <a:pt x="171" y="531"/>
                  </a:lnTo>
                  <a:lnTo>
                    <a:pt x="202" y="640"/>
                  </a:lnTo>
                  <a:lnTo>
                    <a:pt x="219" y="733"/>
                  </a:lnTo>
                  <a:lnTo>
                    <a:pt x="228" y="790"/>
                  </a:lnTo>
                  <a:lnTo>
                    <a:pt x="4" y="781"/>
                  </a:lnTo>
                  <a:lnTo>
                    <a:pt x="4" y="781"/>
                  </a:lnTo>
                  <a:lnTo>
                    <a:pt x="9" y="649"/>
                  </a:lnTo>
                  <a:lnTo>
                    <a:pt x="13" y="535"/>
                  </a:lnTo>
                  <a:lnTo>
                    <a:pt x="9" y="430"/>
                  </a:lnTo>
                  <a:lnTo>
                    <a:pt x="9" y="430"/>
                  </a:lnTo>
                  <a:lnTo>
                    <a:pt x="4" y="333"/>
                  </a:lnTo>
                  <a:lnTo>
                    <a:pt x="0" y="285"/>
                  </a:lnTo>
                  <a:lnTo>
                    <a:pt x="0" y="232"/>
                  </a:lnTo>
                  <a:lnTo>
                    <a:pt x="4" y="175"/>
                  </a:lnTo>
                  <a:lnTo>
                    <a:pt x="13" y="118"/>
                  </a:lnTo>
                  <a:lnTo>
                    <a:pt x="26" y="6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DCB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3" name="Freeform 72">
              <a:extLst>
                <a:ext uri="{FF2B5EF4-FFF2-40B4-BE49-F238E27FC236}">
                  <a16:creationId xmlns:a16="http://schemas.microsoft.com/office/drawing/2014/main" id="{80206D10-BF33-46CC-B6C6-B305C502B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832" y="3964710"/>
              <a:ext cx="462639" cy="642420"/>
            </a:xfrm>
            <a:custGeom>
              <a:avLst/>
              <a:gdLst/>
              <a:ahLst/>
              <a:cxnLst>
                <a:cxn ang="0">
                  <a:pos x="48" y="5"/>
                </a:cxn>
                <a:cxn ang="0">
                  <a:pos x="48" y="5"/>
                </a:cxn>
                <a:cxn ang="0">
                  <a:pos x="22" y="79"/>
                </a:cxn>
                <a:cxn ang="0">
                  <a:pos x="8" y="145"/>
                </a:cxn>
                <a:cxn ang="0">
                  <a:pos x="4" y="180"/>
                </a:cxn>
                <a:cxn ang="0">
                  <a:pos x="0" y="211"/>
                </a:cxn>
                <a:cxn ang="0">
                  <a:pos x="0" y="211"/>
                </a:cxn>
                <a:cxn ang="0">
                  <a:pos x="17" y="207"/>
                </a:cxn>
                <a:cxn ang="0">
                  <a:pos x="66" y="198"/>
                </a:cxn>
                <a:cxn ang="0">
                  <a:pos x="66" y="198"/>
                </a:cxn>
                <a:cxn ang="0">
                  <a:pos x="79" y="202"/>
                </a:cxn>
                <a:cxn ang="0">
                  <a:pos x="96" y="207"/>
                </a:cxn>
                <a:cxn ang="0">
                  <a:pos x="140" y="233"/>
                </a:cxn>
                <a:cxn ang="0">
                  <a:pos x="193" y="268"/>
                </a:cxn>
                <a:cxn ang="0">
                  <a:pos x="193" y="268"/>
                </a:cxn>
                <a:cxn ang="0">
                  <a:pos x="184" y="242"/>
                </a:cxn>
                <a:cxn ang="0">
                  <a:pos x="171" y="215"/>
                </a:cxn>
                <a:cxn ang="0">
                  <a:pos x="149" y="185"/>
                </a:cxn>
                <a:cxn ang="0">
                  <a:pos x="149" y="185"/>
                </a:cxn>
                <a:cxn ang="0">
                  <a:pos x="127" y="150"/>
                </a:cxn>
                <a:cxn ang="0">
                  <a:pos x="109" y="123"/>
                </a:cxn>
                <a:cxn ang="0">
                  <a:pos x="101" y="97"/>
                </a:cxn>
                <a:cxn ang="0">
                  <a:pos x="96" y="71"/>
                </a:cxn>
                <a:cxn ang="0">
                  <a:pos x="96" y="71"/>
                </a:cxn>
                <a:cxn ang="0">
                  <a:pos x="87" y="44"/>
                </a:cxn>
                <a:cxn ang="0">
                  <a:pos x="74" y="18"/>
                </a:cxn>
                <a:cxn ang="0">
                  <a:pos x="57" y="5"/>
                </a:cxn>
                <a:cxn ang="0">
                  <a:pos x="52" y="0"/>
                </a:cxn>
                <a:cxn ang="0">
                  <a:pos x="48" y="5"/>
                </a:cxn>
                <a:cxn ang="0">
                  <a:pos x="48" y="5"/>
                </a:cxn>
              </a:cxnLst>
              <a:rect l="0" t="0" r="r" b="b"/>
              <a:pathLst>
                <a:path w="193" h="268">
                  <a:moveTo>
                    <a:pt x="48" y="5"/>
                  </a:moveTo>
                  <a:lnTo>
                    <a:pt x="48" y="5"/>
                  </a:lnTo>
                  <a:lnTo>
                    <a:pt x="22" y="79"/>
                  </a:lnTo>
                  <a:lnTo>
                    <a:pt x="8" y="145"/>
                  </a:lnTo>
                  <a:lnTo>
                    <a:pt x="4" y="180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7" y="207"/>
                  </a:lnTo>
                  <a:lnTo>
                    <a:pt x="66" y="198"/>
                  </a:lnTo>
                  <a:lnTo>
                    <a:pt x="66" y="198"/>
                  </a:lnTo>
                  <a:lnTo>
                    <a:pt x="79" y="202"/>
                  </a:lnTo>
                  <a:lnTo>
                    <a:pt x="96" y="207"/>
                  </a:lnTo>
                  <a:lnTo>
                    <a:pt x="140" y="233"/>
                  </a:lnTo>
                  <a:lnTo>
                    <a:pt x="193" y="268"/>
                  </a:lnTo>
                  <a:lnTo>
                    <a:pt x="193" y="268"/>
                  </a:lnTo>
                  <a:lnTo>
                    <a:pt x="184" y="242"/>
                  </a:lnTo>
                  <a:lnTo>
                    <a:pt x="171" y="21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27" y="150"/>
                  </a:lnTo>
                  <a:lnTo>
                    <a:pt x="109" y="123"/>
                  </a:lnTo>
                  <a:lnTo>
                    <a:pt x="101" y="97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87" y="44"/>
                  </a:lnTo>
                  <a:lnTo>
                    <a:pt x="74" y="18"/>
                  </a:lnTo>
                  <a:lnTo>
                    <a:pt x="57" y="5"/>
                  </a:lnTo>
                  <a:lnTo>
                    <a:pt x="52" y="0"/>
                  </a:lnTo>
                  <a:lnTo>
                    <a:pt x="48" y="5"/>
                  </a:lnTo>
                  <a:lnTo>
                    <a:pt x="48" y="5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4" name="Freeform 73">
              <a:extLst>
                <a:ext uri="{FF2B5EF4-FFF2-40B4-BE49-F238E27FC236}">
                  <a16:creationId xmlns:a16="http://schemas.microsoft.com/office/drawing/2014/main" id="{AB1E589A-56F7-4360-92C5-4128BFC82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463" y="2536044"/>
              <a:ext cx="484212" cy="1124237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7" y="0"/>
                </a:cxn>
                <a:cxn ang="0">
                  <a:pos x="180" y="4"/>
                </a:cxn>
                <a:cxn ang="0">
                  <a:pos x="136" y="17"/>
                </a:cxn>
                <a:cxn ang="0">
                  <a:pos x="105" y="26"/>
                </a:cxn>
                <a:cxn ang="0">
                  <a:pos x="79" y="43"/>
                </a:cxn>
                <a:cxn ang="0">
                  <a:pos x="52" y="70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13" y="131"/>
                </a:cxn>
                <a:cxn ang="0">
                  <a:pos x="4" y="171"/>
                </a:cxn>
                <a:cxn ang="0">
                  <a:pos x="0" y="206"/>
                </a:cxn>
                <a:cxn ang="0">
                  <a:pos x="4" y="241"/>
                </a:cxn>
                <a:cxn ang="0">
                  <a:pos x="8" y="276"/>
                </a:cxn>
                <a:cxn ang="0">
                  <a:pos x="17" y="307"/>
                </a:cxn>
                <a:cxn ang="0">
                  <a:pos x="35" y="368"/>
                </a:cxn>
                <a:cxn ang="0">
                  <a:pos x="35" y="368"/>
                </a:cxn>
                <a:cxn ang="0">
                  <a:pos x="61" y="443"/>
                </a:cxn>
                <a:cxn ang="0">
                  <a:pos x="74" y="469"/>
                </a:cxn>
                <a:cxn ang="0">
                  <a:pos x="74" y="469"/>
                </a:cxn>
                <a:cxn ang="0">
                  <a:pos x="96" y="329"/>
                </a:cxn>
                <a:cxn ang="0">
                  <a:pos x="114" y="219"/>
                </a:cxn>
                <a:cxn ang="0">
                  <a:pos x="123" y="179"/>
                </a:cxn>
                <a:cxn ang="0">
                  <a:pos x="136" y="153"/>
                </a:cxn>
                <a:cxn ang="0">
                  <a:pos x="136" y="153"/>
                </a:cxn>
                <a:cxn ang="0">
                  <a:pos x="162" y="118"/>
                </a:cxn>
                <a:cxn ang="0">
                  <a:pos x="188" y="74"/>
                </a:cxn>
                <a:cxn ang="0">
                  <a:pos x="197" y="52"/>
                </a:cxn>
                <a:cxn ang="0">
                  <a:pos x="202" y="30"/>
                </a:cxn>
                <a:cxn ang="0">
                  <a:pos x="202" y="13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02" h="469">
                  <a:moveTo>
                    <a:pt x="197" y="0"/>
                  </a:moveTo>
                  <a:lnTo>
                    <a:pt x="197" y="0"/>
                  </a:lnTo>
                  <a:lnTo>
                    <a:pt x="180" y="4"/>
                  </a:lnTo>
                  <a:lnTo>
                    <a:pt x="136" y="17"/>
                  </a:lnTo>
                  <a:lnTo>
                    <a:pt x="105" y="26"/>
                  </a:lnTo>
                  <a:lnTo>
                    <a:pt x="79" y="43"/>
                  </a:lnTo>
                  <a:lnTo>
                    <a:pt x="52" y="70"/>
                  </a:lnTo>
                  <a:lnTo>
                    <a:pt x="30" y="96"/>
                  </a:lnTo>
                  <a:lnTo>
                    <a:pt x="30" y="96"/>
                  </a:lnTo>
                  <a:lnTo>
                    <a:pt x="13" y="131"/>
                  </a:lnTo>
                  <a:lnTo>
                    <a:pt x="4" y="171"/>
                  </a:lnTo>
                  <a:lnTo>
                    <a:pt x="0" y="206"/>
                  </a:lnTo>
                  <a:lnTo>
                    <a:pt x="4" y="241"/>
                  </a:lnTo>
                  <a:lnTo>
                    <a:pt x="8" y="276"/>
                  </a:lnTo>
                  <a:lnTo>
                    <a:pt x="17" y="307"/>
                  </a:lnTo>
                  <a:lnTo>
                    <a:pt x="35" y="368"/>
                  </a:lnTo>
                  <a:lnTo>
                    <a:pt x="35" y="368"/>
                  </a:lnTo>
                  <a:lnTo>
                    <a:pt x="61" y="443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96" y="329"/>
                  </a:lnTo>
                  <a:lnTo>
                    <a:pt x="114" y="219"/>
                  </a:lnTo>
                  <a:lnTo>
                    <a:pt x="123" y="179"/>
                  </a:lnTo>
                  <a:lnTo>
                    <a:pt x="136" y="153"/>
                  </a:lnTo>
                  <a:lnTo>
                    <a:pt x="136" y="153"/>
                  </a:lnTo>
                  <a:lnTo>
                    <a:pt x="162" y="118"/>
                  </a:lnTo>
                  <a:lnTo>
                    <a:pt x="188" y="74"/>
                  </a:lnTo>
                  <a:lnTo>
                    <a:pt x="197" y="52"/>
                  </a:lnTo>
                  <a:lnTo>
                    <a:pt x="202" y="30"/>
                  </a:lnTo>
                  <a:lnTo>
                    <a:pt x="202" y="13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5" name="Freeform 74">
              <a:extLst>
                <a:ext uri="{FF2B5EF4-FFF2-40B4-BE49-F238E27FC236}">
                  <a16:creationId xmlns:a16="http://schemas.microsoft.com/office/drawing/2014/main" id="{29477D37-300C-4A4D-8CF3-AD89CA7C7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212" y="2965124"/>
              <a:ext cx="83899" cy="44346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13" y="27"/>
                </a:cxn>
                <a:cxn ang="0">
                  <a:pos x="5" y="58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5" y="123"/>
                </a:cxn>
                <a:cxn ang="0">
                  <a:pos x="18" y="154"/>
                </a:cxn>
                <a:cxn ang="0">
                  <a:pos x="31" y="185"/>
                </a:cxn>
                <a:cxn ang="0">
                  <a:pos x="31" y="185"/>
                </a:cxn>
                <a:cxn ang="0">
                  <a:pos x="35" y="97"/>
                </a:cxn>
                <a:cxn ang="0">
                  <a:pos x="35" y="31"/>
                </a:cxn>
                <a:cxn ang="0">
                  <a:pos x="31" y="9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35" h="185">
                  <a:moveTo>
                    <a:pt x="27" y="0"/>
                  </a:moveTo>
                  <a:lnTo>
                    <a:pt x="27" y="0"/>
                  </a:lnTo>
                  <a:lnTo>
                    <a:pt x="13" y="27"/>
                  </a:lnTo>
                  <a:lnTo>
                    <a:pt x="5" y="58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" y="123"/>
                  </a:lnTo>
                  <a:lnTo>
                    <a:pt x="18" y="154"/>
                  </a:lnTo>
                  <a:lnTo>
                    <a:pt x="31" y="185"/>
                  </a:lnTo>
                  <a:lnTo>
                    <a:pt x="31" y="185"/>
                  </a:lnTo>
                  <a:lnTo>
                    <a:pt x="35" y="97"/>
                  </a:lnTo>
                  <a:lnTo>
                    <a:pt x="35" y="31"/>
                  </a:lnTo>
                  <a:lnTo>
                    <a:pt x="31" y="9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6" name="Freeform 75">
              <a:extLst>
                <a:ext uri="{FF2B5EF4-FFF2-40B4-BE49-F238E27FC236}">
                  <a16:creationId xmlns:a16="http://schemas.microsoft.com/office/drawing/2014/main" id="{BFAB272E-4372-4AA8-B23A-FE50BD7B8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91" y="3377423"/>
              <a:ext cx="810217" cy="1272856"/>
            </a:xfrm>
            <a:custGeom>
              <a:avLst/>
              <a:gdLst/>
              <a:ahLst/>
              <a:cxnLst>
                <a:cxn ang="0">
                  <a:pos x="4" y="294"/>
                </a:cxn>
                <a:cxn ang="0">
                  <a:pos x="4" y="294"/>
                </a:cxn>
                <a:cxn ang="0">
                  <a:pos x="13" y="333"/>
                </a:cxn>
                <a:cxn ang="0">
                  <a:pos x="31" y="368"/>
                </a:cxn>
                <a:cxn ang="0">
                  <a:pos x="53" y="408"/>
                </a:cxn>
                <a:cxn ang="0">
                  <a:pos x="53" y="408"/>
                </a:cxn>
                <a:cxn ang="0">
                  <a:pos x="79" y="447"/>
                </a:cxn>
                <a:cxn ang="0">
                  <a:pos x="101" y="491"/>
                </a:cxn>
                <a:cxn ang="0">
                  <a:pos x="119" y="531"/>
                </a:cxn>
                <a:cxn ang="0">
                  <a:pos x="119" y="531"/>
                </a:cxn>
                <a:cxn ang="0">
                  <a:pos x="171" y="491"/>
                </a:cxn>
                <a:cxn ang="0">
                  <a:pos x="219" y="452"/>
                </a:cxn>
                <a:cxn ang="0">
                  <a:pos x="263" y="412"/>
                </a:cxn>
                <a:cxn ang="0">
                  <a:pos x="263" y="412"/>
                </a:cxn>
                <a:cxn ang="0">
                  <a:pos x="281" y="386"/>
                </a:cxn>
                <a:cxn ang="0">
                  <a:pos x="298" y="359"/>
                </a:cxn>
                <a:cxn ang="0">
                  <a:pos x="320" y="298"/>
                </a:cxn>
                <a:cxn ang="0">
                  <a:pos x="338" y="241"/>
                </a:cxn>
                <a:cxn ang="0">
                  <a:pos x="338" y="219"/>
                </a:cxn>
                <a:cxn ang="0">
                  <a:pos x="338" y="201"/>
                </a:cxn>
                <a:cxn ang="0">
                  <a:pos x="338" y="201"/>
                </a:cxn>
                <a:cxn ang="0">
                  <a:pos x="329" y="175"/>
                </a:cxn>
                <a:cxn ang="0">
                  <a:pos x="312" y="140"/>
                </a:cxn>
                <a:cxn ang="0">
                  <a:pos x="294" y="101"/>
                </a:cxn>
                <a:cxn ang="0">
                  <a:pos x="290" y="79"/>
                </a:cxn>
                <a:cxn ang="0">
                  <a:pos x="285" y="61"/>
                </a:cxn>
                <a:cxn ang="0">
                  <a:pos x="285" y="61"/>
                </a:cxn>
                <a:cxn ang="0">
                  <a:pos x="281" y="43"/>
                </a:cxn>
                <a:cxn ang="0">
                  <a:pos x="272" y="26"/>
                </a:cxn>
                <a:cxn ang="0">
                  <a:pos x="255" y="17"/>
                </a:cxn>
                <a:cxn ang="0">
                  <a:pos x="237" y="8"/>
                </a:cxn>
                <a:cxn ang="0">
                  <a:pos x="219" y="0"/>
                </a:cxn>
                <a:cxn ang="0">
                  <a:pos x="202" y="0"/>
                </a:cxn>
                <a:cxn ang="0">
                  <a:pos x="184" y="0"/>
                </a:cxn>
                <a:cxn ang="0">
                  <a:pos x="176" y="4"/>
                </a:cxn>
                <a:cxn ang="0">
                  <a:pos x="176" y="4"/>
                </a:cxn>
                <a:cxn ang="0">
                  <a:pos x="158" y="17"/>
                </a:cxn>
                <a:cxn ang="0">
                  <a:pos x="136" y="43"/>
                </a:cxn>
                <a:cxn ang="0">
                  <a:pos x="105" y="83"/>
                </a:cxn>
                <a:cxn ang="0">
                  <a:pos x="70" y="127"/>
                </a:cxn>
                <a:cxn ang="0">
                  <a:pos x="40" y="175"/>
                </a:cxn>
                <a:cxn ang="0">
                  <a:pos x="18" y="223"/>
                </a:cxn>
                <a:cxn ang="0">
                  <a:pos x="9" y="241"/>
                </a:cxn>
                <a:cxn ang="0">
                  <a:pos x="4" y="263"/>
                </a:cxn>
                <a:cxn ang="0">
                  <a:pos x="0" y="280"/>
                </a:cxn>
                <a:cxn ang="0">
                  <a:pos x="4" y="294"/>
                </a:cxn>
                <a:cxn ang="0">
                  <a:pos x="4" y="294"/>
                </a:cxn>
              </a:cxnLst>
              <a:rect l="0" t="0" r="r" b="b"/>
              <a:pathLst>
                <a:path w="338" h="531">
                  <a:moveTo>
                    <a:pt x="4" y="294"/>
                  </a:moveTo>
                  <a:lnTo>
                    <a:pt x="4" y="294"/>
                  </a:lnTo>
                  <a:lnTo>
                    <a:pt x="13" y="333"/>
                  </a:lnTo>
                  <a:lnTo>
                    <a:pt x="31" y="368"/>
                  </a:lnTo>
                  <a:lnTo>
                    <a:pt x="53" y="408"/>
                  </a:lnTo>
                  <a:lnTo>
                    <a:pt x="53" y="408"/>
                  </a:lnTo>
                  <a:lnTo>
                    <a:pt x="79" y="447"/>
                  </a:lnTo>
                  <a:lnTo>
                    <a:pt x="101" y="491"/>
                  </a:lnTo>
                  <a:lnTo>
                    <a:pt x="119" y="531"/>
                  </a:lnTo>
                  <a:lnTo>
                    <a:pt x="119" y="531"/>
                  </a:lnTo>
                  <a:lnTo>
                    <a:pt x="171" y="491"/>
                  </a:lnTo>
                  <a:lnTo>
                    <a:pt x="219" y="452"/>
                  </a:lnTo>
                  <a:lnTo>
                    <a:pt x="263" y="412"/>
                  </a:lnTo>
                  <a:lnTo>
                    <a:pt x="263" y="412"/>
                  </a:lnTo>
                  <a:lnTo>
                    <a:pt x="281" y="386"/>
                  </a:lnTo>
                  <a:lnTo>
                    <a:pt x="298" y="359"/>
                  </a:lnTo>
                  <a:lnTo>
                    <a:pt x="320" y="298"/>
                  </a:lnTo>
                  <a:lnTo>
                    <a:pt x="338" y="241"/>
                  </a:lnTo>
                  <a:lnTo>
                    <a:pt x="338" y="219"/>
                  </a:lnTo>
                  <a:lnTo>
                    <a:pt x="338" y="201"/>
                  </a:lnTo>
                  <a:lnTo>
                    <a:pt x="338" y="201"/>
                  </a:lnTo>
                  <a:lnTo>
                    <a:pt x="329" y="175"/>
                  </a:lnTo>
                  <a:lnTo>
                    <a:pt x="312" y="140"/>
                  </a:lnTo>
                  <a:lnTo>
                    <a:pt x="294" y="101"/>
                  </a:lnTo>
                  <a:lnTo>
                    <a:pt x="290" y="79"/>
                  </a:lnTo>
                  <a:lnTo>
                    <a:pt x="285" y="61"/>
                  </a:lnTo>
                  <a:lnTo>
                    <a:pt x="285" y="61"/>
                  </a:lnTo>
                  <a:lnTo>
                    <a:pt x="281" y="43"/>
                  </a:lnTo>
                  <a:lnTo>
                    <a:pt x="272" y="26"/>
                  </a:lnTo>
                  <a:lnTo>
                    <a:pt x="255" y="17"/>
                  </a:lnTo>
                  <a:lnTo>
                    <a:pt x="237" y="8"/>
                  </a:lnTo>
                  <a:lnTo>
                    <a:pt x="219" y="0"/>
                  </a:lnTo>
                  <a:lnTo>
                    <a:pt x="202" y="0"/>
                  </a:lnTo>
                  <a:lnTo>
                    <a:pt x="184" y="0"/>
                  </a:lnTo>
                  <a:lnTo>
                    <a:pt x="176" y="4"/>
                  </a:lnTo>
                  <a:lnTo>
                    <a:pt x="176" y="4"/>
                  </a:lnTo>
                  <a:lnTo>
                    <a:pt x="158" y="17"/>
                  </a:lnTo>
                  <a:lnTo>
                    <a:pt x="136" y="43"/>
                  </a:lnTo>
                  <a:lnTo>
                    <a:pt x="105" y="83"/>
                  </a:lnTo>
                  <a:lnTo>
                    <a:pt x="70" y="127"/>
                  </a:lnTo>
                  <a:lnTo>
                    <a:pt x="40" y="175"/>
                  </a:lnTo>
                  <a:lnTo>
                    <a:pt x="18" y="223"/>
                  </a:lnTo>
                  <a:lnTo>
                    <a:pt x="9" y="241"/>
                  </a:lnTo>
                  <a:lnTo>
                    <a:pt x="4" y="263"/>
                  </a:lnTo>
                  <a:lnTo>
                    <a:pt x="0" y="280"/>
                  </a:lnTo>
                  <a:lnTo>
                    <a:pt x="4" y="294"/>
                  </a:lnTo>
                  <a:lnTo>
                    <a:pt x="4" y="29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7" name="Freeform 76">
              <a:extLst>
                <a:ext uri="{FF2B5EF4-FFF2-40B4-BE49-F238E27FC236}">
                  <a16:creationId xmlns:a16="http://schemas.microsoft.com/office/drawing/2014/main" id="{2B029895-3002-444C-9277-D8667E312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800" y="3228804"/>
              <a:ext cx="158208" cy="409903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114"/>
                </a:cxn>
                <a:cxn ang="0">
                  <a:pos x="9" y="75"/>
                </a:cxn>
                <a:cxn ang="0">
                  <a:pos x="18" y="40"/>
                </a:cxn>
                <a:cxn ang="0">
                  <a:pos x="26" y="22"/>
                </a:cxn>
                <a:cxn ang="0">
                  <a:pos x="35" y="9"/>
                </a:cxn>
                <a:cxn ang="0">
                  <a:pos x="35" y="9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2" y="0"/>
                </a:cxn>
                <a:cxn ang="0">
                  <a:pos x="66" y="9"/>
                </a:cxn>
                <a:cxn ang="0">
                  <a:pos x="66" y="18"/>
                </a:cxn>
                <a:cxn ang="0">
                  <a:pos x="66" y="31"/>
                </a:cxn>
                <a:cxn ang="0">
                  <a:pos x="62" y="66"/>
                </a:cxn>
                <a:cxn ang="0">
                  <a:pos x="62" y="66"/>
                </a:cxn>
                <a:cxn ang="0">
                  <a:pos x="44" y="114"/>
                </a:cxn>
                <a:cxn ang="0">
                  <a:pos x="40" y="127"/>
                </a:cxn>
                <a:cxn ang="0">
                  <a:pos x="40" y="141"/>
                </a:cxn>
                <a:cxn ang="0">
                  <a:pos x="40" y="141"/>
                </a:cxn>
                <a:cxn ang="0">
                  <a:pos x="31" y="158"/>
                </a:cxn>
                <a:cxn ang="0">
                  <a:pos x="26" y="167"/>
                </a:cxn>
                <a:cxn ang="0">
                  <a:pos x="18" y="171"/>
                </a:cxn>
                <a:cxn ang="0">
                  <a:pos x="13" y="167"/>
                </a:cxn>
                <a:cxn ang="0">
                  <a:pos x="9" y="163"/>
                </a:cxn>
                <a:cxn ang="0">
                  <a:pos x="5" y="145"/>
                </a:cxn>
                <a:cxn ang="0">
                  <a:pos x="0" y="114"/>
                </a:cxn>
                <a:cxn ang="0">
                  <a:pos x="0" y="114"/>
                </a:cxn>
              </a:cxnLst>
              <a:rect l="0" t="0" r="r" b="b"/>
              <a:pathLst>
                <a:path w="66" h="171">
                  <a:moveTo>
                    <a:pt x="0" y="114"/>
                  </a:moveTo>
                  <a:lnTo>
                    <a:pt x="0" y="114"/>
                  </a:lnTo>
                  <a:lnTo>
                    <a:pt x="9" y="75"/>
                  </a:lnTo>
                  <a:lnTo>
                    <a:pt x="18" y="40"/>
                  </a:lnTo>
                  <a:lnTo>
                    <a:pt x="26" y="22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2" y="0"/>
                  </a:lnTo>
                  <a:lnTo>
                    <a:pt x="66" y="9"/>
                  </a:lnTo>
                  <a:lnTo>
                    <a:pt x="66" y="18"/>
                  </a:lnTo>
                  <a:lnTo>
                    <a:pt x="66" y="31"/>
                  </a:lnTo>
                  <a:lnTo>
                    <a:pt x="62" y="66"/>
                  </a:lnTo>
                  <a:lnTo>
                    <a:pt x="62" y="66"/>
                  </a:lnTo>
                  <a:lnTo>
                    <a:pt x="44" y="114"/>
                  </a:lnTo>
                  <a:lnTo>
                    <a:pt x="40" y="127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31" y="158"/>
                  </a:lnTo>
                  <a:lnTo>
                    <a:pt x="26" y="167"/>
                  </a:lnTo>
                  <a:lnTo>
                    <a:pt x="18" y="171"/>
                  </a:lnTo>
                  <a:lnTo>
                    <a:pt x="13" y="167"/>
                  </a:lnTo>
                  <a:lnTo>
                    <a:pt x="9" y="163"/>
                  </a:lnTo>
                  <a:lnTo>
                    <a:pt x="5" y="145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8" name="Freeform 77">
              <a:extLst>
                <a:ext uri="{FF2B5EF4-FFF2-40B4-BE49-F238E27FC236}">
                  <a16:creationId xmlns:a16="http://schemas.microsoft.com/office/drawing/2014/main" id="{78B8BD4A-84EC-4ACD-A7BD-117BAF745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3" y="3619529"/>
              <a:ext cx="640024" cy="745496"/>
            </a:xfrm>
            <a:custGeom>
              <a:avLst/>
              <a:gdLst/>
              <a:ahLst/>
              <a:cxnLst>
                <a:cxn ang="0">
                  <a:pos x="4" y="206"/>
                </a:cxn>
                <a:cxn ang="0">
                  <a:pos x="4" y="206"/>
                </a:cxn>
                <a:cxn ang="0">
                  <a:pos x="8" y="223"/>
                </a:cxn>
                <a:cxn ang="0">
                  <a:pos x="30" y="254"/>
                </a:cxn>
                <a:cxn ang="0">
                  <a:pos x="44" y="272"/>
                </a:cxn>
                <a:cxn ang="0">
                  <a:pos x="61" y="289"/>
                </a:cxn>
                <a:cxn ang="0">
                  <a:pos x="83" y="302"/>
                </a:cxn>
                <a:cxn ang="0">
                  <a:pos x="105" y="311"/>
                </a:cxn>
                <a:cxn ang="0">
                  <a:pos x="105" y="311"/>
                </a:cxn>
                <a:cxn ang="0">
                  <a:pos x="114" y="311"/>
                </a:cxn>
                <a:cxn ang="0">
                  <a:pos x="127" y="311"/>
                </a:cxn>
                <a:cxn ang="0">
                  <a:pos x="158" y="294"/>
                </a:cxn>
                <a:cxn ang="0">
                  <a:pos x="184" y="267"/>
                </a:cxn>
                <a:cxn ang="0">
                  <a:pos x="210" y="232"/>
                </a:cxn>
                <a:cxn ang="0">
                  <a:pos x="232" y="193"/>
                </a:cxn>
                <a:cxn ang="0">
                  <a:pos x="254" y="144"/>
                </a:cxn>
                <a:cxn ang="0">
                  <a:pos x="263" y="96"/>
                </a:cxn>
                <a:cxn ang="0">
                  <a:pos x="267" y="48"/>
                </a:cxn>
                <a:cxn ang="0">
                  <a:pos x="267" y="48"/>
                </a:cxn>
                <a:cxn ang="0">
                  <a:pos x="263" y="26"/>
                </a:cxn>
                <a:cxn ang="0">
                  <a:pos x="254" y="13"/>
                </a:cxn>
                <a:cxn ang="0">
                  <a:pos x="241" y="4"/>
                </a:cxn>
                <a:cxn ang="0">
                  <a:pos x="223" y="0"/>
                </a:cxn>
                <a:cxn ang="0">
                  <a:pos x="202" y="0"/>
                </a:cxn>
                <a:cxn ang="0">
                  <a:pos x="175" y="8"/>
                </a:cxn>
                <a:cxn ang="0">
                  <a:pos x="149" y="17"/>
                </a:cxn>
                <a:cxn ang="0">
                  <a:pos x="127" y="30"/>
                </a:cxn>
                <a:cxn ang="0">
                  <a:pos x="101" y="48"/>
                </a:cxn>
                <a:cxn ang="0">
                  <a:pos x="74" y="65"/>
                </a:cxn>
                <a:cxn ang="0">
                  <a:pos x="52" y="87"/>
                </a:cxn>
                <a:cxn ang="0">
                  <a:pos x="35" y="109"/>
                </a:cxn>
                <a:cxn ang="0">
                  <a:pos x="17" y="136"/>
                </a:cxn>
                <a:cxn ang="0">
                  <a:pos x="8" y="157"/>
                </a:cxn>
                <a:cxn ang="0">
                  <a:pos x="0" y="184"/>
                </a:cxn>
                <a:cxn ang="0">
                  <a:pos x="4" y="206"/>
                </a:cxn>
                <a:cxn ang="0">
                  <a:pos x="4" y="206"/>
                </a:cxn>
              </a:cxnLst>
              <a:rect l="0" t="0" r="r" b="b"/>
              <a:pathLst>
                <a:path w="267" h="311">
                  <a:moveTo>
                    <a:pt x="4" y="206"/>
                  </a:moveTo>
                  <a:lnTo>
                    <a:pt x="4" y="206"/>
                  </a:lnTo>
                  <a:lnTo>
                    <a:pt x="8" y="223"/>
                  </a:lnTo>
                  <a:lnTo>
                    <a:pt x="30" y="254"/>
                  </a:lnTo>
                  <a:lnTo>
                    <a:pt x="44" y="272"/>
                  </a:lnTo>
                  <a:lnTo>
                    <a:pt x="61" y="289"/>
                  </a:lnTo>
                  <a:lnTo>
                    <a:pt x="83" y="302"/>
                  </a:lnTo>
                  <a:lnTo>
                    <a:pt x="105" y="311"/>
                  </a:lnTo>
                  <a:lnTo>
                    <a:pt x="105" y="311"/>
                  </a:lnTo>
                  <a:lnTo>
                    <a:pt x="114" y="311"/>
                  </a:lnTo>
                  <a:lnTo>
                    <a:pt x="127" y="311"/>
                  </a:lnTo>
                  <a:lnTo>
                    <a:pt x="158" y="294"/>
                  </a:lnTo>
                  <a:lnTo>
                    <a:pt x="184" y="267"/>
                  </a:lnTo>
                  <a:lnTo>
                    <a:pt x="210" y="232"/>
                  </a:lnTo>
                  <a:lnTo>
                    <a:pt x="232" y="193"/>
                  </a:lnTo>
                  <a:lnTo>
                    <a:pt x="254" y="144"/>
                  </a:lnTo>
                  <a:lnTo>
                    <a:pt x="263" y="96"/>
                  </a:lnTo>
                  <a:lnTo>
                    <a:pt x="267" y="48"/>
                  </a:lnTo>
                  <a:lnTo>
                    <a:pt x="267" y="48"/>
                  </a:lnTo>
                  <a:lnTo>
                    <a:pt x="263" y="26"/>
                  </a:lnTo>
                  <a:lnTo>
                    <a:pt x="254" y="13"/>
                  </a:lnTo>
                  <a:lnTo>
                    <a:pt x="241" y="4"/>
                  </a:lnTo>
                  <a:lnTo>
                    <a:pt x="223" y="0"/>
                  </a:lnTo>
                  <a:lnTo>
                    <a:pt x="202" y="0"/>
                  </a:lnTo>
                  <a:lnTo>
                    <a:pt x="175" y="8"/>
                  </a:lnTo>
                  <a:lnTo>
                    <a:pt x="149" y="17"/>
                  </a:lnTo>
                  <a:lnTo>
                    <a:pt x="127" y="30"/>
                  </a:lnTo>
                  <a:lnTo>
                    <a:pt x="101" y="48"/>
                  </a:lnTo>
                  <a:lnTo>
                    <a:pt x="74" y="65"/>
                  </a:lnTo>
                  <a:lnTo>
                    <a:pt x="52" y="87"/>
                  </a:lnTo>
                  <a:lnTo>
                    <a:pt x="35" y="109"/>
                  </a:lnTo>
                  <a:lnTo>
                    <a:pt x="17" y="136"/>
                  </a:lnTo>
                  <a:lnTo>
                    <a:pt x="8" y="157"/>
                  </a:lnTo>
                  <a:lnTo>
                    <a:pt x="0" y="184"/>
                  </a:lnTo>
                  <a:lnTo>
                    <a:pt x="4" y="206"/>
                  </a:lnTo>
                  <a:lnTo>
                    <a:pt x="4" y="206"/>
                  </a:lnTo>
                  <a:close/>
                </a:path>
              </a:pathLst>
            </a:custGeom>
            <a:solidFill>
              <a:srgbClr val="D37C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9" name="Freeform 78">
              <a:extLst>
                <a:ext uri="{FF2B5EF4-FFF2-40B4-BE49-F238E27FC236}">
                  <a16:creationId xmlns:a16="http://schemas.microsoft.com/office/drawing/2014/main" id="{AF280D32-4FC3-49A0-924D-F0572B670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0" y="2775753"/>
              <a:ext cx="978013" cy="1462226"/>
            </a:xfrm>
            <a:custGeom>
              <a:avLst/>
              <a:gdLst/>
              <a:ahLst/>
              <a:cxnLst>
                <a:cxn ang="0">
                  <a:pos x="13" y="88"/>
                </a:cxn>
                <a:cxn ang="0">
                  <a:pos x="13" y="88"/>
                </a:cxn>
                <a:cxn ang="0">
                  <a:pos x="4" y="154"/>
                </a:cxn>
                <a:cxn ang="0">
                  <a:pos x="0" y="220"/>
                </a:cxn>
                <a:cxn ang="0">
                  <a:pos x="4" y="251"/>
                </a:cxn>
                <a:cxn ang="0">
                  <a:pos x="9" y="281"/>
                </a:cxn>
                <a:cxn ang="0">
                  <a:pos x="9" y="281"/>
                </a:cxn>
                <a:cxn ang="0">
                  <a:pos x="13" y="343"/>
                </a:cxn>
                <a:cxn ang="0">
                  <a:pos x="26" y="400"/>
                </a:cxn>
                <a:cxn ang="0">
                  <a:pos x="35" y="430"/>
                </a:cxn>
                <a:cxn ang="0">
                  <a:pos x="48" y="461"/>
                </a:cxn>
                <a:cxn ang="0">
                  <a:pos x="48" y="461"/>
                </a:cxn>
                <a:cxn ang="0">
                  <a:pos x="88" y="553"/>
                </a:cxn>
                <a:cxn ang="0">
                  <a:pos x="105" y="593"/>
                </a:cxn>
                <a:cxn ang="0">
                  <a:pos x="105" y="593"/>
                </a:cxn>
                <a:cxn ang="0">
                  <a:pos x="114" y="597"/>
                </a:cxn>
                <a:cxn ang="0">
                  <a:pos x="140" y="606"/>
                </a:cxn>
                <a:cxn ang="0">
                  <a:pos x="162" y="610"/>
                </a:cxn>
                <a:cxn ang="0">
                  <a:pos x="189" y="610"/>
                </a:cxn>
                <a:cxn ang="0">
                  <a:pos x="224" y="610"/>
                </a:cxn>
                <a:cxn ang="0">
                  <a:pos x="263" y="602"/>
                </a:cxn>
                <a:cxn ang="0">
                  <a:pos x="263" y="602"/>
                </a:cxn>
                <a:cxn ang="0">
                  <a:pos x="307" y="562"/>
                </a:cxn>
                <a:cxn ang="0">
                  <a:pos x="346" y="527"/>
                </a:cxn>
                <a:cxn ang="0">
                  <a:pos x="364" y="505"/>
                </a:cxn>
                <a:cxn ang="0">
                  <a:pos x="373" y="483"/>
                </a:cxn>
                <a:cxn ang="0">
                  <a:pos x="373" y="483"/>
                </a:cxn>
                <a:cxn ang="0">
                  <a:pos x="390" y="444"/>
                </a:cxn>
                <a:cxn ang="0">
                  <a:pos x="399" y="400"/>
                </a:cxn>
                <a:cxn ang="0">
                  <a:pos x="408" y="365"/>
                </a:cxn>
                <a:cxn ang="0">
                  <a:pos x="408" y="334"/>
                </a:cxn>
                <a:cxn ang="0">
                  <a:pos x="408" y="334"/>
                </a:cxn>
                <a:cxn ang="0">
                  <a:pos x="408" y="242"/>
                </a:cxn>
                <a:cxn ang="0">
                  <a:pos x="404" y="189"/>
                </a:cxn>
                <a:cxn ang="0">
                  <a:pos x="399" y="154"/>
                </a:cxn>
                <a:cxn ang="0">
                  <a:pos x="399" y="154"/>
                </a:cxn>
                <a:cxn ang="0">
                  <a:pos x="395" y="132"/>
                </a:cxn>
                <a:cxn ang="0">
                  <a:pos x="382" y="106"/>
                </a:cxn>
                <a:cxn ang="0">
                  <a:pos x="364" y="79"/>
                </a:cxn>
                <a:cxn ang="0">
                  <a:pos x="338" y="53"/>
                </a:cxn>
                <a:cxn ang="0">
                  <a:pos x="338" y="53"/>
                </a:cxn>
                <a:cxn ang="0">
                  <a:pos x="311" y="31"/>
                </a:cxn>
                <a:cxn ang="0">
                  <a:pos x="285" y="22"/>
                </a:cxn>
                <a:cxn ang="0">
                  <a:pos x="259" y="14"/>
                </a:cxn>
                <a:cxn ang="0">
                  <a:pos x="228" y="9"/>
                </a:cxn>
                <a:cxn ang="0">
                  <a:pos x="228" y="9"/>
                </a:cxn>
                <a:cxn ang="0">
                  <a:pos x="175" y="0"/>
                </a:cxn>
                <a:cxn ang="0">
                  <a:pos x="153" y="0"/>
                </a:cxn>
                <a:cxn ang="0">
                  <a:pos x="140" y="0"/>
                </a:cxn>
                <a:cxn ang="0">
                  <a:pos x="140" y="0"/>
                </a:cxn>
                <a:cxn ang="0">
                  <a:pos x="70" y="36"/>
                </a:cxn>
                <a:cxn ang="0">
                  <a:pos x="48" y="44"/>
                </a:cxn>
                <a:cxn ang="0">
                  <a:pos x="31" y="62"/>
                </a:cxn>
                <a:cxn ang="0">
                  <a:pos x="17" y="75"/>
                </a:cxn>
                <a:cxn ang="0">
                  <a:pos x="13" y="88"/>
                </a:cxn>
                <a:cxn ang="0">
                  <a:pos x="13" y="88"/>
                </a:cxn>
              </a:cxnLst>
              <a:rect l="0" t="0" r="r" b="b"/>
              <a:pathLst>
                <a:path w="408" h="610">
                  <a:moveTo>
                    <a:pt x="13" y="88"/>
                  </a:moveTo>
                  <a:lnTo>
                    <a:pt x="13" y="88"/>
                  </a:lnTo>
                  <a:lnTo>
                    <a:pt x="4" y="154"/>
                  </a:lnTo>
                  <a:lnTo>
                    <a:pt x="0" y="220"/>
                  </a:lnTo>
                  <a:lnTo>
                    <a:pt x="4" y="251"/>
                  </a:lnTo>
                  <a:lnTo>
                    <a:pt x="9" y="281"/>
                  </a:lnTo>
                  <a:lnTo>
                    <a:pt x="9" y="281"/>
                  </a:lnTo>
                  <a:lnTo>
                    <a:pt x="13" y="343"/>
                  </a:lnTo>
                  <a:lnTo>
                    <a:pt x="26" y="400"/>
                  </a:lnTo>
                  <a:lnTo>
                    <a:pt x="35" y="430"/>
                  </a:lnTo>
                  <a:lnTo>
                    <a:pt x="48" y="461"/>
                  </a:lnTo>
                  <a:lnTo>
                    <a:pt x="48" y="461"/>
                  </a:lnTo>
                  <a:lnTo>
                    <a:pt x="88" y="553"/>
                  </a:lnTo>
                  <a:lnTo>
                    <a:pt x="105" y="593"/>
                  </a:lnTo>
                  <a:lnTo>
                    <a:pt x="105" y="593"/>
                  </a:lnTo>
                  <a:lnTo>
                    <a:pt x="114" y="597"/>
                  </a:lnTo>
                  <a:lnTo>
                    <a:pt x="140" y="606"/>
                  </a:lnTo>
                  <a:lnTo>
                    <a:pt x="162" y="610"/>
                  </a:lnTo>
                  <a:lnTo>
                    <a:pt x="189" y="610"/>
                  </a:lnTo>
                  <a:lnTo>
                    <a:pt x="224" y="610"/>
                  </a:lnTo>
                  <a:lnTo>
                    <a:pt x="263" y="602"/>
                  </a:lnTo>
                  <a:lnTo>
                    <a:pt x="263" y="602"/>
                  </a:lnTo>
                  <a:lnTo>
                    <a:pt x="307" y="562"/>
                  </a:lnTo>
                  <a:lnTo>
                    <a:pt x="346" y="527"/>
                  </a:lnTo>
                  <a:lnTo>
                    <a:pt x="364" y="505"/>
                  </a:lnTo>
                  <a:lnTo>
                    <a:pt x="373" y="483"/>
                  </a:lnTo>
                  <a:lnTo>
                    <a:pt x="373" y="483"/>
                  </a:lnTo>
                  <a:lnTo>
                    <a:pt x="390" y="444"/>
                  </a:lnTo>
                  <a:lnTo>
                    <a:pt x="399" y="400"/>
                  </a:lnTo>
                  <a:lnTo>
                    <a:pt x="408" y="365"/>
                  </a:lnTo>
                  <a:lnTo>
                    <a:pt x="408" y="334"/>
                  </a:lnTo>
                  <a:lnTo>
                    <a:pt x="408" y="334"/>
                  </a:lnTo>
                  <a:lnTo>
                    <a:pt x="408" y="242"/>
                  </a:lnTo>
                  <a:lnTo>
                    <a:pt x="404" y="189"/>
                  </a:lnTo>
                  <a:lnTo>
                    <a:pt x="399" y="154"/>
                  </a:lnTo>
                  <a:lnTo>
                    <a:pt x="399" y="154"/>
                  </a:lnTo>
                  <a:lnTo>
                    <a:pt x="395" y="132"/>
                  </a:lnTo>
                  <a:lnTo>
                    <a:pt x="382" y="106"/>
                  </a:lnTo>
                  <a:lnTo>
                    <a:pt x="364" y="79"/>
                  </a:lnTo>
                  <a:lnTo>
                    <a:pt x="338" y="53"/>
                  </a:lnTo>
                  <a:lnTo>
                    <a:pt x="338" y="53"/>
                  </a:lnTo>
                  <a:lnTo>
                    <a:pt x="311" y="31"/>
                  </a:lnTo>
                  <a:lnTo>
                    <a:pt x="285" y="22"/>
                  </a:lnTo>
                  <a:lnTo>
                    <a:pt x="259" y="14"/>
                  </a:lnTo>
                  <a:lnTo>
                    <a:pt x="228" y="9"/>
                  </a:lnTo>
                  <a:lnTo>
                    <a:pt x="228" y="9"/>
                  </a:lnTo>
                  <a:lnTo>
                    <a:pt x="175" y="0"/>
                  </a:lnTo>
                  <a:lnTo>
                    <a:pt x="153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70" y="36"/>
                  </a:lnTo>
                  <a:lnTo>
                    <a:pt x="48" y="44"/>
                  </a:lnTo>
                  <a:lnTo>
                    <a:pt x="31" y="62"/>
                  </a:lnTo>
                  <a:lnTo>
                    <a:pt x="17" y="75"/>
                  </a:lnTo>
                  <a:lnTo>
                    <a:pt x="13" y="88"/>
                  </a:lnTo>
                  <a:lnTo>
                    <a:pt x="13" y="8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0" name="Freeform 79">
              <a:extLst>
                <a:ext uri="{FF2B5EF4-FFF2-40B4-BE49-F238E27FC236}">
                  <a16:creationId xmlns:a16="http://schemas.microsoft.com/office/drawing/2014/main" id="{2BE7BD8D-D3D8-432E-B986-774D6A8C1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81" y="3806502"/>
              <a:ext cx="390727" cy="12704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22" y="9"/>
                </a:cxn>
                <a:cxn ang="0">
                  <a:pos x="49" y="14"/>
                </a:cxn>
                <a:cxn ang="0">
                  <a:pos x="84" y="14"/>
                </a:cxn>
                <a:cxn ang="0">
                  <a:pos x="84" y="14"/>
                </a:cxn>
                <a:cxn ang="0">
                  <a:pos x="141" y="5"/>
                </a:cxn>
                <a:cxn ang="0">
                  <a:pos x="163" y="0"/>
                </a:cxn>
                <a:cxn ang="0">
                  <a:pos x="163" y="0"/>
                </a:cxn>
                <a:cxn ang="0">
                  <a:pos x="145" y="18"/>
                </a:cxn>
                <a:cxn ang="0">
                  <a:pos x="132" y="31"/>
                </a:cxn>
                <a:cxn ang="0">
                  <a:pos x="114" y="44"/>
                </a:cxn>
                <a:cxn ang="0">
                  <a:pos x="114" y="44"/>
                </a:cxn>
                <a:cxn ang="0">
                  <a:pos x="101" y="49"/>
                </a:cxn>
                <a:cxn ang="0">
                  <a:pos x="88" y="53"/>
                </a:cxn>
                <a:cxn ang="0">
                  <a:pos x="75" y="53"/>
                </a:cxn>
                <a:cxn ang="0">
                  <a:pos x="57" y="49"/>
                </a:cxn>
                <a:cxn ang="0">
                  <a:pos x="44" y="44"/>
                </a:cxn>
                <a:cxn ang="0">
                  <a:pos x="27" y="36"/>
                </a:cxn>
                <a:cxn ang="0">
                  <a:pos x="14" y="2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63" h="53">
                  <a:moveTo>
                    <a:pt x="0" y="5"/>
                  </a:moveTo>
                  <a:lnTo>
                    <a:pt x="0" y="5"/>
                  </a:lnTo>
                  <a:lnTo>
                    <a:pt x="22" y="9"/>
                  </a:lnTo>
                  <a:lnTo>
                    <a:pt x="49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141" y="5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5" y="18"/>
                  </a:lnTo>
                  <a:lnTo>
                    <a:pt x="132" y="31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1" y="49"/>
                  </a:lnTo>
                  <a:lnTo>
                    <a:pt x="88" y="53"/>
                  </a:lnTo>
                  <a:lnTo>
                    <a:pt x="75" y="53"/>
                  </a:lnTo>
                  <a:lnTo>
                    <a:pt x="57" y="49"/>
                  </a:lnTo>
                  <a:lnTo>
                    <a:pt x="44" y="44"/>
                  </a:lnTo>
                  <a:lnTo>
                    <a:pt x="27" y="36"/>
                  </a:lnTo>
                  <a:lnTo>
                    <a:pt x="14" y="2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EF7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1" name="Freeform 80">
              <a:extLst>
                <a:ext uri="{FF2B5EF4-FFF2-40B4-BE49-F238E27FC236}">
                  <a16:creationId xmlns:a16="http://schemas.microsoft.com/office/drawing/2014/main" id="{6DD2A7CF-5E90-4C21-932A-86FC011BD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045" y="3775341"/>
              <a:ext cx="52736" cy="743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9"/>
                </a:cxn>
                <a:cxn ang="0">
                  <a:pos x="13" y="18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7" y="27"/>
                </a:cxn>
                <a:cxn ang="0">
                  <a:pos x="22" y="18"/>
                </a:cxn>
                <a:cxn ang="0">
                  <a:pos x="22" y="9"/>
                </a:cxn>
                <a:cxn ang="0">
                  <a:pos x="17" y="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31">
                  <a:moveTo>
                    <a:pt x="0" y="0"/>
                  </a:moveTo>
                  <a:lnTo>
                    <a:pt x="0" y="0"/>
                  </a:lnTo>
                  <a:lnTo>
                    <a:pt x="8" y="9"/>
                  </a:lnTo>
                  <a:lnTo>
                    <a:pt x="13" y="18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7" y="27"/>
                  </a:lnTo>
                  <a:lnTo>
                    <a:pt x="22" y="18"/>
                  </a:lnTo>
                  <a:lnTo>
                    <a:pt x="22" y="9"/>
                  </a:lnTo>
                  <a:lnTo>
                    <a:pt x="17" y="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2" name="Freeform 81">
              <a:extLst>
                <a:ext uri="{FF2B5EF4-FFF2-40B4-BE49-F238E27FC236}">
                  <a16:creationId xmlns:a16="http://schemas.microsoft.com/office/drawing/2014/main" id="{0EC2463F-00B0-4ED1-9082-474EA4C4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27" y="3986285"/>
              <a:ext cx="115060" cy="4314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4"/>
                </a:cxn>
                <a:cxn ang="0">
                  <a:pos x="4" y="9"/>
                </a:cxn>
                <a:cxn ang="0">
                  <a:pos x="13" y="13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5" y="18"/>
                </a:cxn>
                <a:cxn ang="0">
                  <a:pos x="44" y="13"/>
                </a:cxn>
                <a:cxn ang="0">
                  <a:pos x="48" y="9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48" h="18">
                  <a:moveTo>
                    <a:pt x="40" y="0"/>
                  </a:moveTo>
                  <a:lnTo>
                    <a:pt x="4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4" y="9"/>
                  </a:lnTo>
                  <a:lnTo>
                    <a:pt x="13" y="13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5" y="18"/>
                  </a:lnTo>
                  <a:lnTo>
                    <a:pt x="44" y="13"/>
                  </a:lnTo>
                  <a:lnTo>
                    <a:pt x="48" y="9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3" name="Freeform 82">
              <a:extLst>
                <a:ext uri="{FF2B5EF4-FFF2-40B4-BE49-F238E27FC236}">
                  <a16:creationId xmlns:a16="http://schemas.microsoft.com/office/drawing/2014/main" id="{67033FDD-5345-4D8F-BA3B-E61EC53EB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319" y="3787325"/>
              <a:ext cx="31163" cy="6232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8"/>
                </a:cxn>
                <a:cxn ang="0">
                  <a:pos x="9" y="17"/>
                </a:cxn>
                <a:cxn ang="0">
                  <a:pos x="9" y="26"/>
                </a:cxn>
                <a:cxn ang="0">
                  <a:pos x="9" y="26"/>
                </a:cxn>
                <a:cxn ang="0">
                  <a:pos x="0" y="13"/>
                </a:cxn>
                <a:cxn ang="0">
                  <a:pos x="0" y="4"/>
                </a:cxn>
                <a:cxn ang="0">
                  <a:pos x="5" y="4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26">
                  <a:moveTo>
                    <a:pt x="13" y="0"/>
                  </a:moveTo>
                  <a:lnTo>
                    <a:pt x="13" y="0"/>
                  </a:lnTo>
                  <a:lnTo>
                    <a:pt x="9" y="8"/>
                  </a:lnTo>
                  <a:lnTo>
                    <a:pt x="9" y="1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0" y="13"/>
                  </a:lnTo>
                  <a:lnTo>
                    <a:pt x="0" y="4"/>
                  </a:lnTo>
                  <a:lnTo>
                    <a:pt x="5" y="4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4" name="Freeform 83">
              <a:extLst>
                <a:ext uri="{FF2B5EF4-FFF2-40B4-BE49-F238E27FC236}">
                  <a16:creationId xmlns:a16="http://schemas.microsoft.com/office/drawing/2014/main" id="{12FBB08C-7DEC-4133-BBCE-35B0C2572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84" y="3250377"/>
              <a:ext cx="337991" cy="524964"/>
            </a:xfrm>
            <a:custGeom>
              <a:avLst/>
              <a:gdLst/>
              <a:ahLst/>
              <a:cxnLst>
                <a:cxn ang="0">
                  <a:pos x="88" y="197"/>
                </a:cxn>
                <a:cxn ang="0">
                  <a:pos x="88" y="197"/>
                </a:cxn>
                <a:cxn ang="0">
                  <a:pos x="92" y="180"/>
                </a:cxn>
                <a:cxn ang="0">
                  <a:pos x="101" y="136"/>
                </a:cxn>
                <a:cxn ang="0">
                  <a:pos x="101" y="83"/>
                </a:cxn>
                <a:cxn ang="0">
                  <a:pos x="101" y="61"/>
                </a:cxn>
                <a:cxn ang="0">
                  <a:pos x="92" y="44"/>
                </a:cxn>
                <a:cxn ang="0">
                  <a:pos x="92" y="44"/>
                </a:cxn>
                <a:cxn ang="0">
                  <a:pos x="84" y="31"/>
                </a:cxn>
                <a:cxn ang="0">
                  <a:pos x="66" y="22"/>
                </a:cxn>
                <a:cxn ang="0">
                  <a:pos x="3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40" y="4"/>
                </a:cxn>
                <a:cxn ang="0">
                  <a:pos x="57" y="9"/>
                </a:cxn>
                <a:cxn ang="0">
                  <a:pos x="75" y="17"/>
                </a:cxn>
                <a:cxn ang="0">
                  <a:pos x="88" y="31"/>
                </a:cxn>
                <a:cxn ang="0">
                  <a:pos x="101" y="48"/>
                </a:cxn>
                <a:cxn ang="0">
                  <a:pos x="101" y="48"/>
                </a:cxn>
                <a:cxn ang="0">
                  <a:pos x="105" y="88"/>
                </a:cxn>
                <a:cxn ang="0">
                  <a:pos x="110" y="132"/>
                </a:cxn>
                <a:cxn ang="0">
                  <a:pos x="101" y="189"/>
                </a:cxn>
                <a:cxn ang="0">
                  <a:pos x="101" y="189"/>
                </a:cxn>
                <a:cxn ang="0">
                  <a:pos x="141" y="197"/>
                </a:cxn>
                <a:cxn ang="0">
                  <a:pos x="141" y="197"/>
                </a:cxn>
                <a:cxn ang="0">
                  <a:pos x="141" y="206"/>
                </a:cxn>
                <a:cxn ang="0">
                  <a:pos x="136" y="215"/>
                </a:cxn>
                <a:cxn ang="0">
                  <a:pos x="127" y="219"/>
                </a:cxn>
                <a:cxn ang="0">
                  <a:pos x="127" y="219"/>
                </a:cxn>
                <a:cxn ang="0">
                  <a:pos x="114" y="215"/>
                </a:cxn>
                <a:cxn ang="0">
                  <a:pos x="101" y="211"/>
                </a:cxn>
                <a:cxn ang="0">
                  <a:pos x="88" y="197"/>
                </a:cxn>
                <a:cxn ang="0">
                  <a:pos x="88" y="197"/>
                </a:cxn>
              </a:cxnLst>
              <a:rect l="0" t="0" r="r" b="b"/>
              <a:pathLst>
                <a:path w="141" h="219">
                  <a:moveTo>
                    <a:pt x="88" y="197"/>
                  </a:moveTo>
                  <a:lnTo>
                    <a:pt x="88" y="197"/>
                  </a:lnTo>
                  <a:lnTo>
                    <a:pt x="92" y="180"/>
                  </a:lnTo>
                  <a:lnTo>
                    <a:pt x="101" y="136"/>
                  </a:lnTo>
                  <a:lnTo>
                    <a:pt x="101" y="83"/>
                  </a:lnTo>
                  <a:lnTo>
                    <a:pt x="101" y="61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84" y="31"/>
                  </a:lnTo>
                  <a:lnTo>
                    <a:pt x="66" y="22"/>
                  </a:lnTo>
                  <a:lnTo>
                    <a:pt x="3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0"/>
                  </a:lnTo>
                  <a:lnTo>
                    <a:pt x="40" y="4"/>
                  </a:lnTo>
                  <a:lnTo>
                    <a:pt x="57" y="9"/>
                  </a:lnTo>
                  <a:lnTo>
                    <a:pt x="75" y="17"/>
                  </a:lnTo>
                  <a:lnTo>
                    <a:pt x="88" y="31"/>
                  </a:lnTo>
                  <a:lnTo>
                    <a:pt x="101" y="48"/>
                  </a:lnTo>
                  <a:lnTo>
                    <a:pt x="101" y="48"/>
                  </a:lnTo>
                  <a:lnTo>
                    <a:pt x="105" y="88"/>
                  </a:lnTo>
                  <a:lnTo>
                    <a:pt x="110" y="132"/>
                  </a:lnTo>
                  <a:lnTo>
                    <a:pt x="101" y="189"/>
                  </a:lnTo>
                  <a:lnTo>
                    <a:pt x="101" y="189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206"/>
                  </a:lnTo>
                  <a:lnTo>
                    <a:pt x="136" y="215"/>
                  </a:lnTo>
                  <a:lnTo>
                    <a:pt x="127" y="219"/>
                  </a:lnTo>
                  <a:lnTo>
                    <a:pt x="127" y="219"/>
                  </a:lnTo>
                  <a:lnTo>
                    <a:pt x="114" y="215"/>
                  </a:lnTo>
                  <a:lnTo>
                    <a:pt x="101" y="211"/>
                  </a:lnTo>
                  <a:lnTo>
                    <a:pt x="88" y="197"/>
                  </a:lnTo>
                  <a:lnTo>
                    <a:pt x="88" y="197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5" name="Freeform 84">
              <a:extLst>
                <a:ext uri="{FF2B5EF4-FFF2-40B4-BE49-F238E27FC236}">
                  <a16:creationId xmlns:a16="http://schemas.microsoft.com/office/drawing/2014/main" id="{B334BE24-3A07-40A6-8E4D-12A854873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84" y="3396600"/>
              <a:ext cx="210944" cy="74311"/>
            </a:xfrm>
            <a:custGeom>
              <a:avLst/>
              <a:gdLst/>
              <a:ahLst/>
              <a:cxnLst>
                <a:cxn ang="0">
                  <a:pos x="88" y="9"/>
                </a:cxn>
                <a:cxn ang="0">
                  <a:pos x="88" y="9"/>
                </a:cxn>
                <a:cxn ang="0">
                  <a:pos x="84" y="14"/>
                </a:cxn>
                <a:cxn ang="0">
                  <a:pos x="66" y="18"/>
                </a:cxn>
                <a:cxn ang="0">
                  <a:pos x="53" y="18"/>
                </a:cxn>
                <a:cxn ang="0">
                  <a:pos x="35" y="18"/>
                </a:cxn>
                <a:cxn ang="0">
                  <a:pos x="22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9"/>
                </a:cxn>
                <a:cxn ang="0">
                  <a:pos x="31" y="27"/>
                </a:cxn>
                <a:cxn ang="0">
                  <a:pos x="44" y="31"/>
                </a:cxn>
                <a:cxn ang="0">
                  <a:pos x="57" y="31"/>
                </a:cxn>
                <a:cxn ang="0">
                  <a:pos x="70" y="27"/>
                </a:cxn>
                <a:cxn ang="0">
                  <a:pos x="88" y="9"/>
                </a:cxn>
                <a:cxn ang="0">
                  <a:pos x="88" y="9"/>
                </a:cxn>
              </a:cxnLst>
              <a:rect l="0" t="0" r="r" b="b"/>
              <a:pathLst>
                <a:path w="88" h="31">
                  <a:moveTo>
                    <a:pt x="88" y="9"/>
                  </a:moveTo>
                  <a:lnTo>
                    <a:pt x="88" y="9"/>
                  </a:lnTo>
                  <a:lnTo>
                    <a:pt x="84" y="14"/>
                  </a:lnTo>
                  <a:lnTo>
                    <a:pt x="66" y="18"/>
                  </a:lnTo>
                  <a:lnTo>
                    <a:pt x="53" y="18"/>
                  </a:lnTo>
                  <a:lnTo>
                    <a:pt x="35" y="18"/>
                  </a:lnTo>
                  <a:lnTo>
                    <a:pt x="22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31" y="27"/>
                  </a:lnTo>
                  <a:lnTo>
                    <a:pt x="44" y="31"/>
                  </a:lnTo>
                  <a:lnTo>
                    <a:pt x="57" y="31"/>
                  </a:lnTo>
                  <a:lnTo>
                    <a:pt x="70" y="27"/>
                  </a:lnTo>
                  <a:lnTo>
                    <a:pt x="88" y="9"/>
                  </a:lnTo>
                  <a:lnTo>
                    <a:pt x="88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6" name="Freeform 85">
              <a:extLst>
                <a:ext uri="{FF2B5EF4-FFF2-40B4-BE49-F238E27FC236}">
                  <a16:creationId xmlns:a16="http://schemas.microsoft.com/office/drawing/2014/main" id="{A9866700-58BE-4F4E-A122-96630977C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749" y="3418173"/>
              <a:ext cx="294843" cy="838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4" y="9"/>
                </a:cxn>
                <a:cxn ang="0">
                  <a:pos x="36" y="18"/>
                </a:cxn>
                <a:cxn ang="0">
                  <a:pos x="53" y="22"/>
                </a:cxn>
                <a:cxn ang="0">
                  <a:pos x="75" y="22"/>
                </a:cxn>
                <a:cxn ang="0">
                  <a:pos x="97" y="13"/>
                </a:cxn>
                <a:cxn ang="0">
                  <a:pos x="123" y="0"/>
                </a:cxn>
                <a:cxn ang="0">
                  <a:pos x="123" y="0"/>
                </a:cxn>
                <a:cxn ang="0">
                  <a:pos x="115" y="9"/>
                </a:cxn>
                <a:cxn ang="0">
                  <a:pos x="101" y="22"/>
                </a:cxn>
                <a:cxn ang="0">
                  <a:pos x="88" y="31"/>
                </a:cxn>
                <a:cxn ang="0">
                  <a:pos x="66" y="35"/>
                </a:cxn>
                <a:cxn ang="0">
                  <a:pos x="49" y="35"/>
                </a:cxn>
                <a:cxn ang="0">
                  <a:pos x="27" y="2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" h="35">
                  <a:moveTo>
                    <a:pt x="0" y="0"/>
                  </a:moveTo>
                  <a:lnTo>
                    <a:pt x="0" y="0"/>
                  </a:lnTo>
                  <a:lnTo>
                    <a:pt x="14" y="9"/>
                  </a:lnTo>
                  <a:lnTo>
                    <a:pt x="36" y="18"/>
                  </a:lnTo>
                  <a:lnTo>
                    <a:pt x="53" y="22"/>
                  </a:lnTo>
                  <a:lnTo>
                    <a:pt x="75" y="22"/>
                  </a:lnTo>
                  <a:lnTo>
                    <a:pt x="97" y="13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5" y="9"/>
                  </a:lnTo>
                  <a:lnTo>
                    <a:pt x="101" y="22"/>
                  </a:lnTo>
                  <a:lnTo>
                    <a:pt x="88" y="31"/>
                  </a:lnTo>
                  <a:lnTo>
                    <a:pt x="66" y="35"/>
                  </a:lnTo>
                  <a:lnTo>
                    <a:pt x="49" y="35"/>
                  </a:lnTo>
                  <a:lnTo>
                    <a:pt x="27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7" name="Freeform 86">
              <a:extLst>
                <a:ext uri="{FF2B5EF4-FFF2-40B4-BE49-F238E27FC236}">
                  <a16:creationId xmlns:a16="http://schemas.microsoft.com/office/drawing/2014/main" id="{2340E6A6-F639-4B43-B3EC-9E2DCFCA0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588" y="3240788"/>
              <a:ext cx="390727" cy="93487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5"/>
                </a:cxn>
                <a:cxn ang="0">
                  <a:pos x="27" y="35"/>
                </a:cxn>
                <a:cxn ang="0">
                  <a:pos x="88" y="35"/>
                </a:cxn>
                <a:cxn ang="0">
                  <a:pos x="88" y="35"/>
                </a:cxn>
                <a:cxn ang="0">
                  <a:pos x="163" y="39"/>
                </a:cxn>
                <a:cxn ang="0">
                  <a:pos x="163" y="39"/>
                </a:cxn>
                <a:cxn ang="0">
                  <a:pos x="158" y="35"/>
                </a:cxn>
                <a:cxn ang="0">
                  <a:pos x="145" y="21"/>
                </a:cxn>
                <a:cxn ang="0">
                  <a:pos x="123" y="8"/>
                </a:cxn>
                <a:cxn ang="0">
                  <a:pos x="110" y="4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62" y="4"/>
                </a:cxn>
                <a:cxn ang="0">
                  <a:pos x="31" y="13"/>
                </a:cxn>
                <a:cxn ang="0">
                  <a:pos x="9" y="26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163" h="39">
                  <a:moveTo>
                    <a:pt x="0" y="35"/>
                  </a:moveTo>
                  <a:lnTo>
                    <a:pt x="0" y="35"/>
                  </a:lnTo>
                  <a:lnTo>
                    <a:pt x="2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163" y="39"/>
                  </a:lnTo>
                  <a:lnTo>
                    <a:pt x="163" y="39"/>
                  </a:lnTo>
                  <a:lnTo>
                    <a:pt x="158" y="35"/>
                  </a:lnTo>
                  <a:lnTo>
                    <a:pt x="145" y="21"/>
                  </a:lnTo>
                  <a:lnTo>
                    <a:pt x="123" y="8"/>
                  </a:lnTo>
                  <a:lnTo>
                    <a:pt x="110" y="4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62" y="4"/>
                  </a:lnTo>
                  <a:lnTo>
                    <a:pt x="31" y="13"/>
                  </a:lnTo>
                  <a:lnTo>
                    <a:pt x="9" y="26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8" name="Freeform 87">
              <a:extLst>
                <a:ext uri="{FF2B5EF4-FFF2-40B4-BE49-F238E27FC236}">
                  <a16:creationId xmlns:a16="http://schemas.microsoft.com/office/drawing/2014/main" id="{AABE3229-11D6-4219-BD91-D27A96D4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523" y="3219215"/>
              <a:ext cx="251695" cy="136635"/>
            </a:xfrm>
            <a:custGeom>
              <a:avLst/>
              <a:gdLst/>
              <a:ahLst/>
              <a:cxnLst>
                <a:cxn ang="0">
                  <a:pos x="105" y="57"/>
                </a:cxn>
                <a:cxn ang="0">
                  <a:pos x="105" y="57"/>
                </a:cxn>
                <a:cxn ang="0">
                  <a:pos x="92" y="52"/>
                </a:cxn>
                <a:cxn ang="0">
                  <a:pos x="66" y="39"/>
                </a:cxn>
                <a:cxn ang="0">
                  <a:pos x="31" y="30"/>
                </a:cxn>
                <a:cxn ang="0">
                  <a:pos x="13" y="3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22"/>
                </a:cxn>
                <a:cxn ang="0">
                  <a:pos x="4" y="9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2" y="0"/>
                </a:cxn>
                <a:cxn ang="0">
                  <a:pos x="35" y="0"/>
                </a:cxn>
                <a:cxn ang="0">
                  <a:pos x="61" y="9"/>
                </a:cxn>
                <a:cxn ang="0">
                  <a:pos x="83" y="26"/>
                </a:cxn>
                <a:cxn ang="0">
                  <a:pos x="97" y="39"/>
                </a:cxn>
                <a:cxn ang="0">
                  <a:pos x="105" y="57"/>
                </a:cxn>
                <a:cxn ang="0">
                  <a:pos x="105" y="57"/>
                </a:cxn>
              </a:cxnLst>
              <a:rect l="0" t="0" r="r" b="b"/>
              <a:pathLst>
                <a:path w="105" h="57">
                  <a:moveTo>
                    <a:pt x="105" y="57"/>
                  </a:moveTo>
                  <a:lnTo>
                    <a:pt x="105" y="57"/>
                  </a:lnTo>
                  <a:lnTo>
                    <a:pt x="92" y="52"/>
                  </a:lnTo>
                  <a:lnTo>
                    <a:pt x="66" y="39"/>
                  </a:lnTo>
                  <a:lnTo>
                    <a:pt x="31" y="30"/>
                  </a:lnTo>
                  <a:lnTo>
                    <a:pt x="13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22"/>
                  </a:lnTo>
                  <a:lnTo>
                    <a:pt x="4" y="9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2" y="0"/>
                  </a:lnTo>
                  <a:lnTo>
                    <a:pt x="35" y="0"/>
                  </a:lnTo>
                  <a:lnTo>
                    <a:pt x="61" y="9"/>
                  </a:lnTo>
                  <a:lnTo>
                    <a:pt x="83" y="26"/>
                  </a:lnTo>
                  <a:lnTo>
                    <a:pt x="97" y="39"/>
                  </a:lnTo>
                  <a:lnTo>
                    <a:pt x="105" y="57"/>
                  </a:lnTo>
                  <a:lnTo>
                    <a:pt x="105" y="57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9" name="Freeform 88">
              <a:extLst>
                <a:ext uri="{FF2B5EF4-FFF2-40B4-BE49-F238E27FC236}">
                  <a16:creationId xmlns:a16="http://schemas.microsoft.com/office/drawing/2014/main" id="{6AF9C80F-B39D-4D0F-BA33-C50793767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35" y="2492896"/>
              <a:ext cx="1071501" cy="1052324"/>
            </a:xfrm>
            <a:custGeom>
              <a:avLst/>
              <a:gdLst/>
              <a:ahLst/>
              <a:cxnLst>
                <a:cxn ang="0">
                  <a:pos x="22" y="105"/>
                </a:cxn>
                <a:cxn ang="0">
                  <a:pos x="4" y="145"/>
                </a:cxn>
                <a:cxn ang="0">
                  <a:pos x="0" y="180"/>
                </a:cxn>
                <a:cxn ang="0">
                  <a:pos x="17" y="219"/>
                </a:cxn>
                <a:cxn ang="0">
                  <a:pos x="48" y="250"/>
                </a:cxn>
                <a:cxn ang="0">
                  <a:pos x="92" y="272"/>
                </a:cxn>
                <a:cxn ang="0">
                  <a:pos x="101" y="272"/>
                </a:cxn>
                <a:cxn ang="0">
                  <a:pos x="61" y="241"/>
                </a:cxn>
                <a:cxn ang="0">
                  <a:pos x="48" y="224"/>
                </a:cxn>
                <a:cxn ang="0">
                  <a:pos x="114" y="259"/>
                </a:cxn>
                <a:cxn ang="0">
                  <a:pos x="144" y="268"/>
                </a:cxn>
                <a:cxn ang="0">
                  <a:pos x="188" y="281"/>
                </a:cxn>
                <a:cxn ang="0">
                  <a:pos x="201" y="285"/>
                </a:cxn>
                <a:cxn ang="0">
                  <a:pos x="171" y="255"/>
                </a:cxn>
                <a:cxn ang="0">
                  <a:pos x="153" y="241"/>
                </a:cxn>
                <a:cxn ang="0">
                  <a:pos x="223" y="263"/>
                </a:cxn>
                <a:cxn ang="0">
                  <a:pos x="259" y="276"/>
                </a:cxn>
                <a:cxn ang="0">
                  <a:pos x="311" y="298"/>
                </a:cxn>
                <a:cxn ang="0">
                  <a:pos x="351" y="316"/>
                </a:cxn>
                <a:cxn ang="0">
                  <a:pos x="359" y="325"/>
                </a:cxn>
                <a:cxn ang="0">
                  <a:pos x="381" y="369"/>
                </a:cxn>
                <a:cxn ang="0">
                  <a:pos x="395" y="439"/>
                </a:cxn>
                <a:cxn ang="0">
                  <a:pos x="399" y="426"/>
                </a:cxn>
                <a:cxn ang="0">
                  <a:pos x="412" y="386"/>
                </a:cxn>
                <a:cxn ang="0">
                  <a:pos x="421" y="333"/>
                </a:cxn>
                <a:cxn ang="0">
                  <a:pos x="438" y="276"/>
                </a:cxn>
                <a:cxn ang="0">
                  <a:pos x="447" y="215"/>
                </a:cxn>
                <a:cxn ang="0">
                  <a:pos x="438" y="167"/>
                </a:cxn>
                <a:cxn ang="0">
                  <a:pos x="408" y="110"/>
                </a:cxn>
                <a:cxn ang="0">
                  <a:pos x="386" y="83"/>
                </a:cxn>
                <a:cxn ang="0">
                  <a:pos x="333" y="39"/>
                </a:cxn>
                <a:cxn ang="0">
                  <a:pos x="285" y="13"/>
                </a:cxn>
                <a:cxn ang="0">
                  <a:pos x="237" y="0"/>
                </a:cxn>
                <a:cxn ang="0">
                  <a:pos x="188" y="4"/>
                </a:cxn>
                <a:cxn ang="0">
                  <a:pos x="140" y="13"/>
                </a:cxn>
                <a:cxn ang="0">
                  <a:pos x="74" y="48"/>
                </a:cxn>
                <a:cxn ang="0">
                  <a:pos x="35" y="83"/>
                </a:cxn>
                <a:cxn ang="0">
                  <a:pos x="22" y="105"/>
                </a:cxn>
              </a:cxnLst>
              <a:rect l="0" t="0" r="r" b="b"/>
              <a:pathLst>
                <a:path w="447" h="439">
                  <a:moveTo>
                    <a:pt x="22" y="105"/>
                  </a:moveTo>
                  <a:lnTo>
                    <a:pt x="22" y="105"/>
                  </a:lnTo>
                  <a:lnTo>
                    <a:pt x="13" y="118"/>
                  </a:lnTo>
                  <a:lnTo>
                    <a:pt x="4" y="145"/>
                  </a:lnTo>
                  <a:lnTo>
                    <a:pt x="0" y="162"/>
                  </a:lnTo>
                  <a:lnTo>
                    <a:pt x="0" y="180"/>
                  </a:lnTo>
                  <a:lnTo>
                    <a:pt x="8" y="197"/>
                  </a:lnTo>
                  <a:lnTo>
                    <a:pt x="17" y="219"/>
                  </a:lnTo>
                  <a:lnTo>
                    <a:pt x="17" y="219"/>
                  </a:lnTo>
                  <a:lnTo>
                    <a:pt x="48" y="250"/>
                  </a:lnTo>
                  <a:lnTo>
                    <a:pt x="74" y="263"/>
                  </a:lnTo>
                  <a:lnTo>
                    <a:pt x="92" y="272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79" y="255"/>
                  </a:lnTo>
                  <a:lnTo>
                    <a:pt x="61" y="241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83" y="246"/>
                  </a:lnTo>
                  <a:lnTo>
                    <a:pt x="114" y="259"/>
                  </a:lnTo>
                  <a:lnTo>
                    <a:pt x="144" y="268"/>
                  </a:lnTo>
                  <a:lnTo>
                    <a:pt x="144" y="268"/>
                  </a:lnTo>
                  <a:lnTo>
                    <a:pt x="171" y="272"/>
                  </a:lnTo>
                  <a:lnTo>
                    <a:pt x="188" y="281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188" y="268"/>
                  </a:lnTo>
                  <a:lnTo>
                    <a:pt x="171" y="255"/>
                  </a:lnTo>
                  <a:lnTo>
                    <a:pt x="153" y="241"/>
                  </a:lnTo>
                  <a:lnTo>
                    <a:pt x="153" y="241"/>
                  </a:lnTo>
                  <a:lnTo>
                    <a:pt x="193" y="250"/>
                  </a:lnTo>
                  <a:lnTo>
                    <a:pt x="223" y="263"/>
                  </a:lnTo>
                  <a:lnTo>
                    <a:pt x="259" y="276"/>
                  </a:lnTo>
                  <a:lnTo>
                    <a:pt x="259" y="276"/>
                  </a:lnTo>
                  <a:lnTo>
                    <a:pt x="285" y="290"/>
                  </a:lnTo>
                  <a:lnTo>
                    <a:pt x="311" y="298"/>
                  </a:lnTo>
                  <a:lnTo>
                    <a:pt x="333" y="307"/>
                  </a:lnTo>
                  <a:lnTo>
                    <a:pt x="351" y="316"/>
                  </a:lnTo>
                  <a:lnTo>
                    <a:pt x="351" y="316"/>
                  </a:lnTo>
                  <a:lnTo>
                    <a:pt x="359" y="325"/>
                  </a:lnTo>
                  <a:lnTo>
                    <a:pt x="368" y="338"/>
                  </a:lnTo>
                  <a:lnTo>
                    <a:pt x="381" y="369"/>
                  </a:lnTo>
                  <a:lnTo>
                    <a:pt x="390" y="408"/>
                  </a:lnTo>
                  <a:lnTo>
                    <a:pt x="395" y="439"/>
                  </a:lnTo>
                  <a:lnTo>
                    <a:pt x="395" y="439"/>
                  </a:lnTo>
                  <a:lnTo>
                    <a:pt x="399" y="426"/>
                  </a:lnTo>
                  <a:lnTo>
                    <a:pt x="408" y="408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21" y="333"/>
                  </a:lnTo>
                  <a:lnTo>
                    <a:pt x="438" y="276"/>
                  </a:lnTo>
                  <a:lnTo>
                    <a:pt x="438" y="276"/>
                  </a:lnTo>
                  <a:lnTo>
                    <a:pt x="443" y="241"/>
                  </a:lnTo>
                  <a:lnTo>
                    <a:pt x="447" y="215"/>
                  </a:lnTo>
                  <a:lnTo>
                    <a:pt x="443" y="193"/>
                  </a:lnTo>
                  <a:lnTo>
                    <a:pt x="438" y="167"/>
                  </a:lnTo>
                  <a:lnTo>
                    <a:pt x="425" y="140"/>
                  </a:lnTo>
                  <a:lnTo>
                    <a:pt x="408" y="110"/>
                  </a:lnTo>
                  <a:lnTo>
                    <a:pt x="386" y="83"/>
                  </a:lnTo>
                  <a:lnTo>
                    <a:pt x="386" y="83"/>
                  </a:lnTo>
                  <a:lnTo>
                    <a:pt x="359" y="61"/>
                  </a:lnTo>
                  <a:lnTo>
                    <a:pt x="333" y="39"/>
                  </a:lnTo>
                  <a:lnTo>
                    <a:pt x="307" y="26"/>
                  </a:lnTo>
                  <a:lnTo>
                    <a:pt x="285" y="13"/>
                  </a:lnTo>
                  <a:lnTo>
                    <a:pt x="259" y="4"/>
                  </a:lnTo>
                  <a:lnTo>
                    <a:pt x="237" y="0"/>
                  </a:lnTo>
                  <a:lnTo>
                    <a:pt x="210" y="0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40" y="13"/>
                  </a:lnTo>
                  <a:lnTo>
                    <a:pt x="92" y="35"/>
                  </a:lnTo>
                  <a:lnTo>
                    <a:pt x="74" y="48"/>
                  </a:lnTo>
                  <a:lnTo>
                    <a:pt x="52" y="66"/>
                  </a:lnTo>
                  <a:lnTo>
                    <a:pt x="35" y="83"/>
                  </a:lnTo>
                  <a:lnTo>
                    <a:pt x="22" y="105"/>
                  </a:lnTo>
                  <a:lnTo>
                    <a:pt x="22" y="105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0" name="Freeform 89">
              <a:extLst>
                <a:ext uri="{FF2B5EF4-FFF2-40B4-BE49-F238E27FC236}">
                  <a16:creationId xmlns:a16="http://schemas.microsoft.com/office/drawing/2014/main" id="{979782BE-5E28-455B-A6E6-403F77CF0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045" y="3576381"/>
              <a:ext cx="251695" cy="220532"/>
            </a:xfrm>
            <a:custGeom>
              <a:avLst/>
              <a:gdLst/>
              <a:ahLst/>
              <a:cxnLst>
                <a:cxn ang="0">
                  <a:pos x="105" y="44"/>
                </a:cxn>
                <a:cxn ang="0">
                  <a:pos x="105" y="44"/>
                </a:cxn>
                <a:cxn ang="0">
                  <a:pos x="100" y="61"/>
                </a:cxn>
                <a:cxn ang="0">
                  <a:pos x="87" y="79"/>
                </a:cxn>
                <a:cxn ang="0">
                  <a:pos x="74" y="88"/>
                </a:cxn>
                <a:cxn ang="0">
                  <a:pos x="52" y="92"/>
                </a:cxn>
                <a:cxn ang="0">
                  <a:pos x="52" y="92"/>
                </a:cxn>
                <a:cxn ang="0">
                  <a:pos x="30" y="88"/>
                </a:cxn>
                <a:cxn ang="0">
                  <a:pos x="13" y="79"/>
                </a:cxn>
                <a:cxn ang="0">
                  <a:pos x="4" y="6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4" y="26"/>
                </a:cxn>
                <a:cxn ang="0">
                  <a:pos x="13" y="13"/>
                </a:cxn>
                <a:cxn ang="0">
                  <a:pos x="30" y="4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74" y="4"/>
                </a:cxn>
                <a:cxn ang="0">
                  <a:pos x="87" y="13"/>
                </a:cxn>
                <a:cxn ang="0">
                  <a:pos x="100" y="26"/>
                </a:cxn>
                <a:cxn ang="0">
                  <a:pos x="105" y="44"/>
                </a:cxn>
                <a:cxn ang="0">
                  <a:pos x="105" y="44"/>
                </a:cxn>
              </a:cxnLst>
              <a:rect l="0" t="0" r="r" b="b"/>
              <a:pathLst>
                <a:path w="105" h="92">
                  <a:moveTo>
                    <a:pt x="105" y="44"/>
                  </a:moveTo>
                  <a:lnTo>
                    <a:pt x="105" y="44"/>
                  </a:lnTo>
                  <a:lnTo>
                    <a:pt x="100" y="61"/>
                  </a:lnTo>
                  <a:lnTo>
                    <a:pt x="87" y="79"/>
                  </a:lnTo>
                  <a:lnTo>
                    <a:pt x="74" y="88"/>
                  </a:lnTo>
                  <a:lnTo>
                    <a:pt x="52" y="92"/>
                  </a:lnTo>
                  <a:lnTo>
                    <a:pt x="52" y="92"/>
                  </a:lnTo>
                  <a:lnTo>
                    <a:pt x="30" y="88"/>
                  </a:lnTo>
                  <a:lnTo>
                    <a:pt x="13" y="79"/>
                  </a:lnTo>
                  <a:lnTo>
                    <a:pt x="4" y="6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13" y="13"/>
                  </a:lnTo>
                  <a:lnTo>
                    <a:pt x="30" y="4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4"/>
                  </a:lnTo>
                  <a:lnTo>
                    <a:pt x="87" y="13"/>
                  </a:lnTo>
                  <a:lnTo>
                    <a:pt x="100" y="26"/>
                  </a:lnTo>
                  <a:lnTo>
                    <a:pt x="105" y="44"/>
                  </a:lnTo>
                  <a:lnTo>
                    <a:pt x="105" y="44"/>
                  </a:lnTo>
                  <a:close/>
                </a:path>
              </a:pathLst>
            </a:custGeom>
            <a:solidFill>
              <a:srgbClr val="DB93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1" name="Freeform 90">
              <a:extLst>
                <a:ext uri="{FF2B5EF4-FFF2-40B4-BE49-F238E27FC236}">
                  <a16:creationId xmlns:a16="http://schemas.microsoft.com/office/drawing/2014/main" id="{851C4478-318F-4772-B403-2C75F38B3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11" y="3566793"/>
              <a:ext cx="158208" cy="251695"/>
            </a:xfrm>
            <a:custGeom>
              <a:avLst/>
              <a:gdLst/>
              <a:ahLst/>
              <a:cxnLst>
                <a:cxn ang="0">
                  <a:pos x="49" y="17"/>
                </a:cxn>
                <a:cxn ang="0">
                  <a:pos x="49" y="17"/>
                </a:cxn>
                <a:cxn ang="0">
                  <a:pos x="53" y="22"/>
                </a:cxn>
                <a:cxn ang="0">
                  <a:pos x="62" y="35"/>
                </a:cxn>
                <a:cxn ang="0">
                  <a:pos x="66" y="57"/>
                </a:cxn>
                <a:cxn ang="0">
                  <a:pos x="66" y="65"/>
                </a:cxn>
                <a:cxn ang="0">
                  <a:pos x="57" y="79"/>
                </a:cxn>
                <a:cxn ang="0">
                  <a:pos x="57" y="79"/>
                </a:cxn>
                <a:cxn ang="0">
                  <a:pos x="44" y="96"/>
                </a:cxn>
                <a:cxn ang="0">
                  <a:pos x="31" y="105"/>
                </a:cxn>
                <a:cxn ang="0">
                  <a:pos x="18" y="105"/>
                </a:cxn>
                <a:cxn ang="0">
                  <a:pos x="18" y="105"/>
                </a:cxn>
                <a:cxn ang="0">
                  <a:pos x="9" y="70"/>
                </a:cxn>
                <a:cxn ang="0">
                  <a:pos x="0" y="39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5" y="4"/>
                </a:cxn>
                <a:cxn ang="0">
                  <a:pos x="14" y="0"/>
                </a:cxn>
                <a:cxn ang="0">
                  <a:pos x="22" y="0"/>
                </a:cxn>
                <a:cxn ang="0">
                  <a:pos x="31" y="0"/>
                </a:cxn>
                <a:cxn ang="0">
                  <a:pos x="40" y="8"/>
                </a:cxn>
                <a:cxn ang="0">
                  <a:pos x="49" y="17"/>
                </a:cxn>
                <a:cxn ang="0">
                  <a:pos x="49" y="17"/>
                </a:cxn>
              </a:cxnLst>
              <a:rect l="0" t="0" r="r" b="b"/>
              <a:pathLst>
                <a:path w="66" h="105">
                  <a:moveTo>
                    <a:pt x="49" y="17"/>
                  </a:moveTo>
                  <a:lnTo>
                    <a:pt x="49" y="17"/>
                  </a:lnTo>
                  <a:lnTo>
                    <a:pt x="53" y="22"/>
                  </a:lnTo>
                  <a:lnTo>
                    <a:pt x="62" y="35"/>
                  </a:lnTo>
                  <a:lnTo>
                    <a:pt x="66" y="57"/>
                  </a:lnTo>
                  <a:lnTo>
                    <a:pt x="66" y="65"/>
                  </a:lnTo>
                  <a:lnTo>
                    <a:pt x="57" y="79"/>
                  </a:lnTo>
                  <a:lnTo>
                    <a:pt x="57" y="79"/>
                  </a:lnTo>
                  <a:lnTo>
                    <a:pt x="44" y="96"/>
                  </a:lnTo>
                  <a:lnTo>
                    <a:pt x="31" y="105"/>
                  </a:lnTo>
                  <a:lnTo>
                    <a:pt x="18" y="105"/>
                  </a:lnTo>
                  <a:lnTo>
                    <a:pt x="18" y="105"/>
                  </a:lnTo>
                  <a:lnTo>
                    <a:pt x="9" y="70"/>
                  </a:lnTo>
                  <a:lnTo>
                    <a:pt x="0" y="39"/>
                  </a:lnTo>
                  <a:lnTo>
                    <a:pt x="0" y="8"/>
                  </a:lnTo>
                  <a:lnTo>
                    <a:pt x="0" y="8"/>
                  </a:lnTo>
                  <a:lnTo>
                    <a:pt x="5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40" y="8"/>
                  </a:lnTo>
                  <a:lnTo>
                    <a:pt x="49" y="17"/>
                  </a:lnTo>
                  <a:lnTo>
                    <a:pt x="49" y="17"/>
                  </a:lnTo>
                  <a:close/>
                </a:path>
              </a:pathLst>
            </a:custGeom>
            <a:solidFill>
              <a:srgbClr val="DB93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2" name="Freeform 91">
              <a:extLst>
                <a:ext uri="{FF2B5EF4-FFF2-40B4-BE49-F238E27FC236}">
                  <a16:creationId xmlns:a16="http://schemas.microsoft.com/office/drawing/2014/main" id="{61B51531-93B5-44E5-AD72-EF86160B7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120" y="3017860"/>
              <a:ext cx="400315" cy="527360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57"/>
                </a:cxn>
                <a:cxn ang="0">
                  <a:pos x="14" y="62"/>
                </a:cxn>
                <a:cxn ang="0">
                  <a:pos x="49" y="75"/>
                </a:cxn>
                <a:cxn ang="0">
                  <a:pos x="49" y="75"/>
                </a:cxn>
                <a:cxn ang="0">
                  <a:pos x="36" y="53"/>
                </a:cxn>
                <a:cxn ang="0">
                  <a:pos x="22" y="40"/>
                </a:cxn>
                <a:cxn ang="0">
                  <a:pos x="9" y="22"/>
                </a:cxn>
                <a:cxn ang="0">
                  <a:pos x="9" y="22"/>
                </a:cxn>
                <a:cxn ang="0">
                  <a:pos x="36" y="36"/>
                </a:cxn>
                <a:cxn ang="0">
                  <a:pos x="53" y="49"/>
                </a:cxn>
                <a:cxn ang="0">
                  <a:pos x="71" y="66"/>
                </a:cxn>
                <a:cxn ang="0">
                  <a:pos x="71" y="66"/>
                </a:cxn>
                <a:cxn ang="0">
                  <a:pos x="75" y="40"/>
                </a:cxn>
                <a:cxn ang="0">
                  <a:pos x="75" y="9"/>
                </a:cxn>
                <a:cxn ang="0">
                  <a:pos x="75" y="9"/>
                </a:cxn>
                <a:cxn ang="0">
                  <a:pos x="106" y="93"/>
                </a:cxn>
                <a:cxn ang="0">
                  <a:pos x="106" y="93"/>
                </a:cxn>
                <a:cxn ang="0">
                  <a:pos x="123" y="22"/>
                </a:cxn>
                <a:cxn ang="0">
                  <a:pos x="123" y="22"/>
                </a:cxn>
                <a:cxn ang="0">
                  <a:pos x="132" y="79"/>
                </a:cxn>
                <a:cxn ang="0">
                  <a:pos x="132" y="79"/>
                </a:cxn>
                <a:cxn ang="0">
                  <a:pos x="150" y="53"/>
                </a:cxn>
                <a:cxn ang="0">
                  <a:pos x="158" y="31"/>
                </a:cxn>
                <a:cxn ang="0">
                  <a:pos x="167" y="0"/>
                </a:cxn>
                <a:cxn ang="0">
                  <a:pos x="167" y="0"/>
                </a:cxn>
                <a:cxn ang="0">
                  <a:pos x="163" y="27"/>
                </a:cxn>
                <a:cxn ang="0">
                  <a:pos x="158" y="53"/>
                </a:cxn>
                <a:cxn ang="0">
                  <a:pos x="154" y="79"/>
                </a:cxn>
                <a:cxn ang="0">
                  <a:pos x="154" y="79"/>
                </a:cxn>
                <a:cxn ang="0">
                  <a:pos x="136" y="132"/>
                </a:cxn>
                <a:cxn ang="0">
                  <a:pos x="132" y="172"/>
                </a:cxn>
                <a:cxn ang="0">
                  <a:pos x="132" y="172"/>
                </a:cxn>
                <a:cxn ang="0">
                  <a:pos x="128" y="189"/>
                </a:cxn>
                <a:cxn ang="0">
                  <a:pos x="123" y="202"/>
                </a:cxn>
                <a:cxn ang="0">
                  <a:pos x="115" y="220"/>
                </a:cxn>
                <a:cxn ang="0">
                  <a:pos x="115" y="220"/>
                </a:cxn>
                <a:cxn ang="0">
                  <a:pos x="110" y="193"/>
                </a:cxn>
                <a:cxn ang="0">
                  <a:pos x="106" y="172"/>
                </a:cxn>
                <a:cxn ang="0">
                  <a:pos x="97" y="154"/>
                </a:cxn>
                <a:cxn ang="0">
                  <a:pos x="97" y="154"/>
                </a:cxn>
                <a:cxn ang="0">
                  <a:pos x="88" y="136"/>
                </a:cxn>
                <a:cxn ang="0">
                  <a:pos x="71" y="119"/>
                </a:cxn>
                <a:cxn ang="0">
                  <a:pos x="36" y="88"/>
                </a:cxn>
                <a:cxn ang="0">
                  <a:pos x="36" y="88"/>
                </a:cxn>
                <a:cxn ang="0">
                  <a:pos x="9" y="66"/>
                </a:cxn>
                <a:cxn ang="0">
                  <a:pos x="0" y="57"/>
                </a:cxn>
                <a:cxn ang="0">
                  <a:pos x="0" y="57"/>
                </a:cxn>
              </a:cxnLst>
              <a:rect l="0" t="0" r="r" b="b"/>
              <a:pathLst>
                <a:path w="167" h="220">
                  <a:moveTo>
                    <a:pt x="0" y="57"/>
                  </a:moveTo>
                  <a:lnTo>
                    <a:pt x="0" y="57"/>
                  </a:lnTo>
                  <a:lnTo>
                    <a:pt x="14" y="62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36" y="53"/>
                  </a:lnTo>
                  <a:lnTo>
                    <a:pt x="22" y="40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36" y="36"/>
                  </a:lnTo>
                  <a:lnTo>
                    <a:pt x="53" y="49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5" y="40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23" y="22"/>
                  </a:lnTo>
                  <a:lnTo>
                    <a:pt x="123" y="22"/>
                  </a:lnTo>
                  <a:lnTo>
                    <a:pt x="132" y="79"/>
                  </a:lnTo>
                  <a:lnTo>
                    <a:pt x="132" y="79"/>
                  </a:lnTo>
                  <a:lnTo>
                    <a:pt x="150" y="53"/>
                  </a:lnTo>
                  <a:lnTo>
                    <a:pt x="158" y="31"/>
                  </a:lnTo>
                  <a:lnTo>
                    <a:pt x="167" y="0"/>
                  </a:lnTo>
                  <a:lnTo>
                    <a:pt x="167" y="0"/>
                  </a:lnTo>
                  <a:lnTo>
                    <a:pt x="163" y="27"/>
                  </a:lnTo>
                  <a:lnTo>
                    <a:pt x="158" y="53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36" y="132"/>
                  </a:lnTo>
                  <a:lnTo>
                    <a:pt x="132" y="172"/>
                  </a:lnTo>
                  <a:lnTo>
                    <a:pt x="132" y="172"/>
                  </a:lnTo>
                  <a:lnTo>
                    <a:pt x="128" y="189"/>
                  </a:lnTo>
                  <a:lnTo>
                    <a:pt x="123" y="202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0" y="193"/>
                  </a:lnTo>
                  <a:lnTo>
                    <a:pt x="106" y="172"/>
                  </a:lnTo>
                  <a:lnTo>
                    <a:pt x="97" y="154"/>
                  </a:lnTo>
                  <a:lnTo>
                    <a:pt x="97" y="154"/>
                  </a:lnTo>
                  <a:lnTo>
                    <a:pt x="88" y="136"/>
                  </a:lnTo>
                  <a:lnTo>
                    <a:pt x="71" y="119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9" y="66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3" name="Freeform 92">
              <a:extLst>
                <a:ext uri="{FF2B5EF4-FFF2-40B4-BE49-F238E27FC236}">
                  <a16:creationId xmlns:a16="http://schemas.microsoft.com/office/drawing/2014/main" id="{82CB8FAB-166F-4FDC-8062-642160F90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606" y="4070182"/>
              <a:ext cx="1083485" cy="1642008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172" y="0"/>
                </a:cxn>
                <a:cxn ang="0">
                  <a:pos x="141" y="31"/>
                </a:cxn>
                <a:cxn ang="0">
                  <a:pos x="110" y="66"/>
                </a:cxn>
                <a:cxn ang="0">
                  <a:pos x="79" y="114"/>
                </a:cxn>
                <a:cxn ang="0">
                  <a:pos x="49" y="176"/>
                </a:cxn>
                <a:cxn ang="0">
                  <a:pos x="36" y="211"/>
                </a:cxn>
                <a:cxn ang="0">
                  <a:pos x="22" y="250"/>
                </a:cxn>
                <a:cxn ang="0">
                  <a:pos x="14" y="290"/>
                </a:cxn>
                <a:cxn ang="0">
                  <a:pos x="5" y="334"/>
                </a:cxn>
                <a:cxn ang="0">
                  <a:pos x="0" y="382"/>
                </a:cxn>
                <a:cxn ang="0">
                  <a:pos x="5" y="435"/>
                </a:cxn>
                <a:cxn ang="0">
                  <a:pos x="5" y="435"/>
                </a:cxn>
                <a:cxn ang="0">
                  <a:pos x="14" y="487"/>
                </a:cxn>
                <a:cxn ang="0">
                  <a:pos x="27" y="527"/>
                </a:cxn>
                <a:cxn ang="0">
                  <a:pos x="44" y="557"/>
                </a:cxn>
                <a:cxn ang="0">
                  <a:pos x="66" y="588"/>
                </a:cxn>
                <a:cxn ang="0">
                  <a:pos x="110" y="636"/>
                </a:cxn>
                <a:cxn ang="0">
                  <a:pos x="128" y="658"/>
                </a:cxn>
                <a:cxn ang="0">
                  <a:pos x="145" y="685"/>
                </a:cxn>
                <a:cxn ang="0">
                  <a:pos x="452" y="654"/>
                </a:cxn>
                <a:cxn ang="0">
                  <a:pos x="452" y="654"/>
                </a:cxn>
                <a:cxn ang="0">
                  <a:pos x="444" y="584"/>
                </a:cxn>
                <a:cxn ang="0">
                  <a:pos x="430" y="509"/>
                </a:cxn>
                <a:cxn ang="0">
                  <a:pos x="404" y="417"/>
                </a:cxn>
                <a:cxn ang="0">
                  <a:pos x="369" y="312"/>
                </a:cxn>
                <a:cxn ang="0">
                  <a:pos x="347" y="255"/>
                </a:cxn>
                <a:cxn ang="0">
                  <a:pos x="321" y="202"/>
                </a:cxn>
                <a:cxn ang="0">
                  <a:pos x="290" y="149"/>
                </a:cxn>
                <a:cxn ang="0">
                  <a:pos x="255" y="97"/>
                </a:cxn>
                <a:cxn ang="0">
                  <a:pos x="215" y="48"/>
                </a:cxn>
                <a:cxn ang="0">
                  <a:pos x="172" y="0"/>
                </a:cxn>
                <a:cxn ang="0">
                  <a:pos x="172" y="0"/>
                </a:cxn>
              </a:cxnLst>
              <a:rect l="0" t="0" r="r" b="b"/>
              <a:pathLst>
                <a:path w="452" h="685">
                  <a:moveTo>
                    <a:pt x="172" y="0"/>
                  </a:moveTo>
                  <a:lnTo>
                    <a:pt x="172" y="0"/>
                  </a:lnTo>
                  <a:lnTo>
                    <a:pt x="141" y="31"/>
                  </a:lnTo>
                  <a:lnTo>
                    <a:pt x="110" y="66"/>
                  </a:lnTo>
                  <a:lnTo>
                    <a:pt x="79" y="114"/>
                  </a:lnTo>
                  <a:lnTo>
                    <a:pt x="49" y="176"/>
                  </a:lnTo>
                  <a:lnTo>
                    <a:pt x="36" y="211"/>
                  </a:lnTo>
                  <a:lnTo>
                    <a:pt x="22" y="250"/>
                  </a:lnTo>
                  <a:lnTo>
                    <a:pt x="14" y="290"/>
                  </a:lnTo>
                  <a:lnTo>
                    <a:pt x="5" y="334"/>
                  </a:lnTo>
                  <a:lnTo>
                    <a:pt x="0" y="382"/>
                  </a:lnTo>
                  <a:lnTo>
                    <a:pt x="5" y="435"/>
                  </a:lnTo>
                  <a:lnTo>
                    <a:pt x="5" y="435"/>
                  </a:lnTo>
                  <a:lnTo>
                    <a:pt x="14" y="487"/>
                  </a:lnTo>
                  <a:lnTo>
                    <a:pt x="27" y="527"/>
                  </a:lnTo>
                  <a:lnTo>
                    <a:pt x="44" y="557"/>
                  </a:lnTo>
                  <a:lnTo>
                    <a:pt x="66" y="588"/>
                  </a:lnTo>
                  <a:lnTo>
                    <a:pt x="110" y="636"/>
                  </a:lnTo>
                  <a:lnTo>
                    <a:pt x="128" y="658"/>
                  </a:lnTo>
                  <a:lnTo>
                    <a:pt x="145" y="685"/>
                  </a:lnTo>
                  <a:lnTo>
                    <a:pt x="452" y="654"/>
                  </a:lnTo>
                  <a:lnTo>
                    <a:pt x="452" y="654"/>
                  </a:lnTo>
                  <a:lnTo>
                    <a:pt x="444" y="584"/>
                  </a:lnTo>
                  <a:lnTo>
                    <a:pt x="430" y="509"/>
                  </a:lnTo>
                  <a:lnTo>
                    <a:pt x="404" y="417"/>
                  </a:lnTo>
                  <a:lnTo>
                    <a:pt x="369" y="312"/>
                  </a:lnTo>
                  <a:lnTo>
                    <a:pt x="347" y="255"/>
                  </a:lnTo>
                  <a:lnTo>
                    <a:pt x="321" y="202"/>
                  </a:lnTo>
                  <a:lnTo>
                    <a:pt x="290" y="149"/>
                  </a:lnTo>
                  <a:lnTo>
                    <a:pt x="255" y="97"/>
                  </a:lnTo>
                  <a:lnTo>
                    <a:pt x="215" y="48"/>
                  </a:lnTo>
                  <a:lnTo>
                    <a:pt x="172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4" name="Freeform 93">
              <a:extLst>
                <a:ext uri="{FF2B5EF4-FFF2-40B4-BE49-F238E27FC236}">
                  <a16:creationId xmlns:a16="http://schemas.microsoft.com/office/drawing/2014/main" id="{309FF66D-BEE4-41B7-A814-BBB741D41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11" y="5774515"/>
              <a:ext cx="1390313" cy="611259"/>
            </a:xfrm>
            <a:custGeom>
              <a:avLst/>
              <a:gdLst/>
              <a:ahLst/>
              <a:cxnLst>
                <a:cxn ang="0">
                  <a:pos x="536" y="123"/>
                </a:cxn>
                <a:cxn ang="0">
                  <a:pos x="536" y="123"/>
                </a:cxn>
                <a:cxn ang="0">
                  <a:pos x="452" y="79"/>
                </a:cxn>
                <a:cxn ang="0">
                  <a:pos x="387" y="35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316" y="4"/>
                </a:cxn>
                <a:cxn ang="0">
                  <a:pos x="299" y="13"/>
                </a:cxn>
                <a:cxn ang="0">
                  <a:pos x="277" y="22"/>
                </a:cxn>
                <a:cxn ang="0">
                  <a:pos x="277" y="22"/>
                </a:cxn>
                <a:cxn ang="0">
                  <a:pos x="242" y="40"/>
                </a:cxn>
                <a:cxn ang="0">
                  <a:pos x="198" y="57"/>
                </a:cxn>
                <a:cxn ang="0">
                  <a:pos x="136" y="79"/>
                </a:cxn>
                <a:cxn ang="0">
                  <a:pos x="136" y="79"/>
                </a:cxn>
                <a:cxn ang="0">
                  <a:pos x="84" y="123"/>
                </a:cxn>
                <a:cxn ang="0">
                  <a:pos x="35" y="154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84"/>
                </a:cxn>
                <a:cxn ang="0">
                  <a:pos x="9" y="193"/>
                </a:cxn>
                <a:cxn ang="0">
                  <a:pos x="18" y="197"/>
                </a:cxn>
                <a:cxn ang="0">
                  <a:pos x="27" y="202"/>
                </a:cxn>
                <a:cxn ang="0">
                  <a:pos x="35" y="202"/>
                </a:cxn>
                <a:cxn ang="0">
                  <a:pos x="53" y="197"/>
                </a:cxn>
                <a:cxn ang="0">
                  <a:pos x="53" y="197"/>
                </a:cxn>
                <a:cxn ang="0">
                  <a:pos x="53" y="202"/>
                </a:cxn>
                <a:cxn ang="0">
                  <a:pos x="57" y="211"/>
                </a:cxn>
                <a:cxn ang="0">
                  <a:pos x="66" y="215"/>
                </a:cxn>
                <a:cxn ang="0">
                  <a:pos x="75" y="215"/>
                </a:cxn>
                <a:cxn ang="0">
                  <a:pos x="88" y="215"/>
                </a:cxn>
                <a:cxn ang="0">
                  <a:pos x="110" y="211"/>
                </a:cxn>
                <a:cxn ang="0">
                  <a:pos x="110" y="211"/>
                </a:cxn>
                <a:cxn ang="0">
                  <a:pos x="119" y="215"/>
                </a:cxn>
                <a:cxn ang="0">
                  <a:pos x="132" y="219"/>
                </a:cxn>
                <a:cxn ang="0">
                  <a:pos x="154" y="211"/>
                </a:cxn>
                <a:cxn ang="0">
                  <a:pos x="154" y="211"/>
                </a:cxn>
                <a:cxn ang="0">
                  <a:pos x="180" y="202"/>
                </a:cxn>
                <a:cxn ang="0">
                  <a:pos x="202" y="189"/>
                </a:cxn>
                <a:cxn ang="0">
                  <a:pos x="220" y="171"/>
                </a:cxn>
                <a:cxn ang="0">
                  <a:pos x="220" y="171"/>
                </a:cxn>
                <a:cxn ang="0">
                  <a:pos x="294" y="154"/>
                </a:cxn>
                <a:cxn ang="0">
                  <a:pos x="294" y="154"/>
                </a:cxn>
                <a:cxn ang="0">
                  <a:pos x="321" y="167"/>
                </a:cxn>
                <a:cxn ang="0">
                  <a:pos x="365" y="180"/>
                </a:cxn>
                <a:cxn ang="0">
                  <a:pos x="365" y="180"/>
                </a:cxn>
                <a:cxn ang="0">
                  <a:pos x="387" y="197"/>
                </a:cxn>
                <a:cxn ang="0">
                  <a:pos x="430" y="219"/>
                </a:cxn>
                <a:cxn ang="0">
                  <a:pos x="430" y="219"/>
                </a:cxn>
                <a:cxn ang="0">
                  <a:pos x="483" y="246"/>
                </a:cxn>
                <a:cxn ang="0">
                  <a:pos x="514" y="255"/>
                </a:cxn>
                <a:cxn ang="0">
                  <a:pos x="549" y="255"/>
                </a:cxn>
                <a:cxn ang="0">
                  <a:pos x="549" y="255"/>
                </a:cxn>
                <a:cxn ang="0">
                  <a:pos x="566" y="250"/>
                </a:cxn>
                <a:cxn ang="0">
                  <a:pos x="575" y="241"/>
                </a:cxn>
                <a:cxn ang="0">
                  <a:pos x="580" y="224"/>
                </a:cxn>
                <a:cxn ang="0">
                  <a:pos x="580" y="202"/>
                </a:cxn>
                <a:cxn ang="0">
                  <a:pos x="575" y="180"/>
                </a:cxn>
                <a:cxn ang="0">
                  <a:pos x="566" y="158"/>
                </a:cxn>
                <a:cxn ang="0">
                  <a:pos x="553" y="140"/>
                </a:cxn>
                <a:cxn ang="0">
                  <a:pos x="536" y="123"/>
                </a:cxn>
                <a:cxn ang="0">
                  <a:pos x="536" y="123"/>
                </a:cxn>
              </a:cxnLst>
              <a:rect l="0" t="0" r="r" b="b"/>
              <a:pathLst>
                <a:path w="580" h="255">
                  <a:moveTo>
                    <a:pt x="536" y="123"/>
                  </a:moveTo>
                  <a:lnTo>
                    <a:pt x="536" y="123"/>
                  </a:lnTo>
                  <a:lnTo>
                    <a:pt x="452" y="79"/>
                  </a:lnTo>
                  <a:lnTo>
                    <a:pt x="387" y="35"/>
                  </a:lnTo>
                  <a:lnTo>
                    <a:pt x="334" y="0"/>
                  </a:lnTo>
                  <a:lnTo>
                    <a:pt x="334" y="0"/>
                  </a:lnTo>
                  <a:lnTo>
                    <a:pt x="316" y="4"/>
                  </a:lnTo>
                  <a:lnTo>
                    <a:pt x="299" y="13"/>
                  </a:lnTo>
                  <a:lnTo>
                    <a:pt x="277" y="22"/>
                  </a:lnTo>
                  <a:lnTo>
                    <a:pt x="277" y="22"/>
                  </a:lnTo>
                  <a:lnTo>
                    <a:pt x="242" y="40"/>
                  </a:lnTo>
                  <a:lnTo>
                    <a:pt x="198" y="57"/>
                  </a:lnTo>
                  <a:lnTo>
                    <a:pt x="136" y="79"/>
                  </a:lnTo>
                  <a:lnTo>
                    <a:pt x="136" y="79"/>
                  </a:lnTo>
                  <a:lnTo>
                    <a:pt x="84" y="123"/>
                  </a:lnTo>
                  <a:lnTo>
                    <a:pt x="35" y="15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4"/>
                  </a:lnTo>
                  <a:lnTo>
                    <a:pt x="9" y="193"/>
                  </a:lnTo>
                  <a:lnTo>
                    <a:pt x="18" y="197"/>
                  </a:lnTo>
                  <a:lnTo>
                    <a:pt x="27" y="202"/>
                  </a:lnTo>
                  <a:lnTo>
                    <a:pt x="35" y="202"/>
                  </a:lnTo>
                  <a:lnTo>
                    <a:pt x="53" y="197"/>
                  </a:lnTo>
                  <a:lnTo>
                    <a:pt x="53" y="197"/>
                  </a:lnTo>
                  <a:lnTo>
                    <a:pt x="53" y="202"/>
                  </a:lnTo>
                  <a:lnTo>
                    <a:pt x="57" y="211"/>
                  </a:lnTo>
                  <a:lnTo>
                    <a:pt x="66" y="215"/>
                  </a:lnTo>
                  <a:lnTo>
                    <a:pt x="75" y="215"/>
                  </a:lnTo>
                  <a:lnTo>
                    <a:pt x="88" y="215"/>
                  </a:lnTo>
                  <a:lnTo>
                    <a:pt x="110" y="211"/>
                  </a:lnTo>
                  <a:lnTo>
                    <a:pt x="110" y="211"/>
                  </a:lnTo>
                  <a:lnTo>
                    <a:pt x="119" y="215"/>
                  </a:lnTo>
                  <a:lnTo>
                    <a:pt x="132" y="219"/>
                  </a:lnTo>
                  <a:lnTo>
                    <a:pt x="154" y="211"/>
                  </a:lnTo>
                  <a:lnTo>
                    <a:pt x="154" y="211"/>
                  </a:lnTo>
                  <a:lnTo>
                    <a:pt x="180" y="202"/>
                  </a:lnTo>
                  <a:lnTo>
                    <a:pt x="202" y="189"/>
                  </a:lnTo>
                  <a:lnTo>
                    <a:pt x="220" y="171"/>
                  </a:lnTo>
                  <a:lnTo>
                    <a:pt x="220" y="171"/>
                  </a:lnTo>
                  <a:lnTo>
                    <a:pt x="294" y="154"/>
                  </a:lnTo>
                  <a:lnTo>
                    <a:pt x="294" y="154"/>
                  </a:lnTo>
                  <a:lnTo>
                    <a:pt x="321" y="167"/>
                  </a:lnTo>
                  <a:lnTo>
                    <a:pt x="365" y="180"/>
                  </a:lnTo>
                  <a:lnTo>
                    <a:pt x="365" y="180"/>
                  </a:lnTo>
                  <a:lnTo>
                    <a:pt x="387" y="197"/>
                  </a:lnTo>
                  <a:lnTo>
                    <a:pt x="430" y="219"/>
                  </a:lnTo>
                  <a:lnTo>
                    <a:pt x="430" y="219"/>
                  </a:lnTo>
                  <a:lnTo>
                    <a:pt x="483" y="246"/>
                  </a:lnTo>
                  <a:lnTo>
                    <a:pt x="514" y="255"/>
                  </a:lnTo>
                  <a:lnTo>
                    <a:pt x="549" y="255"/>
                  </a:lnTo>
                  <a:lnTo>
                    <a:pt x="549" y="255"/>
                  </a:lnTo>
                  <a:lnTo>
                    <a:pt x="566" y="250"/>
                  </a:lnTo>
                  <a:lnTo>
                    <a:pt x="575" y="241"/>
                  </a:lnTo>
                  <a:lnTo>
                    <a:pt x="580" y="224"/>
                  </a:lnTo>
                  <a:lnTo>
                    <a:pt x="580" y="202"/>
                  </a:lnTo>
                  <a:lnTo>
                    <a:pt x="575" y="180"/>
                  </a:lnTo>
                  <a:lnTo>
                    <a:pt x="566" y="158"/>
                  </a:lnTo>
                  <a:lnTo>
                    <a:pt x="553" y="140"/>
                  </a:lnTo>
                  <a:lnTo>
                    <a:pt x="536" y="123"/>
                  </a:lnTo>
                  <a:lnTo>
                    <a:pt x="536" y="123"/>
                  </a:lnTo>
                  <a:close/>
                </a:path>
              </a:pathLst>
            </a:custGeom>
            <a:solidFill>
              <a:srgbClr val="D37C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5" name="Freeform 94">
              <a:extLst>
                <a:ext uri="{FF2B5EF4-FFF2-40B4-BE49-F238E27FC236}">
                  <a16:creationId xmlns:a16="http://schemas.microsoft.com/office/drawing/2014/main" id="{5FD8C207-3955-4CE4-AEFF-87BF1F525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966" y="5355023"/>
              <a:ext cx="1598861" cy="1155398"/>
            </a:xfrm>
            <a:custGeom>
              <a:avLst/>
              <a:gdLst/>
              <a:ahLst/>
              <a:cxnLst>
                <a:cxn ang="0">
                  <a:pos x="623" y="0"/>
                </a:cxn>
                <a:cxn ang="0">
                  <a:pos x="623" y="0"/>
                </a:cxn>
                <a:cxn ang="0">
                  <a:pos x="632" y="39"/>
                </a:cxn>
                <a:cxn ang="0">
                  <a:pos x="650" y="136"/>
                </a:cxn>
                <a:cxn ang="0">
                  <a:pos x="659" y="197"/>
                </a:cxn>
                <a:cxn ang="0">
                  <a:pos x="663" y="267"/>
                </a:cxn>
                <a:cxn ang="0">
                  <a:pos x="667" y="333"/>
                </a:cxn>
                <a:cxn ang="0">
                  <a:pos x="659" y="394"/>
                </a:cxn>
                <a:cxn ang="0">
                  <a:pos x="659" y="394"/>
                </a:cxn>
                <a:cxn ang="0">
                  <a:pos x="632" y="412"/>
                </a:cxn>
                <a:cxn ang="0">
                  <a:pos x="597" y="425"/>
                </a:cxn>
                <a:cxn ang="0">
                  <a:pos x="549" y="447"/>
                </a:cxn>
                <a:cxn ang="0">
                  <a:pos x="483" y="465"/>
                </a:cxn>
                <a:cxn ang="0">
                  <a:pos x="400" y="478"/>
                </a:cxn>
                <a:cxn ang="0">
                  <a:pos x="303" y="482"/>
                </a:cxn>
                <a:cxn ang="0">
                  <a:pos x="246" y="482"/>
                </a:cxn>
                <a:cxn ang="0">
                  <a:pos x="185" y="478"/>
                </a:cxn>
                <a:cxn ang="0">
                  <a:pos x="185" y="478"/>
                </a:cxn>
                <a:cxn ang="0">
                  <a:pos x="123" y="473"/>
                </a:cxn>
                <a:cxn ang="0">
                  <a:pos x="101" y="465"/>
                </a:cxn>
                <a:cxn ang="0">
                  <a:pos x="97" y="460"/>
                </a:cxn>
                <a:cxn ang="0">
                  <a:pos x="97" y="460"/>
                </a:cxn>
                <a:cxn ang="0">
                  <a:pos x="97" y="456"/>
                </a:cxn>
                <a:cxn ang="0">
                  <a:pos x="18" y="465"/>
                </a:cxn>
                <a:cxn ang="0">
                  <a:pos x="18" y="465"/>
                </a:cxn>
                <a:cxn ang="0">
                  <a:pos x="22" y="447"/>
                </a:cxn>
                <a:cxn ang="0">
                  <a:pos x="31" y="408"/>
                </a:cxn>
                <a:cxn ang="0">
                  <a:pos x="31" y="381"/>
                </a:cxn>
                <a:cxn ang="0">
                  <a:pos x="27" y="351"/>
                </a:cxn>
                <a:cxn ang="0">
                  <a:pos x="18" y="320"/>
                </a:cxn>
                <a:cxn ang="0">
                  <a:pos x="0" y="285"/>
                </a:cxn>
                <a:cxn ang="0">
                  <a:pos x="75" y="285"/>
                </a:cxn>
                <a:cxn ang="0">
                  <a:pos x="75" y="285"/>
                </a:cxn>
                <a:cxn ang="0">
                  <a:pos x="84" y="267"/>
                </a:cxn>
                <a:cxn ang="0">
                  <a:pos x="92" y="254"/>
                </a:cxn>
                <a:cxn ang="0">
                  <a:pos x="110" y="236"/>
                </a:cxn>
                <a:cxn ang="0">
                  <a:pos x="110" y="236"/>
                </a:cxn>
                <a:cxn ang="0">
                  <a:pos x="119" y="228"/>
                </a:cxn>
                <a:cxn ang="0">
                  <a:pos x="136" y="223"/>
                </a:cxn>
                <a:cxn ang="0">
                  <a:pos x="176" y="219"/>
                </a:cxn>
                <a:cxn ang="0">
                  <a:pos x="220" y="210"/>
                </a:cxn>
                <a:cxn ang="0">
                  <a:pos x="242" y="201"/>
                </a:cxn>
                <a:cxn ang="0">
                  <a:pos x="259" y="193"/>
                </a:cxn>
                <a:cxn ang="0">
                  <a:pos x="259" y="193"/>
                </a:cxn>
                <a:cxn ang="0">
                  <a:pos x="272" y="175"/>
                </a:cxn>
                <a:cxn ang="0">
                  <a:pos x="290" y="157"/>
                </a:cxn>
                <a:cxn ang="0">
                  <a:pos x="312" y="109"/>
                </a:cxn>
                <a:cxn ang="0">
                  <a:pos x="338" y="48"/>
                </a:cxn>
                <a:cxn ang="0">
                  <a:pos x="623" y="0"/>
                </a:cxn>
              </a:cxnLst>
              <a:rect l="0" t="0" r="r" b="b"/>
              <a:pathLst>
                <a:path w="667" h="482">
                  <a:moveTo>
                    <a:pt x="623" y="0"/>
                  </a:moveTo>
                  <a:lnTo>
                    <a:pt x="623" y="0"/>
                  </a:lnTo>
                  <a:lnTo>
                    <a:pt x="632" y="39"/>
                  </a:lnTo>
                  <a:lnTo>
                    <a:pt x="650" y="136"/>
                  </a:lnTo>
                  <a:lnTo>
                    <a:pt x="659" y="197"/>
                  </a:lnTo>
                  <a:lnTo>
                    <a:pt x="663" y="267"/>
                  </a:lnTo>
                  <a:lnTo>
                    <a:pt x="667" y="333"/>
                  </a:lnTo>
                  <a:lnTo>
                    <a:pt x="659" y="394"/>
                  </a:lnTo>
                  <a:lnTo>
                    <a:pt x="659" y="394"/>
                  </a:lnTo>
                  <a:lnTo>
                    <a:pt x="632" y="412"/>
                  </a:lnTo>
                  <a:lnTo>
                    <a:pt x="597" y="425"/>
                  </a:lnTo>
                  <a:lnTo>
                    <a:pt x="549" y="447"/>
                  </a:lnTo>
                  <a:lnTo>
                    <a:pt x="483" y="465"/>
                  </a:lnTo>
                  <a:lnTo>
                    <a:pt x="400" y="478"/>
                  </a:lnTo>
                  <a:lnTo>
                    <a:pt x="303" y="482"/>
                  </a:lnTo>
                  <a:lnTo>
                    <a:pt x="246" y="482"/>
                  </a:lnTo>
                  <a:lnTo>
                    <a:pt x="185" y="478"/>
                  </a:lnTo>
                  <a:lnTo>
                    <a:pt x="185" y="478"/>
                  </a:lnTo>
                  <a:lnTo>
                    <a:pt x="123" y="473"/>
                  </a:lnTo>
                  <a:lnTo>
                    <a:pt x="101" y="465"/>
                  </a:lnTo>
                  <a:lnTo>
                    <a:pt x="97" y="460"/>
                  </a:lnTo>
                  <a:lnTo>
                    <a:pt x="97" y="460"/>
                  </a:lnTo>
                  <a:lnTo>
                    <a:pt x="97" y="456"/>
                  </a:lnTo>
                  <a:lnTo>
                    <a:pt x="18" y="465"/>
                  </a:lnTo>
                  <a:lnTo>
                    <a:pt x="18" y="465"/>
                  </a:lnTo>
                  <a:lnTo>
                    <a:pt x="22" y="447"/>
                  </a:lnTo>
                  <a:lnTo>
                    <a:pt x="31" y="408"/>
                  </a:lnTo>
                  <a:lnTo>
                    <a:pt x="31" y="381"/>
                  </a:lnTo>
                  <a:lnTo>
                    <a:pt x="27" y="351"/>
                  </a:lnTo>
                  <a:lnTo>
                    <a:pt x="18" y="320"/>
                  </a:lnTo>
                  <a:lnTo>
                    <a:pt x="0" y="285"/>
                  </a:lnTo>
                  <a:lnTo>
                    <a:pt x="75" y="285"/>
                  </a:lnTo>
                  <a:lnTo>
                    <a:pt x="75" y="285"/>
                  </a:lnTo>
                  <a:lnTo>
                    <a:pt x="84" y="267"/>
                  </a:lnTo>
                  <a:lnTo>
                    <a:pt x="92" y="254"/>
                  </a:lnTo>
                  <a:lnTo>
                    <a:pt x="110" y="236"/>
                  </a:lnTo>
                  <a:lnTo>
                    <a:pt x="110" y="236"/>
                  </a:lnTo>
                  <a:lnTo>
                    <a:pt x="119" y="228"/>
                  </a:lnTo>
                  <a:lnTo>
                    <a:pt x="136" y="223"/>
                  </a:lnTo>
                  <a:lnTo>
                    <a:pt x="176" y="219"/>
                  </a:lnTo>
                  <a:lnTo>
                    <a:pt x="220" y="210"/>
                  </a:lnTo>
                  <a:lnTo>
                    <a:pt x="242" y="201"/>
                  </a:lnTo>
                  <a:lnTo>
                    <a:pt x="259" y="193"/>
                  </a:lnTo>
                  <a:lnTo>
                    <a:pt x="259" y="193"/>
                  </a:lnTo>
                  <a:lnTo>
                    <a:pt x="272" y="175"/>
                  </a:lnTo>
                  <a:lnTo>
                    <a:pt x="290" y="157"/>
                  </a:lnTo>
                  <a:lnTo>
                    <a:pt x="312" y="109"/>
                  </a:lnTo>
                  <a:lnTo>
                    <a:pt x="338" y="48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6" name="Freeform 95">
              <a:extLst>
                <a:ext uri="{FF2B5EF4-FFF2-40B4-BE49-F238E27FC236}">
                  <a16:creationId xmlns:a16="http://schemas.microsoft.com/office/drawing/2014/main" id="{521827F5-864E-4DD7-86FA-D8CA8ECE9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796" y="3669869"/>
              <a:ext cx="642421" cy="1042735"/>
            </a:xfrm>
            <a:custGeom>
              <a:avLst/>
              <a:gdLst/>
              <a:ahLst/>
              <a:cxnLst>
                <a:cxn ang="0">
                  <a:pos x="180" y="0"/>
                </a:cxn>
                <a:cxn ang="0">
                  <a:pos x="180" y="0"/>
                </a:cxn>
                <a:cxn ang="0">
                  <a:pos x="180" y="9"/>
                </a:cxn>
                <a:cxn ang="0">
                  <a:pos x="189" y="36"/>
                </a:cxn>
                <a:cxn ang="0">
                  <a:pos x="189" y="71"/>
                </a:cxn>
                <a:cxn ang="0">
                  <a:pos x="189" y="119"/>
                </a:cxn>
                <a:cxn ang="0">
                  <a:pos x="180" y="145"/>
                </a:cxn>
                <a:cxn ang="0">
                  <a:pos x="171" y="176"/>
                </a:cxn>
                <a:cxn ang="0">
                  <a:pos x="158" y="211"/>
                </a:cxn>
                <a:cxn ang="0">
                  <a:pos x="141" y="242"/>
                </a:cxn>
                <a:cxn ang="0">
                  <a:pos x="114" y="277"/>
                </a:cxn>
                <a:cxn ang="0">
                  <a:pos x="83" y="316"/>
                </a:cxn>
                <a:cxn ang="0">
                  <a:pos x="44" y="356"/>
                </a:cxn>
                <a:cxn ang="0">
                  <a:pos x="0" y="395"/>
                </a:cxn>
                <a:cxn ang="0">
                  <a:pos x="0" y="395"/>
                </a:cxn>
                <a:cxn ang="0">
                  <a:pos x="5" y="400"/>
                </a:cxn>
                <a:cxn ang="0">
                  <a:pos x="9" y="404"/>
                </a:cxn>
                <a:cxn ang="0">
                  <a:pos x="22" y="400"/>
                </a:cxn>
                <a:cxn ang="0">
                  <a:pos x="22" y="400"/>
                </a:cxn>
                <a:cxn ang="0">
                  <a:pos x="66" y="369"/>
                </a:cxn>
                <a:cxn ang="0">
                  <a:pos x="92" y="351"/>
                </a:cxn>
                <a:cxn ang="0">
                  <a:pos x="92" y="351"/>
                </a:cxn>
                <a:cxn ang="0">
                  <a:pos x="154" y="387"/>
                </a:cxn>
                <a:cxn ang="0">
                  <a:pos x="193" y="417"/>
                </a:cxn>
                <a:cxn ang="0">
                  <a:pos x="215" y="435"/>
                </a:cxn>
                <a:cxn ang="0">
                  <a:pos x="215" y="435"/>
                </a:cxn>
                <a:cxn ang="0">
                  <a:pos x="224" y="430"/>
                </a:cxn>
                <a:cxn ang="0">
                  <a:pos x="233" y="409"/>
                </a:cxn>
                <a:cxn ang="0">
                  <a:pos x="246" y="369"/>
                </a:cxn>
                <a:cxn ang="0">
                  <a:pos x="259" y="316"/>
                </a:cxn>
                <a:cxn ang="0">
                  <a:pos x="268" y="255"/>
                </a:cxn>
                <a:cxn ang="0">
                  <a:pos x="268" y="185"/>
                </a:cxn>
                <a:cxn ang="0">
                  <a:pos x="268" y="150"/>
                </a:cxn>
                <a:cxn ang="0">
                  <a:pos x="259" y="115"/>
                </a:cxn>
                <a:cxn ang="0">
                  <a:pos x="250" y="75"/>
                </a:cxn>
                <a:cxn ang="0">
                  <a:pos x="241" y="36"/>
                </a:cxn>
                <a:cxn ang="0">
                  <a:pos x="241" y="36"/>
                </a:cxn>
                <a:cxn ang="0">
                  <a:pos x="215" y="14"/>
                </a:cxn>
                <a:cxn ang="0">
                  <a:pos x="193" y="5"/>
                </a:cxn>
                <a:cxn ang="0">
                  <a:pos x="184" y="0"/>
                </a:cxn>
                <a:cxn ang="0">
                  <a:pos x="180" y="0"/>
                </a:cxn>
                <a:cxn ang="0">
                  <a:pos x="180" y="0"/>
                </a:cxn>
              </a:cxnLst>
              <a:rect l="0" t="0" r="r" b="b"/>
              <a:pathLst>
                <a:path w="268" h="435">
                  <a:moveTo>
                    <a:pt x="180" y="0"/>
                  </a:moveTo>
                  <a:lnTo>
                    <a:pt x="180" y="0"/>
                  </a:lnTo>
                  <a:lnTo>
                    <a:pt x="180" y="9"/>
                  </a:lnTo>
                  <a:lnTo>
                    <a:pt x="189" y="36"/>
                  </a:lnTo>
                  <a:lnTo>
                    <a:pt x="189" y="71"/>
                  </a:lnTo>
                  <a:lnTo>
                    <a:pt x="189" y="119"/>
                  </a:lnTo>
                  <a:lnTo>
                    <a:pt x="180" y="145"/>
                  </a:lnTo>
                  <a:lnTo>
                    <a:pt x="171" y="176"/>
                  </a:lnTo>
                  <a:lnTo>
                    <a:pt x="158" y="211"/>
                  </a:lnTo>
                  <a:lnTo>
                    <a:pt x="141" y="242"/>
                  </a:lnTo>
                  <a:lnTo>
                    <a:pt x="114" y="277"/>
                  </a:lnTo>
                  <a:lnTo>
                    <a:pt x="83" y="316"/>
                  </a:lnTo>
                  <a:lnTo>
                    <a:pt x="44" y="356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5" y="400"/>
                  </a:lnTo>
                  <a:lnTo>
                    <a:pt x="9" y="404"/>
                  </a:lnTo>
                  <a:lnTo>
                    <a:pt x="22" y="400"/>
                  </a:lnTo>
                  <a:lnTo>
                    <a:pt x="22" y="400"/>
                  </a:lnTo>
                  <a:lnTo>
                    <a:pt x="66" y="369"/>
                  </a:lnTo>
                  <a:lnTo>
                    <a:pt x="92" y="351"/>
                  </a:lnTo>
                  <a:lnTo>
                    <a:pt x="92" y="351"/>
                  </a:lnTo>
                  <a:lnTo>
                    <a:pt x="154" y="387"/>
                  </a:lnTo>
                  <a:lnTo>
                    <a:pt x="193" y="417"/>
                  </a:lnTo>
                  <a:lnTo>
                    <a:pt x="215" y="435"/>
                  </a:lnTo>
                  <a:lnTo>
                    <a:pt x="215" y="435"/>
                  </a:lnTo>
                  <a:lnTo>
                    <a:pt x="224" y="430"/>
                  </a:lnTo>
                  <a:lnTo>
                    <a:pt x="233" y="409"/>
                  </a:lnTo>
                  <a:lnTo>
                    <a:pt x="246" y="369"/>
                  </a:lnTo>
                  <a:lnTo>
                    <a:pt x="259" y="316"/>
                  </a:lnTo>
                  <a:lnTo>
                    <a:pt x="268" y="255"/>
                  </a:lnTo>
                  <a:lnTo>
                    <a:pt x="268" y="185"/>
                  </a:lnTo>
                  <a:lnTo>
                    <a:pt x="268" y="150"/>
                  </a:lnTo>
                  <a:lnTo>
                    <a:pt x="259" y="115"/>
                  </a:lnTo>
                  <a:lnTo>
                    <a:pt x="250" y="75"/>
                  </a:lnTo>
                  <a:lnTo>
                    <a:pt x="241" y="36"/>
                  </a:lnTo>
                  <a:lnTo>
                    <a:pt x="241" y="36"/>
                  </a:lnTo>
                  <a:lnTo>
                    <a:pt x="215" y="14"/>
                  </a:lnTo>
                  <a:lnTo>
                    <a:pt x="193" y="5"/>
                  </a:lnTo>
                  <a:lnTo>
                    <a:pt x="184" y="0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7" name="Freeform 96">
              <a:extLst>
                <a:ext uri="{FF2B5EF4-FFF2-40B4-BE49-F238E27FC236}">
                  <a16:creationId xmlns:a16="http://schemas.microsoft.com/office/drawing/2014/main" id="{CE5AD429-2056-4B48-ABA3-2284CF7CC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9536" y="5091343"/>
              <a:ext cx="642421" cy="829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2" y="9"/>
                </a:cxn>
                <a:cxn ang="0">
                  <a:pos x="75" y="22"/>
                </a:cxn>
                <a:cxn ang="0">
                  <a:pos x="110" y="31"/>
                </a:cxn>
                <a:cxn ang="0">
                  <a:pos x="145" y="35"/>
                </a:cxn>
                <a:cxn ang="0">
                  <a:pos x="184" y="35"/>
                </a:cxn>
                <a:cxn ang="0">
                  <a:pos x="224" y="31"/>
                </a:cxn>
                <a:cxn ang="0">
                  <a:pos x="268" y="263"/>
                </a:cxn>
                <a:cxn ang="0">
                  <a:pos x="180" y="346"/>
                </a:cxn>
                <a:cxn ang="0">
                  <a:pos x="40" y="263"/>
                </a:cxn>
                <a:cxn ang="0">
                  <a:pos x="40" y="263"/>
                </a:cxn>
                <a:cxn ang="0">
                  <a:pos x="31" y="232"/>
                </a:cxn>
                <a:cxn ang="0">
                  <a:pos x="13" y="167"/>
                </a:cxn>
                <a:cxn ang="0">
                  <a:pos x="0" y="7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8" h="346">
                  <a:moveTo>
                    <a:pt x="0" y="0"/>
                  </a:moveTo>
                  <a:lnTo>
                    <a:pt x="0" y="0"/>
                  </a:lnTo>
                  <a:lnTo>
                    <a:pt x="22" y="9"/>
                  </a:lnTo>
                  <a:lnTo>
                    <a:pt x="75" y="22"/>
                  </a:lnTo>
                  <a:lnTo>
                    <a:pt x="110" y="31"/>
                  </a:lnTo>
                  <a:lnTo>
                    <a:pt x="145" y="35"/>
                  </a:lnTo>
                  <a:lnTo>
                    <a:pt x="184" y="35"/>
                  </a:lnTo>
                  <a:lnTo>
                    <a:pt x="224" y="31"/>
                  </a:lnTo>
                  <a:lnTo>
                    <a:pt x="268" y="263"/>
                  </a:lnTo>
                  <a:lnTo>
                    <a:pt x="180" y="346"/>
                  </a:lnTo>
                  <a:lnTo>
                    <a:pt x="40" y="263"/>
                  </a:lnTo>
                  <a:lnTo>
                    <a:pt x="40" y="263"/>
                  </a:lnTo>
                  <a:lnTo>
                    <a:pt x="31" y="232"/>
                  </a:lnTo>
                  <a:lnTo>
                    <a:pt x="13" y="167"/>
                  </a:lnTo>
                  <a:lnTo>
                    <a:pt x="0" y="7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8" name="Freeform 97">
              <a:extLst>
                <a:ext uri="{FF2B5EF4-FFF2-40B4-BE49-F238E27FC236}">
                  <a16:creationId xmlns:a16="http://schemas.microsoft.com/office/drawing/2014/main" id="{B3D1C285-121E-42E0-902C-3AB042F3C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60" y="4818075"/>
              <a:ext cx="74311" cy="93487"/>
            </a:xfrm>
            <a:custGeom>
              <a:avLst/>
              <a:gdLst/>
              <a:ahLst/>
              <a:cxnLst>
                <a:cxn ang="0">
                  <a:pos x="31" y="22"/>
                </a:cxn>
                <a:cxn ang="0">
                  <a:pos x="31" y="22"/>
                </a:cxn>
                <a:cxn ang="0">
                  <a:pos x="27" y="35"/>
                </a:cxn>
                <a:cxn ang="0">
                  <a:pos x="22" y="39"/>
                </a:cxn>
                <a:cxn ang="0">
                  <a:pos x="13" y="39"/>
                </a:cxn>
                <a:cxn ang="0">
                  <a:pos x="13" y="39"/>
                </a:cxn>
                <a:cxn ang="0">
                  <a:pos x="9" y="39"/>
                </a:cxn>
                <a:cxn ang="0">
                  <a:pos x="5" y="35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5" y="9"/>
                </a:cxn>
                <a:cxn ang="0">
                  <a:pos x="9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2" y="4"/>
                </a:cxn>
                <a:cxn ang="0">
                  <a:pos x="27" y="9"/>
                </a:cxn>
                <a:cxn ang="0">
                  <a:pos x="31" y="22"/>
                </a:cxn>
                <a:cxn ang="0">
                  <a:pos x="31" y="22"/>
                </a:cxn>
              </a:cxnLst>
              <a:rect l="0" t="0" r="r" b="b"/>
              <a:pathLst>
                <a:path w="31" h="39">
                  <a:moveTo>
                    <a:pt x="31" y="22"/>
                  </a:moveTo>
                  <a:lnTo>
                    <a:pt x="31" y="22"/>
                  </a:lnTo>
                  <a:lnTo>
                    <a:pt x="27" y="35"/>
                  </a:lnTo>
                  <a:lnTo>
                    <a:pt x="22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9" y="39"/>
                  </a:lnTo>
                  <a:lnTo>
                    <a:pt x="5" y="35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5" y="9"/>
                  </a:lnTo>
                  <a:lnTo>
                    <a:pt x="9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2" y="4"/>
                  </a:lnTo>
                  <a:lnTo>
                    <a:pt x="27" y="9"/>
                  </a:lnTo>
                  <a:lnTo>
                    <a:pt x="31" y="22"/>
                  </a:lnTo>
                  <a:lnTo>
                    <a:pt x="3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9" name="Freeform 98">
              <a:extLst>
                <a:ext uri="{FF2B5EF4-FFF2-40B4-BE49-F238E27FC236}">
                  <a16:creationId xmlns:a16="http://schemas.microsoft.com/office/drawing/2014/main" id="{8E9FC338-12CB-4B89-B0F2-2D7DD7E00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3943" y="5237566"/>
              <a:ext cx="71913" cy="95884"/>
            </a:xfrm>
            <a:custGeom>
              <a:avLst/>
              <a:gdLst/>
              <a:ahLst/>
              <a:cxnLst>
                <a:cxn ang="0">
                  <a:pos x="30" y="18"/>
                </a:cxn>
                <a:cxn ang="0">
                  <a:pos x="30" y="18"/>
                </a:cxn>
                <a:cxn ang="0">
                  <a:pos x="26" y="31"/>
                </a:cxn>
                <a:cxn ang="0">
                  <a:pos x="22" y="35"/>
                </a:cxn>
                <a:cxn ang="0">
                  <a:pos x="17" y="40"/>
                </a:cxn>
                <a:cxn ang="0">
                  <a:pos x="17" y="40"/>
                </a:cxn>
                <a:cxn ang="0">
                  <a:pos x="8" y="35"/>
                </a:cxn>
                <a:cxn ang="0">
                  <a:pos x="4" y="31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5"/>
                </a:cxn>
                <a:cxn ang="0">
                  <a:pos x="8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22" y="0"/>
                </a:cxn>
                <a:cxn ang="0">
                  <a:pos x="26" y="5"/>
                </a:cxn>
                <a:cxn ang="0">
                  <a:pos x="30" y="18"/>
                </a:cxn>
                <a:cxn ang="0">
                  <a:pos x="30" y="18"/>
                </a:cxn>
              </a:cxnLst>
              <a:rect l="0" t="0" r="r" b="b"/>
              <a:pathLst>
                <a:path w="30" h="40">
                  <a:moveTo>
                    <a:pt x="30" y="18"/>
                  </a:moveTo>
                  <a:lnTo>
                    <a:pt x="30" y="18"/>
                  </a:lnTo>
                  <a:lnTo>
                    <a:pt x="26" y="31"/>
                  </a:lnTo>
                  <a:lnTo>
                    <a:pt x="22" y="35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8" y="35"/>
                  </a:lnTo>
                  <a:lnTo>
                    <a:pt x="4" y="3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5"/>
                  </a:lnTo>
                  <a:lnTo>
                    <a:pt x="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5"/>
                  </a:lnTo>
                  <a:lnTo>
                    <a:pt x="30" y="18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0" name="Freeform 99">
              <a:extLst>
                <a:ext uri="{FF2B5EF4-FFF2-40B4-BE49-F238E27FC236}">
                  <a16:creationId xmlns:a16="http://schemas.microsoft.com/office/drawing/2014/main" id="{76602B6A-D309-4F5E-A5B9-CC779C6D2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429" y="5575555"/>
              <a:ext cx="62324" cy="83899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26" y="17"/>
                </a:cxn>
                <a:cxn ang="0">
                  <a:pos x="22" y="30"/>
                </a:cxn>
                <a:cxn ang="0">
                  <a:pos x="18" y="35"/>
                </a:cxn>
                <a:cxn ang="0">
                  <a:pos x="13" y="35"/>
                </a:cxn>
                <a:cxn ang="0">
                  <a:pos x="13" y="35"/>
                </a:cxn>
                <a:cxn ang="0">
                  <a:pos x="9" y="35"/>
                </a:cxn>
                <a:cxn ang="0">
                  <a:pos x="5" y="3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8" y="0"/>
                </a:cxn>
                <a:cxn ang="0">
                  <a:pos x="22" y="4"/>
                </a:cxn>
                <a:cxn ang="0">
                  <a:pos x="26" y="17"/>
                </a:cxn>
                <a:cxn ang="0">
                  <a:pos x="26" y="17"/>
                </a:cxn>
              </a:cxnLst>
              <a:rect l="0" t="0" r="r" b="b"/>
              <a:pathLst>
                <a:path w="26" h="35">
                  <a:moveTo>
                    <a:pt x="26" y="17"/>
                  </a:moveTo>
                  <a:lnTo>
                    <a:pt x="26" y="17"/>
                  </a:lnTo>
                  <a:lnTo>
                    <a:pt x="22" y="30"/>
                  </a:lnTo>
                  <a:lnTo>
                    <a:pt x="18" y="35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9" y="35"/>
                  </a:lnTo>
                  <a:lnTo>
                    <a:pt x="5" y="3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5" y="4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6" y="17"/>
                  </a:lnTo>
                  <a:lnTo>
                    <a:pt x="2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1" name="Freeform 100">
              <a:extLst>
                <a:ext uri="{FF2B5EF4-FFF2-40B4-BE49-F238E27FC236}">
                  <a16:creationId xmlns:a16="http://schemas.microsoft.com/office/drawing/2014/main" id="{BCBE67DD-9A23-4B7C-AF71-71C5C482F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424" y="6342625"/>
              <a:ext cx="71913" cy="74311"/>
            </a:xfrm>
            <a:custGeom>
              <a:avLst/>
              <a:gdLst/>
              <a:ahLst/>
              <a:cxnLst>
                <a:cxn ang="0">
                  <a:pos x="30" y="18"/>
                </a:cxn>
                <a:cxn ang="0">
                  <a:pos x="30" y="18"/>
                </a:cxn>
                <a:cxn ang="0">
                  <a:pos x="26" y="26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4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6" y="4"/>
                </a:cxn>
                <a:cxn ang="0">
                  <a:pos x="30" y="18"/>
                </a:cxn>
                <a:cxn ang="0">
                  <a:pos x="30" y="18"/>
                </a:cxn>
              </a:cxnLst>
              <a:rect l="0" t="0" r="r" b="b"/>
              <a:pathLst>
                <a:path w="30" h="31">
                  <a:moveTo>
                    <a:pt x="30" y="18"/>
                  </a:moveTo>
                  <a:lnTo>
                    <a:pt x="30" y="18"/>
                  </a:lnTo>
                  <a:lnTo>
                    <a:pt x="26" y="26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4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6" y="4"/>
                  </a:lnTo>
                  <a:lnTo>
                    <a:pt x="30" y="18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2" name="Freeform 101">
              <a:extLst>
                <a:ext uri="{FF2B5EF4-FFF2-40B4-BE49-F238E27FC236}">
                  <a16:creationId xmlns:a16="http://schemas.microsoft.com/office/drawing/2014/main" id="{0CDF74F1-67CB-4FC0-B6E7-B0FFF9144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118" y="4259553"/>
              <a:ext cx="198959" cy="1136221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7" y="44"/>
                </a:cxn>
                <a:cxn ang="0">
                  <a:pos x="4" y="97"/>
                </a:cxn>
                <a:cxn ang="0">
                  <a:pos x="0" y="158"/>
                </a:cxn>
                <a:cxn ang="0">
                  <a:pos x="0" y="233"/>
                </a:cxn>
                <a:cxn ang="0">
                  <a:pos x="0" y="272"/>
                </a:cxn>
                <a:cxn ang="0">
                  <a:pos x="9" y="312"/>
                </a:cxn>
                <a:cxn ang="0">
                  <a:pos x="22" y="356"/>
                </a:cxn>
                <a:cxn ang="0">
                  <a:pos x="35" y="395"/>
                </a:cxn>
                <a:cxn ang="0">
                  <a:pos x="57" y="435"/>
                </a:cxn>
                <a:cxn ang="0">
                  <a:pos x="83" y="474"/>
                </a:cxn>
                <a:cxn ang="0">
                  <a:pos x="83" y="474"/>
                </a:cxn>
                <a:cxn ang="0">
                  <a:pos x="75" y="435"/>
                </a:cxn>
                <a:cxn ang="0">
                  <a:pos x="61" y="391"/>
                </a:cxn>
                <a:cxn ang="0">
                  <a:pos x="48" y="329"/>
                </a:cxn>
                <a:cxn ang="0">
                  <a:pos x="35" y="259"/>
                </a:cxn>
                <a:cxn ang="0">
                  <a:pos x="26" y="180"/>
                </a:cxn>
                <a:cxn ang="0">
                  <a:pos x="26" y="92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83" h="474">
                  <a:moveTo>
                    <a:pt x="31" y="0"/>
                  </a:moveTo>
                  <a:lnTo>
                    <a:pt x="31" y="0"/>
                  </a:lnTo>
                  <a:lnTo>
                    <a:pt x="17" y="44"/>
                  </a:lnTo>
                  <a:lnTo>
                    <a:pt x="4" y="97"/>
                  </a:lnTo>
                  <a:lnTo>
                    <a:pt x="0" y="158"/>
                  </a:lnTo>
                  <a:lnTo>
                    <a:pt x="0" y="233"/>
                  </a:lnTo>
                  <a:lnTo>
                    <a:pt x="0" y="272"/>
                  </a:lnTo>
                  <a:lnTo>
                    <a:pt x="9" y="312"/>
                  </a:lnTo>
                  <a:lnTo>
                    <a:pt x="22" y="356"/>
                  </a:lnTo>
                  <a:lnTo>
                    <a:pt x="35" y="395"/>
                  </a:lnTo>
                  <a:lnTo>
                    <a:pt x="57" y="435"/>
                  </a:lnTo>
                  <a:lnTo>
                    <a:pt x="83" y="474"/>
                  </a:lnTo>
                  <a:lnTo>
                    <a:pt x="83" y="474"/>
                  </a:lnTo>
                  <a:lnTo>
                    <a:pt x="75" y="435"/>
                  </a:lnTo>
                  <a:lnTo>
                    <a:pt x="61" y="391"/>
                  </a:lnTo>
                  <a:lnTo>
                    <a:pt x="48" y="329"/>
                  </a:lnTo>
                  <a:lnTo>
                    <a:pt x="35" y="259"/>
                  </a:lnTo>
                  <a:lnTo>
                    <a:pt x="26" y="180"/>
                  </a:lnTo>
                  <a:lnTo>
                    <a:pt x="26" y="92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5CD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3" name="Freeform 102">
              <a:extLst>
                <a:ext uri="{FF2B5EF4-FFF2-40B4-BE49-F238E27FC236}">
                  <a16:creationId xmlns:a16="http://schemas.microsoft.com/office/drawing/2014/main" id="{B0BE179C-A39B-4B5E-B6FE-2FC84B0CD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286" y="5522819"/>
              <a:ext cx="652009" cy="40990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48"/>
                </a:cxn>
                <a:cxn ang="0">
                  <a:pos x="22" y="39"/>
                </a:cxn>
                <a:cxn ang="0">
                  <a:pos x="53" y="35"/>
                </a:cxn>
                <a:cxn ang="0">
                  <a:pos x="88" y="35"/>
                </a:cxn>
                <a:cxn ang="0">
                  <a:pos x="132" y="48"/>
                </a:cxn>
                <a:cxn ang="0">
                  <a:pos x="154" y="57"/>
                </a:cxn>
                <a:cxn ang="0">
                  <a:pos x="176" y="70"/>
                </a:cxn>
                <a:cxn ang="0">
                  <a:pos x="202" y="87"/>
                </a:cxn>
                <a:cxn ang="0">
                  <a:pos x="224" y="109"/>
                </a:cxn>
                <a:cxn ang="0">
                  <a:pos x="250" y="136"/>
                </a:cxn>
                <a:cxn ang="0">
                  <a:pos x="272" y="171"/>
                </a:cxn>
                <a:cxn ang="0">
                  <a:pos x="272" y="171"/>
                </a:cxn>
                <a:cxn ang="0">
                  <a:pos x="250" y="127"/>
                </a:cxn>
                <a:cxn ang="0">
                  <a:pos x="224" y="87"/>
                </a:cxn>
                <a:cxn ang="0">
                  <a:pos x="189" y="48"/>
                </a:cxn>
                <a:cxn ang="0">
                  <a:pos x="171" y="30"/>
                </a:cxn>
                <a:cxn ang="0">
                  <a:pos x="149" y="17"/>
                </a:cxn>
                <a:cxn ang="0">
                  <a:pos x="127" y="4"/>
                </a:cxn>
                <a:cxn ang="0">
                  <a:pos x="101" y="0"/>
                </a:cxn>
                <a:cxn ang="0">
                  <a:pos x="79" y="0"/>
                </a:cxn>
                <a:cxn ang="0">
                  <a:pos x="53" y="9"/>
                </a:cxn>
                <a:cxn ang="0">
                  <a:pos x="26" y="22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272" h="171">
                  <a:moveTo>
                    <a:pt x="0" y="48"/>
                  </a:moveTo>
                  <a:lnTo>
                    <a:pt x="0" y="48"/>
                  </a:lnTo>
                  <a:lnTo>
                    <a:pt x="22" y="39"/>
                  </a:lnTo>
                  <a:lnTo>
                    <a:pt x="53" y="35"/>
                  </a:lnTo>
                  <a:lnTo>
                    <a:pt x="88" y="35"/>
                  </a:lnTo>
                  <a:lnTo>
                    <a:pt x="132" y="48"/>
                  </a:lnTo>
                  <a:lnTo>
                    <a:pt x="154" y="57"/>
                  </a:lnTo>
                  <a:lnTo>
                    <a:pt x="176" y="70"/>
                  </a:lnTo>
                  <a:lnTo>
                    <a:pt x="202" y="87"/>
                  </a:lnTo>
                  <a:lnTo>
                    <a:pt x="224" y="109"/>
                  </a:lnTo>
                  <a:lnTo>
                    <a:pt x="250" y="136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50" y="127"/>
                  </a:lnTo>
                  <a:lnTo>
                    <a:pt x="224" y="87"/>
                  </a:lnTo>
                  <a:lnTo>
                    <a:pt x="189" y="48"/>
                  </a:lnTo>
                  <a:lnTo>
                    <a:pt x="171" y="30"/>
                  </a:lnTo>
                  <a:lnTo>
                    <a:pt x="149" y="17"/>
                  </a:lnTo>
                  <a:lnTo>
                    <a:pt x="127" y="4"/>
                  </a:lnTo>
                  <a:lnTo>
                    <a:pt x="101" y="0"/>
                  </a:lnTo>
                  <a:lnTo>
                    <a:pt x="79" y="0"/>
                  </a:lnTo>
                  <a:lnTo>
                    <a:pt x="53" y="9"/>
                  </a:lnTo>
                  <a:lnTo>
                    <a:pt x="26" y="2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4" name="Freeform 103">
              <a:extLst>
                <a:ext uri="{FF2B5EF4-FFF2-40B4-BE49-F238E27FC236}">
                  <a16:creationId xmlns:a16="http://schemas.microsoft.com/office/drawing/2014/main" id="{C6556AA3-6620-4FCE-8C6E-53C9C33A6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646" y="6289889"/>
              <a:ext cx="347579" cy="1366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4" y="18"/>
                </a:cxn>
                <a:cxn ang="0">
                  <a:pos x="18" y="26"/>
                </a:cxn>
                <a:cxn ang="0">
                  <a:pos x="35" y="35"/>
                </a:cxn>
                <a:cxn ang="0">
                  <a:pos x="61" y="40"/>
                </a:cxn>
                <a:cxn ang="0">
                  <a:pos x="97" y="35"/>
                </a:cxn>
                <a:cxn ang="0">
                  <a:pos x="145" y="31"/>
                </a:cxn>
                <a:cxn ang="0">
                  <a:pos x="145" y="31"/>
                </a:cxn>
                <a:cxn ang="0">
                  <a:pos x="123" y="40"/>
                </a:cxn>
                <a:cxn ang="0">
                  <a:pos x="97" y="48"/>
                </a:cxn>
                <a:cxn ang="0">
                  <a:pos x="70" y="57"/>
                </a:cxn>
                <a:cxn ang="0">
                  <a:pos x="44" y="57"/>
                </a:cxn>
                <a:cxn ang="0">
                  <a:pos x="31" y="57"/>
                </a:cxn>
                <a:cxn ang="0">
                  <a:pos x="18" y="53"/>
                </a:cxn>
                <a:cxn ang="0">
                  <a:pos x="9" y="44"/>
                </a:cxn>
                <a:cxn ang="0">
                  <a:pos x="4" y="35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5" h="57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4" y="18"/>
                  </a:lnTo>
                  <a:lnTo>
                    <a:pt x="18" y="26"/>
                  </a:lnTo>
                  <a:lnTo>
                    <a:pt x="35" y="35"/>
                  </a:lnTo>
                  <a:lnTo>
                    <a:pt x="61" y="40"/>
                  </a:lnTo>
                  <a:lnTo>
                    <a:pt x="97" y="35"/>
                  </a:lnTo>
                  <a:lnTo>
                    <a:pt x="145" y="31"/>
                  </a:lnTo>
                  <a:lnTo>
                    <a:pt x="145" y="31"/>
                  </a:lnTo>
                  <a:lnTo>
                    <a:pt x="123" y="40"/>
                  </a:lnTo>
                  <a:lnTo>
                    <a:pt x="97" y="48"/>
                  </a:lnTo>
                  <a:lnTo>
                    <a:pt x="70" y="57"/>
                  </a:lnTo>
                  <a:lnTo>
                    <a:pt x="44" y="57"/>
                  </a:lnTo>
                  <a:lnTo>
                    <a:pt x="31" y="57"/>
                  </a:lnTo>
                  <a:lnTo>
                    <a:pt x="18" y="53"/>
                  </a:lnTo>
                  <a:lnTo>
                    <a:pt x="9" y="44"/>
                  </a:lnTo>
                  <a:lnTo>
                    <a:pt x="4" y="35"/>
                  </a:lnTo>
                  <a:lnTo>
                    <a:pt x="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5" name="Freeform 104">
              <a:extLst>
                <a:ext uri="{FF2B5EF4-FFF2-40B4-BE49-F238E27FC236}">
                  <a16:creationId xmlns:a16="http://schemas.microsoft.com/office/drawing/2014/main" id="{142D2E33-41E1-410E-88EF-875968097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073" y="6100519"/>
              <a:ext cx="589684" cy="11506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48"/>
                </a:cxn>
                <a:cxn ang="0">
                  <a:pos x="22" y="44"/>
                </a:cxn>
                <a:cxn ang="0">
                  <a:pos x="84" y="31"/>
                </a:cxn>
                <a:cxn ang="0">
                  <a:pos x="163" y="18"/>
                </a:cxn>
                <a:cxn ang="0">
                  <a:pos x="207" y="13"/>
                </a:cxn>
                <a:cxn ang="0">
                  <a:pos x="246" y="18"/>
                </a:cxn>
                <a:cxn ang="0">
                  <a:pos x="246" y="18"/>
                </a:cxn>
                <a:cxn ang="0">
                  <a:pos x="220" y="9"/>
                </a:cxn>
                <a:cxn ang="0">
                  <a:pos x="193" y="4"/>
                </a:cxn>
                <a:cxn ang="0">
                  <a:pos x="158" y="0"/>
                </a:cxn>
                <a:cxn ang="0">
                  <a:pos x="119" y="0"/>
                </a:cxn>
                <a:cxn ang="0">
                  <a:pos x="75" y="4"/>
                </a:cxn>
                <a:cxn ang="0">
                  <a:pos x="57" y="13"/>
                </a:cxn>
                <a:cxn ang="0">
                  <a:pos x="35" y="22"/>
                </a:cxn>
                <a:cxn ang="0">
                  <a:pos x="18" y="35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246" h="48">
                  <a:moveTo>
                    <a:pt x="0" y="48"/>
                  </a:moveTo>
                  <a:lnTo>
                    <a:pt x="0" y="48"/>
                  </a:lnTo>
                  <a:lnTo>
                    <a:pt x="22" y="44"/>
                  </a:lnTo>
                  <a:lnTo>
                    <a:pt x="84" y="31"/>
                  </a:lnTo>
                  <a:lnTo>
                    <a:pt x="163" y="18"/>
                  </a:lnTo>
                  <a:lnTo>
                    <a:pt x="207" y="13"/>
                  </a:lnTo>
                  <a:lnTo>
                    <a:pt x="246" y="18"/>
                  </a:lnTo>
                  <a:lnTo>
                    <a:pt x="246" y="18"/>
                  </a:lnTo>
                  <a:lnTo>
                    <a:pt x="220" y="9"/>
                  </a:lnTo>
                  <a:lnTo>
                    <a:pt x="193" y="4"/>
                  </a:lnTo>
                  <a:lnTo>
                    <a:pt x="158" y="0"/>
                  </a:lnTo>
                  <a:lnTo>
                    <a:pt x="119" y="0"/>
                  </a:lnTo>
                  <a:lnTo>
                    <a:pt x="75" y="4"/>
                  </a:lnTo>
                  <a:lnTo>
                    <a:pt x="57" y="13"/>
                  </a:lnTo>
                  <a:lnTo>
                    <a:pt x="35" y="22"/>
                  </a:lnTo>
                  <a:lnTo>
                    <a:pt x="18" y="35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6" name="Freeform 105">
              <a:extLst>
                <a:ext uri="{FF2B5EF4-FFF2-40B4-BE49-F238E27FC236}">
                  <a16:creationId xmlns:a16="http://schemas.microsoft.com/office/drawing/2014/main" id="{93038AF5-A0F5-40A8-B6DF-F75C7B798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19541" y="6469671"/>
              <a:ext cx="2356342" cy="17738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970" y="61"/>
                </a:cxn>
                <a:cxn ang="0">
                  <a:pos x="970" y="61"/>
                </a:cxn>
                <a:cxn ang="0">
                  <a:pos x="974" y="57"/>
                </a:cxn>
                <a:cxn ang="0">
                  <a:pos x="983" y="48"/>
                </a:cxn>
                <a:cxn ang="0">
                  <a:pos x="983" y="39"/>
                </a:cxn>
                <a:cxn ang="0">
                  <a:pos x="983" y="30"/>
                </a:cxn>
                <a:cxn ang="0">
                  <a:pos x="979" y="17"/>
                </a:cxn>
                <a:cxn ang="0">
                  <a:pos x="970" y="0"/>
                </a:cxn>
                <a:cxn ang="0">
                  <a:pos x="18" y="4"/>
                </a:cxn>
                <a:cxn ang="0">
                  <a:pos x="0" y="74"/>
                </a:cxn>
              </a:cxnLst>
              <a:rect l="0" t="0" r="r" b="b"/>
              <a:pathLst>
                <a:path w="983" h="74">
                  <a:moveTo>
                    <a:pt x="0" y="74"/>
                  </a:moveTo>
                  <a:lnTo>
                    <a:pt x="970" y="61"/>
                  </a:lnTo>
                  <a:lnTo>
                    <a:pt x="970" y="61"/>
                  </a:lnTo>
                  <a:lnTo>
                    <a:pt x="974" y="57"/>
                  </a:lnTo>
                  <a:lnTo>
                    <a:pt x="983" y="48"/>
                  </a:lnTo>
                  <a:lnTo>
                    <a:pt x="983" y="39"/>
                  </a:lnTo>
                  <a:lnTo>
                    <a:pt x="983" y="30"/>
                  </a:lnTo>
                  <a:lnTo>
                    <a:pt x="979" y="17"/>
                  </a:lnTo>
                  <a:lnTo>
                    <a:pt x="970" y="0"/>
                  </a:lnTo>
                  <a:lnTo>
                    <a:pt x="18" y="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A19B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7" name="Freeform 107">
              <a:extLst>
                <a:ext uri="{FF2B5EF4-FFF2-40B4-BE49-F238E27FC236}">
                  <a16:creationId xmlns:a16="http://schemas.microsoft.com/office/drawing/2014/main" id="{691AA1B6-FCE3-40CA-AB93-05D5472A7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1018" y="6026209"/>
              <a:ext cx="1968013" cy="48421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680" y="0"/>
                </a:cxn>
                <a:cxn ang="0">
                  <a:pos x="821" y="150"/>
                </a:cxn>
                <a:cxn ang="0">
                  <a:pos x="198" y="202"/>
                </a:cxn>
                <a:cxn ang="0">
                  <a:pos x="0" y="27"/>
                </a:cxn>
              </a:cxnLst>
              <a:rect l="0" t="0" r="r" b="b"/>
              <a:pathLst>
                <a:path w="821" h="202">
                  <a:moveTo>
                    <a:pt x="0" y="27"/>
                  </a:moveTo>
                  <a:lnTo>
                    <a:pt x="680" y="0"/>
                  </a:lnTo>
                  <a:lnTo>
                    <a:pt x="821" y="150"/>
                  </a:lnTo>
                  <a:lnTo>
                    <a:pt x="198" y="20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8E4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8" name="Freeform 138">
              <a:extLst>
                <a:ext uri="{FF2B5EF4-FFF2-40B4-BE49-F238E27FC236}">
                  <a16:creationId xmlns:a16="http://schemas.microsoft.com/office/drawing/2014/main" id="{1FCEDF84-7D77-4E6C-94DE-13C58622B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1114" y="4492070"/>
              <a:ext cx="2924452" cy="2071087"/>
            </a:xfrm>
            <a:custGeom>
              <a:avLst/>
              <a:gdLst/>
              <a:ahLst/>
              <a:cxnLst>
                <a:cxn ang="0">
                  <a:pos x="1220" y="52"/>
                </a:cxn>
                <a:cxn ang="0">
                  <a:pos x="1190" y="26"/>
                </a:cxn>
                <a:cxn ang="0">
                  <a:pos x="211" y="0"/>
                </a:cxn>
                <a:cxn ang="0">
                  <a:pos x="0" y="820"/>
                </a:cxn>
                <a:cxn ang="0">
                  <a:pos x="27" y="864"/>
                </a:cxn>
                <a:cxn ang="0">
                  <a:pos x="961" y="842"/>
                </a:cxn>
                <a:cxn ang="0">
                  <a:pos x="1220" y="52"/>
                </a:cxn>
              </a:cxnLst>
              <a:rect l="0" t="0" r="r" b="b"/>
              <a:pathLst>
                <a:path w="1220" h="864">
                  <a:moveTo>
                    <a:pt x="1220" y="52"/>
                  </a:moveTo>
                  <a:lnTo>
                    <a:pt x="1190" y="26"/>
                  </a:lnTo>
                  <a:lnTo>
                    <a:pt x="211" y="0"/>
                  </a:lnTo>
                  <a:lnTo>
                    <a:pt x="0" y="820"/>
                  </a:lnTo>
                  <a:lnTo>
                    <a:pt x="27" y="864"/>
                  </a:lnTo>
                  <a:lnTo>
                    <a:pt x="961" y="842"/>
                  </a:lnTo>
                  <a:lnTo>
                    <a:pt x="1220" y="52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" name="Freeform 139">
              <a:extLst>
                <a:ext uri="{FF2B5EF4-FFF2-40B4-BE49-F238E27FC236}">
                  <a16:creationId xmlns:a16="http://schemas.microsoft.com/office/drawing/2014/main" id="{6D49FD51-C41D-4773-9EAF-59A62787E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8378" y="4585557"/>
              <a:ext cx="2871716" cy="1977601"/>
            </a:xfrm>
            <a:custGeom>
              <a:avLst/>
              <a:gdLst/>
              <a:ahLst/>
              <a:cxnLst>
                <a:cxn ang="0">
                  <a:pos x="1198" y="13"/>
                </a:cxn>
                <a:cxn ang="0">
                  <a:pos x="224" y="0"/>
                </a:cxn>
                <a:cxn ang="0">
                  <a:pos x="0" y="825"/>
                </a:cxn>
                <a:cxn ang="0">
                  <a:pos x="957" y="808"/>
                </a:cxn>
                <a:cxn ang="0">
                  <a:pos x="1198" y="13"/>
                </a:cxn>
              </a:cxnLst>
              <a:rect l="0" t="0" r="r" b="b"/>
              <a:pathLst>
                <a:path w="1198" h="825">
                  <a:moveTo>
                    <a:pt x="1198" y="13"/>
                  </a:moveTo>
                  <a:lnTo>
                    <a:pt x="224" y="0"/>
                  </a:lnTo>
                  <a:lnTo>
                    <a:pt x="0" y="825"/>
                  </a:lnTo>
                  <a:lnTo>
                    <a:pt x="957" y="808"/>
                  </a:lnTo>
                  <a:lnTo>
                    <a:pt x="1198" y="13"/>
                  </a:lnTo>
                  <a:close/>
                </a:path>
              </a:pathLst>
            </a:custGeom>
            <a:solidFill>
              <a:srgbClr val="B6AD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78328165"/>
      </p:ext>
    </p:extLst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Rectangle 841">
            <a:extLst>
              <a:ext uri="{FF2B5EF4-FFF2-40B4-BE49-F238E27FC236}">
                <a16:creationId xmlns:a16="http://schemas.microsoft.com/office/drawing/2014/main" id="{BC547535-314F-45ED-9FFC-B33010CB4752}"/>
              </a:ext>
            </a:extLst>
          </p:cNvPr>
          <p:cNvSpPr/>
          <p:nvPr/>
        </p:nvSpPr>
        <p:spPr>
          <a:xfrm>
            <a:off x="260584" y="108861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" name="Rectangle 724">
            <a:extLst>
              <a:ext uri="{FF2B5EF4-FFF2-40B4-BE49-F238E27FC236}">
                <a16:creationId xmlns:a16="http://schemas.microsoft.com/office/drawing/2014/main" id="{3EB6D96E-C7D6-4C14-9A66-C3D956CB3A97}"/>
              </a:ext>
            </a:extLst>
          </p:cNvPr>
          <p:cNvSpPr/>
          <p:nvPr/>
        </p:nvSpPr>
        <p:spPr>
          <a:xfrm>
            <a:off x="5729719" y="107516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ctangle 721">
            <a:extLst>
              <a:ext uri="{FF2B5EF4-FFF2-40B4-BE49-F238E27FC236}">
                <a16:creationId xmlns:a16="http://schemas.microsoft.com/office/drawing/2014/main" id="{AAE9B6AF-DCF8-40D0-8A2D-FFFFE024B56B}"/>
              </a:ext>
            </a:extLst>
          </p:cNvPr>
          <p:cNvSpPr/>
          <p:nvPr/>
        </p:nvSpPr>
        <p:spPr>
          <a:xfrm>
            <a:off x="3001034" y="107516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Rectangle 722">
            <a:extLst>
              <a:ext uri="{FF2B5EF4-FFF2-40B4-BE49-F238E27FC236}">
                <a16:creationId xmlns:a16="http://schemas.microsoft.com/office/drawing/2014/main" id="{1DE0F8C3-5D3E-40F4-9845-D08DC4426FF0}"/>
              </a:ext>
            </a:extLst>
          </p:cNvPr>
          <p:cNvSpPr/>
          <p:nvPr/>
        </p:nvSpPr>
        <p:spPr>
          <a:xfrm>
            <a:off x="3001034" y="4509763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" name="Rectangle 725">
            <a:extLst>
              <a:ext uri="{FF2B5EF4-FFF2-40B4-BE49-F238E27FC236}">
                <a16:creationId xmlns:a16="http://schemas.microsoft.com/office/drawing/2014/main" id="{8E7A8CB3-890A-45BF-8195-DD0ADECA3DAA}"/>
              </a:ext>
            </a:extLst>
          </p:cNvPr>
          <p:cNvSpPr/>
          <p:nvPr/>
        </p:nvSpPr>
        <p:spPr>
          <a:xfrm>
            <a:off x="5729719" y="4509763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8" name="Rectangle 667">
            <a:extLst>
              <a:ext uri="{FF2B5EF4-FFF2-40B4-BE49-F238E27FC236}">
                <a16:creationId xmlns:a16="http://schemas.microsoft.com/office/drawing/2014/main" id="{F9027718-15EE-4300-BA52-CF18640ED7EC}"/>
              </a:ext>
            </a:extLst>
          </p:cNvPr>
          <p:cNvSpPr/>
          <p:nvPr/>
        </p:nvSpPr>
        <p:spPr>
          <a:xfrm>
            <a:off x="266185" y="107516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AAAFBD-7878-42A8-9042-23853F17E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16" name="Group 6">
            <a:extLst>
              <a:ext uri="{FF2B5EF4-FFF2-40B4-BE49-F238E27FC236}">
                <a16:creationId xmlns:a16="http://schemas.microsoft.com/office/drawing/2014/main" id="{DDF4933C-D92E-4A6C-A033-0B52DF9E6CF3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5798974" y="4678451"/>
            <a:ext cx="2647969" cy="2031558"/>
            <a:chOff x="922" y="777"/>
            <a:chExt cx="4081" cy="3131"/>
          </a:xfrm>
          <a:effectLst/>
        </p:grpSpPr>
        <p:sp>
          <p:nvSpPr>
            <p:cNvPr id="417" name="Freeform 9">
              <a:extLst>
                <a:ext uri="{FF2B5EF4-FFF2-40B4-BE49-F238E27FC236}">
                  <a16:creationId xmlns:a16="http://schemas.microsoft.com/office/drawing/2014/main" id="{D9F7EE2C-A45B-42F3-9AE7-9BAEEAB62BFB}"/>
                </a:ext>
              </a:extLst>
            </p:cNvPr>
            <p:cNvSpPr>
              <a:spLocks noEditPoints="1"/>
            </p:cNvSpPr>
            <p:nvPr/>
          </p:nvSpPr>
          <p:spPr bwMode="auto">
            <a:xfrm rot="20836668">
              <a:off x="1787" y="2081"/>
              <a:ext cx="1264" cy="1110"/>
            </a:xfrm>
            <a:custGeom>
              <a:avLst/>
              <a:gdLst/>
              <a:ahLst/>
              <a:cxnLst>
                <a:cxn ang="0">
                  <a:pos x="1172" y="93"/>
                </a:cxn>
                <a:cxn ang="0">
                  <a:pos x="1122" y="143"/>
                </a:cxn>
                <a:cxn ang="0">
                  <a:pos x="1079" y="207"/>
                </a:cxn>
                <a:cxn ang="0">
                  <a:pos x="1015" y="286"/>
                </a:cxn>
                <a:cxn ang="0">
                  <a:pos x="915" y="386"/>
                </a:cxn>
                <a:cxn ang="0">
                  <a:pos x="872" y="443"/>
                </a:cxn>
                <a:cxn ang="0">
                  <a:pos x="807" y="471"/>
                </a:cxn>
                <a:cxn ang="0">
                  <a:pos x="729" y="571"/>
                </a:cxn>
                <a:cxn ang="0">
                  <a:pos x="729" y="571"/>
                </a:cxn>
                <a:cxn ang="0">
                  <a:pos x="600" y="607"/>
                </a:cxn>
                <a:cxn ang="0">
                  <a:pos x="550" y="671"/>
                </a:cxn>
                <a:cxn ang="0">
                  <a:pos x="557" y="671"/>
                </a:cxn>
                <a:cxn ang="0">
                  <a:pos x="500" y="693"/>
                </a:cxn>
                <a:cxn ang="0">
                  <a:pos x="429" y="700"/>
                </a:cxn>
                <a:cxn ang="0">
                  <a:pos x="286" y="729"/>
                </a:cxn>
                <a:cxn ang="0">
                  <a:pos x="1179" y="93"/>
                </a:cxn>
                <a:cxn ang="0">
                  <a:pos x="1143" y="100"/>
                </a:cxn>
                <a:cxn ang="0">
                  <a:pos x="1108" y="121"/>
                </a:cxn>
                <a:cxn ang="0">
                  <a:pos x="1115" y="200"/>
                </a:cxn>
                <a:cxn ang="0">
                  <a:pos x="1058" y="214"/>
                </a:cxn>
                <a:cxn ang="0">
                  <a:pos x="1022" y="264"/>
                </a:cxn>
                <a:cxn ang="0">
                  <a:pos x="1036" y="328"/>
                </a:cxn>
                <a:cxn ang="0">
                  <a:pos x="943" y="328"/>
                </a:cxn>
                <a:cxn ang="0">
                  <a:pos x="922" y="378"/>
                </a:cxn>
                <a:cxn ang="0">
                  <a:pos x="893" y="464"/>
                </a:cxn>
                <a:cxn ang="0">
                  <a:pos x="843" y="450"/>
                </a:cxn>
                <a:cxn ang="0">
                  <a:pos x="829" y="500"/>
                </a:cxn>
                <a:cxn ang="0">
                  <a:pos x="822" y="507"/>
                </a:cxn>
                <a:cxn ang="0">
                  <a:pos x="765" y="500"/>
                </a:cxn>
                <a:cxn ang="0">
                  <a:pos x="736" y="571"/>
                </a:cxn>
                <a:cxn ang="0">
                  <a:pos x="707" y="571"/>
                </a:cxn>
                <a:cxn ang="0">
                  <a:pos x="672" y="579"/>
                </a:cxn>
                <a:cxn ang="0">
                  <a:pos x="650" y="643"/>
                </a:cxn>
                <a:cxn ang="0">
                  <a:pos x="593" y="600"/>
                </a:cxn>
                <a:cxn ang="0">
                  <a:pos x="565" y="664"/>
                </a:cxn>
                <a:cxn ang="0">
                  <a:pos x="550" y="679"/>
                </a:cxn>
                <a:cxn ang="0">
                  <a:pos x="500" y="650"/>
                </a:cxn>
                <a:cxn ang="0">
                  <a:pos x="493" y="707"/>
                </a:cxn>
                <a:cxn ang="0">
                  <a:pos x="422" y="679"/>
                </a:cxn>
                <a:cxn ang="0">
                  <a:pos x="400" y="750"/>
                </a:cxn>
                <a:cxn ang="0">
                  <a:pos x="350" y="714"/>
                </a:cxn>
                <a:cxn ang="0">
                  <a:pos x="286" y="714"/>
                </a:cxn>
                <a:cxn ang="0">
                  <a:pos x="229" y="779"/>
                </a:cxn>
                <a:cxn ang="0">
                  <a:pos x="221" y="786"/>
                </a:cxn>
                <a:cxn ang="0">
                  <a:pos x="150" y="779"/>
                </a:cxn>
                <a:cxn ang="0">
                  <a:pos x="136" y="764"/>
                </a:cxn>
                <a:cxn ang="0">
                  <a:pos x="79" y="822"/>
                </a:cxn>
                <a:cxn ang="0">
                  <a:pos x="36" y="843"/>
                </a:cxn>
                <a:cxn ang="0">
                  <a:pos x="50" y="850"/>
                </a:cxn>
                <a:cxn ang="0">
                  <a:pos x="157" y="814"/>
                </a:cxn>
                <a:cxn ang="0">
                  <a:pos x="286" y="772"/>
                </a:cxn>
                <a:cxn ang="0">
                  <a:pos x="422" y="750"/>
                </a:cxn>
                <a:cxn ang="0">
                  <a:pos x="522" y="707"/>
                </a:cxn>
                <a:cxn ang="0">
                  <a:pos x="650" y="657"/>
                </a:cxn>
                <a:cxn ang="0">
                  <a:pos x="736" y="586"/>
                </a:cxn>
                <a:cxn ang="0">
                  <a:pos x="836" y="507"/>
                </a:cxn>
                <a:cxn ang="0">
                  <a:pos x="922" y="464"/>
                </a:cxn>
                <a:cxn ang="0">
                  <a:pos x="986" y="357"/>
                </a:cxn>
                <a:cxn ang="0">
                  <a:pos x="1093" y="250"/>
                </a:cxn>
                <a:cxn ang="0">
                  <a:pos x="1179" y="107"/>
                </a:cxn>
              </a:cxnLst>
              <a:rect l="0" t="0" r="r" b="b"/>
              <a:pathLst>
                <a:path w="1208" h="850">
                  <a:moveTo>
                    <a:pt x="1143" y="93"/>
                  </a:moveTo>
                  <a:lnTo>
                    <a:pt x="1143" y="93"/>
                  </a:lnTo>
                  <a:lnTo>
                    <a:pt x="1136" y="85"/>
                  </a:lnTo>
                  <a:lnTo>
                    <a:pt x="1136" y="85"/>
                  </a:lnTo>
                  <a:lnTo>
                    <a:pt x="1136" y="71"/>
                  </a:lnTo>
                  <a:lnTo>
                    <a:pt x="1136" y="71"/>
                  </a:lnTo>
                  <a:lnTo>
                    <a:pt x="1143" y="71"/>
                  </a:lnTo>
                  <a:lnTo>
                    <a:pt x="1150" y="71"/>
                  </a:lnTo>
                  <a:lnTo>
                    <a:pt x="1150" y="71"/>
                  </a:lnTo>
                  <a:lnTo>
                    <a:pt x="1165" y="85"/>
                  </a:lnTo>
                  <a:lnTo>
                    <a:pt x="1172" y="93"/>
                  </a:lnTo>
                  <a:lnTo>
                    <a:pt x="1172" y="93"/>
                  </a:lnTo>
                  <a:lnTo>
                    <a:pt x="1158" y="93"/>
                  </a:lnTo>
                  <a:lnTo>
                    <a:pt x="1143" y="93"/>
                  </a:lnTo>
                  <a:close/>
                  <a:moveTo>
                    <a:pt x="1108" y="135"/>
                  </a:moveTo>
                  <a:lnTo>
                    <a:pt x="1108" y="135"/>
                  </a:lnTo>
                  <a:lnTo>
                    <a:pt x="1108" y="128"/>
                  </a:lnTo>
                  <a:lnTo>
                    <a:pt x="1108" y="128"/>
                  </a:lnTo>
                  <a:lnTo>
                    <a:pt x="1115" y="128"/>
                  </a:lnTo>
                  <a:lnTo>
                    <a:pt x="1115" y="128"/>
                  </a:lnTo>
                  <a:lnTo>
                    <a:pt x="1122" y="135"/>
                  </a:lnTo>
                  <a:lnTo>
                    <a:pt x="1136" y="143"/>
                  </a:lnTo>
                  <a:lnTo>
                    <a:pt x="1136" y="143"/>
                  </a:lnTo>
                  <a:lnTo>
                    <a:pt x="1122" y="143"/>
                  </a:lnTo>
                  <a:lnTo>
                    <a:pt x="1108" y="135"/>
                  </a:lnTo>
                  <a:close/>
                  <a:moveTo>
                    <a:pt x="1065" y="207"/>
                  </a:moveTo>
                  <a:lnTo>
                    <a:pt x="1065" y="207"/>
                  </a:lnTo>
                  <a:lnTo>
                    <a:pt x="1058" y="200"/>
                  </a:lnTo>
                  <a:lnTo>
                    <a:pt x="1050" y="193"/>
                  </a:lnTo>
                  <a:lnTo>
                    <a:pt x="1050" y="193"/>
                  </a:lnTo>
                  <a:lnTo>
                    <a:pt x="1058" y="193"/>
                  </a:lnTo>
                  <a:lnTo>
                    <a:pt x="1058" y="193"/>
                  </a:lnTo>
                  <a:lnTo>
                    <a:pt x="1072" y="193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65" y="207"/>
                  </a:lnTo>
                  <a:close/>
                  <a:moveTo>
                    <a:pt x="1015" y="286"/>
                  </a:moveTo>
                  <a:lnTo>
                    <a:pt x="1015" y="286"/>
                  </a:lnTo>
                  <a:lnTo>
                    <a:pt x="1015" y="278"/>
                  </a:lnTo>
                  <a:lnTo>
                    <a:pt x="1008" y="271"/>
                  </a:lnTo>
                  <a:lnTo>
                    <a:pt x="1008" y="271"/>
                  </a:lnTo>
                  <a:lnTo>
                    <a:pt x="1015" y="271"/>
                  </a:lnTo>
                  <a:lnTo>
                    <a:pt x="1015" y="271"/>
                  </a:lnTo>
                  <a:lnTo>
                    <a:pt x="1029" y="286"/>
                  </a:lnTo>
                  <a:lnTo>
                    <a:pt x="1029" y="286"/>
                  </a:lnTo>
                  <a:lnTo>
                    <a:pt x="1015" y="286"/>
                  </a:lnTo>
                  <a:close/>
                  <a:moveTo>
                    <a:pt x="958" y="328"/>
                  </a:moveTo>
                  <a:lnTo>
                    <a:pt x="958" y="328"/>
                  </a:lnTo>
                  <a:lnTo>
                    <a:pt x="965" y="328"/>
                  </a:lnTo>
                  <a:lnTo>
                    <a:pt x="965" y="328"/>
                  </a:lnTo>
                  <a:lnTo>
                    <a:pt x="979" y="350"/>
                  </a:lnTo>
                  <a:lnTo>
                    <a:pt x="979" y="350"/>
                  </a:lnTo>
                  <a:lnTo>
                    <a:pt x="965" y="343"/>
                  </a:lnTo>
                  <a:lnTo>
                    <a:pt x="958" y="328"/>
                  </a:lnTo>
                  <a:close/>
                  <a:moveTo>
                    <a:pt x="915" y="386"/>
                  </a:moveTo>
                  <a:lnTo>
                    <a:pt x="915" y="386"/>
                  </a:lnTo>
                  <a:lnTo>
                    <a:pt x="915" y="386"/>
                  </a:lnTo>
                  <a:lnTo>
                    <a:pt x="915" y="386"/>
                  </a:lnTo>
                  <a:lnTo>
                    <a:pt x="922" y="393"/>
                  </a:lnTo>
                  <a:lnTo>
                    <a:pt x="922" y="393"/>
                  </a:lnTo>
                  <a:lnTo>
                    <a:pt x="915" y="386"/>
                  </a:lnTo>
                  <a:close/>
                  <a:moveTo>
                    <a:pt x="857" y="450"/>
                  </a:moveTo>
                  <a:lnTo>
                    <a:pt x="857" y="450"/>
                  </a:lnTo>
                  <a:lnTo>
                    <a:pt x="850" y="436"/>
                  </a:lnTo>
                  <a:lnTo>
                    <a:pt x="850" y="436"/>
                  </a:lnTo>
                  <a:lnTo>
                    <a:pt x="857" y="428"/>
                  </a:lnTo>
                  <a:lnTo>
                    <a:pt x="857" y="428"/>
                  </a:lnTo>
                  <a:lnTo>
                    <a:pt x="865" y="436"/>
                  </a:lnTo>
                  <a:lnTo>
                    <a:pt x="865" y="436"/>
                  </a:lnTo>
                  <a:lnTo>
                    <a:pt x="872" y="443"/>
                  </a:lnTo>
                  <a:lnTo>
                    <a:pt x="879" y="464"/>
                  </a:lnTo>
                  <a:lnTo>
                    <a:pt x="879" y="464"/>
                  </a:lnTo>
                  <a:lnTo>
                    <a:pt x="857" y="450"/>
                  </a:lnTo>
                  <a:close/>
                  <a:moveTo>
                    <a:pt x="807" y="471"/>
                  </a:moveTo>
                  <a:lnTo>
                    <a:pt x="807" y="471"/>
                  </a:lnTo>
                  <a:lnTo>
                    <a:pt x="807" y="471"/>
                  </a:lnTo>
                  <a:lnTo>
                    <a:pt x="807" y="471"/>
                  </a:lnTo>
                  <a:lnTo>
                    <a:pt x="815" y="479"/>
                  </a:lnTo>
                  <a:lnTo>
                    <a:pt x="822" y="493"/>
                  </a:lnTo>
                  <a:lnTo>
                    <a:pt x="822" y="493"/>
                  </a:lnTo>
                  <a:lnTo>
                    <a:pt x="807" y="486"/>
                  </a:lnTo>
                  <a:lnTo>
                    <a:pt x="807" y="471"/>
                  </a:lnTo>
                  <a:close/>
                  <a:moveTo>
                    <a:pt x="765" y="507"/>
                  </a:moveTo>
                  <a:lnTo>
                    <a:pt x="765" y="507"/>
                  </a:lnTo>
                  <a:lnTo>
                    <a:pt x="765" y="507"/>
                  </a:lnTo>
                  <a:lnTo>
                    <a:pt x="765" y="507"/>
                  </a:lnTo>
                  <a:lnTo>
                    <a:pt x="772" y="507"/>
                  </a:lnTo>
                  <a:lnTo>
                    <a:pt x="779" y="514"/>
                  </a:lnTo>
                  <a:lnTo>
                    <a:pt x="779" y="514"/>
                  </a:lnTo>
                  <a:lnTo>
                    <a:pt x="779" y="536"/>
                  </a:lnTo>
                  <a:lnTo>
                    <a:pt x="779" y="536"/>
                  </a:lnTo>
                  <a:lnTo>
                    <a:pt x="765" y="521"/>
                  </a:lnTo>
                  <a:lnTo>
                    <a:pt x="765" y="507"/>
                  </a:lnTo>
                  <a:close/>
                  <a:moveTo>
                    <a:pt x="729" y="571"/>
                  </a:moveTo>
                  <a:lnTo>
                    <a:pt x="729" y="571"/>
                  </a:lnTo>
                  <a:lnTo>
                    <a:pt x="715" y="571"/>
                  </a:lnTo>
                  <a:lnTo>
                    <a:pt x="707" y="557"/>
                  </a:lnTo>
                  <a:lnTo>
                    <a:pt x="707" y="557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22" y="550"/>
                  </a:lnTo>
                  <a:lnTo>
                    <a:pt x="729" y="557"/>
                  </a:lnTo>
                  <a:lnTo>
                    <a:pt x="729" y="557"/>
                  </a:lnTo>
                  <a:lnTo>
                    <a:pt x="729" y="571"/>
                  </a:lnTo>
                  <a:lnTo>
                    <a:pt x="729" y="571"/>
                  </a:lnTo>
                  <a:lnTo>
                    <a:pt x="729" y="571"/>
                  </a:lnTo>
                  <a:close/>
                  <a:moveTo>
                    <a:pt x="657" y="579"/>
                  </a:moveTo>
                  <a:lnTo>
                    <a:pt x="657" y="579"/>
                  </a:lnTo>
                  <a:lnTo>
                    <a:pt x="665" y="593"/>
                  </a:lnTo>
                  <a:lnTo>
                    <a:pt x="665" y="593"/>
                  </a:lnTo>
                  <a:lnTo>
                    <a:pt x="657" y="579"/>
                  </a:lnTo>
                  <a:lnTo>
                    <a:pt x="657" y="579"/>
                  </a:lnTo>
                  <a:lnTo>
                    <a:pt x="657" y="579"/>
                  </a:lnTo>
                  <a:close/>
                  <a:moveTo>
                    <a:pt x="600" y="614"/>
                  </a:moveTo>
                  <a:lnTo>
                    <a:pt x="600" y="614"/>
                  </a:lnTo>
                  <a:lnTo>
                    <a:pt x="600" y="607"/>
                  </a:lnTo>
                  <a:lnTo>
                    <a:pt x="600" y="607"/>
                  </a:lnTo>
                  <a:lnTo>
                    <a:pt x="607" y="607"/>
                  </a:lnTo>
                  <a:lnTo>
                    <a:pt x="607" y="607"/>
                  </a:lnTo>
                  <a:lnTo>
                    <a:pt x="615" y="614"/>
                  </a:lnTo>
                  <a:lnTo>
                    <a:pt x="615" y="629"/>
                  </a:lnTo>
                  <a:lnTo>
                    <a:pt x="615" y="629"/>
                  </a:lnTo>
                  <a:lnTo>
                    <a:pt x="615" y="636"/>
                  </a:lnTo>
                  <a:lnTo>
                    <a:pt x="615" y="636"/>
                  </a:lnTo>
                  <a:lnTo>
                    <a:pt x="607" y="629"/>
                  </a:lnTo>
                  <a:lnTo>
                    <a:pt x="600" y="614"/>
                  </a:lnTo>
                  <a:close/>
                  <a:moveTo>
                    <a:pt x="550" y="671"/>
                  </a:moveTo>
                  <a:lnTo>
                    <a:pt x="550" y="671"/>
                  </a:lnTo>
                  <a:lnTo>
                    <a:pt x="543" y="657"/>
                  </a:lnTo>
                  <a:lnTo>
                    <a:pt x="536" y="636"/>
                  </a:lnTo>
                  <a:lnTo>
                    <a:pt x="536" y="636"/>
                  </a:lnTo>
                  <a:lnTo>
                    <a:pt x="536" y="629"/>
                  </a:lnTo>
                  <a:lnTo>
                    <a:pt x="536" y="629"/>
                  </a:lnTo>
                  <a:lnTo>
                    <a:pt x="550" y="629"/>
                  </a:lnTo>
                  <a:lnTo>
                    <a:pt x="550" y="629"/>
                  </a:lnTo>
                  <a:lnTo>
                    <a:pt x="557" y="643"/>
                  </a:lnTo>
                  <a:lnTo>
                    <a:pt x="557" y="664"/>
                  </a:lnTo>
                  <a:lnTo>
                    <a:pt x="557" y="664"/>
                  </a:lnTo>
                  <a:lnTo>
                    <a:pt x="557" y="671"/>
                  </a:lnTo>
                  <a:lnTo>
                    <a:pt x="557" y="671"/>
                  </a:lnTo>
                  <a:lnTo>
                    <a:pt x="550" y="671"/>
                  </a:lnTo>
                  <a:close/>
                  <a:moveTo>
                    <a:pt x="486" y="671"/>
                  </a:moveTo>
                  <a:lnTo>
                    <a:pt x="486" y="671"/>
                  </a:lnTo>
                  <a:lnTo>
                    <a:pt x="486" y="664"/>
                  </a:lnTo>
                  <a:lnTo>
                    <a:pt x="486" y="657"/>
                  </a:lnTo>
                  <a:lnTo>
                    <a:pt x="486" y="657"/>
                  </a:lnTo>
                  <a:lnTo>
                    <a:pt x="493" y="657"/>
                  </a:lnTo>
                  <a:lnTo>
                    <a:pt x="493" y="657"/>
                  </a:lnTo>
                  <a:lnTo>
                    <a:pt x="500" y="664"/>
                  </a:lnTo>
                  <a:lnTo>
                    <a:pt x="500" y="664"/>
                  </a:lnTo>
                  <a:lnTo>
                    <a:pt x="500" y="693"/>
                  </a:lnTo>
                  <a:lnTo>
                    <a:pt x="500" y="693"/>
                  </a:lnTo>
                  <a:lnTo>
                    <a:pt x="493" y="686"/>
                  </a:lnTo>
                  <a:lnTo>
                    <a:pt x="486" y="671"/>
                  </a:lnTo>
                  <a:close/>
                  <a:moveTo>
                    <a:pt x="422" y="686"/>
                  </a:moveTo>
                  <a:lnTo>
                    <a:pt x="422" y="686"/>
                  </a:lnTo>
                  <a:lnTo>
                    <a:pt x="429" y="679"/>
                  </a:lnTo>
                  <a:lnTo>
                    <a:pt x="429" y="679"/>
                  </a:lnTo>
                  <a:lnTo>
                    <a:pt x="436" y="686"/>
                  </a:lnTo>
                  <a:lnTo>
                    <a:pt x="436" y="686"/>
                  </a:lnTo>
                  <a:lnTo>
                    <a:pt x="436" y="693"/>
                  </a:lnTo>
                  <a:lnTo>
                    <a:pt x="436" y="707"/>
                  </a:lnTo>
                  <a:lnTo>
                    <a:pt x="436" y="707"/>
                  </a:lnTo>
                  <a:lnTo>
                    <a:pt x="429" y="700"/>
                  </a:lnTo>
                  <a:lnTo>
                    <a:pt x="422" y="686"/>
                  </a:lnTo>
                  <a:close/>
                  <a:moveTo>
                    <a:pt x="357" y="700"/>
                  </a:moveTo>
                  <a:lnTo>
                    <a:pt x="357" y="700"/>
                  </a:lnTo>
                  <a:lnTo>
                    <a:pt x="364" y="714"/>
                  </a:lnTo>
                  <a:lnTo>
                    <a:pt x="364" y="729"/>
                  </a:lnTo>
                  <a:lnTo>
                    <a:pt x="364" y="729"/>
                  </a:lnTo>
                  <a:lnTo>
                    <a:pt x="357" y="714"/>
                  </a:lnTo>
                  <a:lnTo>
                    <a:pt x="357" y="714"/>
                  </a:lnTo>
                  <a:lnTo>
                    <a:pt x="357" y="707"/>
                  </a:lnTo>
                  <a:lnTo>
                    <a:pt x="357" y="700"/>
                  </a:lnTo>
                  <a:close/>
                  <a:moveTo>
                    <a:pt x="286" y="729"/>
                  </a:moveTo>
                  <a:lnTo>
                    <a:pt x="286" y="729"/>
                  </a:lnTo>
                  <a:lnTo>
                    <a:pt x="286" y="750"/>
                  </a:lnTo>
                  <a:lnTo>
                    <a:pt x="286" y="750"/>
                  </a:lnTo>
                  <a:lnTo>
                    <a:pt x="279" y="743"/>
                  </a:lnTo>
                  <a:lnTo>
                    <a:pt x="286" y="729"/>
                  </a:lnTo>
                  <a:close/>
                  <a:moveTo>
                    <a:pt x="1172" y="0"/>
                  </a:moveTo>
                  <a:lnTo>
                    <a:pt x="1172" y="7"/>
                  </a:lnTo>
                  <a:lnTo>
                    <a:pt x="1172" y="7"/>
                  </a:lnTo>
                  <a:lnTo>
                    <a:pt x="1193" y="28"/>
                  </a:lnTo>
                  <a:lnTo>
                    <a:pt x="1201" y="50"/>
                  </a:lnTo>
                  <a:lnTo>
                    <a:pt x="1201" y="50"/>
                  </a:lnTo>
                  <a:lnTo>
                    <a:pt x="1193" y="78"/>
                  </a:lnTo>
                  <a:lnTo>
                    <a:pt x="1179" y="93"/>
                  </a:lnTo>
                  <a:lnTo>
                    <a:pt x="1179" y="93"/>
                  </a:lnTo>
                  <a:lnTo>
                    <a:pt x="1172" y="78"/>
                  </a:lnTo>
                  <a:lnTo>
                    <a:pt x="1158" y="64"/>
                  </a:lnTo>
                  <a:lnTo>
                    <a:pt x="1158" y="64"/>
                  </a:lnTo>
                  <a:lnTo>
                    <a:pt x="1143" y="64"/>
                  </a:lnTo>
                  <a:lnTo>
                    <a:pt x="1129" y="64"/>
                  </a:lnTo>
                  <a:lnTo>
                    <a:pt x="1129" y="64"/>
                  </a:lnTo>
                  <a:lnTo>
                    <a:pt x="1122" y="71"/>
                  </a:lnTo>
                  <a:lnTo>
                    <a:pt x="1129" y="85"/>
                  </a:lnTo>
                  <a:lnTo>
                    <a:pt x="1129" y="85"/>
                  </a:lnTo>
                  <a:lnTo>
                    <a:pt x="1129" y="93"/>
                  </a:lnTo>
                  <a:lnTo>
                    <a:pt x="1143" y="100"/>
                  </a:lnTo>
                  <a:lnTo>
                    <a:pt x="1143" y="100"/>
                  </a:lnTo>
                  <a:lnTo>
                    <a:pt x="1158" y="107"/>
                  </a:lnTo>
                  <a:lnTo>
                    <a:pt x="1172" y="100"/>
                  </a:lnTo>
                  <a:lnTo>
                    <a:pt x="1172" y="100"/>
                  </a:lnTo>
                  <a:lnTo>
                    <a:pt x="1172" y="100"/>
                  </a:lnTo>
                  <a:lnTo>
                    <a:pt x="1165" y="128"/>
                  </a:lnTo>
                  <a:lnTo>
                    <a:pt x="1143" y="143"/>
                  </a:lnTo>
                  <a:lnTo>
                    <a:pt x="1143" y="143"/>
                  </a:lnTo>
                  <a:lnTo>
                    <a:pt x="1129" y="128"/>
                  </a:lnTo>
                  <a:lnTo>
                    <a:pt x="1115" y="114"/>
                  </a:lnTo>
                  <a:lnTo>
                    <a:pt x="1115" y="114"/>
                  </a:lnTo>
                  <a:lnTo>
                    <a:pt x="1108" y="121"/>
                  </a:lnTo>
                  <a:lnTo>
                    <a:pt x="1100" y="121"/>
                  </a:lnTo>
                  <a:lnTo>
                    <a:pt x="1100" y="121"/>
                  </a:lnTo>
                  <a:lnTo>
                    <a:pt x="1100" y="135"/>
                  </a:lnTo>
                  <a:lnTo>
                    <a:pt x="1100" y="143"/>
                  </a:lnTo>
                  <a:lnTo>
                    <a:pt x="1100" y="143"/>
                  </a:lnTo>
                  <a:lnTo>
                    <a:pt x="1115" y="150"/>
                  </a:lnTo>
                  <a:lnTo>
                    <a:pt x="1136" y="157"/>
                  </a:lnTo>
                  <a:lnTo>
                    <a:pt x="1136" y="157"/>
                  </a:lnTo>
                  <a:lnTo>
                    <a:pt x="1136" y="171"/>
                  </a:lnTo>
                  <a:lnTo>
                    <a:pt x="1136" y="178"/>
                  </a:lnTo>
                  <a:lnTo>
                    <a:pt x="1115" y="200"/>
                  </a:lnTo>
                  <a:lnTo>
                    <a:pt x="1115" y="200"/>
                  </a:lnTo>
                  <a:lnTo>
                    <a:pt x="1093" y="207"/>
                  </a:lnTo>
                  <a:lnTo>
                    <a:pt x="1093" y="207"/>
                  </a:lnTo>
                  <a:lnTo>
                    <a:pt x="1086" y="200"/>
                  </a:lnTo>
                  <a:lnTo>
                    <a:pt x="1086" y="200"/>
                  </a:lnTo>
                  <a:lnTo>
                    <a:pt x="1079" y="185"/>
                  </a:lnTo>
                  <a:lnTo>
                    <a:pt x="1065" y="185"/>
                  </a:lnTo>
                  <a:lnTo>
                    <a:pt x="1065" y="185"/>
                  </a:lnTo>
                  <a:lnTo>
                    <a:pt x="1050" y="185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43" y="207"/>
                  </a:lnTo>
                  <a:lnTo>
                    <a:pt x="1058" y="214"/>
                  </a:lnTo>
                  <a:lnTo>
                    <a:pt x="1058" y="214"/>
                  </a:lnTo>
                  <a:lnTo>
                    <a:pt x="1072" y="221"/>
                  </a:lnTo>
                  <a:lnTo>
                    <a:pt x="1086" y="221"/>
                  </a:lnTo>
                  <a:lnTo>
                    <a:pt x="1086" y="221"/>
                  </a:lnTo>
                  <a:lnTo>
                    <a:pt x="1086" y="243"/>
                  </a:lnTo>
                  <a:lnTo>
                    <a:pt x="1072" y="264"/>
                  </a:lnTo>
                  <a:lnTo>
                    <a:pt x="1072" y="264"/>
                  </a:lnTo>
                  <a:lnTo>
                    <a:pt x="1058" y="278"/>
                  </a:lnTo>
                  <a:lnTo>
                    <a:pt x="1036" y="286"/>
                  </a:lnTo>
                  <a:lnTo>
                    <a:pt x="1036" y="286"/>
                  </a:lnTo>
                  <a:lnTo>
                    <a:pt x="1022" y="264"/>
                  </a:lnTo>
                  <a:lnTo>
                    <a:pt x="1022" y="264"/>
                  </a:lnTo>
                  <a:lnTo>
                    <a:pt x="1015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78"/>
                  </a:lnTo>
                  <a:lnTo>
                    <a:pt x="1015" y="293"/>
                  </a:lnTo>
                  <a:lnTo>
                    <a:pt x="1015" y="293"/>
                  </a:lnTo>
                  <a:lnTo>
                    <a:pt x="1029" y="293"/>
                  </a:lnTo>
                  <a:lnTo>
                    <a:pt x="1029" y="293"/>
                  </a:lnTo>
                  <a:lnTo>
                    <a:pt x="1036" y="328"/>
                  </a:lnTo>
                  <a:lnTo>
                    <a:pt x="1036" y="328"/>
                  </a:lnTo>
                  <a:lnTo>
                    <a:pt x="1029" y="336"/>
                  </a:lnTo>
                  <a:lnTo>
                    <a:pt x="1015" y="343"/>
                  </a:lnTo>
                  <a:lnTo>
                    <a:pt x="986" y="350"/>
                  </a:lnTo>
                  <a:lnTo>
                    <a:pt x="986" y="350"/>
                  </a:lnTo>
                  <a:lnTo>
                    <a:pt x="979" y="336"/>
                  </a:lnTo>
                  <a:lnTo>
                    <a:pt x="972" y="321"/>
                  </a:lnTo>
                  <a:lnTo>
                    <a:pt x="972" y="321"/>
                  </a:lnTo>
                  <a:lnTo>
                    <a:pt x="958" y="321"/>
                  </a:lnTo>
                  <a:lnTo>
                    <a:pt x="950" y="328"/>
                  </a:lnTo>
                  <a:lnTo>
                    <a:pt x="943" y="328"/>
                  </a:lnTo>
                  <a:lnTo>
                    <a:pt x="943" y="328"/>
                  </a:lnTo>
                  <a:lnTo>
                    <a:pt x="943" y="328"/>
                  </a:lnTo>
                  <a:lnTo>
                    <a:pt x="958" y="350"/>
                  </a:lnTo>
                  <a:lnTo>
                    <a:pt x="979" y="357"/>
                  </a:lnTo>
                  <a:lnTo>
                    <a:pt x="979" y="357"/>
                  </a:lnTo>
                  <a:lnTo>
                    <a:pt x="986" y="378"/>
                  </a:lnTo>
                  <a:lnTo>
                    <a:pt x="986" y="378"/>
                  </a:lnTo>
                  <a:lnTo>
                    <a:pt x="972" y="400"/>
                  </a:lnTo>
                  <a:lnTo>
                    <a:pt x="950" y="400"/>
                  </a:lnTo>
                  <a:lnTo>
                    <a:pt x="950" y="400"/>
                  </a:lnTo>
                  <a:lnTo>
                    <a:pt x="936" y="400"/>
                  </a:lnTo>
                  <a:lnTo>
                    <a:pt x="936" y="400"/>
                  </a:lnTo>
                  <a:lnTo>
                    <a:pt x="922" y="378"/>
                  </a:lnTo>
                  <a:lnTo>
                    <a:pt x="922" y="378"/>
                  </a:lnTo>
                  <a:lnTo>
                    <a:pt x="915" y="371"/>
                  </a:lnTo>
                  <a:lnTo>
                    <a:pt x="900" y="371"/>
                  </a:lnTo>
                  <a:lnTo>
                    <a:pt x="900" y="378"/>
                  </a:lnTo>
                  <a:lnTo>
                    <a:pt x="900" y="378"/>
                  </a:lnTo>
                  <a:lnTo>
                    <a:pt x="900" y="378"/>
                  </a:lnTo>
                  <a:lnTo>
                    <a:pt x="915" y="400"/>
                  </a:lnTo>
                  <a:lnTo>
                    <a:pt x="929" y="407"/>
                  </a:lnTo>
                  <a:lnTo>
                    <a:pt x="929" y="407"/>
                  </a:lnTo>
                  <a:lnTo>
                    <a:pt x="929" y="436"/>
                  </a:lnTo>
                  <a:lnTo>
                    <a:pt x="929" y="436"/>
                  </a:lnTo>
                  <a:lnTo>
                    <a:pt x="922" y="457"/>
                  </a:lnTo>
                  <a:lnTo>
                    <a:pt x="893" y="464"/>
                  </a:lnTo>
                  <a:lnTo>
                    <a:pt x="893" y="464"/>
                  </a:lnTo>
                  <a:lnTo>
                    <a:pt x="886" y="464"/>
                  </a:lnTo>
                  <a:lnTo>
                    <a:pt x="886" y="464"/>
                  </a:lnTo>
                  <a:lnTo>
                    <a:pt x="879" y="443"/>
                  </a:lnTo>
                  <a:lnTo>
                    <a:pt x="865" y="428"/>
                  </a:lnTo>
                  <a:lnTo>
                    <a:pt x="865" y="428"/>
                  </a:lnTo>
                  <a:lnTo>
                    <a:pt x="857" y="421"/>
                  </a:lnTo>
                  <a:lnTo>
                    <a:pt x="850" y="421"/>
                  </a:lnTo>
                  <a:lnTo>
                    <a:pt x="850" y="421"/>
                  </a:lnTo>
                  <a:lnTo>
                    <a:pt x="843" y="436"/>
                  </a:lnTo>
                  <a:lnTo>
                    <a:pt x="843" y="436"/>
                  </a:lnTo>
                  <a:lnTo>
                    <a:pt x="843" y="450"/>
                  </a:lnTo>
                  <a:lnTo>
                    <a:pt x="850" y="457"/>
                  </a:lnTo>
                  <a:lnTo>
                    <a:pt x="850" y="457"/>
                  </a:lnTo>
                  <a:lnTo>
                    <a:pt x="879" y="471"/>
                  </a:lnTo>
                  <a:lnTo>
                    <a:pt x="879" y="471"/>
                  </a:lnTo>
                  <a:lnTo>
                    <a:pt x="879" y="486"/>
                  </a:lnTo>
                  <a:lnTo>
                    <a:pt x="879" y="486"/>
                  </a:lnTo>
                  <a:lnTo>
                    <a:pt x="872" y="493"/>
                  </a:lnTo>
                  <a:lnTo>
                    <a:pt x="865" y="500"/>
                  </a:lnTo>
                  <a:lnTo>
                    <a:pt x="843" y="500"/>
                  </a:lnTo>
                  <a:lnTo>
                    <a:pt x="843" y="500"/>
                  </a:lnTo>
                  <a:lnTo>
                    <a:pt x="829" y="500"/>
                  </a:lnTo>
                  <a:lnTo>
                    <a:pt x="829" y="500"/>
                  </a:lnTo>
                  <a:lnTo>
                    <a:pt x="822" y="479"/>
                  </a:lnTo>
                  <a:lnTo>
                    <a:pt x="815" y="464"/>
                  </a:lnTo>
                  <a:lnTo>
                    <a:pt x="815" y="464"/>
                  </a:lnTo>
                  <a:lnTo>
                    <a:pt x="807" y="464"/>
                  </a:lnTo>
                  <a:lnTo>
                    <a:pt x="793" y="464"/>
                  </a:lnTo>
                  <a:lnTo>
                    <a:pt x="793" y="471"/>
                  </a:lnTo>
                  <a:lnTo>
                    <a:pt x="793" y="471"/>
                  </a:lnTo>
                  <a:lnTo>
                    <a:pt x="793" y="471"/>
                  </a:lnTo>
                  <a:lnTo>
                    <a:pt x="800" y="493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29"/>
                  </a:lnTo>
                  <a:lnTo>
                    <a:pt x="815" y="543"/>
                  </a:lnTo>
                  <a:lnTo>
                    <a:pt x="815" y="543"/>
                  </a:lnTo>
                  <a:lnTo>
                    <a:pt x="800" y="543"/>
                  </a:lnTo>
                  <a:lnTo>
                    <a:pt x="786" y="543"/>
                  </a:lnTo>
                  <a:lnTo>
                    <a:pt x="786" y="543"/>
                  </a:lnTo>
                  <a:lnTo>
                    <a:pt x="786" y="521"/>
                  </a:lnTo>
                  <a:lnTo>
                    <a:pt x="786" y="507"/>
                  </a:lnTo>
                  <a:lnTo>
                    <a:pt x="786" y="507"/>
                  </a:lnTo>
                  <a:lnTo>
                    <a:pt x="779" y="500"/>
                  </a:lnTo>
                  <a:lnTo>
                    <a:pt x="765" y="500"/>
                  </a:lnTo>
                  <a:lnTo>
                    <a:pt x="765" y="500"/>
                  </a:lnTo>
                  <a:lnTo>
                    <a:pt x="757" y="500"/>
                  </a:lnTo>
                  <a:lnTo>
                    <a:pt x="750" y="507"/>
                  </a:lnTo>
                  <a:lnTo>
                    <a:pt x="750" y="507"/>
                  </a:lnTo>
                  <a:lnTo>
                    <a:pt x="757" y="514"/>
                  </a:lnTo>
                  <a:lnTo>
                    <a:pt x="757" y="529"/>
                  </a:lnTo>
                  <a:lnTo>
                    <a:pt x="779" y="543"/>
                  </a:lnTo>
                  <a:lnTo>
                    <a:pt x="779" y="543"/>
                  </a:lnTo>
                  <a:lnTo>
                    <a:pt x="765" y="564"/>
                  </a:lnTo>
                  <a:lnTo>
                    <a:pt x="765" y="564"/>
                  </a:lnTo>
                  <a:lnTo>
                    <a:pt x="757" y="571"/>
                  </a:lnTo>
                  <a:lnTo>
                    <a:pt x="736" y="571"/>
                  </a:lnTo>
                  <a:lnTo>
                    <a:pt x="736" y="571"/>
                  </a:lnTo>
                  <a:lnTo>
                    <a:pt x="736" y="557"/>
                  </a:lnTo>
                  <a:lnTo>
                    <a:pt x="736" y="557"/>
                  </a:lnTo>
                  <a:lnTo>
                    <a:pt x="729" y="54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00" y="536"/>
                  </a:lnTo>
                  <a:lnTo>
                    <a:pt x="700" y="536"/>
                  </a:lnTo>
                  <a:lnTo>
                    <a:pt x="693" y="543"/>
                  </a:lnTo>
                  <a:lnTo>
                    <a:pt x="700" y="557"/>
                  </a:lnTo>
                  <a:lnTo>
                    <a:pt x="700" y="557"/>
                  </a:lnTo>
                  <a:lnTo>
                    <a:pt x="707" y="571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2" y="600"/>
                  </a:lnTo>
                  <a:lnTo>
                    <a:pt x="722" y="600"/>
                  </a:lnTo>
                  <a:lnTo>
                    <a:pt x="707" y="607"/>
                  </a:lnTo>
                  <a:lnTo>
                    <a:pt x="693" y="614"/>
                  </a:lnTo>
                  <a:lnTo>
                    <a:pt x="693" y="614"/>
                  </a:lnTo>
                  <a:lnTo>
                    <a:pt x="679" y="607"/>
                  </a:lnTo>
                  <a:lnTo>
                    <a:pt x="679" y="607"/>
                  </a:lnTo>
                  <a:lnTo>
                    <a:pt x="672" y="579"/>
                  </a:lnTo>
                  <a:lnTo>
                    <a:pt x="657" y="564"/>
                  </a:lnTo>
                  <a:lnTo>
                    <a:pt x="657" y="564"/>
                  </a:lnTo>
                  <a:lnTo>
                    <a:pt x="650" y="564"/>
                  </a:lnTo>
                  <a:lnTo>
                    <a:pt x="650" y="564"/>
                  </a:lnTo>
                  <a:lnTo>
                    <a:pt x="643" y="571"/>
                  </a:lnTo>
                  <a:lnTo>
                    <a:pt x="650" y="586"/>
                  </a:lnTo>
                  <a:lnTo>
                    <a:pt x="650" y="586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29"/>
                  </a:lnTo>
                  <a:lnTo>
                    <a:pt x="665" y="629"/>
                  </a:lnTo>
                  <a:lnTo>
                    <a:pt x="650" y="643"/>
                  </a:lnTo>
                  <a:lnTo>
                    <a:pt x="636" y="650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9" y="629"/>
                  </a:lnTo>
                  <a:lnTo>
                    <a:pt x="629" y="629"/>
                  </a:lnTo>
                  <a:lnTo>
                    <a:pt x="622" y="614"/>
                  </a:lnTo>
                  <a:lnTo>
                    <a:pt x="607" y="600"/>
                  </a:lnTo>
                  <a:lnTo>
                    <a:pt x="607" y="600"/>
                  </a:lnTo>
                  <a:lnTo>
                    <a:pt x="600" y="600"/>
                  </a:lnTo>
                  <a:lnTo>
                    <a:pt x="593" y="600"/>
                  </a:lnTo>
                  <a:lnTo>
                    <a:pt x="593" y="600"/>
                  </a:lnTo>
                  <a:lnTo>
                    <a:pt x="593" y="614"/>
                  </a:lnTo>
                  <a:lnTo>
                    <a:pt x="593" y="614"/>
                  </a:lnTo>
                  <a:lnTo>
                    <a:pt x="600" y="636"/>
                  </a:lnTo>
                  <a:lnTo>
                    <a:pt x="615" y="650"/>
                  </a:lnTo>
                  <a:lnTo>
                    <a:pt x="615" y="650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586" y="671"/>
                  </a:lnTo>
                  <a:lnTo>
                    <a:pt x="565" y="671"/>
                  </a:lnTo>
                  <a:lnTo>
                    <a:pt x="565" y="671"/>
                  </a:lnTo>
                  <a:lnTo>
                    <a:pt x="565" y="664"/>
                  </a:lnTo>
                  <a:lnTo>
                    <a:pt x="565" y="664"/>
                  </a:lnTo>
                  <a:lnTo>
                    <a:pt x="565" y="643"/>
                  </a:lnTo>
                  <a:lnTo>
                    <a:pt x="557" y="621"/>
                  </a:lnTo>
                  <a:lnTo>
                    <a:pt x="557" y="621"/>
                  </a:lnTo>
                  <a:lnTo>
                    <a:pt x="543" y="614"/>
                  </a:lnTo>
                  <a:lnTo>
                    <a:pt x="529" y="621"/>
                  </a:lnTo>
                  <a:lnTo>
                    <a:pt x="529" y="621"/>
                  </a:lnTo>
                  <a:lnTo>
                    <a:pt x="529" y="629"/>
                  </a:lnTo>
                  <a:lnTo>
                    <a:pt x="522" y="643"/>
                  </a:lnTo>
                  <a:lnTo>
                    <a:pt x="522" y="643"/>
                  </a:lnTo>
                  <a:lnTo>
                    <a:pt x="529" y="664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43" y="686"/>
                  </a:lnTo>
                  <a:lnTo>
                    <a:pt x="536" y="693"/>
                  </a:lnTo>
                  <a:lnTo>
                    <a:pt x="536" y="693"/>
                  </a:lnTo>
                  <a:lnTo>
                    <a:pt x="507" y="693"/>
                  </a:lnTo>
                  <a:lnTo>
                    <a:pt x="507" y="693"/>
                  </a:lnTo>
                  <a:lnTo>
                    <a:pt x="514" y="664"/>
                  </a:lnTo>
                  <a:lnTo>
                    <a:pt x="514" y="664"/>
                  </a:lnTo>
                  <a:lnTo>
                    <a:pt x="507" y="650"/>
                  </a:lnTo>
                  <a:lnTo>
                    <a:pt x="500" y="650"/>
                  </a:lnTo>
                  <a:lnTo>
                    <a:pt x="500" y="650"/>
                  </a:lnTo>
                  <a:lnTo>
                    <a:pt x="486" y="643"/>
                  </a:lnTo>
                  <a:lnTo>
                    <a:pt x="479" y="650"/>
                  </a:lnTo>
                  <a:lnTo>
                    <a:pt x="479" y="650"/>
                  </a:lnTo>
                  <a:lnTo>
                    <a:pt x="472" y="664"/>
                  </a:lnTo>
                  <a:lnTo>
                    <a:pt x="479" y="679"/>
                  </a:lnTo>
                  <a:lnTo>
                    <a:pt x="479" y="679"/>
                  </a:lnTo>
                  <a:lnTo>
                    <a:pt x="486" y="686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493" y="707"/>
                  </a:lnTo>
                  <a:lnTo>
                    <a:pt x="493" y="707"/>
                  </a:lnTo>
                  <a:lnTo>
                    <a:pt x="486" y="721"/>
                  </a:lnTo>
                  <a:lnTo>
                    <a:pt x="472" y="721"/>
                  </a:lnTo>
                  <a:lnTo>
                    <a:pt x="472" y="721"/>
                  </a:lnTo>
                  <a:lnTo>
                    <a:pt x="457" y="721"/>
                  </a:lnTo>
                  <a:lnTo>
                    <a:pt x="443" y="714"/>
                  </a:lnTo>
                  <a:lnTo>
                    <a:pt x="443" y="714"/>
                  </a:lnTo>
                  <a:lnTo>
                    <a:pt x="450" y="700"/>
                  </a:lnTo>
                  <a:lnTo>
                    <a:pt x="443" y="679"/>
                  </a:lnTo>
                  <a:lnTo>
                    <a:pt x="443" y="679"/>
                  </a:lnTo>
                  <a:lnTo>
                    <a:pt x="429" y="671"/>
                  </a:lnTo>
                  <a:lnTo>
                    <a:pt x="429" y="671"/>
                  </a:lnTo>
                  <a:lnTo>
                    <a:pt x="422" y="679"/>
                  </a:lnTo>
                  <a:lnTo>
                    <a:pt x="414" y="679"/>
                  </a:lnTo>
                  <a:lnTo>
                    <a:pt x="414" y="679"/>
                  </a:lnTo>
                  <a:lnTo>
                    <a:pt x="414" y="693"/>
                  </a:lnTo>
                  <a:lnTo>
                    <a:pt x="422" y="707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22" y="743"/>
                  </a:lnTo>
                  <a:lnTo>
                    <a:pt x="400" y="750"/>
                  </a:lnTo>
                  <a:lnTo>
                    <a:pt x="400" y="750"/>
                  </a:lnTo>
                  <a:lnTo>
                    <a:pt x="386" y="743"/>
                  </a:lnTo>
                  <a:lnTo>
                    <a:pt x="372" y="736"/>
                  </a:lnTo>
                  <a:lnTo>
                    <a:pt x="372" y="736"/>
                  </a:lnTo>
                  <a:lnTo>
                    <a:pt x="372" y="729"/>
                  </a:lnTo>
                  <a:lnTo>
                    <a:pt x="372" y="729"/>
                  </a:lnTo>
                  <a:lnTo>
                    <a:pt x="372" y="707"/>
                  </a:lnTo>
                  <a:lnTo>
                    <a:pt x="364" y="686"/>
                  </a:lnTo>
                  <a:lnTo>
                    <a:pt x="357" y="686"/>
                  </a:lnTo>
                  <a:lnTo>
                    <a:pt x="357" y="686"/>
                  </a:lnTo>
                  <a:lnTo>
                    <a:pt x="357" y="686"/>
                  </a:lnTo>
                  <a:lnTo>
                    <a:pt x="350" y="700"/>
                  </a:lnTo>
                  <a:lnTo>
                    <a:pt x="350" y="714"/>
                  </a:lnTo>
                  <a:lnTo>
                    <a:pt x="350" y="714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50" y="757"/>
                  </a:lnTo>
                  <a:lnTo>
                    <a:pt x="336" y="772"/>
                  </a:lnTo>
                  <a:lnTo>
                    <a:pt x="336" y="772"/>
                  </a:lnTo>
                  <a:lnTo>
                    <a:pt x="329" y="779"/>
                  </a:lnTo>
                  <a:lnTo>
                    <a:pt x="314" y="772"/>
                  </a:lnTo>
                  <a:lnTo>
                    <a:pt x="293" y="757"/>
                  </a:lnTo>
                  <a:lnTo>
                    <a:pt x="293" y="757"/>
                  </a:lnTo>
                  <a:lnTo>
                    <a:pt x="293" y="721"/>
                  </a:lnTo>
                  <a:lnTo>
                    <a:pt x="286" y="714"/>
                  </a:lnTo>
                  <a:lnTo>
                    <a:pt x="286" y="721"/>
                  </a:lnTo>
                  <a:lnTo>
                    <a:pt x="286" y="721"/>
                  </a:lnTo>
                  <a:lnTo>
                    <a:pt x="272" y="736"/>
                  </a:lnTo>
                  <a:lnTo>
                    <a:pt x="279" y="757"/>
                  </a:lnTo>
                  <a:lnTo>
                    <a:pt x="279" y="757"/>
                  </a:lnTo>
                  <a:lnTo>
                    <a:pt x="279" y="764"/>
                  </a:lnTo>
                  <a:lnTo>
                    <a:pt x="279" y="764"/>
                  </a:lnTo>
                  <a:lnTo>
                    <a:pt x="272" y="779"/>
                  </a:lnTo>
                  <a:lnTo>
                    <a:pt x="264" y="793"/>
                  </a:lnTo>
                  <a:lnTo>
                    <a:pt x="264" y="793"/>
                  </a:lnTo>
                  <a:lnTo>
                    <a:pt x="243" y="793"/>
                  </a:lnTo>
                  <a:lnTo>
                    <a:pt x="229" y="779"/>
                  </a:lnTo>
                  <a:lnTo>
                    <a:pt x="229" y="779"/>
                  </a:lnTo>
                  <a:lnTo>
                    <a:pt x="229" y="764"/>
                  </a:lnTo>
                  <a:lnTo>
                    <a:pt x="221" y="757"/>
                  </a:lnTo>
                  <a:lnTo>
                    <a:pt x="221" y="750"/>
                  </a:lnTo>
                  <a:lnTo>
                    <a:pt x="214" y="757"/>
                  </a:lnTo>
                  <a:lnTo>
                    <a:pt x="214" y="757"/>
                  </a:lnTo>
                  <a:lnTo>
                    <a:pt x="214" y="772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07" y="800"/>
                  </a:lnTo>
                  <a:lnTo>
                    <a:pt x="200" y="814"/>
                  </a:lnTo>
                  <a:lnTo>
                    <a:pt x="200" y="814"/>
                  </a:lnTo>
                  <a:lnTo>
                    <a:pt x="179" y="814"/>
                  </a:lnTo>
                  <a:lnTo>
                    <a:pt x="164" y="807"/>
                  </a:lnTo>
                  <a:lnTo>
                    <a:pt x="164" y="807"/>
                  </a:lnTo>
                  <a:lnTo>
                    <a:pt x="150" y="800"/>
                  </a:lnTo>
                  <a:lnTo>
                    <a:pt x="150" y="800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43" y="772"/>
                  </a:lnTo>
                  <a:lnTo>
                    <a:pt x="136" y="764"/>
                  </a:lnTo>
                  <a:lnTo>
                    <a:pt x="136" y="764"/>
                  </a:lnTo>
                  <a:lnTo>
                    <a:pt x="136" y="772"/>
                  </a:lnTo>
                  <a:lnTo>
                    <a:pt x="136" y="772"/>
                  </a:lnTo>
                  <a:lnTo>
                    <a:pt x="136" y="786"/>
                  </a:lnTo>
                  <a:lnTo>
                    <a:pt x="143" y="800"/>
                  </a:lnTo>
                  <a:lnTo>
                    <a:pt x="143" y="800"/>
                  </a:lnTo>
                  <a:lnTo>
                    <a:pt x="136" y="814"/>
                  </a:lnTo>
                  <a:lnTo>
                    <a:pt x="121" y="829"/>
                  </a:lnTo>
                  <a:lnTo>
                    <a:pt x="121" y="829"/>
                  </a:lnTo>
                  <a:lnTo>
                    <a:pt x="107" y="836"/>
                  </a:lnTo>
                  <a:lnTo>
                    <a:pt x="93" y="829"/>
                  </a:lnTo>
                  <a:lnTo>
                    <a:pt x="93" y="829"/>
                  </a:lnTo>
                  <a:lnTo>
                    <a:pt x="79" y="822"/>
                  </a:lnTo>
                  <a:lnTo>
                    <a:pt x="71" y="807"/>
                  </a:lnTo>
                  <a:lnTo>
                    <a:pt x="71" y="807"/>
                  </a:lnTo>
                  <a:lnTo>
                    <a:pt x="71" y="786"/>
                  </a:lnTo>
                  <a:lnTo>
                    <a:pt x="64" y="772"/>
                  </a:lnTo>
                  <a:lnTo>
                    <a:pt x="64" y="786"/>
                  </a:lnTo>
                  <a:lnTo>
                    <a:pt x="64" y="786"/>
                  </a:lnTo>
                  <a:lnTo>
                    <a:pt x="64" y="807"/>
                  </a:lnTo>
                  <a:lnTo>
                    <a:pt x="64" y="807"/>
                  </a:lnTo>
                  <a:lnTo>
                    <a:pt x="57" y="829"/>
                  </a:lnTo>
                  <a:lnTo>
                    <a:pt x="50" y="843"/>
                  </a:lnTo>
                  <a:lnTo>
                    <a:pt x="50" y="843"/>
                  </a:lnTo>
                  <a:lnTo>
                    <a:pt x="36" y="843"/>
                  </a:lnTo>
                  <a:lnTo>
                    <a:pt x="29" y="836"/>
                  </a:lnTo>
                  <a:lnTo>
                    <a:pt x="7" y="814"/>
                  </a:lnTo>
                  <a:lnTo>
                    <a:pt x="7" y="814"/>
                  </a:lnTo>
                  <a:lnTo>
                    <a:pt x="7" y="807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21" y="843"/>
                  </a:lnTo>
                  <a:lnTo>
                    <a:pt x="36" y="850"/>
                  </a:lnTo>
                  <a:lnTo>
                    <a:pt x="50" y="850"/>
                  </a:lnTo>
                  <a:lnTo>
                    <a:pt x="50" y="850"/>
                  </a:lnTo>
                  <a:lnTo>
                    <a:pt x="64" y="836"/>
                  </a:lnTo>
                  <a:lnTo>
                    <a:pt x="71" y="822"/>
                  </a:lnTo>
                  <a:lnTo>
                    <a:pt x="71" y="822"/>
                  </a:lnTo>
                  <a:lnTo>
                    <a:pt x="86" y="836"/>
                  </a:lnTo>
                  <a:lnTo>
                    <a:pt x="86" y="836"/>
                  </a:lnTo>
                  <a:lnTo>
                    <a:pt x="107" y="843"/>
                  </a:lnTo>
                  <a:lnTo>
                    <a:pt x="129" y="836"/>
                  </a:lnTo>
                  <a:lnTo>
                    <a:pt x="129" y="836"/>
                  </a:lnTo>
                  <a:lnTo>
                    <a:pt x="136" y="829"/>
                  </a:lnTo>
                  <a:lnTo>
                    <a:pt x="150" y="807"/>
                  </a:lnTo>
                  <a:lnTo>
                    <a:pt x="150" y="807"/>
                  </a:lnTo>
                  <a:lnTo>
                    <a:pt x="157" y="814"/>
                  </a:lnTo>
                  <a:lnTo>
                    <a:pt x="157" y="814"/>
                  </a:lnTo>
                  <a:lnTo>
                    <a:pt x="179" y="829"/>
                  </a:lnTo>
                  <a:lnTo>
                    <a:pt x="200" y="822"/>
                  </a:lnTo>
                  <a:lnTo>
                    <a:pt x="200" y="822"/>
                  </a:lnTo>
                  <a:lnTo>
                    <a:pt x="214" y="807"/>
                  </a:lnTo>
                  <a:lnTo>
                    <a:pt x="229" y="793"/>
                  </a:lnTo>
                  <a:lnTo>
                    <a:pt x="229" y="793"/>
                  </a:lnTo>
                  <a:lnTo>
                    <a:pt x="243" y="800"/>
                  </a:lnTo>
                  <a:lnTo>
                    <a:pt x="264" y="800"/>
                  </a:lnTo>
                  <a:lnTo>
                    <a:pt x="264" y="800"/>
                  </a:lnTo>
                  <a:lnTo>
                    <a:pt x="279" y="786"/>
                  </a:lnTo>
                  <a:lnTo>
                    <a:pt x="286" y="772"/>
                  </a:lnTo>
                  <a:lnTo>
                    <a:pt x="286" y="772"/>
                  </a:lnTo>
                  <a:lnTo>
                    <a:pt x="314" y="786"/>
                  </a:lnTo>
                  <a:lnTo>
                    <a:pt x="329" y="786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57" y="764"/>
                  </a:lnTo>
                  <a:lnTo>
                    <a:pt x="372" y="743"/>
                  </a:lnTo>
                  <a:lnTo>
                    <a:pt x="372" y="743"/>
                  </a:lnTo>
                  <a:lnTo>
                    <a:pt x="386" y="750"/>
                  </a:lnTo>
                  <a:lnTo>
                    <a:pt x="400" y="757"/>
                  </a:lnTo>
                  <a:lnTo>
                    <a:pt x="400" y="757"/>
                  </a:lnTo>
                  <a:lnTo>
                    <a:pt x="422" y="750"/>
                  </a:lnTo>
                  <a:lnTo>
                    <a:pt x="436" y="743"/>
                  </a:lnTo>
                  <a:lnTo>
                    <a:pt x="443" y="729"/>
                  </a:lnTo>
                  <a:lnTo>
                    <a:pt x="443" y="729"/>
                  </a:lnTo>
                  <a:lnTo>
                    <a:pt x="457" y="729"/>
                  </a:lnTo>
                  <a:lnTo>
                    <a:pt x="472" y="729"/>
                  </a:lnTo>
                  <a:lnTo>
                    <a:pt x="472" y="729"/>
                  </a:lnTo>
                  <a:lnTo>
                    <a:pt x="486" y="729"/>
                  </a:lnTo>
                  <a:lnTo>
                    <a:pt x="500" y="714"/>
                  </a:lnTo>
                  <a:lnTo>
                    <a:pt x="500" y="714"/>
                  </a:lnTo>
                  <a:lnTo>
                    <a:pt x="507" y="700"/>
                  </a:lnTo>
                  <a:lnTo>
                    <a:pt x="507" y="700"/>
                  </a:lnTo>
                  <a:lnTo>
                    <a:pt x="522" y="707"/>
                  </a:lnTo>
                  <a:lnTo>
                    <a:pt x="536" y="700"/>
                  </a:lnTo>
                  <a:lnTo>
                    <a:pt x="536" y="700"/>
                  </a:lnTo>
                  <a:lnTo>
                    <a:pt x="550" y="693"/>
                  </a:lnTo>
                  <a:lnTo>
                    <a:pt x="565" y="679"/>
                  </a:lnTo>
                  <a:lnTo>
                    <a:pt x="565" y="679"/>
                  </a:lnTo>
                  <a:lnTo>
                    <a:pt x="586" y="679"/>
                  </a:lnTo>
                  <a:lnTo>
                    <a:pt x="607" y="671"/>
                  </a:lnTo>
                  <a:lnTo>
                    <a:pt x="607" y="671"/>
                  </a:lnTo>
                  <a:lnTo>
                    <a:pt x="622" y="657"/>
                  </a:lnTo>
                  <a:lnTo>
                    <a:pt x="622" y="657"/>
                  </a:lnTo>
                  <a:lnTo>
                    <a:pt x="636" y="657"/>
                  </a:lnTo>
                  <a:lnTo>
                    <a:pt x="650" y="657"/>
                  </a:lnTo>
                  <a:lnTo>
                    <a:pt x="657" y="650"/>
                  </a:lnTo>
                  <a:lnTo>
                    <a:pt x="672" y="636"/>
                  </a:lnTo>
                  <a:lnTo>
                    <a:pt x="672" y="636"/>
                  </a:lnTo>
                  <a:lnTo>
                    <a:pt x="679" y="614"/>
                  </a:lnTo>
                  <a:lnTo>
                    <a:pt x="679" y="614"/>
                  </a:lnTo>
                  <a:lnTo>
                    <a:pt x="693" y="621"/>
                  </a:lnTo>
                  <a:lnTo>
                    <a:pt x="693" y="621"/>
                  </a:lnTo>
                  <a:lnTo>
                    <a:pt x="715" y="621"/>
                  </a:lnTo>
                  <a:lnTo>
                    <a:pt x="729" y="607"/>
                  </a:lnTo>
                  <a:lnTo>
                    <a:pt x="729" y="607"/>
                  </a:lnTo>
                  <a:lnTo>
                    <a:pt x="736" y="586"/>
                  </a:lnTo>
                  <a:lnTo>
                    <a:pt x="736" y="586"/>
                  </a:lnTo>
                  <a:lnTo>
                    <a:pt x="757" y="579"/>
                  </a:lnTo>
                  <a:lnTo>
                    <a:pt x="772" y="571"/>
                  </a:lnTo>
                  <a:lnTo>
                    <a:pt x="772" y="571"/>
                  </a:lnTo>
                  <a:lnTo>
                    <a:pt x="786" y="550"/>
                  </a:lnTo>
                  <a:lnTo>
                    <a:pt x="786" y="550"/>
                  </a:lnTo>
                  <a:lnTo>
                    <a:pt x="800" y="550"/>
                  </a:lnTo>
                  <a:lnTo>
                    <a:pt x="815" y="550"/>
                  </a:lnTo>
                  <a:lnTo>
                    <a:pt x="815" y="550"/>
                  </a:lnTo>
                  <a:lnTo>
                    <a:pt x="829" y="529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57" y="507"/>
                  </a:lnTo>
                  <a:lnTo>
                    <a:pt x="872" y="507"/>
                  </a:lnTo>
                  <a:lnTo>
                    <a:pt x="879" y="500"/>
                  </a:lnTo>
                  <a:lnTo>
                    <a:pt x="886" y="486"/>
                  </a:lnTo>
                  <a:lnTo>
                    <a:pt x="886" y="486"/>
                  </a:lnTo>
                  <a:lnTo>
                    <a:pt x="886" y="471"/>
                  </a:lnTo>
                  <a:lnTo>
                    <a:pt x="886" y="471"/>
                  </a:lnTo>
                  <a:lnTo>
                    <a:pt x="900" y="479"/>
                  </a:lnTo>
                  <a:lnTo>
                    <a:pt x="900" y="479"/>
                  </a:lnTo>
                  <a:lnTo>
                    <a:pt x="915" y="471"/>
                  </a:lnTo>
                  <a:lnTo>
                    <a:pt x="922" y="464"/>
                  </a:lnTo>
                  <a:lnTo>
                    <a:pt x="936" y="450"/>
                  </a:lnTo>
                  <a:lnTo>
                    <a:pt x="943" y="436"/>
                  </a:lnTo>
                  <a:lnTo>
                    <a:pt x="943" y="436"/>
                  </a:lnTo>
                  <a:lnTo>
                    <a:pt x="936" y="414"/>
                  </a:lnTo>
                  <a:lnTo>
                    <a:pt x="936" y="414"/>
                  </a:lnTo>
                  <a:lnTo>
                    <a:pt x="950" y="414"/>
                  </a:lnTo>
                  <a:lnTo>
                    <a:pt x="950" y="414"/>
                  </a:lnTo>
                  <a:lnTo>
                    <a:pt x="979" y="407"/>
                  </a:lnTo>
                  <a:lnTo>
                    <a:pt x="986" y="393"/>
                  </a:lnTo>
                  <a:lnTo>
                    <a:pt x="993" y="386"/>
                  </a:lnTo>
                  <a:lnTo>
                    <a:pt x="993" y="386"/>
                  </a:lnTo>
                  <a:lnTo>
                    <a:pt x="986" y="357"/>
                  </a:lnTo>
                  <a:lnTo>
                    <a:pt x="986" y="357"/>
                  </a:lnTo>
                  <a:lnTo>
                    <a:pt x="1022" y="350"/>
                  </a:lnTo>
                  <a:lnTo>
                    <a:pt x="1036" y="343"/>
                  </a:lnTo>
                  <a:lnTo>
                    <a:pt x="1043" y="328"/>
                  </a:lnTo>
                  <a:lnTo>
                    <a:pt x="1043" y="328"/>
                  </a:lnTo>
                  <a:lnTo>
                    <a:pt x="1043" y="314"/>
                  </a:lnTo>
                  <a:lnTo>
                    <a:pt x="1036" y="293"/>
                  </a:lnTo>
                  <a:lnTo>
                    <a:pt x="1036" y="293"/>
                  </a:lnTo>
                  <a:lnTo>
                    <a:pt x="1065" y="286"/>
                  </a:lnTo>
                  <a:lnTo>
                    <a:pt x="1079" y="271"/>
                  </a:lnTo>
                  <a:lnTo>
                    <a:pt x="1079" y="271"/>
                  </a:lnTo>
                  <a:lnTo>
                    <a:pt x="1093" y="250"/>
                  </a:lnTo>
                  <a:lnTo>
                    <a:pt x="1093" y="214"/>
                  </a:lnTo>
                  <a:lnTo>
                    <a:pt x="1093" y="214"/>
                  </a:lnTo>
                  <a:lnTo>
                    <a:pt x="1122" y="207"/>
                  </a:lnTo>
                  <a:lnTo>
                    <a:pt x="1122" y="207"/>
                  </a:lnTo>
                  <a:lnTo>
                    <a:pt x="1143" y="185"/>
                  </a:lnTo>
                  <a:lnTo>
                    <a:pt x="1143" y="171"/>
                  </a:lnTo>
                  <a:lnTo>
                    <a:pt x="1143" y="150"/>
                  </a:lnTo>
                  <a:lnTo>
                    <a:pt x="1143" y="150"/>
                  </a:lnTo>
                  <a:lnTo>
                    <a:pt x="1158" y="143"/>
                  </a:lnTo>
                  <a:lnTo>
                    <a:pt x="1172" y="135"/>
                  </a:lnTo>
                  <a:lnTo>
                    <a:pt x="1179" y="121"/>
                  </a:lnTo>
                  <a:lnTo>
                    <a:pt x="1179" y="107"/>
                  </a:lnTo>
                  <a:lnTo>
                    <a:pt x="1179" y="107"/>
                  </a:lnTo>
                  <a:lnTo>
                    <a:pt x="1179" y="100"/>
                  </a:lnTo>
                  <a:lnTo>
                    <a:pt x="1179" y="100"/>
                  </a:lnTo>
                  <a:lnTo>
                    <a:pt x="1201" y="78"/>
                  </a:lnTo>
                  <a:lnTo>
                    <a:pt x="1208" y="50"/>
                  </a:lnTo>
                  <a:lnTo>
                    <a:pt x="1208" y="50"/>
                  </a:lnTo>
                  <a:lnTo>
                    <a:pt x="1208" y="35"/>
                  </a:lnTo>
                  <a:lnTo>
                    <a:pt x="1201" y="21"/>
                  </a:lnTo>
                  <a:lnTo>
                    <a:pt x="1186" y="7"/>
                  </a:lnTo>
                  <a:lnTo>
                    <a:pt x="1172" y="0"/>
                  </a:lnTo>
                  <a:close/>
                </a:path>
              </a:pathLst>
            </a:custGeom>
            <a:solidFill>
              <a:srgbClr val="BBC7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18" name="Freeform 10">
              <a:extLst>
                <a:ext uri="{FF2B5EF4-FFF2-40B4-BE49-F238E27FC236}">
                  <a16:creationId xmlns:a16="http://schemas.microsoft.com/office/drawing/2014/main" id="{0C8DA400-8177-40DA-B70F-84E622434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" y="2035"/>
              <a:ext cx="36" cy="22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1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22" y="22"/>
                </a:cxn>
                <a:cxn ang="0">
                  <a:pos x="7" y="22"/>
                </a:cxn>
              </a:cxnLst>
              <a:rect l="0" t="0" r="r" b="b"/>
              <a:pathLst>
                <a:path w="36" h="22">
                  <a:moveTo>
                    <a:pt x="7" y="22"/>
                  </a:move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1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22" y="22"/>
                  </a:lnTo>
                  <a:lnTo>
                    <a:pt x="7" y="2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19" name="Freeform 11">
              <a:extLst>
                <a:ext uri="{FF2B5EF4-FFF2-40B4-BE49-F238E27FC236}">
                  <a16:creationId xmlns:a16="http://schemas.microsoft.com/office/drawing/2014/main" id="{DFF7A2C0-401F-47CF-8E75-B14BA2C28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" y="2092"/>
              <a:ext cx="28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28" y="15"/>
                </a:cxn>
                <a:cxn ang="0">
                  <a:pos x="28" y="15"/>
                </a:cxn>
                <a:cxn ang="0">
                  <a:pos x="14" y="15"/>
                </a:cxn>
                <a:cxn ang="0">
                  <a:pos x="0" y="7"/>
                </a:cxn>
              </a:cxnLst>
              <a:rect l="0" t="0" r="r" b="b"/>
              <a:pathLst>
                <a:path w="28" h="15">
                  <a:moveTo>
                    <a:pt x="0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14" y="15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0" name="Freeform 12">
              <a:extLst>
                <a:ext uri="{FF2B5EF4-FFF2-40B4-BE49-F238E27FC236}">
                  <a16:creationId xmlns:a16="http://schemas.microsoft.com/office/drawing/2014/main" id="{C9BAA586-8890-46F5-B228-ECF76BB3D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2157"/>
              <a:ext cx="29" cy="14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5" y="14"/>
                </a:cxn>
                <a:cxn ang="0">
                  <a:pos x="8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2" y="0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15" y="14"/>
                </a:cxn>
              </a:cxnLst>
              <a:rect l="0" t="0" r="r" b="b"/>
              <a:pathLst>
                <a:path w="29" h="14">
                  <a:moveTo>
                    <a:pt x="15" y="14"/>
                  </a:moveTo>
                  <a:lnTo>
                    <a:pt x="15" y="14"/>
                  </a:lnTo>
                  <a:lnTo>
                    <a:pt x="8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2" y="0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15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1" name="Freeform 13">
              <a:extLst>
                <a:ext uri="{FF2B5EF4-FFF2-40B4-BE49-F238E27FC236}">
                  <a16:creationId xmlns:a16="http://schemas.microsoft.com/office/drawing/2014/main" id="{9EDDCF80-199A-4085-A8D8-0BA85CEC7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5" y="2235"/>
              <a:ext cx="21" cy="15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7" y="15"/>
                </a:cxn>
                <a:cxn ang="0">
                  <a:pos x="7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1" y="15"/>
                </a:cxn>
                <a:cxn ang="0">
                  <a:pos x="21" y="15"/>
                </a:cxn>
                <a:cxn ang="0">
                  <a:pos x="7" y="15"/>
                </a:cxn>
              </a:cxnLst>
              <a:rect l="0" t="0" r="r" b="b"/>
              <a:pathLst>
                <a:path w="21" h="15">
                  <a:moveTo>
                    <a:pt x="7" y="15"/>
                  </a:moveTo>
                  <a:lnTo>
                    <a:pt x="7" y="15"/>
                  </a:lnTo>
                  <a:lnTo>
                    <a:pt x="7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7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2" name="Freeform 14">
              <a:extLst>
                <a:ext uri="{FF2B5EF4-FFF2-40B4-BE49-F238E27FC236}">
                  <a16:creationId xmlns:a16="http://schemas.microsoft.com/office/drawing/2014/main" id="{3F4A4A13-EBC1-4484-BAFA-979E4F4D1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" y="2292"/>
              <a:ext cx="21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1" y="22"/>
                </a:cxn>
                <a:cxn ang="0">
                  <a:pos x="21" y="22"/>
                </a:cxn>
                <a:cxn ang="0">
                  <a:pos x="7" y="15"/>
                </a:cxn>
                <a:cxn ang="0">
                  <a:pos x="0" y="0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7" y="15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3" name="Freeform 15">
              <a:extLst>
                <a:ext uri="{FF2B5EF4-FFF2-40B4-BE49-F238E27FC236}">
                  <a16:creationId xmlns:a16="http://schemas.microsoft.com/office/drawing/2014/main" id="{E9F376C5-BA27-4CBF-BD52-2EBC57259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" y="2350"/>
              <a:ext cx="7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7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4" name="Freeform 16">
              <a:extLst>
                <a:ext uri="{FF2B5EF4-FFF2-40B4-BE49-F238E27FC236}">
                  <a16:creationId xmlns:a16="http://schemas.microsoft.com/office/drawing/2014/main" id="{9BDCF654-673F-45FB-AA4B-7924D9B76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2392"/>
              <a:ext cx="29" cy="36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22" y="15"/>
                </a:cxn>
                <a:cxn ang="0">
                  <a:pos x="29" y="36"/>
                </a:cxn>
                <a:cxn ang="0">
                  <a:pos x="29" y="36"/>
                </a:cxn>
                <a:cxn ang="0">
                  <a:pos x="7" y="22"/>
                </a:cxn>
              </a:cxnLst>
              <a:rect l="0" t="0" r="r" b="b"/>
              <a:pathLst>
                <a:path w="29" h="36">
                  <a:moveTo>
                    <a:pt x="7" y="22"/>
                  </a:moveTo>
                  <a:lnTo>
                    <a:pt x="7" y="22"/>
                  </a:lnTo>
                  <a:lnTo>
                    <a:pt x="0" y="8"/>
                  </a:lnTo>
                  <a:lnTo>
                    <a:pt x="0" y="8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22" y="15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7" y="2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5" name="Freeform 17">
              <a:extLst>
                <a:ext uri="{FF2B5EF4-FFF2-40B4-BE49-F238E27FC236}">
                  <a16:creationId xmlns:a16="http://schemas.microsoft.com/office/drawing/2014/main" id="{9824207A-0F6F-407E-A4FA-AD71B614B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2435"/>
              <a:ext cx="15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8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0" y="15"/>
                </a:cxn>
                <a:cxn ang="0">
                  <a:pos x="0" y="0"/>
                </a:cxn>
              </a:cxnLst>
              <a:rect l="0" t="0" r="r" b="b"/>
              <a:pathLst>
                <a:path w="15" h="2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0" y="15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6" name="Freeform 18">
              <a:extLst>
                <a:ext uri="{FF2B5EF4-FFF2-40B4-BE49-F238E27FC236}">
                  <a16:creationId xmlns:a16="http://schemas.microsoft.com/office/drawing/2014/main" id="{521DA7F4-9CC2-4AA5-AE37-1DD903815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2" y="2471"/>
              <a:ext cx="1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w="14" h="2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7" name="Freeform 19">
              <a:extLst>
                <a:ext uri="{FF2B5EF4-FFF2-40B4-BE49-F238E27FC236}">
                  <a16:creationId xmlns:a16="http://schemas.microsoft.com/office/drawing/2014/main" id="{557D8FB7-88B5-49C8-A3AF-F064BE40C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07"/>
              <a:ext cx="22" cy="28"/>
            </a:xfrm>
            <a:custGeom>
              <a:avLst/>
              <a:gdLst/>
              <a:ahLst/>
              <a:cxnLst>
                <a:cxn ang="0">
                  <a:pos x="22" y="28"/>
                </a:cxn>
                <a:cxn ang="0">
                  <a:pos x="22" y="28"/>
                </a:cxn>
                <a:cxn ang="0">
                  <a:pos x="8" y="2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5" y="7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2" y="28"/>
                </a:cxn>
              </a:cxnLst>
              <a:rect l="0" t="0" r="r" b="b"/>
              <a:pathLst>
                <a:path w="22" h="28">
                  <a:moveTo>
                    <a:pt x="22" y="28"/>
                  </a:moveTo>
                  <a:lnTo>
                    <a:pt x="22" y="28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5" y="7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8" name="Freeform 20">
              <a:extLst>
                <a:ext uri="{FF2B5EF4-FFF2-40B4-BE49-F238E27FC236}">
                  <a16:creationId xmlns:a16="http://schemas.microsoft.com/office/drawing/2014/main" id="{1E64DCD1-1409-482B-AA72-5F1ABE6AB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2543"/>
              <a:ext cx="8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14">
                  <a:moveTo>
                    <a:pt x="0" y="0"/>
                  </a:moveTo>
                  <a:lnTo>
                    <a:pt x="0" y="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9" name="Freeform 21">
              <a:extLst>
                <a:ext uri="{FF2B5EF4-FFF2-40B4-BE49-F238E27FC236}">
                  <a16:creationId xmlns:a16="http://schemas.microsoft.com/office/drawing/2014/main" id="{F3388A98-1F3A-4EF2-84E8-C8B723446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7" y="2571"/>
              <a:ext cx="15" cy="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7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7" y="22"/>
                </a:cxn>
                <a:cxn ang="0">
                  <a:pos x="0" y="7"/>
                </a:cxn>
              </a:cxnLst>
              <a:rect l="0" t="0" r="r" b="b"/>
              <a:pathLst>
                <a:path w="15" h="29">
                  <a:moveTo>
                    <a:pt x="0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7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7" y="22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0" name="Freeform 22">
              <a:extLst>
                <a:ext uri="{FF2B5EF4-FFF2-40B4-BE49-F238E27FC236}">
                  <a16:creationId xmlns:a16="http://schemas.microsoft.com/office/drawing/2014/main" id="{AF6B6382-406B-437B-9B3E-31ED5B0B2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" y="2593"/>
              <a:ext cx="21" cy="42"/>
            </a:xfrm>
            <a:custGeom>
              <a:avLst/>
              <a:gdLst/>
              <a:ahLst/>
              <a:cxnLst>
                <a:cxn ang="0">
                  <a:pos x="14" y="42"/>
                </a:cxn>
                <a:cxn ang="0">
                  <a:pos x="14" y="42"/>
                </a:cxn>
                <a:cxn ang="0">
                  <a:pos x="7" y="28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14"/>
                </a:cxn>
                <a:cxn ang="0">
                  <a:pos x="21" y="35"/>
                </a:cxn>
                <a:cxn ang="0">
                  <a:pos x="21" y="35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14" y="42"/>
                </a:cxn>
              </a:cxnLst>
              <a:rect l="0" t="0" r="r" b="b"/>
              <a:pathLst>
                <a:path w="21" h="42">
                  <a:moveTo>
                    <a:pt x="14" y="42"/>
                  </a:moveTo>
                  <a:lnTo>
                    <a:pt x="14" y="42"/>
                  </a:lnTo>
                  <a:lnTo>
                    <a:pt x="7" y="2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14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4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1" name="Freeform 23">
              <a:extLst>
                <a:ext uri="{FF2B5EF4-FFF2-40B4-BE49-F238E27FC236}">
                  <a16:creationId xmlns:a16="http://schemas.microsoft.com/office/drawing/2014/main" id="{463EE637-3C8B-4DBD-85D7-5BFBD36CE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3" y="2621"/>
              <a:ext cx="14" cy="3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36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0" y="14"/>
                </a:cxn>
              </a:cxnLst>
              <a:rect l="0" t="0" r="r" b="b"/>
              <a:pathLst>
                <a:path w="14" h="36">
                  <a:moveTo>
                    <a:pt x="0" y="14"/>
                  </a:moveTo>
                  <a:lnTo>
                    <a:pt x="0" y="14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7" y="29"/>
                  </a:lnTo>
                  <a:lnTo>
                    <a:pt x="0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2" name="Freeform 24">
              <a:extLst>
                <a:ext uri="{FF2B5EF4-FFF2-40B4-BE49-F238E27FC236}">
                  <a16:creationId xmlns:a16="http://schemas.microsoft.com/office/drawing/2014/main" id="{2381DC01-6037-4BAA-BD90-C72C4EBE2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" y="2643"/>
              <a:ext cx="14" cy="2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14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7" y="21"/>
                </a:cxn>
                <a:cxn ang="0">
                  <a:pos x="0" y="7"/>
                </a:cxn>
              </a:cxnLst>
              <a:rect l="0" t="0" r="r" b="b"/>
              <a:pathLst>
                <a:path w="14" h="28">
                  <a:moveTo>
                    <a:pt x="0" y="7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14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7" y="21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3" name="Freeform 25">
              <a:extLst>
                <a:ext uri="{FF2B5EF4-FFF2-40B4-BE49-F238E27FC236}">
                  <a16:creationId xmlns:a16="http://schemas.microsoft.com/office/drawing/2014/main" id="{D0C99D07-C53D-4D63-BB69-DF4B1A34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4" y="2664"/>
              <a:ext cx="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14"/>
                </a:cxn>
                <a:cxn ang="0">
                  <a:pos x="7" y="29"/>
                </a:cxn>
                <a:cxn ang="0">
                  <a:pos x="7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7" h="29">
                  <a:moveTo>
                    <a:pt x="0" y="0"/>
                  </a:moveTo>
                  <a:lnTo>
                    <a:pt x="0" y="0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F4B27FF4-92A9-41B5-88AE-D288E2898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2693"/>
              <a:ext cx="7" cy="2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7" y="21"/>
                </a:cxn>
                <a:cxn ang="0">
                  <a:pos x="7" y="21"/>
                </a:cxn>
                <a:cxn ang="0">
                  <a:pos x="0" y="14"/>
                </a:cxn>
                <a:cxn ang="0">
                  <a:pos x="7" y="0"/>
                </a:cxn>
              </a:cxnLst>
              <a:rect l="0" t="0" r="r" b="b"/>
              <a:pathLst>
                <a:path w="7" h="21">
                  <a:moveTo>
                    <a:pt x="7" y="0"/>
                  </a:moveTo>
                  <a:lnTo>
                    <a:pt x="7" y="0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5" name="Freeform 28">
              <a:extLst>
                <a:ext uri="{FF2B5EF4-FFF2-40B4-BE49-F238E27FC236}">
                  <a16:creationId xmlns:a16="http://schemas.microsoft.com/office/drawing/2014/main" id="{5BE3D96C-658A-4A2D-A143-FED04D276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1399"/>
              <a:ext cx="207" cy="457"/>
            </a:xfrm>
            <a:custGeom>
              <a:avLst/>
              <a:gdLst/>
              <a:ahLst/>
              <a:cxnLst>
                <a:cxn ang="0">
                  <a:pos x="78" y="457"/>
                </a:cxn>
                <a:cxn ang="0">
                  <a:pos x="78" y="457"/>
                </a:cxn>
                <a:cxn ang="0">
                  <a:pos x="92" y="450"/>
                </a:cxn>
                <a:cxn ang="0">
                  <a:pos x="114" y="443"/>
                </a:cxn>
                <a:cxn ang="0">
                  <a:pos x="128" y="429"/>
                </a:cxn>
                <a:cxn ang="0">
                  <a:pos x="142" y="415"/>
                </a:cxn>
                <a:cxn ang="0">
                  <a:pos x="150" y="393"/>
                </a:cxn>
                <a:cxn ang="0">
                  <a:pos x="150" y="365"/>
                </a:cxn>
                <a:cxn ang="0">
                  <a:pos x="150" y="365"/>
                </a:cxn>
                <a:cxn ang="0">
                  <a:pos x="171" y="250"/>
                </a:cxn>
                <a:cxn ang="0">
                  <a:pos x="178" y="207"/>
                </a:cxn>
                <a:cxn ang="0">
                  <a:pos x="192" y="179"/>
                </a:cxn>
                <a:cxn ang="0">
                  <a:pos x="192" y="179"/>
                </a:cxn>
                <a:cxn ang="0">
                  <a:pos x="200" y="172"/>
                </a:cxn>
                <a:cxn ang="0">
                  <a:pos x="207" y="157"/>
                </a:cxn>
                <a:cxn ang="0">
                  <a:pos x="200" y="143"/>
                </a:cxn>
                <a:cxn ang="0">
                  <a:pos x="185" y="136"/>
                </a:cxn>
                <a:cxn ang="0">
                  <a:pos x="178" y="136"/>
                </a:cxn>
                <a:cxn ang="0">
                  <a:pos x="171" y="150"/>
                </a:cxn>
                <a:cxn ang="0">
                  <a:pos x="171" y="150"/>
                </a:cxn>
                <a:cxn ang="0">
                  <a:pos x="142" y="222"/>
                </a:cxn>
                <a:cxn ang="0">
                  <a:pos x="128" y="272"/>
                </a:cxn>
                <a:cxn ang="0">
                  <a:pos x="128" y="272"/>
                </a:cxn>
                <a:cxn ang="0">
                  <a:pos x="121" y="257"/>
                </a:cxn>
                <a:cxn ang="0">
                  <a:pos x="107" y="236"/>
                </a:cxn>
                <a:cxn ang="0">
                  <a:pos x="92" y="200"/>
                </a:cxn>
                <a:cxn ang="0">
                  <a:pos x="92" y="179"/>
                </a:cxn>
                <a:cxn ang="0">
                  <a:pos x="100" y="150"/>
                </a:cxn>
                <a:cxn ang="0">
                  <a:pos x="100" y="150"/>
                </a:cxn>
                <a:cxn ang="0">
                  <a:pos x="135" y="0"/>
                </a:cxn>
                <a:cxn ang="0">
                  <a:pos x="135" y="0"/>
                </a:cxn>
                <a:cxn ang="0">
                  <a:pos x="100" y="22"/>
                </a:cxn>
                <a:cxn ang="0">
                  <a:pos x="64" y="50"/>
                </a:cxn>
                <a:cxn ang="0">
                  <a:pos x="42" y="72"/>
                </a:cxn>
                <a:cxn ang="0">
                  <a:pos x="42" y="72"/>
                </a:cxn>
                <a:cxn ang="0">
                  <a:pos x="21" y="100"/>
                </a:cxn>
                <a:cxn ang="0">
                  <a:pos x="7" y="136"/>
                </a:cxn>
                <a:cxn ang="0">
                  <a:pos x="0" y="17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78" y="457"/>
                </a:cxn>
              </a:cxnLst>
              <a:rect l="0" t="0" r="r" b="b"/>
              <a:pathLst>
                <a:path w="207" h="457">
                  <a:moveTo>
                    <a:pt x="78" y="457"/>
                  </a:moveTo>
                  <a:lnTo>
                    <a:pt x="78" y="457"/>
                  </a:lnTo>
                  <a:lnTo>
                    <a:pt x="92" y="450"/>
                  </a:lnTo>
                  <a:lnTo>
                    <a:pt x="114" y="443"/>
                  </a:lnTo>
                  <a:lnTo>
                    <a:pt x="128" y="429"/>
                  </a:lnTo>
                  <a:lnTo>
                    <a:pt x="142" y="415"/>
                  </a:lnTo>
                  <a:lnTo>
                    <a:pt x="150" y="393"/>
                  </a:lnTo>
                  <a:lnTo>
                    <a:pt x="150" y="365"/>
                  </a:lnTo>
                  <a:lnTo>
                    <a:pt x="150" y="365"/>
                  </a:lnTo>
                  <a:lnTo>
                    <a:pt x="171" y="250"/>
                  </a:lnTo>
                  <a:lnTo>
                    <a:pt x="178" y="207"/>
                  </a:lnTo>
                  <a:lnTo>
                    <a:pt x="192" y="179"/>
                  </a:lnTo>
                  <a:lnTo>
                    <a:pt x="192" y="179"/>
                  </a:lnTo>
                  <a:lnTo>
                    <a:pt x="200" y="172"/>
                  </a:lnTo>
                  <a:lnTo>
                    <a:pt x="207" y="157"/>
                  </a:lnTo>
                  <a:lnTo>
                    <a:pt x="200" y="143"/>
                  </a:lnTo>
                  <a:lnTo>
                    <a:pt x="185" y="136"/>
                  </a:lnTo>
                  <a:lnTo>
                    <a:pt x="178" y="136"/>
                  </a:lnTo>
                  <a:lnTo>
                    <a:pt x="171" y="150"/>
                  </a:lnTo>
                  <a:lnTo>
                    <a:pt x="171" y="150"/>
                  </a:lnTo>
                  <a:lnTo>
                    <a:pt x="142" y="222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21" y="257"/>
                  </a:lnTo>
                  <a:lnTo>
                    <a:pt x="107" y="236"/>
                  </a:lnTo>
                  <a:lnTo>
                    <a:pt x="92" y="200"/>
                  </a:lnTo>
                  <a:lnTo>
                    <a:pt x="92" y="17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00" y="22"/>
                  </a:lnTo>
                  <a:lnTo>
                    <a:pt x="64" y="5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21" y="100"/>
                  </a:lnTo>
                  <a:lnTo>
                    <a:pt x="7" y="136"/>
                  </a:lnTo>
                  <a:lnTo>
                    <a:pt x="0" y="17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78" y="457"/>
                  </a:lnTo>
                  <a:close/>
                </a:path>
              </a:pathLst>
            </a:custGeom>
            <a:solidFill>
              <a:srgbClr val="E99A6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6" name="Freeform 29">
              <a:extLst>
                <a:ext uri="{FF2B5EF4-FFF2-40B4-BE49-F238E27FC236}">
                  <a16:creationId xmlns:a16="http://schemas.microsoft.com/office/drawing/2014/main" id="{CDD1CB5A-DC32-4D50-A1D9-C09A0D3A7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1399"/>
              <a:ext cx="207" cy="457"/>
            </a:xfrm>
            <a:custGeom>
              <a:avLst/>
              <a:gdLst/>
              <a:ahLst/>
              <a:cxnLst>
                <a:cxn ang="0">
                  <a:pos x="78" y="457"/>
                </a:cxn>
                <a:cxn ang="0">
                  <a:pos x="78" y="457"/>
                </a:cxn>
                <a:cxn ang="0">
                  <a:pos x="92" y="450"/>
                </a:cxn>
                <a:cxn ang="0">
                  <a:pos x="114" y="443"/>
                </a:cxn>
                <a:cxn ang="0">
                  <a:pos x="128" y="429"/>
                </a:cxn>
                <a:cxn ang="0">
                  <a:pos x="142" y="415"/>
                </a:cxn>
                <a:cxn ang="0">
                  <a:pos x="150" y="393"/>
                </a:cxn>
                <a:cxn ang="0">
                  <a:pos x="150" y="365"/>
                </a:cxn>
                <a:cxn ang="0">
                  <a:pos x="150" y="365"/>
                </a:cxn>
                <a:cxn ang="0">
                  <a:pos x="171" y="250"/>
                </a:cxn>
                <a:cxn ang="0">
                  <a:pos x="178" y="207"/>
                </a:cxn>
                <a:cxn ang="0">
                  <a:pos x="192" y="179"/>
                </a:cxn>
                <a:cxn ang="0">
                  <a:pos x="192" y="179"/>
                </a:cxn>
                <a:cxn ang="0">
                  <a:pos x="200" y="172"/>
                </a:cxn>
                <a:cxn ang="0">
                  <a:pos x="207" y="157"/>
                </a:cxn>
                <a:cxn ang="0">
                  <a:pos x="200" y="143"/>
                </a:cxn>
                <a:cxn ang="0">
                  <a:pos x="185" y="136"/>
                </a:cxn>
                <a:cxn ang="0">
                  <a:pos x="178" y="136"/>
                </a:cxn>
                <a:cxn ang="0">
                  <a:pos x="171" y="150"/>
                </a:cxn>
                <a:cxn ang="0">
                  <a:pos x="171" y="150"/>
                </a:cxn>
                <a:cxn ang="0">
                  <a:pos x="142" y="222"/>
                </a:cxn>
                <a:cxn ang="0">
                  <a:pos x="128" y="272"/>
                </a:cxn>
                <a:cxn ang="0">
                  <a:pos x="128" y="272"/>
                </a:cxn>
                <a:cxn ang="0">
                  <a:pos x="121" y="257"/>
                </a:cxn>
                <a:cxn ang="0">
                  <a:pos x="107" y="236"/>
                </a:cxn>
                <a:cxn ang="0">
                  <a:pos x="92" y="200"/>
                </a:cxn>
                <a:cxn ang="0">
                  <a:pos x="92" y="179"/>
                </a:cxn>
                <a:cxn ang="0">
                  <a:pos x="100" y="150"/>
                </a:cxn>
                <a:cxn ang="0">
                  <a:pos x="100" y="150"/>
                </a:cxn>
                <a:cxn ang="0">
                  <a:pos x="135" y="0"/>
                </a:cxn>
                <a:cxn ang="0">
                  <a:pos x="135" y="0"/>
                </a:cxn>
                <a:cxn ang="0">
                  <a:pos x="100" y="22"/>
                </a:cxn>
                <a:cxn ang="0">
                  <a:pos x="64" y="50"/>
                </a:cxn>
                <a:cxn ang="0">
                  <a:pos x="42" y="72"/>
                </a:cxn>
                <a:cxn ang="0">
                  <a:pos x="42" y="72"/>
                </a:cxn>
                <a:cxn ang="0">
                  <a:pos x="21" y="100"/>
                </a:cxn>
                <a:cxn ang="0">
                  <a:pos x="7" y="136"/>
                </a:cxn>
                <a:cxn ang="0">
                  <a:pos x="0" y="17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78" y="457"/>
                </a:cxn>
              </a:cxnLst>
              <a:rect l="0" t="0" r="r" b="b"/>
              <a:pathLst>
                <a:path w="207" h="457">
                  <a:moveTo>
                    <a:pt x="78" y="457"/>
                  </a:moveTo>
                  <a:lnTo>
                    <a:pt x="78" y="457"/>
                  </a:lnTo>
                  <a:lnTo>
                    <a:pt x="92" y="450"/>
                  </a:lnTo>
                  <a:lnTo>
                    <a:pt x="114" y="443"/>
                  </a:lnTo>
                  <a:lnTo>
                    <a:pt x="128" y="429"/>
                  </a:lnTo>
                  <a:lnTo>
                    <a:pt x="142" y="415"/>
                  </a:lnTo>
                  <a:lnTo>
                    <a:pt x="150" y="393"/>
                  </a:lnTo>
                  <a:lnTo>
                    <a:pt x="150" y="365"/>
                  </a:lnTo>
                  <a:lnTo>
                    <a:pt x="150" y="365"/>
                  </a:lnTo>
                  <a:lnTo>
                    <a:pt x="171" y="250"/>
                  </a:lnTo>
                  <a:lnTo>
                    <a:pt x="178" y="207"/>
                  </a:lnTo>
                  <a:lnTo>
                    <a:pt x="192" y="179"/>
                  </a:lnTo>
                  <a:lnTo>
                    <a:pt x="192" y="179"/>
                  </a:lnTo>
                  <a:lnTo>
                    <a:pt x="200" y="172"/>
                  </a:lnTo>
                  <a:lnTo>
                    <a:pt x="207" y="157"/>
                  </a:lnTo>
                  <a:lnTo>
                    <a:pt x="200" y="143"/>
                  </a:lnTo>
                  <a:lnTo>
                    <a:pt x="185" y="136"/>
                  </a:lnTo>
                  <a:lnTo>
                    <a:pt x="178" y="136"/>
                  </a:lnTo>
                  <a:lnTo>
                    <a:pt x="171" y="150"/>
                  </a:lnTo>
                  <a:lnTo>
                    <a:pt x="171" y="150"/>
                  </a:lnTo>
                  <a:lnTo>
                    <a:pt x="142" y="222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21" y="257"/>
                  </a:lnTo>
                  <a:lnTo>
                    <a:pt x="107" y="236"/>
                  </a:lnTo>
                  <a:lnTo>
                    <a:pt x="92" y="200"/>
                  </a:lnTo>
                  <a:lnTo>
                    <a:pt x="92" y="17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00" y="22"/>
                  </a:lnTo>
                  <a:lnTo>
                    <a:pt x="64" y="5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21" y="100"/>
                  </a:lnTo>
                  <a:lnTo>
                    <a:pt x="7" y="136"/>
                  </a:lnTo>
                  <a:lnTo>
                    <a:pt x="0" y="17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78" y="4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7" name="Freeform 30">
              <a:extLst>
                <a:ext uri="{FF2B5EF4-FFF2-40B4-BE49-F238E27FC236}">
                  <a16:creationId xmlns:a16="http://schemas.microsoft.com/office/drawing/2014/main" id="{F33DB9B3-15BF-4D06-92DE-01C12E17B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" y="1999"/>
              <a:ext cx="378" cy="965"/>
            </a:xfrm>
            <a:custGeom>
              <a:avLst/>
              <a:gdLst/>
              <a:ahLst/>
              <a:cxnLst>
                <a:cxn ang="0">
                  <a:pos x="135" y="258"/>
                </a:cxn>
                <a:cxn ang="0">
                  <a:pos x="135" y="258"/>
                </a:cxn>
                <a:cxn ang="0">
                  <a:pos x="157" y="179"/>
                </a:cxn>
                <a:cxn ang="0">
                  <a:pos x="171" y="108"/>
                </a:cxn>
                <a:cxn ang="0">
                  <a:pos x="185" y="50"/>
                </a:cxn>
                <a:cxn ang="0">
                  <a:pos x="200" y="22"/>
                </a:cxn>
                <a:cxn ang="0">
                  <a:pos x="200" y="22"/>
                </a:cxn>
                <a:cxn ang="0">
                  <a:pos x="228" y="15"/>
                </a:cxn>
                <a:cxn ang="0">
                  <a:pos x="278" y="8"/>
                </a:cxn>
                <a:cxn ang="0">
                  <a:pos x="343" y="0"/>
                </a:cxn>
                <a:cxn ang="0">
                  <a:pos x="378" y="286"/>
                </a:cxn>
                <a:cxn ang="0">
                  <a:pos x="378" y="286"/>
                </a:cxn>
                <a:cxn ang="0">
                  <a:pos x="328" y="501"/>
                </a:cxn>
                <a:cxn ang="0">
                  <a:pos x="271" y="679"/>
                </a:cxn>
                <a:cxn ang="0">
                  <a:pos x="214" y="844"/>
                </a:cxn>
                <a:cxn ang="0">
                  <a:pos x="214" y="844"/>
                </a:cxn>
                <a:cxn ang="0">
                  <a:pos x="185" y="901"/>
                </a:cxn>
                <a:cxn ang="0">
                  <a:pos x="150" y="965"/>
                </a:cxn>
                <a:cxn ang="0">
                  <a:pos x="150" y="965"/>
                </a:cxn>
                <a:cxn ang="0">
                  <a:pos x="121" y="887"/>
                </a:cxn>
                <a:cxn ang="0">
                  <a:pos x="93" y="808"/>
                </a:cxn>
                <a:cxn ang="0">
                  <a:pos x="50" y="729"/>
                </a:cxn>
                <a:cxn ang="0">
                  <a:pos x="0" y="665"/>
                </a:cxn>
                <a:cxn ang="0">
                  <a:pos x="0" y="665"/>
                </a:cxn>
                <a:cxn ang="0">
                  <a:pos x="78" y="436"/>
                </a:cxn>
                <a:cxn ang="0">
                  <a:pos x="135" y="258"/>
                </a:cxn>
              </a:cxnLst>
              <a:rect l="0" t="0" r="r" b="b"/>
              <a:pathLst>
                <a:path w="378" h="965">
                  <a:moveTo>
                    <a:pt x="135" y="258"/>
                  </a:moveTo>
                  <a:lnTo>
                    <a:pt x="135" y="258"/>
                  </a:lnTo>
                  <a:lnTo>
                    <a:pt x="157" y="179"/>
                  </a:lnTo>
                  <a:lnTo>
                    <a:pt x="171" y="108"/>
                  </a:lnTo>
                  <a:lnTo>
                    <a:pt x="185" y="50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28" y="15"/>
                  </a:lnTo>
                  <a:lnTo>
                    <a:pt x="278" y="8"/>
                  </a:lnTo>
                  <a:lnTo>
                    <a:pt x="343" y="0"/>
                  </a:lnTo>
                  <a:lnTo>
                    <a:pt x="378" y="286"/>
                  </a:lnTo>
                  <a:lnTo>
                    <a:pt x="378" y="286"/>
                  </a:lnTo>
                  <a:lnTo>
                    <a:pt x="328" y="501"/>
                  </a:lnTo>
                  <a:lnTo>
                    <a:pt x="271" y="679"/>
                  </a:lnTo>
                  <a:lnTo>
                    <a:pt x="214" y="844"/>
                  </a:lnTo>
                  <a:lnTo>
                    <a:pt x="214" y="844"/>
                  </a:lnTo>
                  <a:lnTo>
                    <a:pt x="185" y="901"/>
                  </a:lnTo>
                  <a:lnTo>
                    <a:pt x="150" y="965"/>
                  </a:lnTo>
                  <a:lnTo>
                    <a:pt x="150" y="965"/>
                  </a:lnTo>
                  <a:lnTo>
                    <a:pt x="121" y="887"/>
                  </a:lnTo>
                  <a:lnTo>
                    <a:pt x="93" y="808"/>
                  </a:lnTo>
                  <a:lnTo>
                    <a:pt x="50" y="729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78" y="436"/>
                  </a:lnTo>
                  <a:lnTo>
                    <a:pt x="135" y="258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8" name="Freeform 31">
              <a:extLst>
                <a:ext uri="{FF2B5EF4-FFF2-40B4-BE49-F238E27FC236}">
                  <a16:creationId xmlns:a16="http://schemas.microsoft.com/office/drawing/2014/main" id="{521640EF-1358-4B66-BC20-95CD397E0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" y="1999"/>
              <a:ext cx="378" cy="965"/>
            </a:xfrm>
            <a:custGeom>
              <a:avLst/>
              <a:gdLst/>
              <a:ahLst/>
              <a:cxnLst>
                <a:cxn ang="0">
                  <a:pos x="135" y="258"/>
                </a:cxn>
                <a:cxn ang="0">
                  <a:pos x="135" y="258"/>
                </a:cxn>
                <a:cxn ang="0">
                  <a:pos x="157" y="179"/>
                </a:cxn>
                <a:cxn ang="0">
                  <a:pos x="171" y="108"/>
                </a:cxn>
                <a:cxn ang="0">
                  <a:pos x="185" y="50"/>
                </a:cxn>
                <a:cxn ang="0">
                  <a:pos x="200" y="22"/>
                </a:cxn>
                <a:cxn ang="0">
                  <a:pos x="200" y="22"/>
                </a:cxn>
                <a:cxn ang="0">
                  <a:pos x="228" y="15"/>
                </a:cxn>
                <a:cxn ang="0">
                  <a:pos x="278" y="8"/>
                </a:cxn>
                <a:cxn ang="0">
                  <a:pos x="343" y="0"/>
                </a:cxn>
                <a:cxn ang="0">
                  <a:pos x="378" y="286"/>
                </a:cxn>
                <a:cxn ang="0">
                  <a:pos x="378" y="286"/>
                </a:cxn>
                <a:cxn ang="0">
                  <a:pos x="328" y="501"/>
                </a:cxn>
                <a:cxn ang="0">
                  <a:pos x="271" y="679"/>
                </a:cxn>
                <a:cxn ang="0">
                  <a:pos x="214" y="844"/>
                </a:cxn>
                <a:cxn ang="0">
                  <a:pos x="214" y="844"/>
                </a:cxn>
                <a:cxn ang="0">
                  <a:pos x="185" y="901"/>
                </a:cxn>
                <a:cxn ang="0">
                  <a:pos x="150" y="965"/>
                </a:cxn>
                <a:cxn ang="0">
                  <a:pos x="150" y="965"/>
                </a:cxn>
                <a:cxn ang="0">
                  <a:pos x="121" y="887"/>
                </a:cxn>
                <a:cxn ang="0">
                  <a:pos x="93" y="808"/>
                </a:cxn>
                <a:cxn ang="0">
                  <a:pos x="50" y="729"/>
                </a:cxn>
                <a:cxn ang="0">
                  <a:pos x="0" y="665"/>
                </a:cxn>
                <a:cxn ang="0">
                  <a:pos x="0" y="665"/>
                </a:cxn>
                <a:cxn ang="0">
                  <a:pos x="78" y="436"/>
                </a:cxn>
                <a:cxn ang="0">
                  <a:pos x="135" y="258"/>
                </a:cxn>
              </a:cxnLst>
              <a:rect l="0" t="0" r="r" b="b"/>
              <a:pathLst>
                <a:path w="378" h="965">
                  <a:moveTo>
                    <a:pt x="135" y="258"/>
                  </a:moveTo>
                  <a:lnTo>
                    <a:pt x="135" y="258"/>
                  </a:lnTo>
                  <a:lnTo>
                    <a:pt x="157" y="179"/>
                  </a:lnTo>
                  <a:lnTo>
                    <a:pt x="171" y="108"/>
                  </a:lnTo>
                  <a:lnTo>
                    <a:pt x="185" y="50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28" y="15"/>
                  </a:lnTo>
                  <a:lnTo>
                    <a:pt x="278" y="8"/>
                  </a:lnTo>
                  <a:lnTo>
                    <a:pt x="343" y="0"/>
                  </a:lnTo>
                  <a:lnTo>
                    <a:pt x="378" y="286"/>
                  </a:lnTo>
                  <a:lnTo>
                    <a:pt x="378" y="286"/>
                  </a:lnTo>
                  <a:lnTo>
                    <a:pt x="328" y="501"/>
                  </a:lnTo>
                  <a:lnTo>
                    <a:pt x="271" y="679"/>
                  </a:lnTo>
                  <a:lnTo>
                    <a:pt x="214" y="844"/>
                  </a:lnTo>
                  <a:lnTo>
                    <a:pt x="214" y="844"/>
                  </a:lnTo>
                  <a:lnTo>
                    <a:pt x="185" y="901"/>
                  </a:lnTo>
                  <a:lnTo>
                    <a:pt x="150" y="965"/>
                  </a:lnTo>
                  <a:lnTo>
                    <a:pt x="150" y="965"/>
                  </a:lnTo>
                  <a:lnTo>
                    <a:pt x="121" y="887"/>
                  </a:lnTo>
                  <a:lnTo>
                    <a:pt x="93" y="808"/>
                  </a:lnTo>
                  <a:lnTo>
                    <a:pt x="50" y="729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78" y="436"/>
                  </a:lnTo>
                  <a:lnTo>
                    <a:pt x="135" y="2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9" name="Freeform 32">
              <a:extLst>
                <a:ext uri="{FF2B5EF4-FFF2-40B4-BE49-F238E27FC236}">
                  <a16:creationId xmlns:a16="http://schemas.microsoft.com/office/drawing/2014/main" id="{FB543BD0-19C8-48AC-9873-2BCAEC4B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6" y="1792"/>
              <a:ext cx="329" cy="120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4" y="0"/>
                </a:cxn>
                <a:cxn ang="0">
                  <a:pos x="179" y="279"/>
                </a:cxn>
                <a:cxn ang="0">
                  <a:pos x="43" y="743"/>
                </a:cxn>
                <a:cxn ang="0">
                  <a:pos x="43" y="743"/>
                </a:cxn>
                <a:cxn ang="0">
                  <a:pos x="21" y="815"/>
                </a:cxn>
                <a:cxn ang="0">
                  <a:pos x="14" y="886"/>
                </a:cxn>
                <a:cxn ang="0">
                  <a:pos x="0" y="1008"/>
                </a:cxn>
                <a:cxn ang="0">
                  <a:pos x="0" y="1108"/>
                </a:cxn>
                <a:cxn ang="0">
                  <a:pos x="7" y="1165"/>
                </a:cxn>
                <a:cxn ang="0">
                  <a:pos x="7" y="1165"/>
                </a:cxn>
                <a:cxn ang="0">
                  <a:pos x="14" y="1187"/>
                </a:cxn>
                <a:cxn ang="0">
                  <a:pos x="29" y="1194"/>
                </a:cxn>
                <a:cxn ang="0">
                  <a:pos x="43" y="1208"/>
                </a:cxn>
                <a:cxn ang="0">
                  <a:pos x="64" y="1208"/>
                </a:cxn>
                <a:cxn ang="0">
                  <a:pos x="86" y="1208"/>
                </a:cxn>
                <a:cxn ang="0">
                  <a:pos x="107" y="1208"/>
                </a:cxn>
                <a:cxn ang="0">
                  <a:pos x="121" y="1201"/>
                </a:cxn>
                <a:cxn ang="0">
                  <a:pos x="136" y="1187"/>
                </a:cxn>
                <a:cxn ang="0">
                  <a:pos x="136" y="1187"/>
                </a:cxn>
                <a:cxn ang="0">
                  <a:pos x="164" y="1151"/>
                </a:cxn>
                <a:cxn ang="0">
                  <a:pos x="193" y="1079"/>
                </a:cxn>
                <a:cxn ang="0">
                  <a:pos x="222" y="994"/>
                </a:cxn>
                <a:cxn ang="0">
                  <a:pos x="236" y="886"/>
                </a:cxn>
                <a:cxn ang="0">
                  <a:pos x="236" y="886"/>
                </a:cxn>
                <a:cxn ang="0">
                  <a:pos x="279" y="479"/>
                </a:cxn>
                <a:cxn ang="0">
                  <a:pos x="314" y="143"/>
                </a:cxn>
                <a:cxn ang="0">
                  <a:pos x="314" y="143"/>
                </a:cxn>
                <a:cxn ang="0">
                  <a:pos x="329" y="29"/>
                </a:cxn>
                <a:cxn ang="0">
                  <a:pos x="264" y="0"/>
                </a:cxn>
              </a:cxnLst>
              <a:rect l="0" t="0" r="r" b="b"/>
              <a:pathLst>
                <a:path w="329" h="1208">
                  <a:moveTo>
                    <a:pt x="264" y="0"/>
                  </a:moveTo>
                  <a:lnTo>
                    <a:pt x="264" y="0"/>
                  </a:lnTo>
                  <a:lnTo>
                    <a:pt x="179" y="279"/>
                  </a:lnTo>
                  <a:lnTo>
                    <a:pt x="43" y="743"/>
                  </a:lnTo>
                  <a:lnTo>
                    <a:pt x="43" y="743"/>
                  </a:lnTo>
                  <a:lnTo>
                    <a:pt x="21" y="815"/>
                  </a:lnTo>
                  <a:lnTo>
                    <a:pt x="14" y="886"/>
                  </a:lnTo>
                  <a:lnTo>
                    <a:pt x="0" y="1008"/>
                  </a:lnTo>
                  <a:lnTo>
                    <a:pt x="0" y="1108"/>
                  </a:lnTo>
                  <a:lnTo>
                    <a:pt x="7" y="1165"/>
                  </a:lnTo>
                  <a:lnTo>
                    <a:pt x="7" y="1165"/>
                  </a:lnTo>
                  <a:lnTo>
                    <a:pt x="14" y="1187"/>
                  </a:lnTo>
                  <a:lnTo>
                    <a:pt x="29" y="1194"/>
                  </a:lnTo>
                  <a:lnTo>
                    <a:pt x="43" y="1208"/>
                  </a:lnTo>
                  <a:lnTo>
                    <a:pt x="64" y="1208"/>
                  </a:lnTo>
                  <a:lnTo>
                    <a:pt x="86" y="1208"/>
                  </a:lnTo>
                  <a:lnTo>
                    <a:pt x="107" y="1208"/>
                  </a:lnTo>
                  <a:lnTo>
                    <a:pt x="121" y="1201"/>
                  </a:lnTo>
                  <a:lnTo>
                    <a:pt x="136" y="1187"/>
                  </a:lnTo>
                  <a:lnTo>
                    <a:pt x="136" y="1187"/>
                  </a:lnTo>
                  <a:lnTo>
                    <a:pt x="164" y="1151"/>
                  </a:lnTo>
                  <a:lnTo>
                    <a:pt x="193" y="1079"/>
                  </a:lnTo>
                  <a:lnTo>
                    <a:pt x="222" y="994"/>
                  </a:lnTo>
                  <a:lnTo>
                    <a:pt x="236" y="886"/>
                  </a:lnTo>
                  <a:lnTo>
                    <a:pt x="236" y="886"/>
                  </a:lnTo>
                  <a:lnTo>
                    <a:pt x="279" y="479"/>
                  </a:lnTo>
                  <a:lnTo>
                    <a:pt x="314" y="143"/>
                  </a:lnTo>
                  <a:lnTo>
                    <a:pt x="314" y="143"/>
                  </a:lnTo>
                  <a:lnTo>
                    <a:pt x="329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0" name="Freeform 33">
              <a:extLst>
                <a:ext uri="{FF2B5EF4-FFF2-40B4-BE49-F238E27FC236}">
                  <a16:creationId xmlns:a16="http://schemas.microsoft.com/office/drawing/2014/main" id="{DCCAEB69-81E1-446C-B19B-D965BAFE5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" y="1449"/>
              <a:ext cx="143" cy="400"/>
            </a:xfrm>
            <a:custGeom>
              <a:avLst/>
              <a:gdLst/>
              <a:ahLst/>
              <a:cxnLst>
                <a:cxn ang="0">
                  <a:pos x="93" y="393"/>
                </a:cxn>
                <a:cxn ang="0">
                  <a:pos x="93" y="393"/>
                </a:cxn>
                <a:cxn ang="0">
                  <a:pos x="107" y="393"/>
                </a:cxn>
                <a:cxn ang="0">
                  <a:pos x="114" y="400"/>
                </a:cxn>
                <a:cxn ang="0">
                  <a:pos x="129" y="393"/>
                </a:cxn>
                <a:cxn ang="0">
                  <a:pos x="143" y="386"/>
                </a:cxn>
                <a:cxn ang="0">
                  <a:pos x="143" y="372"/>
                </a:cxn>
                <a:cxn ang="0">
                  <a:pos x="143" y="336"/>
                </a:cxn>
                <a:cxn ang="0">
                  <a:pos x="136" y="293"/>
                </a:cxn>
                <a:cxn ang="0">
                  <a:pos x="136" y="293"/>
                </a:cxn>
                <a:cxn ang="0">
                  <a:pos x="107" y="229"/>
                </a:cxn>
                <a:cxn ang="0">
                  <a:pos x="79" y="157"/>
                </a:cxn>
                <a:cxn ang="0">
                  <a:pos x="43" y="86"/>
                </a:cxn>
                <a:cxn ang="0">
                  <a:pos x="79" y="50"/>
                </a:cxn>
                <a:cxn ang="0">
                  <a:pos x="143" y="86"/>
                </a:cxn>
                <a:cxn ang="0">
                  <a:pos x="143" y="86"/>
                </a:cxn>
                <a:cxn ang="0">
                  <a:pos x="143" y="64"/>
                </a:cxn>
                <a:cxn ang="0">
                  <a:pos x="136" y="50"/>
                </a:cxn>
                <a:cxn ang="0">
                  <a:pos x="121" y="36"/>
                </a:cxn>
                <a:cxn ang="0">
                  <a:pos x="121" y="36"/>
                </a:cxn>
                <a:cxn ang="0">
                  <a:pos x="79" y="0"/>
                </a:cxn>
                <a:cxn ang="0">
                  <a:pos x="0" y="93"/>
                </a:cxn>
                <a:cxn ang="0">
                  <a:pos x="71" y="400"/>
                </a:cxn>
                <a:cxn ang="0">
                  <a:pos x="93" y="393"/>
                </a:cxn>
              </a:cxnLst>
              <a:rect l="0" t="0" r="r" b="b"/>
              <a:pathLst>
                <a:path w="143" h="400">
                  <a:moveTo>
                    <a:pt x="93" y="393"/>
                  </a:moveTo>
                  <a:lnTo>
                    <a:pt x="93" y="393"/>
                  </a:lnTo>
                  <a:lnTo>
                    <a:pt x="107" y="393"/>
                  </a:lnTo>
                  <a:lnTo>
                    <a:pt x="114" y="400"/>
                  </a:lnTo>
                  <a:lnTo>
                    <a:pt x="129" y="393"/>
                  </a:lnTo>
                  <a:lnTo>
                    <a:pt x="143" y="386"/>
                  </a:lnTo>
                  <a:lnTo>
                    <a:pt x="143" y="372"/>
                  </a:lnTo>
                  <a:lnTo>
                    <a:pt x="143" y="336"/>
                  </a:lnTo>
                  <a:lnTo>
                    <a:pt x="136" y="293"/>
                  </a:lnTo>
                  <a:lnTo>
                    <a:pt x="136" y="293"/>
                  </a:lnTo>
                  <a:lnTo>
                    <a:pt x="107" y="229"/>
                  </a:lnTo>
                  <a:lnTo>
                    <a:pt x="79" y="157"/>
                  </a:lnTo>
                  <a:lnTo>
                    <a:pt x="43" y="86"/>
                  </a:lnTo>
                  <a:lnTo>
                    <a:pt x="79" y="50"/>
                  </a:lnTo>
                  <a:lnTo>
                    <a:pt x="143" y="86"/>
                  </a:lnTo>
                  <a:lnTo>
                    <a:pt x="143" y="86"/>
                  </a:lnTo>
                  <a:lnTo>
                    <a:pt x="143" y="64"/>
                  </a:lnTo>
                  <a:lnTo>
                    <a:pt x="136" y="50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79" y="0"/>
                  </a:lnTo>
                  <a:lnTo>
                    <a:pt x="0" y="93"/>
                  </a:lnTo>
                  <a:lnTo>
                    <a:pt x="71" y="400"/>
                  </a:lnTo>
                  <a:lnTo>
                    <a:pt x="93" y="393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1" name="Freeform 34">
              <a:extLst>
                <a:ext uri="{FF2B5EF4-FFF2-40B4-BE49-F238E27FC236}">
                  <a16:creationId xmlns:a16="http://schemas.microsoft.com/office/drawing/2014/main" id="{C68564EA-56AD-499A-A372-E2B6B442B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" y="1499"/>
              <a:ext cx="300" cy="55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22" y="0"/>
                </a:cxn>
                <a:cxn ang="0">
                  <a:pos x="115" y="200"/>
                </a:cxn>
                <a:cxn ang="0">
                  <a:pos x="43" y="350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7" y="450"/>
                </a:cxn>
                <a:cxn ang="0">
                  <a:pos x="22" y="472"/>
                </a:cxn>
                <a:cxn ang="0">
                  <a:pos x="72" y="508"/>
                </a:cxn>
                <a:cxn ang="0">
                  <a:pos x="150" y="550"/>
                </a:cxn>
                <a:cxn ang="0">
                  <a:pos x="150" y="550"/>
                </a:cxn>
                <a:cxn ang="0">
                  <a:pos x="150" y="543"/>
                </a:cxn>
                <a:cxn ang="0">
                  <a:pos x="165" y="529"/>
                </a:cxn>
                <a:cxn ang="0">
                  <a:pos x="193" y="472"/>
                </a:cxn>
                <a:cxn ang="0">
                  <a:pos x="229" y="386"/>
                </a:cxn>
                <a:cxn ang="0">
                  <a:pos x="229" y="386"/>
                </a:cxn>
                <a:cxn ang="0">
                  <a:pos x="222" y="343"/>
                </a:cxn>
                <a:cxn ang="0">
                  <a:pos x="222" y="343"/>
                </a:cxn>
                <a:cxn ang="0">
                  <a:pos x="229" y="307"/>
                </a:cxn>
                <a:cxn ang="0">
                  <a:pos x="250" y="243"/>
                </a:cxn>
                <a:cxn ang="0">
                  <a:pos x="279" y="179"/>
                </a:cxn>
                <a:cxn ang="0">
                  <a:pos x="300" y="129"/>
                </a:cxn>
                <a:cxn ang="0">
                  <a:pos x="300" y="129"/>
                </a:cxn>
                <a:cxn ang="0">
                  <a:pos x="300" y="114"/>
                </a:cxn>
                <a:cxn ang="0">
                  <a:pos x="293" y="93"/>
                </a:cxn>
                <a:cxn ang="0">
                  <a:pos x="272" y="50"/>
                </a:cxn>
                <a:cxn ang="0">
                  <a:pos x="222" y="0"/>
                </a:cxn>
              </a:cxnLst>
              <a:rect l="0" t="0" r="r" b="b"/>
              <a:pathLst>
                <a:path w="300" h="550">
                  <a:moveTo>
                    <a:pt x="222" y="0"/>
                  </a:moveTo>
                  <a:lnTo>
                    <a:pt x="222" y="0"/>
                  </a:lnTo>
                  <a:lnTo>
                    <a:pt x="115" y="200"/>
                  </a:lnTo>
                  <a:lnTo>
                    <a:pt x="43" y="350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7" y="450"/>
                  </a:lnTo>
                  <a:lnTo>
                    <a:pt x="22" y="472"/>
                  </a:lnTo>
                  <a:lnTo>
                    <a:pt x="72" y="508"/>
                  </a:lnTo>
                  <a:lnTo>
                    <a:pt x="150" y="550"/>
                  </a:lnTo>
                  <a:lnTo>
                    <a:pt x="150" y="550"/>
                  </a:lnTo>
                  <a:lnTo>
                    <a:pt x="150" y="543"/>
                  </a:lnTo>
                  <a:lnTo>
                    <a:pt x="165" y="529"/>
                  </a:lnTo>
                  <a:lnTo>
                    <a:pt x="193" y="472"/>
                  </a:lnTo>
                  <a:lnTo>
                    <a:pt x="229" y="386"/>
                  </a:lnTo>
                  <a:lnTo>
                    <a:pt x="229" y="386"/>
                  </a:lnTo>
                  <a:lnTo>
                    <a:pt x="222" y="343"/>
                  </a:lnTo>
                  <a:lnTo>
                    <a:pt x="222" y="343"/>
                  </a:lnTo>
                  <a:lnTo>
                    <a:pt x="229" y="307"/>
                  </a:lnTo>
                  <a:lnTo>
                    <a:pt x="250" y="243"/>
                  </a:lnTo>
                  <a:lnTo>
                    <a:pt x="279" y="179"/>
                  </a:lnTo>
                  <a:lnTo>
                    <a:pt x="300" y="129"/>
                  </a:lnTo>
                  <a:lnTo>
                    <a:pt x="300" y="129"/>
                  </a:lnTo>
                  <a:lnTo>
                    <a:pt x="300" y="114"/>
                  </a:lnTo>
                  <a:lnTo>
                    <a:pt x="293" y="93"/>
                  </a:lnTo>
                  <a:lnTo>
                    <a:pt x="272" y="50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DF5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2" name="Freeform 35">
              <a:extLst>
                <a:ext uri="{FF2B5EF4-FFF2-40B4-BE49-F238E27FC236}">
                  <a16:creationId xmlns:a16="http://schemas.microsoft.com/office/drawing/2014/main" id="{DAB3ECF2-FF5F-4387-A170-E3B606AD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" y="1499"/>
              <a:ext cx="300" cy="55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22" y="0"/>
                </a:cxn>
                <a:cxn ang="0">
                  <a:pos x="115" y="200"/>
                </a:cxn>
                <a:cxn ang="0">
                  <a:pos x="43" y="350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7" y="450"/>
                </a:cxn>
                <a:cxn ang="0">
                  <a:pos x="22" y="472"/>
                </a:cxn>
                <a:cxn ang="0">
                  <a:pos x="72" y="508"/>
                </a:cxn>
                <a:cxn ang="0">
                  <a:pos x="150" y="550"/>
                </a:cxn>
                <a:cxn ang="0">
                  <a:pos x="150" y="550"/>
                </a:cxn>
                <a:cxn ang="0">
                  <a:pos x="150" y="543"/>
                </a:cxn>
                <a:cxn ang="0">
                  <a:pos x="165" y="529"/>
                </a:cxn>
                <a:cxn ang="0">
                  <a:pos x="193" y="472"/>
                </a:cxn>
                <a:cxn ang="0">
                  <a:pos x="229" y="386"/>
                </a:cxn>
                <a:cxn ang="0">
                  <a:pos x="229" y="386"/>
                </a:cxn>
                <a:cxn ang="0">
                  <a:pos x="222" y="343"/>
                </a:cxn>
                <a:cxn ang="0">
                  <a:pos x="222" y="343"/>
                </a:cxn>
                <a:cxn ang="0">
                  <a:pos x="229" y="307"/>
                </a:cxn>
                <a:cxn ang="0">
                  <a:pos x="250" y="243"/>
                </a:cxn>
                <a:cxn ang="0">
                  <a:pos x="279" y="179"/>
                </a:cxn>
                <a:cxn ang="0">
                  <a:pos x="300" y="129"/>
                </a:cxn>
                <a:cxn ang="0">
                  <a:pos x="300" y="129"/>
                </a:cxn>
                <a:cxn ang="0">
                  <a:pos x="300" y="114"/>
                </a:cxn>
                <a:cxn ang="0">
                  <a:pos x="293" y="93"/>
                </a:cxn>
                <a:cxn ang="0">
                  <a:pos x="272" y="50"/>
                </a:cxn>
                <a:cxn ang="0">
                  <a:pos x="222" y="0"/>
                </a:cxn>
              </a:cxnLst>
              <a:rect l="0" t="0" r="r" b="b"/>
              <a:pathLst>
                <a:path w="300" h="550">
                  <a:moveTo>
                    <a:pt x="222" y="0"/>
                  </a:moveTo>
                  <a:lnTo>
                    <a:pt x="222" y="0"/>
                  </a:lnTo>
                  <a:lnTo>
                    <a:pt x="115" y="200"/>
                  </a:lnTo>
                  <a:lnTo>
                    <a:pt x="43" y="350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7" y="450"/>
                  </a:lnTo>
                  <a:lnTo>
                    <a:pt x="22" y="472"/>
                  </a:lnTo>
                  <a:lnTo>
                    <a:pt x="72" y="508"/>
                  </a:lnTo>
                  <a:lnTo>
                    <a:pt x="150" y="550"/>
                  </a:lnTo>
                  <a:lnTo>
                    <a:pt x="150" y="550"/>
                  </a:lnTo>
                  <a:lnTo>
                    <a:pt x="150" y="543"/>
                  </a:lnTo>
                  <a:lnTo>
                    <a:pt x="165" y="529"/>
                  </a:lnTo>
                  <a:lnTo>
                    <a:pt x="193" y="472"/>
                  </a:lnTo>
                  <a:lnTo>
                    <a:pt x="229" y="386"/>
                  </a:lnTo>
                  <a:lnTo>
                    <a:pt x="229" y="386"/>
                  </a:lnTo>
                  <a:lnTo>
                    <a:pt x="222" y="343"/>
                  </a:lnTo>
                  <a:lnTo>
                    <a:pt x="222" y="343"/>
                  </a:lnTo>
                  <a:lnTo>
                    <a:pt x="229" y="307"/>
                  </a:lnTo>
                  <a:lnTo>
                    <a:pt x="250" y="243"/>
                  </a:lnTo>
                  <a:lnTo>
                    <a:pt x="279" y="179"/>
                  </a:lnTo>
                  <a:lnTo>
                    <a:pt x="300" y="129"/>
                  </a:lnTo>
                  <a:lnTo>
                    <a:pt x="300" y="129"/>
                  </a:lnTo>
                  <a:lnTo>
                    <a:pt x="300" y="114"/>
                  </a:lnTo>
                  <a:lnTo>
                    <a:pt x="293" y="93"/>
                  </a:lnTo>
                  <a:lnTo>
                    <a:pt x="272" y="50"/>
                  </a:lnTo>
                  <a:lnTo>
                    <a:pt x="22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3" name="Freeform 41">
              <a:extLst>
                <a:ext uri="{FF2B5EF4-FFF2-40B4-BE49-F238E27FC236}">
                  <a16:creationId xmlns:a16="http://schemas.microsoft.com/office/drawing/2014/main" id="{2FBF4783-89C8-4D46-AB6E-A126065EA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" y="3300"/>
              <a:ext cx="486" cy="600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236" y="36"/>
                </a:cxn>
                <a:cxn ang="0">
                  <a:pos x="286" y="79"/>
                </a:cxn>
                <a:cxn ang="0">
                  <a:pos x="350" y="143"/>
                </a:cxn>
                <a:cxn ang="0">
                  <a:pos x="379" y="179"/>
                </a:cxn>
                <a:cxn ang="0">
                  <a:pos x="400" y="222"/>
                </a:cxn>
                <a:cxn ang="0">
                  <a:pos x="429" y="272"/>
                </a:cxn>
                <a:cxn ang="0">
                  <a:pos x="450" y="329"/>
                </a:cxn>
                <a:cxn ang="0">
                  <a:pos x="465" y="386"/>
                </a:cxn>
                <a:cxn ang="0">
                  <a:pos x="479" y="450"/>
                </a:cxn>
                <a:cxn ang="0">
                  <a:pos x="486" y="522"/>
                </a:cxn>
                <a:cxn ang="0">
                  <a:pos x="479" y="600"/>
                </a:cxn>
                <a:cxn ang="0">
                  <a:pos x="0" y="600"/>
                </a:cxn>
                <a:cxn ang="0">
                  <a:pos x="186" y="0"/>
                </a:cxn>
              </a:cxnLst>
              <a:rect l="0" t="0" r="r" b="b"/>
              <a:pathLst>
                <a:path w="486" h="600">
                  <a:moveTo>
                    <a:pt x="186" y="0"/>
                  </a:moveTo>
                  <a:lnTo>
                    <a:pt x="186" y="0"/>
                  </a:lnTo>
                  <a:lnTo>
                    <a:pt x="236" y="36"/>
                  </a:lnTo>
                  <a:lnTo>
                    <a:pt x="286" y="79"/>
                  </a:lnTo>
                  <a:lnTo>
                    <a:pt x="350" y="143"/>
                  </a:lnTo>
                  <a:lnTo>
                    <a:pt x="379" y="179"/>
                  </a:lnTo>
                  <a:lnTo>
                    <a:pt x="400" y="222"/>
                  </a:lnTo>
                  <a:lnTo>
                    <a:pt x="429" y="272"/>
                  </a:lnTo>
                  <a:lnTo>
                    <a:pt x="450" y="329"/>
                  </a:lnTo>
                  <a:lnTo>
                    <a:pt x="465" y="386"/>
                  </a:lnTo>
                  <a:lnTo>
                    <a:pt x="479" y="450"/>
                  </a:lnTo>
                  <a:lnTo>
                    <a:pt x="486" y="522"/>
                  </a:lnTo>
                  <a:lnTo>
                    <a:pt x="479" y="600"/>
                  </a:lnTo>
                  <a:lnTo>
                    <a:pt x="0" y="60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101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4" name="Freeform 42">
              <a:extLst>
                <a:ext uri="{FF2B5EF4-FFF2-40B4-BE49-F238E27FC236}">
                  <a16:creationId xmlns:a16="http://schemas.microsoft.com/office/drawing/2014/main" id="{321ECDF5-1817-469E-B127-AC8513981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" y="1821"/>
              <a:ext cx="136" cy="314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0" y="57"/>
                </a:cxn>
                <a:cxn ang="0">
                  <a:pos x="7" y="43"/>
                </a:cxn>
                <a:cxn ang="0">
                  <a:pos x="22" y="21"/>
                </a:cxn>
                <a:cxn ang="0">
                  <a:pos x="22" y="21"/>
                </a:cxn>
                <a:cxn ang="0">
                  <a:pos x="36" y="14"/>
                </a:cxn>
                <a:cxn ang="0">
                  <a:pos x="64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07" y="21"/>
                </a:cxn>
                <a:cxn ang="0">
                  <a:pos x="122" y="64"/>
                </a:cxn>
                <a:cxn ang="0">
                  <a:pos x="136" y="121"/>
                </a:cxn>
                <a:cxn ang="0">
                  <a:pos x="136" y="143"/>
                </a:cxn>
                <a:cxn ang="0">
                  <a:pos x="129" y="157"/>
                </a:cxn>
                <a:cxn ang="0">
                  <a:pos x="129" y="157"/>
                </a:cxn>
                <a:cxn ang="0">
                  <a:pos x="86" y="243"/>
                </a:cxn>
                <a:cxn ang="0">
                  <a:pos x="43" y="314"/>
                </a:cxn>
                <a:cxn ang="0">
                  <a:pos x="43" y="314"/>
                </a:cxn>
                <a:cxn ang="0">
                  <a:pos x="29" y="286"/>
                </a:cxn>
                <a:cxn ang="0">
                  <a:pos x="14" y="207"/>
                </a:cxn>
                <a:cxn ang="0">
                  <a:pos x="0" y="128"/>
                </a:cxn>
                <a:cxn ang="0">
                  <a:pos x="0" y="86"/>
                </a:cxn>
              </a:cxnLst>
              <a:rect l="0" t="0" r="r" b="b"/>
              <a:pathLst>
                <a:path w="136" h="314">
                  <a:moveTo>
                    <a:pt x="0" y="86"/>
                  </a:moveTo>
                  <a:lnTo>
                    <a:pt x="0" y="86"/>
                  </a:lnTo>
                  <a:lnTo>
                    <a:pt x="0" y="57"/>
                  </a:lnTo>
                  <a:lnTo>
                    <a:pt x="7" y="4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36" y="14"/>
                  </a:lnTo>
                  <a:lnTo>
                    <a:pt x="64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7" y="21"/>
                  </a:lnTo>
                  <a:lnTo>
                    <a:pt x="122" y="64"/>
                  </a:lnTo>
                  <a:lnTo>
                    <a:pt x="136" y="121"/>
                  </a:lnTo>
                  <a:lnTo>
                    <a:pt x="136" y="143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86" y="243"/>
                  </a:lnTo>
                  <a:lnTo>
                    <a:pt x="43" y="314"/>
                  </a:lnTo>
                  <a:lnTo>
                    <a:pt x="43" y="314"/>
                  </a:lnTo>
                  <a:lnTo>
                    <a:pt x="29" y="286"/>
                  </a:lnTo>
                  <a:lnTo>
                    <a:pt x="14" y="207"/>
                  </a:lnTo>
                  <a:lnTo>
                    <a:pt x="0" y="128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C1DA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5" name="Freeform 43">
              <a:extLst>
                <a:ext uri="{FF2B5EF4-FFF2-40B4-BE49-F238E27FC236}">
                  <a16:creationId xmlns:a16="http://schemas.microsoft.com/office/drawing/2014/main" id="{464FCD00-9CC6-40AA-A7E4-29D2EA3A7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" y="1821"/>
              <a:ext cx="136" cy="314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0" y="57"/>
                </a:cxn>
                <a:cxn ang="0">
                  <a:pos x="7" y="43"/>
                </a:cxn>
                <a:cxn ang="0">
                  <a:pos x="22" y="21"/>
                </a:cxn>
                <a:cxn ang="0">
                  <a:pos x="22" y="21"/>
                </a:cxn>
                <a:cxn ang="0">
                  <a:pos x="36" y="14"/>
                </a:cxn>
                <a:cxn ang="0">
                  <a:pos x="64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07" y="21"/>
                </a:cxn>
                <a:cxn ang="0">
                  <a:pos x="122" y="64"/>
                </a:cxn>
                <a:cxn ang="0">
                  <a:pos x="136" y="121"/>
                </a:cxn>
                <a:cxn ang="0">
                  <a:pos x="136" y="143"/>
                </a:cxn>
                <a:cxn ang="0">
                  <a:pos x="129" y="157"/>
                </a:cxn>
                <a:cxn ang="0">
                  <a:pos x="129" y="157"/>
                </a:cxn>
                <a:cxn ang="0">
                  <a:pos x="86" y="243"/>
                </a:cxn>
                <a:cxn ang="0">
                  <a:pos x="43" y="314"/>
                </a:cxn>
                <a:cxn ang="0">
                  <a:pos x="43" y="314"/>
                </a:cxn>
                <a:cxn ang="0">
                  <a:pos x="29" y="286"/>
                </a:cxn>
                <a:cxn ang="0">
                  <a:pos x="14" y="207"/>
                </a:cxn>
                <a:cxn ang="0">
                  <a:pos x="0" y="128"/>
                </a:cxn>
                <a:cxn ang="0">
                  <a:pos x="0" y="86"/>
                </a:cxn>
              </a:cxnLst>
              <a:rect l="0" t="0" r="r" b="b"/>
              <a:pathLst>
                <a:path w="136" h="314">
                  <a:moveTo>
                    <a:pt x="0" y="86"/>
                  </a:moveTo>
                  <a:lnTo>
                    <a:pt x="0" y="86"/>
                  </a:lnTo>
                  <a:lnTo>
                    <a:pt x="0" y="57"/>
                  </a:lnTo>
                  <a:lnTo>
                    <a:pt x="7" y="4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36" y="14"/>
                  </a:lnTo>
                  <a:lnTo>
                    <a:pt x="64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7" y="21"/>
                  </a:lnTo>
                  <a:lnTo>
                    <a:pt x="122" y="64"/>
                  </a:lnTo>
                  <a:lnTo>
                    <a:pt x="136" y="121"/>
                  </a:lnTo>
                  <a:lnTo>
                    <a:pt x="136" y="143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86" y="243"/>
                  </a:lnTo>
                  <a:lnTo>
                    <a:pt x="43" y="314"/>
                  </a:lnTo>
                  <a:lnTo>
                    <a:pt x="43" y="314"/>
                  </a:lnTo>
                  <a:lnTo>
                    <a:pt x="29" y="286"/>
                  </a:lnTo>
                  <a:lnTo>
                    <a:pt x="14" y="207"/>
                  </a:lnTo>
                  <a:lnTo>
                    <a:pt x="0" y="128"/>
                  </a:lnTo>
                  <a:lnTo>
                    <a:pt x="0" y="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6" name="Freeform 44">
              <a:extLst>
                <a:ext uri="{FF2B5EF4-FFF2-40B4-BE49-F238E27FC236}">
                  <a16:creationId xmlns:a16="http://schemas.microsoft.com/office/drawing/2014/main" id="{27DFA6FA-0B5A-4950-A631-60EA19779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" y="1170"/>
              <a:ext cx="358" cy="451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0"/>
                </a:cxn>
                <a:cxn ang="0">
                  <a:pos x="257" y="8"/>
                </a:cxn>
                <a:cxn ang="0">
                  <a:pos x="279" y="22"/>
                </a:cxn>
                <a:cxn ang="0">
                  <a:pos x="307" y="43"/>
                </a:cxn>
                <a:cxn ang="0">
                  <a:pos x="336" y="79"/>
                </a:cxn>
                <a:cxn ang="0">
                  <a:pos x="350" y="115"/>
                </a:cxn>
                <a:cxn ang="0">
                  <a:pos x="358" y="172"/>
                </a:cxn>
                <a:cxn ang="0">
                  <a:pos x="350" y="201"/>
                </a:cxn>
                <a:cxn ang="0">
                  <a:pos x="343" y="236"/>
                </a:cxn>
                <a:cxn ang="0">
                  <a:pos x="343" y="236"/>
                </a:cxn>
                <a:cxn ang="0">
                  <a:pos x="315" y="308"/>
                </a:cxn>
                <a:cxn ang="0">
                  <a:pos x="286" y="365"/>
                </a:cxn>
                <a:cxn ang="0">
                  <a:pos x="250" y="401"/>
                </a:cxn>
                <a:cxn ang="0">
                  <a:pos x="207" y="429"/>
                </a:cxn>
                <a:cxn ang="0">
                  <a:pos x="165" y="451"/>
                </a:cxn>
                <a:cxn ang="0">
                  <a:pos x="115" y="451"/>
                </a:cxn>
                <a:cxn ang="0">
                  <a:pos x="72" y="436"/>
                </a:cxn>
                <a:cxn ang="0">
                  <a:pos x="36" y="415"/>
                </a:cxn>
                <a:cxn ang="0">
                  <a:pos x="36" y="415"/>
                </a:cxn>
                <a:cxn ang="0">
                  <a:pos x="15" y="393"/>
                </a:cxn>
                <a:cxn ang="0">
                  <a:pos x="7" y="372"/>
                </a:cxn>
                <a:cxn ang="0">
                  <a:pos x="0" y="343"/>
                </a:cxn>
                <a:cxn ang="0">
                  <a:pos x="0" y="308"/>
                </a:cxn>
                <a:cxn ang="0">
                  <a:pos x="15" y="236"/>
                </a:cxn>
                <a:cxn ang="0">
                  <a:pos x="43" y="158"/>
                </a:cxn>
                <a:cxn ang="0">
                  <a:pos x="79" y="93"/>
                </a:cxn>
                <a:cxn ang="0">
                  <a:pos x="129" y="36"/>
                </a:cxn>
                <a:cxn ang="0">
                  <a:pos x="150" y="15"/>
                </a:cxn>
                <a:cxn ang="0">
                  <a:pos x="179" y="0"/>
                </a:cxn>
                <a:cxn ang="0">
                  <a:pos x="200" y="0"/>
                </a:cxn>
                <a:cxn ang="0">
                  <a:pos x="229" y="0"/>
                </a:cxn>
              </a:cxnLst>
              <a:rect l="0" t="0" r="r" b="b"/>
              <a:pathLst>
                <a:path w="358" h="451">
                  <a:moveTo>
                    <a:pt x="229" y="0"/>
                  </a:moveTo>
                  <a:lnTo>
                    <a:pt x="229" y="0"/>
                  </a:lnTo>
                  <a:lnTo>
                    <a:pt x="257" y="8"/>
                  </a:lnTo>
                  <a:lnTo>
                    <a:pt x="279" y="22"/>
                  </a:lnTo>
                  <a:lnTo>
                    <a:pt x="307" y="43"/>
                  </a:lnTo>
                  <a:lnTo>
                    <a:pt x="336" y="79"/>
                  </a:lnTo>
                  <a:lnTo>
                    <a:pt x="350" y="115"/>
                  </a:lnTo>
                  <a:lnTo>
                    <a:pt x="358" y="172"/>
                  </a:lnTo>
                  <a:lnTo>
                    <a:pt x="350" y="201"/>
                  </a:lnTo>
                  <a:lnTo>
                    <a:pt x="343" y="236"/>
                  </a:lnTo>
                  <a:lnTo>
                    <a:pt x="343" y="236"/>
                  </a:lnTo>
                  <a:lnTo>
                    <a:pt x="315" y="308"/>
                  </a:lnTo>
                  <a:lnTo>
                    <a:pt x="286" y="365"/>
                  </a:lnTo>
                  <a:lnTo>
                    <a:pt x="250" y="401"/>
                  </a:lnTo>
                  <a:lnTo>
                    <a:pt x="207" y="429"/>
                  </a:lnTo>
                  <a:lnTo>
                    <a:pt x="165" y="451"/>
                  </a:lnTo>
                  <a:lnTo>
                    <a:pt x="115" y="451"/>
                  </a:lnTo>
                  <a:lnTo>
                    <a:pt x="72" y="436"/>
                  </a:lnTo>
                  <a:lnTo>
                    <a:pt x="36" y="415"/>
                  </a:lnTo>
                  <a:lnTo>
                    <a:pt x="36" y="415"/>
                  </a:lnTo>
                  <a:lnTo>
                    <a:pt x="15" y="393"/>
                  </a:lnTo>
                  <a:lnTo>
                    <a:pt x="7" y="372"/>
                  </a:lnTo>
                  <a:lnTo>
                    <a:pt x="0" y="343"/>
                  </a:lnTo>
                  <a:lnTo>
                    <a:pt x="0" y="308"/>
                  </a:lnTo>
                  <a:lnTo>
                    <a:pt x="15" y="236"/>
                  </a:lnTo>
                  <a:lnTo>
                    <a:pt x="43" y="158"/>
                  </a:lnTo>
                  <a:lnTo>
                    <a:pt x="79" y="93"/>
                  </a:lnTo>
                  <a:lnTo>
                    <a:pt x="129" y="36"/>
                  </a:lnTo>
                  <a:lnTo>
                    <a:pt x="150" y="15"/>
                  </a:lnTo>
                  <a:lnTo>
                    <a:pt x="179" y="0"/>
                  </a:lnTo>
                  <a:lnTo>
                    <a:pt x="200" y="0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7" name="Freeform 45">
              <a:extLst>
                <a:ext uri="{FF2B5EF4-FFF2-40B4-BE49-F238E27FC236}">
                  <a16:creationId xmlns:a16="http://schemas.microsoft.com/office/drawing/2014/main" id="{D928B140-2B75-4290-83A2-B36E87384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" y="1170"/>
              <a:ext cx="358" cy="451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0"/>
                </a:cxn>
                <a:cxn ang="0">
                  <a:pos x="257" y="8"/>
                </a:cxn>
                <a:cxn ang="0">
                  <a:pos x="279" y="22"/>
                </a:cxn>
                <a:cxn ang="0">
                  <a:pos x="307" y="43"/>
                </a:cxn>
                <a:cxn ang="0">
                  <a:pos x="336" y="79"/>
                </a:cxn>
                <a:cxn ang="0">
                  <a:pos x="350" y="115"/>
                </a:cxn>
                <a:cxn ang="0">
                  <a:pos x="358" y="172"/>
                </a:cxn>
                <a:cxn ang="0">
                  <a:pos x="350" y="201"/>
                </a:cxn>
                <a:cxn ang="0">
                  <a:pos x="343" y="236"/>
                </a:cxn>
                <a:cxn ang="0">
                  <a:pos x="343" y="236"/>
                </a:cxn>
                <a:cxn ang="0">
                  <a:pos x="315" y="308"/>
                </a:cxn>
                <a:cxn ang="0">
                  <a:pos x="286" y="365"/>
                </a:cxn>
                <a:cxn ang="0">
                  <a:pos x="250" y="401"/>
                </a:cxn>
                <a:cxn ang="0">
                  <a:pos x="207" y="429"/>
                </a:cxn>
                <a:cxn ang="0">
                  <a:pos x="165" y="451"/>
                </a:cxn>
                <a:cxn ang="0">
                  <a:pos x="115" y="451"/>
                </a:cxn>
                <a:cxn ang="0">
                  <a:pos x="72" y="436"/>
                </a:cxn>
                <a:cxn ang="0">
                  <a:pos x="36" y="415"/>
                </a:cxn>
                <a:cxn ang="0">
                  <a:pos x="36" y="415"/>
                </a:cxn>
                <a:cxn ang="0">
                  <a:pos x="15" y="393"/>
                </a:cxn>
                <a:cxn ang="0">
                  <a:pos x="7" y="372"/>
                </a:cxn>
                <a:cxn ang="0">
                  <a:pos x="0" y="343"/>
                </a:cxn>
                <a:cxn ang="0">
                  <a:pos x="0" y="308"/>
                </a:cxn>
                <a:cxn ang="0">
                  <a:pos x="15" y="236"/>
                </a:cxn>
                <a:cxn ang="0">
                  <a:pos x="43" y="158"/>
                </a:cxn>
                <a:cxn ang="0">
                  <a:pos x="79" y="93"/>
                </a:cxn>
                <a:cxn ang="0">
                  <a:pos x="129" y="36"/>
                </a:cxn>
                <a:cxn ang="0">
                  <a:pos x="150" y="15"/>
                </a:cxn>
                <a:cxn ang="0">
                  <a:pos x="179" y="0"/>
                </a:cxn>
                <a:cxn ang="0">
                  <a:pos x="200" y="0"/>
                </a:cxn>
                <a:cxn ang="0">
                  <a:pos x="229" y="0"/>
                </a:cxn>
              </a:cxnLst>
              <a:rect l="0" t="0" r="r" b="b"/>
              <a:pathLst>
                <a:path w="358" h="451">
                  <a:moveTo>
                    <a:pt x="229" y="0"/>
                  </a:moveTo>
                  <a:lnTo>
                    <a:pt x="229" y="0"/>
                  </a:lnTo>
                  <a:lnTo>
                    <a:pt x="257" y="8"/>
                  </a:lnTo>
                  <a:lnTo>
                    <a:pt x="279" y="22"/>
                  </a:lnTo>
                  <a:lnTo>
                    <a:pt x="307" y="43"/>
                  </a:lnTo>
                  <a:lnTo>
                    <a:pt x="336" y="79"/>
                  </a:lnTo>
                  <a:lnTo>
                    <a:pt x="350" y="115"/>
                  </a:lnTo>
                  <a:lnTo>
                    <a:pt x="358" y="172"/>
                  </a:lnTo>
                  <a:lnTo>
                    <a:pt x="350" y="201"/>
                  </a:lnTo>
                  <a:lnTo>
                    <a:pt x="343" y="236"/>
                  </a:lnTo>
                  <a:lnTo>
                    <a:pt x="343" y="236"/>
                  </a:lnTo>
                  <a:lnTo>
                    <a:pt x="315" y="308"/>
                  </a:lnTo>
                  <a:lnTo>
                    <a:pt x="286" y="365"/>
                  </a:lnTo>
                  <a:lnTo>
                    <a:pt x="250" y="401"/>
                  </a:lnTo>
                  <a:lnTo>
                    <a:pt x="207" y="429"/>
                  </a:lnTo>
                  <a:lnTo>
                    <a:pt x="165" y="451"/>
                  </a:lnTo>
                  <a:lnTo>
                    <a:pt x="115" y="451"/>
                  </a:lnTo>
                  <a:lnTo>
                    <a:pt x="72" y="436"/>
                  </a:lnTo>
                  <a:lnTo>
                    <a:pt x="36" y="415"/>
                  </a:lnTo>
                  <a:lnTo>
                    <a:pt x="36" y="415"/>
                  </a:lnTo>
                  <a:lnTo>
                    <a:pt x="15" y="393"/>
                  </a:lnTo>
                  <a:lnTo>
                    <a:pt x="7" y="372"/>
                  </a:lnTo>
                  <a:lnTo>
                    <a:pt x="0" y="343"/>
                  </a:lnTo>
                  <a:lnTo>
                    <a:pt x="0" y="308"/>
                  </a:lnTo>
                  <a:lnTo>
                    <a:pt x="15" y="236"/>
                  </a:lnTo>
                  <a:lnTo>
                    <a:pt x="43" y="158"/>
                  </a:lnTo>
                  <a:lnTo>
                    <a:pt x="79" y="93"/>
                  </a:lnTo>
                  <a:lnTo>
                    <a:pt x="129" y="36"/>
                  </a:lnTo>
                  <a:lnTo>
                    <a:pt x="150" y="15"/>
                  </a:lnTo>
                  <a:lnTo>
                    <a:pt x="179" y="0"/>
                  </a:lnTo>
                  <a:lnTo>
                    <a:pt x="200" y="0"/>
                  </a:lnTo>
                  <a:lnTo>
                    <a:pt x="22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8" name="Freeform 46">
              <a:extLst>
                <a:ext uri="{FF2B5EF4-FFF2-40B4-BE49-F238E27FC236}">
                  <a16:creationId xmlns:a16="http://schemas.microsoft.com/office/drawing/2014/main" id="{2791464F-B397-414F-9B65-692FE2BE8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" y="777"/>
              <a:ext cx="829" cy="822"/>
            </a:xfrm>
            <a:custGeom>
              <a:avLst/>
              <a:gdLst/>
              <a:ahLst/>
              <a:cxnLst>
                <a:cxn ang="0">
                  <a:pos x="700" y="815"/>
                </a:cxn>
                <a:cxn ang="0">
                  <a:pos x="700" y="815"/>
                </a:cxn>
                <a:cxn ang="0">
                  <a:pos x="707" y="736"/>
                </a:cxn>
                <a:cxn ang="0">
                  <a:pos x="729" y="651"/>
                </a:cxn>
                <a:cxn ang="0">
                  <a:pos x="764" y="543"/>
                </a:cxn>
                <a:cxn ang="0">
                  <a:pos x="764" y="543"/>
                </a:cxn>
                <a:cxn ang="0">
                  <a:pos x="807" y="436"/>
                </a:cxn>
                <a:cxn ang="0">
                  <a:pos x="821" y="386"/>
                </a:cxn>
                <a:cxn ang="0">
                  <a:pos x="829" y="343"/>
                </a:cxn>
                <a:cxn ang="0">
                  <a:pos x="829" y="286"/>
                </a:cxn>
                <a:cxn ang="0">
                  <a:pos x="814" y="229"/>
                </a:cxn>
                <a:cxn ang="0">
                  <a:pos x="779" y="172"/>
                </a:cxn>
                <a:cxn ang="0">
                  <a:pos x="729" y="100"/>
                </a:cxn>
                <a:cxn ang="0">
                  <a:pos x="729" y="100"/>
                </a:cxn>
                <a:cxn ang="0">
                  <a:pos x="686" y="65"/>
                </a:cxn>
                <a:cxn ang="0">
                  <a:pos x="636" y="36"/>
                </a:cxn>
                <a:cxn ang="0">
                  <a:pos x="579" y="15"/>
                </a:cxn>
                <a:cxn ang="0">
                  <a:pos x="514" y="7"/>
                </a:cxn>
                <a:cxn ang="0">
                  <a:pos x="450" y="0"/>
                </a:cxn>
                <a:cxn ang="0">
                  <a:pos x="378" y="7"/>
                </a:cxn>
                <a:cxn ang="0">
                  <a:pos x="314" y="22"/>
                </a:cxn>
                <a:cxn ang="0">
                  <a:pos x="250" y="43"/>
                </a:cxn>
                <a:cxn ang="0">
                  <a:pos x="185" y="79"/>
                </a:cxn>
                <a:cxn ang="0">
                  <a:pos x="128" y="115"/>
                </a:cxn>
                <a:cxn ang="0">
                  <a:pos x="78" y="158"/>
                </a:cxn>
                <a:cxn ang="0">
                  <a:pos x="43" y="208"/>
                </a:cxn>
                <a:cxn ang="0">
                  <a:pos x="14" y="265"/>
                </a:cxn>
                <a:cxn ang="0">
                  <a:pos x="0" y="329"/>
                </a:cxn>
                <a:cxn ang="0">
                  <a:pos x="7" y="401"/>
                </a:cxn>
                <a:cxn ang="0">
                  <a:pos x="21" y="479"/>
                </a:cxn>
                <a:cxn ang="0">
                  <a:pos x="21" y="479"/>
                </a:cxn>
                <a:cxn ang="0">
                  <a:pos x="57" y="551"/>
                </a:cxn>
                <a:cxn ang="0">
                  <a:pos x="93" y="615"/>
                </a:cxn>
                <a:cxn ang="0">
                  <a:pos x="143" y="665"/>
                </a:cxn>
                <a:cxn ang="0">
                  <a:pos x="193" y="708"/>
                </a:cxn>
                <a:cxn ang="0">
                  <a:pos x="243" y="744"/>
                </a:cxn>
                <a:cxn ang="0">
                  <a:pos x="300" y="772"/>
                </a:cxn>
                <a:cxn ang="0">
                  <a:pos x="357" y="794"/>
                </a:cxn>
                <a:cxn ang="0">
                  <a:pos x="414" y="808"/>
                </a:cxn>
                <a:cxn ang="0">
                  <a:pos x="521" y="815"/>
                </a:cxn>
                <a:cxn ang="0">
                  <a:pos x="614" y="822"/>
                </a:cxn>
                <a:cxn ang="0">
                  <a:pos x="700" y="815"/>
                </a:cxn>
              </a:cxnLst>
              <a:rect l="0" t="0" r="r" b="b"/>
              <a:pathLst>
                <a:path w="829" h="822">
                  <a:moveTo>
                    <a:pt x="700" y="815"/>
                  </a:moveTo>
                  <a:lnTo>
                    <a:pt x="700" y="815"/>
                  </a:lnTo>
                  <a:lnTo>
                    <a:pt x="707" y="736"/>
                  </a:lnTo>
                  <a:lnTo>
                    <a:pt x="729" y="651"/>
                  </a:lnTo>
                  <a:lnTo>
                    <a:pt x="764" y="543"/>
                  </a:lnTo>
                  <a:lnTo>
                    <a:pt x="764" y="543"/>
                  </a:lnTo>
                  <a:lnTo>
                    <a:pt x="807" y="436"/>
                  </a:lnTo>
                  <a:lnTo>
                    <a:pt x="821" y="386"/>
                  </a:lnTo>
                  <a:lnTo>
                    <a:pt x="829" y="343"/>
                  </a:lnTo>
                  <a:lnTo>
                    <a:pt x="829" y="286"/>
                  </a:lnTo>
                  <a:lnTo>
                    <a:pt x="814" y="229"/>
                  </a:lnTo>
                  <a:lnTo>
                    <a:pt x="779" y="172"/>
                  </a:lnTo>
                  <a:lnTo>
                    <a:pt x="729" y="100"/>
                  </a:lnTo>
                  <a:lnTo>
                    <a:pt x="729" y="100"/>
                  </a:lnTo>
                  <a:lnTo>
                    <a:pt x="686" y="65"/>
                  </a:lnTo>
                  <a:lnTo>
                    <a:pt x="636" y="36"/>
                  </a:lnTo>
                  <a:lnTo>
                    <a:pt x="579" y="15"/>
                  </a:lnTo>
                  <a:lnTo>
                    <a:pt x="514" y="7"/>
                  </a:lnTo>
                  <a:lnTo>
                    <a:pt x="450" y="0"/>
                  </a:lnTo>
                  <a:lnTo>
                    <a:pt x="378" y="7"/>
                  </a:lnTo>
                  <a:lnTo>
                    <a:pt x="314" y="22"/>
                  </a:lnTo>
                  <a:lnTo>
                    <a:pt x="250" y="43"/>
                  </a:lnTo>
                  <a:lnTo>
                    <a:pt x="185" y="79"/>
                  </a:lnTo>
                  <a:lnTo>
                    <a:pt x="128" y="115"/>
                  </a:lnTo>
                  <a:lnTo>
                    <a:pt x="78" y="158"/>
                  </a:lnTo>
                  <a:lnTo>
                    <a:pt x="43" y="208"/>
                  </a:lnTo>
                  <a:lnTo>
                    <a:pt x="14" y="265"/>
                  </a:lnTo>
                  <a:lnTo>
                    <a:pt x="0" y="329"/>
                  </a:lnTo>
                  <a:lnTo>
                    <a:pt x="7" y="401"/>
                  </a:lnTo>
                  <a:lnTo>
                    <a:pt x="21" y="479"/>
                  </a:lnTo>
                  <a:lnTo>
                    <a:pt x="21" y="479"/>
                  </a:lnTo>
                  <a:lnTo>
                    <a:pt x="57" y="551"/>
                  </a:lnTo>
                  <a:lnTo>
                    <a:pt x="93" y="615"/>
                  </a:lnTo>
                  <a:lnTo>
                    <a:pt x="143" y="665"/>
                  </a:lnTo>
                  <a:lnTo>
                    <a:pt x="193" y="708"/>
                  </a:lnTo>
                  <a:lnTo>
                    <a:pt x="243" y="744"/>
                  </a:lnTo>
                  <a:lnTo>
                    <a:pt x="300" y="772"/>
                  </a:lnTo>
                  <a:lnTo>
                    <a:pt x="357" y="794"/>
                  </a:lnTo>
                  <a:lnTo>
                    <a:pt x="414" y="808"/>
                  </a:lnTo>
                  <a:lnTo>
                    <a:pt x="521" y="815"/>
                  </a:lnTo>
                  <a:lnTo>
                    <a:pt x="614" y="822"/>
                  </a:lnTo>
                  <a:lnTo>
                    <a:pt x="700" y="815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9" name="Freeform 47">
              <a:extLst>
                <a:ext uri="{FF2B5EF4-FFF2-40B4-BE49-F238E27FC236}">
                  <a16:creationId xmlns:a16="http://schemas.microsoft.com/office/drawing/2014/main" id="{EAF074FF-15FB-4517-AA92-E94875F70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" y="777"/>
              <a:ext cx="829" cy="822"/>
            </a:xfrm>
            <a:custGeom>
              <a:avLst/>
              <a:gdLst/>
              <a:ahLst/>
              <a:cxnLst>
                <a:cxn ang="0">
                  <a:pos x="700" y="815"/>
                </a:cxn>
                <a:cxn ang="0">
                  <a:pos x="700" y="815"/>
                </a:cxn>
                <a:cxn ang="0">
                  <a:pos x="707" y="736"/>
                </a:cxn>
                <a:cxn ang="0">
                  <a:pos x="729" y="651"/>
                </a:cxn>
                <a:cxn ang="0">
                  <a:pos x="764" y="543"/>
                </a:cxn>
                <a:cxn ang="0">
                  <a:pos x="764" y="543"/>
                </a:cxn>
                <a:cxn ang="0">
                  <a:pos x="807" y="436"/>
                </a:cxn>
                <a:cxn ang="0">
                  <a:pos x="821" y="386"/>
                </a:cxn>
                <a:cxn ang="0">
                  <a:pos x="829" y="343"/>
                </a:cxn>
                <a:cxn ang="0">
                  <a:pos x="829" y="286"/>
                </a:cxn>
                <a:cxn ang="0">
                  <a:pos x="814" y="229"/>
                </a:cxn>
                <a:cxn ang="0">
                  <a:pos x="779" y="172"/>
                </a:cxn>
                <a:cxn ang="0">
                  <a:pos x="729" y="100"/>
                </a:cxn>
                <a:cxn ang="0">
                  <a:pos x="729" y="100"/>
                </a:cxn>
                <a:cxn ang="0">
                  <a:pos x="686" y="65"/>
                </a:cxn>
                <a:cxn ang="0">
                  <a:pos x="636" y="36"/>
                </a:cxn>
                <a:cxn ang="0">
                  <a:pos x="579" y="15"/>
                </a:cxn>
                <a:cxn ang="0">
                  <a:pos x="514" y="7"/>
                </a:cxn>
                <a:cxn ang="0">
                  <a:pos x="450" y="0"/>
                </a:cxn>
                <a:cxn ang="0">
                  <a:pos x="378" y="7"/>
                </a:cxn>
                <a:cxn ang="0">
                  <a:pos x="314" y="22"/>
                </a:cxn>
                <a:cxn ang="0">
                  <a:pos x="250" y="43"/>
                </a:cxn>
                <a:cxn ang="0">
                  <a:pos x="185" y="79"/>
                </a:cxn>
                <a:cxn ang="0">
                  <a:pos x="128" y="115"/>
                </a:cxn>
                <a:cxn ang="0">
                  <a:pos x="78" y="158"/>
                </a:cxn>
                <a:cxn ang="0">
                  <a:pos x="43" y="208"/>
                </a:cxn>
                <a:cxn ang="0">
                  <a:pos x="14" y="265"/>
                </a:cxn>
                <a:cxn ang="0">
                  <a:pos x="0" y="329"/>
                </a:cxn>
                <a:cxn ang="0">
                  <a:pos x="7" y="401"/>
                </a:cxn>
                <a:cxn ang="0">
                  <a:pos x="21" y="479"/>
                </a:cxn>
                <a:cxn ang="0">
                  <a:pos x="21" y="479"/>
                </a:cxn>
                <a:cxn ang="0">
                  <a:pos x="57" y="551"/>
                </a:cxn>
                <a:cxn ang="0">
                  <a:pos x="93" y="615"/>
                </a:cxn>
                <a:cxn ang="0">
                  <a:pos x="143" y="665"/>
                </a:cxn>
                <a:cxn ang="0">
                  <a:pos x="193" y="708"/>
                </a:cxn>
                <a:cxn ang="0">
                  <a:pos x="243" y="744"/>
                </a:cxn>
                <a:cxn ang="0">
                  <a:pos x="300" y="772"/>
                </a:cxn>
                <a:cxn ang="0">
                  <a:pos x="357" y="794"/>
                </a:cxn>
                <a:cxn ang="0">
                  <a:pos x="414" y="808"/>
                </a:cxn>
                <a:cxn ang="0">
                  <a:pos x="521" y="815"/>
                </a:cxn>
                <a:cxn ang="0">
                  <a:pos x="614" y="822"/>
                </a:cxn>
                <a:cxn ang="0">
                  <a:pos x="700" y="815"/>
                </a:cxn>
              </a:cxnLst>
              <a:rect l="0" t="0" r="r" b="b"/>
              <a:pathLst>
                <a:path w="829" h="822">
                  <a:moveTo>
                    <a:pt x="700" y="815"/>
                  </a:moveTo>
                  <a:lnTo>
                    <a:pt x="700" y="815"/>
                  </a:lnTo>
                  <a:lnTo>
                    <a:pt x="707" y="736"/>
                  </a:lnTo>
                  <a:lnTo>
                    <a:pt x="729" y="651"/>
                  </a:lnTo>
                  <a:lnTo>
                    <a:pt x="764" y="543"/>
                  </a:lnTo>
                  <a:lnTo>
                    <a:pt x="764" y="543"/>
                  </a:lnTo>
                  <a:lnTo>
                    <a:pt x="807" y="436"/>
                  </a:lnTo>
                  <a:lnTo>
                    <a:pt x="821" y="386"/>
                  </a:lnTo>
                  <a:lnTo>
                    <a:pt x="829" y="343"/>
                  </a:lnTo>
                  <a:lnTo>
                    <a:pt x="829" y="286"/>
                  </a:lnTo>
                  <a:lnTo>
                    <a:pt x="814" y="229"/>
                  </a:lnTo>
                  <a:lnTo>
                    <a:pt x="779" y="172"/>
                  </a:lnTo>
                  <a:lnTo>
                    <a:pt x="729" y="100"/>
                  </a:lnTo>
                  <a:lnTo>
                    <a:pt x="729" y="100"/>
                  </a:lnTo>
                  <a:lnTo>
                    <a:pt x="686" y="65"/>
                  </a:lnTo>
                  <a:lnTo>
                    <a:pt x="636" y="36"/>
                  </a:lnTo>
                  <a:lnTo>
                    <a:pt x="579" y="15"/>
                  </a:lnTo>
                  <a:lnTo>
                    <a:pt x="514" y="7"/>
                  </a:lnTo>
                  <a:lnTo>
                    <a:pt x="450" y="0"/>
                  </a:lnTo>
                  <a:lnTo>
                    <a:pt x="378" y="7"/>
                  </a:lnTo>
                  <a:lnTo>
                    <a:pt x="314" y="22"/>
                  </a:lnTo>
                  <a:lnTo>
                    <a:pt x="250" y="43"/>
                  </a:lnTo>
                  <a:lnTo>
                    <a:pt x="185" y="79"/>
                  </a:lnTo>
                  <a:lnTo>
                    <a:pt x="128" y="115"/>
                  </a:lnTo>
                  <a:lnTo>
                    <a:pt x="78" y="158"/>
                  </a:lnTo>
                  <a:lnTo>
                    <a:pt x="43" y="208"/>
                  </a:lnTo>
                  <a:lnTo>
                    <a:pt x="14" y="265"/>
                  </a:lnTo>
                  <a:lnTo>
                    <a:pt x="0" y="329"/>
                  </a:lnTo>
                  <a:lnTo>
                    <a:pt x="7" y="401"/>
                  </a:lnTo>
                  <a:lnTo>
                    <a:pt x="21" y="479"/>
                  </a:lnTo>
                  <a:lnTo>
                    <a:pt x="21" y="479"/>
                  </a:lnTo>
                  <a:lnTo>
                    <a:pt x="57" y="551"/>
                  </a:lnTo>
                  <a:lnTo>
                    <a:pt x="93" y="615"/>
                  </a:lnTo>
                  <a:lnTo>
                    <a:pt x="143" y="665"/>
                  </a:lnTo>
                  <a:lnTo>
                    <a:pt x="193" y="708"/>
                  </a:lnTo>
                  <a:lnTo>
                    <a:pt x="243" y="744"/>
                  </a:lnTo>
                  <a:lnTo>
                    <a:pt x="300" y="772"/>
                  </a:lnTo>
                  <a:lnTo>
                    <a:pt x="357" y="794"/>
                  </a:lnTo>
                  <a:lnTo>
                    <a:pt x="414" y="808"/>
                  </a:lnTo>
                  <a:lnTo>
                    <a:pt x="521" y="815"/>
                  </a:lnTo>
                  <a:lnTo>
                    <a:pt x="614" y="822"/>
                  </a:lnTo>
                  <a:lnTo>
                    <a:pt x="700" y="8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0" name="Freeform 48">
              <a:extLst>
                <a:ext uri="{FF2B5EF4-FFF2-40B4-BE49-F238E27FC236}">
                  <a16:creationId xmlns:a16="http://schemas.microsoft.com/office/drawing/2014/main" id="{998438F0-2767-4D4E-BC18-C33F46735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1378"/>
              <a:ext cx="929" cy="1200"/>
            </a:xfrm>
            <a:custGeom>
              <a:avLst/>
              <a:gdLst/>
              <a:ahLst/>
              <a:cxnLst>
                <a:cxn ang="0">
                  <a:pos x="164" y="214"/>
                </a:cxn>
                <a:cxn ang="0">
                  <a:pos x="164" y="214"/>
                </a:cxn>
                <a:cxn ang="0">
                  <a:pos x="185" y="257"/>
                </a:cxn>
                <a:cxn ang="0">
                  <a:pos x="228" y="350"/>
                </a:cxn>
                <a:cxn ang="0">
                  <a:pos x="243" y="400"/>
                </a:cxn>
                <a:cxn ang="0">
                  <a:pos x="257" y="457"/>
                </a:cxn>
                <a:cxn ang="0">
                  <a:pos x="250" y="500"/>
                </a:cxn>
                <a:cxn ang="0">
                  <a:pos x="243" y="521"/>
                </a:cxn>
                <a:cxn ang="0">
                  <a:pos x="228" y="543"/>
                </a:cxn>
                <a:cxn ang="0">
                  <a:pos x="228" y="543"/>
                </a:cxn>
                <a:cxn ang="0">
                  <a:pos x="193" y="564"/>
                </a:cxn>
                <a:cxn ang="0">
                  <a:pos x="157" y="586"/>
                </a:cxn>
                <a:cxn ang="0">
                  <a:pos x="85" y="614"/>
                </a:cxn>
                <a:cxn ang="0">
                  <a:pos x="28" y="636"/>
                </a:cxn>
                <a:cxn ang="0">
                  <a:pos x="0" y="643"/>
                </a:cxn>
                <a:cxn ang="0">
                  <a:pos x="0" y="643"/>
                </a:cxn>
                <a:cxn ang="0">
                  <a:pos x="14" y="693"/>
                </a:cxn>
                <a:cxn ang="0">
                  <a:pos x="42" y="822"/>
                </a:cxn>
                <a:cxn ang="0">
                  <a:pos x="71" y="900"/>
                </a:cxn>
                <a:cxn ang="0">
                  <a:pos x="100" y="979"/>
                </a:cxn>
                <a:cxn ang="0">
                  <a:pos x="143" y="1050"/>
                </a:cxn>
                <a:cxn ang="0">
                  <a:pos x="185" y="1115"/>
                </a:cxn>
                <a:cxn ang="0">
                  <a:pos x="214" y="1143"/>
                </a:cxn>
                <a:cxn ang="0">
                  <a:pos x="243" y="1165"/>
                </a:cxn>
                <a:cxn ang="0">
                  <a:pos x="278" y="1186"/>
                </a:cxn>
                <a:cxn ang="0">
                  <a:pos x="314" y="1193"/>
                </a:cxn>
                <a:cxn ang="0">
                  <a:pos x="350" y="1200"/>
                </a:cxn>
                <a:cxn ang="0">
                  <a:pos x="386" y="1193"/>
                </a:cxn>
                <a:cxn ang="0">
                  <a:pos x="428" y="1186"/>
                </a:cxn>
                <a:cxn ang="0">
                  <a:pos x="471" y="1165"/>
                </a:cxn>
                <a:cxn ang="0">
                  <a:pos x="521" y="1136"/>
                </a:cxn>
                <a:cxn ang="0">
                  <a:pos x="571" y="1093"/>
                </a:cxn>
                <a:cxn ang="0">
                  <a:pos x="621" y="1043"/>
                </a:cxn>
                <a:cxn ang="0">
                  <a:pos x="678" y="986"/>
                </a:cxn>
                <a:cxn ang="0">
                  <a:pos x="736" y="907"/>
                </a:cxn>
                <a:cxn ang="0">
                  <a:pos x="800" y="822"/>
                </a:cxn>
                <a:cxn ang="0">
                  <a:pos x="864" y="714"/>
                </a:cxn>
                <a:cxn ang="0">
                  <a:pos x="929" y="600"/>
                </a:cxn>
                <a:cxn ang="0">
                  <a:pos x="929" y="600"/>
                </a:cxn>
                <a:cxn ang="0">
                  <a:pos x="893" y="593"/>
                </a:cxn>
                <a:cxn ang="0">
                  <a:pos x="793" y="557"/>
                </a:cxn>
                <a:cxn ang="0">
                  <a:pos x="743" y="529"/>
                </a:cxn>
                <a:cxn ang="0">
                  <a:pos x="693" y="500"/>
                </a:cxn>
                <a:cxn ang="0">
                  <a:pos x="643" y="471"/>
                </a:cxn>
                <a:cxn ang="0">
                  <a:pos x="614" y="436"/>
                </a:cxn>
                <a:cxn ang="0">
                  <a:pos x="614" y="436"/>
                </a:cxn>
                <a:cxn ang="0">
                  <a:pos x="571" y="350"/>
                </a:cxn>
                <a:cxn ang="0">
                  <a:pos x="543" y="271"/>
                </a:cxn>
                <a:cxn ang="0">
                  <a:pos x="521" y="200"/>
                </a:cxn>
                <a:cxn ang="0">
                  <a:pos x="514" y="135"/>
                </a:cxn>
                <a:cxn ang="0">
                  <a:pos x="514" y="78"/>
                </a:cxn>
                <a:cxn ang="0">
                  <a:pos x="521" y="35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364" y="107"/>
                </a:cxn>
                <a:cxn ang="0">
                  <a:pos x="243" y="178"/>
                </a:cxn>
                <a:cxn ang="0">
                  <a:pos x="200" y="207"/>
                </a:cxn>
                <a:cxn ang="0">
                  <a:pos x="164" y="214"/>
                </a:cxn>
              </a:cxnLst>
              <a:rect l="0" t="0" r="r" b="b"/>
              <a:pathLst>
                <a:path w="929" h="1200">
                  <a:moveTo>
                    <a:pt x="164" y="214"/>
                  </a:moveTo>
                  <a:lnTo>
                    <a:pt x="164" y="214"/>
                  </a:lnTo>
                  <a:lnTo>
                    <a:pt x="185" y="257"/>
                  </a:lnTo>
                  <a:lnTo>
                    <a:pt x="228" y="350"/>
                  </a:lnTo>
                  <a:lnTo>
                    <a:pt x="243" y="400"/>
                  </a:lnTo>
                  <a:lnTo>
                    <a:pt x="257" y="457"/>
                  </a:lnTo>
                  <a:lnTo>
                    <a:pt x="250" y="500"/>
                  </a:lnTo>
                  <a:lnTo>
                    <a:pt x="243" y="521"/>
                  </a:lnTo>
                  <a:lnTo>
                    <a:pt x="228" y="543"/>
                  </a:lnTo>
                  <a:lnTo>
                    <a:pt x="228" y="543"/>
                  </a:lnTo>
                  <a:lnTo>
                    <a:pt x="193" y="564"/>
                  </a:lnTo>
                  <a:lnTo>
                    <a:pt x="157" y="586"/>
                  </a:lnTo>
                  <a:lnTo>
                    <a:pt x="85" y="614"/>
                  </a:lnTo>
                  <a:lnTo>
                    <a:pt x="28" y="636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14" y="693"/>
                  </a:lnTo>
                  <a:lnTo>
                    <a:pt x="42" y="822"/>
                  </a:lnTo>
                  <a:lnTo>
                    <a:pt x="71" y="900"/>
                  </a:lnTo>
                  <a:lnTo>
                    <a:pt x="100" y="979"/>
                  </a:lnTo>
                  <a:lnTo>
                    <a:pt x="143" y="1050"/>
                  </a:lnTo>
                  <a:lnTo>
                    <a:pt x="185" y="1115"/>
                  </a:lnTo>
                  <a:lnTo>
                    <a:pt x="214" y="1143"/>
                  </a:lnTo>
                  <a:lnTo>
                    <a:pt x="243" y="1165"/>
                  </a:lnTo>
                  <a:lnTo>
                    <a:pt x="278" y="1186"/>
                  </a:lnTo>
                  <a:lnTo>
                    <a:pt x="314" y="1193"/>
                  </a:lnTo>
                  <a:lnTo>
                    <a:pt x="350" y="1200"/>
                  </a:lnTo>
                  <a:lnTo>
                    <a:pt x="386" y="1193"/>
                  </a:lnTo>
                  <a:lnTo>
                    <a:pt x="428" y="1186"/>
                  </a:lnTo>
                  <a:lnTo>
                    <a:pt x="471" y="1165"/>
                  </a:lnTo>
                  <a:lnTo>
                    <a:pt x="521" y="1136"/>
                  </a:lnTo>
                  <a:lnTo>
                    <a:pt x="571" y="1093"/>
                  </a:lnTo>
                  <a:lnTo>
                    <a:pt x="621" y="1043"/>
                  </a:lnTo>
                  <a:lnTo>
                    <a:pt x="678" y="986"/>
                  </a:lnTo>
                  <a:lnTo>
                    <a:pt x="736" y="907"/>
                  </a:lnTo>
                  <a:lnTo>
                    <a:pt x="800" y="822"/>
                  </a:lnTo>
                  <a:lnTo>
                    <a:pt x="864" y="714"/>
                  </a:lnTo>
                  <a:lnTo>
                    <a:pt x="929" y="600"/>
                  </a:lnTo>
                  <a:lnTo>
                    <a:pt x="929" y="600"/>
                  </a:lnTo>
                  <a:lnTo>
                    <a:pt x="893" y="593"/>
                  </a:lnTo>
                  <a:lnTo>
                    <a:pt x="793" y="557"/>
                  </a:lnTo>
                  <a:lnTo>
                    <a:pt x="743" y="529"/>
                  </a:lnTo>
                  <a:lnTo>
                    <a:pt x="693" y="500"/>
                  </a:lnTo>
                  <a:lnTo>
                    <a:pt x="643" y="471"/>
                  </a:lnTo>
                  <a:lnTo>
                    <a:pt x="614" y="436"/>
                  </a:lnTo>
                  <a:lnTo>
                    <a:pt x="614" y="436"/>
                  </a:lnTo>
                  <a:lnTo>
                    <a:pt x="571" y="350"/>
                  </a:lnTo>
                  <a:lnTo>
                    <a:pt x="543" y="271"/>
                  </a:lnTo>
                  <a:lnTo>
                    <a:pt x="521" y="200"/>
                  </a:lnTo>
                  <a:lnTo>
                    <a:pt x="514" y="135"/>
                  </a:lnTo>
                  <a:lnTo>
                    <a:pt x="514" y="78"/>
                  </a:lnTo>
                  <a:lnTo>
                    <a:pt x="521" y="35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364" y="107"/>
                  </a:lnTo>
                  <a:lnTo>
                    <a:pt x="243" y="178"/>
                  </a:lnTo>
                  <a:lnTo>
                    <a:pt x="200" y="207"/>
                  </a:lnTo>
                  <a:lnTo>
                    <a:pt x="164" y="214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1" name="Freeform 49">
              <a:extLst>
                <a:ext uri="{FF2B5EF4-FFF2-40B4-BE49-F238E27FC236}">
                  <a16:creationId xmlns:a16="http://schemas.microsoft.com/office/drawing/2014/main" id="{65A66309-6FD6-4420-9E72-7019E1F31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1378"/>
              <a:ext cx="929" cy="1200"/>
            </a:xfrm>
            <a:custGeom>
              <a:avLst/>
              <a:gdLst/>
              <a:ahLst/>
              <a:cxnLst>
                <a:cxn ang="0">
                  <a:pos x="164" y="214"/>
                </a:cxn>
                <a:cxn ang="0">
                  <a:pos x="164" y="214"/>
                </a:cxn>
                <a:cxn ang="0">
                  <a:pos x="185" y="257"/>
                </a:cxn>
                <a:cxn ang="0">
                  <a:pos x="228" y="350"/>
                </a:cxn>
                <a:cxn ang="0">
                  <a:pos x="243" y="400"/>
                </a:cxn>
                <a:cxn ang="0">
                  <a:pos x="257" y="457"/>
                </a:cxn>
                <a:cxn ang="0">
                  <a:pos x="250" y="500"/>
                </a:cxn>
                <a:cxn ang="0">
                  <a:pos x="243" y="521"/>
                </a:cxn>
                <a:cxn ang="0">
                  <a:pos x="228" y="543"/>
                </a:cxn>
                <a:cxn ang="0">
                  <a:pos x="228" y="543"/>
                </a:cxn>
                <a:cxn ang="0">
                  <a:pos x="193" y="564"/>
                </a:cxn>
                <a:cxn ang="0">
                  <a:pos x="157" y="586"/>
                </a:cxn>
                <a:cxn ang="0">
                  <a:pos x="85" y="614"/>
                </a:cxn>
                <a:cxn ang="0">
                  <a:pos x="28" y="636"/>
                </a:cxn>
                <a:cxn ang="0">
                  <a:pos x="0" y="643"/>
                </a:cxn>
                <a:cxn ang="0">
                  <a:pos x="0" y="643"/>
                </a:cxn>
                <a:cxn ang="0">
                  <a:pos x="14" y="693"/>
                </a:cxn>
                <a:cxn ang="0">
                  <a:pos x="42" y="822"/>
                </a:cxn>
                <a:cxn ang="0">
                  <a:pos x="71" y="900"/>
                </a:cxn>
                <a:cxn ang="0">
                  <a:pos x="100" y="979"/>
                </a:cxn>
                <a:cxn ang="0">
                  <a:pos x="143" y="1050"/>
                </a:cxn>
                <a:cxn ang="0">
                  <a:pos x="185" y="1115"/>
                </a:cxn>
                <a:cxn ang="0">
                  <a:pos x="214" y="1143"/>
                </a:cxn>
                <a:cxn ang="0">
                  <a:pos x="243" y="1165"/>
                </a:cxn>
                <a:cxn ang="0">
                  <a:pos x="278" y="1186"/>
                </a:cxn>
                <a:cxn ang="0">
                  <a:pos x="314" y="1193"/>
                </a:cxn>
                <a:cxn ang="0">
                  <a:pos x="350" y="1200"/>
                </a:cxn>
                <a:cxn ang="0">
                  <a:pos x="386" y="1193"/>
                </a:cxn>
                <a:cxn ang="0">
                  <a:pos x="428" y="1186"/>
                </a:cxn>
                <a:cxn ang="0">
                  <a:pos x="471" y="1165"/>
                </a:cxn>
                <a:cxn ang="0">
                  <a:pos x="521" y="1136"/>
                </a:cxn>
                <a:cxn ang="0">
                  <a:pos x="571" y="1093"/>
                </a:cxn>
                <a:cxn ang="0">
                  <a:pos x="621" y="1043"/>
                </a:cxn>
                <a:cxn ang="0">
                  <a:pos x="678" y="986"/>
                </a:cxn>
                <a:cxn ang="0">
                  <a:pos x="736" y="907"/>
                </a:cxn>
                <a:cxn ang="0">
                  <a:pos x="800" y="822"/>
                </a:cxn>
                <a:cxn ang="0">
                  <a:pos x="864" y="714"/>
                </a:cxn>
                <a:cxn ang="0">
                  <a:pos x="929" y="600"/>
                </a:cxn>
                <a:cxn ang="0">
                  <a:pos x="929" y="600"/>
                </a:cxn>
                <a:cxn ang="0">
                  <a:pos x="893" y="593"/>
                </a:cxn>
                <a:cxn ang="0">
                  <a:pos x="793" y="557"/>
                </a:cxn>
                <a:cxn ang="0">
                  <a:pos x="743" y="529"/>
                </a:cxn>
                <a:cxn ang="0">
                  <a:pos x="693" y="500"/>
                </a:cxn>
                <a:cxn ang="0">
                  <a:pos x="643" y="471"/>
                </a:cxn>
                <a:cxn ang="0">
                  <a:pos x="614" y="436"/>
                </a:cxn>
                <a:cxn ang="0">
                  <a:pos x="614" y="436"/>
                </a:cxn>
                <a:cxn ang="0">
                  <a:pos x="571" y="350"/>
                </a:cxn>
                <a:cxn ang="0">
                  <a:pos x="543" y="271"/>
                </a:cxn>
                <a:cxn ang="0">
                  <a:pos x="521" y="200"/>
                </a:cxn>
                <a:cxn ang="0">
                  <a:pos x="514" y="135"/>
                </a:cxn>
                <a:cxn ang="0">
                  <a:pos x="514" y="78"/>
                </a:cxn>
                <a:cxn ang="0">
                  <a:pos x="521" y="35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364" y="107"/>
                </a:cxn>
                <a:cxn ang="0">
                  <a:pos x="243" y="178"/>
                </a:cxn>
                <a:cxn ang="0">
                  <a:pos x="200" y="207"/>
                </a:cxn>
                <a:cxn ang="0">
                  <a:pos x="164" y="214"/>
                </a:cxn>
              </a:cxnLst>
              <a:rect l="0" t="0" r="r" b="b"/>
              <a:pathLst>
                <a:path w="929" h="1200">
                  <a:moveTo>
                    <a:pt x="164" y="214"/>
                  </a:moveTo>
                  <a:lnTo>
                    <a:pt x="164" y="214"/>
                  </a:lnTo>
                  <a:lnTo>
                    <a:pt x="185" y="257"/>
                  </a:lnTo>
                  <a:lnTo>
                    <a:pt x="228" y="350"/>
                  </a:lnTo>
                  <a:lnTo>
                    <a:pt x="243" y="400"/>
                  </a:lnTo>
                  <a:lnTo>
                    <a:pt x="257" y="457"/>
                  </a:lnTo>
                  <a:lnTo>
                    <a:pt x="250" y="500"/>
                  </a:lnTo>
                  <a:lnTo>
                    <a:pt x="243" y="521"/>
                  </a:lnTo>
                  <a:lnTo>
                    <a:pt x="228" y="543"/>
                  </a:lnTo>
                  <a:lnTo>
                    <a:pt x="228" y="543"/>
                  </a:lnTo>
                  <a:lnTo>
                    <a:pt x="193" y="564"/>
                  </a:lnTo>
                  <a:lnTo>
                    <a:pt x="157" y="586"/>
                  </a:lnTo>
                  <a:lnTo>
                    <a:pt x="85" y="614"/>
                  </a:lnTo>
                  <a:lnTo>
                    <a:pt x="28" y="636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14" y="693"/>
                  </a:lnTo>
                  <a:lnTo>
                    <a:pt x="42" y="822"/>
                  </a:lnTo>
                  <a:lnTo>
                    <a:pt x="71" y="900"/>
                  </a:lnTo>
                  <a:lnTo>
                    <a:pt x="100" y="979"/>
                  </a:lnTo>
                  <a:lnTo>
                    <a:pt x="143" y="1050"/>
                  </a:lnTo>
                  <a:lnTo>
                    <a:pt x="185" y="1115"/>
                  </a:lnTo>
                  <a:lnTo>
                    <a:pt x="214" y="1143"/>
                  </a:lnTo>
                  <a:lnTo>
                    <a:pt x="243" y="1165"/>
                  </a:lnTo>
                  <a:lnTo>
                    <a:pt x="278" y="1186"/>
                  </a:lnTo>
                  <a:lnTo>
                    <a:pt x="314" y="1193"/>
                  </a:lnTo>
                  <a:lnTo>
                    <a:pt x="350" y="1200"/>
                  </a:lnTo>
                  <a:lnTo>
                    <a:pt x="386" y="1193"/>
                  </a:lnTo>
                  <a:lnTo>
                    <a:pt x="428" y="1186"/>
                  </a:lnTo>
                  <a:lnTo>
                    <a:pt x="471" y="1165"/>
                  </a:lnTo>
                  <a:lnTo>
                    <a:pt x="521" y="1136"/>
                  </a:lnTo>
                  <a:lnTo>
                    <a:pt x="571" y="1093"/>
                  </a:lnTo>
                  <a:lnTo>
                    <a:pt x="621" y="1043"/>
                  </a:lnTo>
                  <a:lnTo>
                    <a:pt x="678" y="986"/>
                  </a:lnTo>
                  <a:lnTo>
                    <a:pt x="736" y="907"/>
                  </a:lnTo>
                  <a:lnTo>
                    <a:pt x="800" y="822"/>
                  </a:lnTo>
                  <a:lnTo>
                    <a:pt x="864" y="714"/>
                  </a:lnTo>
                  <a:lnTo>
                    <a:pt x="929" y="600"/>
                  </a:lnTo>
                  <a:lnTo>
                    <a:pt x="929" y="600"/>
                  </a:lnTo>
                  <a:lnTo>
                    <a:pt x="893" y="593"/>
                  </a:lnTo>
                  <a:lnTo>
                    <a:pt x="793" y="557"/>
                  </a:lnTo>
                  <a:lnTo>
                    <a:pt x="743" y="529"/>
                  </a:lnTo>
                  <a:lnTo>
                    <a:pt x="693" y="500"/>
                  </a:lnTo>
                  <a:lnTo>
                    <a:pt x="643" y="471"/>
                  </a:lnTo>
                  <a:lnTo>
                    <a:pt x="614" y="436"/>
                  </a:lnTo>
                  <a:lnTo>
                    <a:pt x="614" y="436"/>
                  </a:lnTo>
                  <a:lnTo>
                    <a:pt x="571" y="350"/>
                  </a:lnTo>
                  <a:lnTo>
                    <a:pt x="543" y="271"/>
                  </a:lnTo>
                  <a:lnTo>
                    <a:pt x="521" y="200"/>
                  </a:lnTo>
                  <a:lnTo>
                    <a:pt x="514" y="135"/>
                  </a:lnTo>
                  <a:lnTo>
                    <a:pt x="514" y="78"/>
                  </a:lnTo>
                  <a:lnTo>
                    <a:pt x="521" y="35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364" y="107"/>
                  </a:lnTo>
                  <a:lnTo>
                    <a:pt x="243" y="178"/>
                  </a:lnTo>
                  <a:lnTo>
                    <a:pt x="200" y="207"/>
                  </a:lnTo>
                  <a:lnTo>
                    <a:pt x="164" y="2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2" name="Freeform 50">
              <a:extLst>
                <a:ext uri="{FF2B5EF4-FFF2-40B4-BE49-F238E27FC236}">
                  <a16:creationId xmlns:a16="http://schemas.microsoft.com/office/drawing/2014/main" id="{4E03C131-2BD9-42F4-8863-8837D622E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1892"/>
              <a:ext cx="1307" cy="176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71" y="279"/>
                </a:cxn>
                <a:cxn ang="0">
                  <a:pos x="85" y="343"/>
                </a:cxn>
                <a:cxn ang="0">
                  <a:pos x="78" y="458"/>
                </a:cxn>
                <a:cxn ang="0">
                  <a:pos x="42" y="636"/>
                </a:cxn>
                <a:cxn ang="0">
                  <a:pos x="42" y="672"/>
                </a:cxn>
                <a:cxn ang="0">
                  <a:pos x="57" y="758"/>
                </a:cxn>
                <a:cxn ang="0">
                  <a:pos x="114" y="851"/>
                </a:cxn>
                <a:cxn ang="0">
                  <a:pos x="178" y="915"/>
                </a:cxn>
                <a:cxn ang="0">
                  <a:pos x="214" y="936"/>
                </a:cxn>
                <a:cxn ang="0">
                  <a:pos x="335" y="1179"/>
                </a:cxn>
                <a:cxn ang="0">
                  <a:pos x="364" y="1258"/>
                </a:cxn>
                <a:cxn ang="0">
                  <a:pos x="371" y="1380"/>
                </a:cxn>
                <a:cxn ang="0">
                  <a:pos x="393" y="1694"/>
                </a:cxn>
                <a:cxn ang="0">
                  <a:pos x="450" y="1723"/>
                </a:cxn>
                <a:cxn ang="0">
                  <a:pos x="578" y="1758"/>
                </a:cxn>
                <a:cxn ang="0">
                  <a:pos x="728" y="1758"/>
                </a:cxn>
                <a:cxn ang="0">
                  <a:pos x="957" y="1730"/>
                </a:cxn>
                <a:cxn ang="0">
                  <a:pos x="1207" y="1665"/>
                </a:cxn>
                <a:cxn ang="0">
                  <a:pos x="1307" y="1630"/>
                </a:cxn>
                <a:cxn ang="0">
                  <a:pos x="1157" y="1472"/>
                </a:cxn>
                <a:cxn ang="0">
                  <a:pos x="1064" y="1344"/>
                </a:cxn>
                <a:cxn ang="0">
                  <a:pos x="1021" y="1229"/>
                </a:cxn>
                <a:cxn ang="0">
                  <a:pos x="1000" y="1137"/>
                </a:cxn>
                <a:cxn ang="0">
                  <a:pos x="1000" y="1087"/>
                </a:cxn>
                <a:cxn ang="0">
                  <a:pos x="1029" y="836"/>
                </a:cxn>
                <a:cxn ang="0">
                  <a:pos x="1107" y="472"/>
                </a:cxn>
                <a:cxn ang="0">
                  <a:pos x="1122" y="400"/>
                </a:cxn>
                <a:cxn ang="0">
                  <a:pos x="1129" y="265"/>
                </a:cxn>
                <a:cxn ang="0">
                  <a:pos x="1114" y="157"/>
                </a:cxn>
                <a:cxn ang="0">
                  <a:pos x="1064" y="86"/>
                </a:cxn>
                <a:cxn ang="0">
                  <a:pos x="1036" y="72"/>
                </a:cxn>
                <a:cxn ang="0">
                  <a:pos x="764" y="0"/>
                </a:cxn>
                <a:cxn ang="0">
                  <a:pos x="728" y="43"/>
                </a:cxn>
                <a:cxn ang="0">
                  <a:pos x="578" y="207"/>
                </a:cxn>
                <a:cxn ang="0">
                  <a:pos x="450" y="315"/>
                </a:cxn>
                <a:cxn ang="0">
                  <a:pos x="385" y="350"/>
                </a:cxn>
                <a:cxn ang="0">
                  <a:pos x="300" y="257"/>
                </a:cxn>
                <a:cxn ang="0">
                  <a:pos x="243" y="157"/>
                </a:cxn>
                <a:cxn ang="0">
                  <a:pos x="228" y="43"/>
                </a:cxn>
                <a:cxn ang="0">
                  <a:pos x="128" y="79"/>
                </a:cxn>
              </a:cxnLst>
              <a:rect l="0" t="0" r="r" b="b"/>
              <a:pathLst>
                <a:path w="1307" h="1765">
                  <a:moveTo>
                    <a:pt x="0" y="122"/>
                  </a:moveTo>
                  <a:lnTo>
                    <a:pt x="0" y="122"/>
                  </a:lnTo>
                  <a:lnTo>
                    <a:pt x="42" y="207"/>
                  </a:lnTo>
                  <a:lnTo>
                    <a:pt x="71" y="279"/>
                  </a:lnTo>
                  <a:lnTo>
                    <a:pt x="78" y="315"/>
                  </a:lnTo>
                  <a:lnTo>
                    <a:pt x="85" y="343"/>
                  </a:lnTo>
                  <a:lnTo>
                    <a:pt x="85" y="343"/>
                  </a:lnTo>
                  <a:lnTo>
                    <a:pt x="78" y="458"/>
                  </a:lnTo>
                  <a:lnTo>
                    <a:pt x="71" y="536"/>
                  </a:lnTo>
                  <a:lnTo>
                    <a:pt x="42" y="636"/>
                  </a:lnTo>
                  <a:lnTo>
                    <a:pt x="42" y="636"/>
                  </a:lnTo>
                  <a:lnTo>
                    <a:pt x="42" y="672"/>
                  </a:lnTo>
                  <a:lnTo>
                    <a:pt x="42" y="701"/>
                  </a:lnTo>
                  <a:lnTo>
                    <a:pt x="57" y="758"/>
                  </a:lnTo>
                  <a:lnTo>
                    <a:pt x="78" y="808"/>
                  </a:lnTo>
                  <a:lnTo>
                    <a:pt x="114" y="851"/>
                  </a:lnTo>
                  <a:lnTo>
                    <a:pt x="150" y="886"/>
                  </a:lnTo>
                  <a:lnTo>
                    <a:pt x="178" y="915"/>
                  </a:lnTo>
                  <a:lnTo>
                    <a:pt x="214" y="936"/>
                  </a:lnTo>
                  <a:lnTo>
                    <a:pt x="214" y="936"/>
                  </a:lnTo>
                  <a:lnTo>
                    <a:pt x="300" y="1094"/>
                  </a:lnTo>
                  <a:lnTo>
                    <a:pt x="335" y="1179"/>
                  </a:lnTo>
                  <a:lnTo>
                    <a:pt x="350" y="1222"/>
                  </a:lnTo>
                  <a:lnTo>
                    <a:pt x="364" y="1258"/>
                  </a:lnTo>
                  <a:lnTo>
                    <a:pt x="364" y="1258"/>
                  </a:lnTo>
                  <a:lnTo>
                    <a:pt x="371" y="1380"/>
                  </a:lnTo>
                  <a:lnTo>
                    <a:pt x="378" y="1522"/>
                  </a:lnTo>
                  <a:lnTo>
                    <a:pt x="393" y="1694"/>
                  </a:lnTo>
                  <a:lnTo>
                    <a:pt x="393" y="1694"/>
                  </a:lnTo>
                  <a:lnTo>
                    <a:pt x="450" y="1723"/>
                  </a:lnTo>
                  <a:lnTo>
                    <a:pt x="507" y="1744"/>
                  </a:lnTo>
                  <a:lnTo>
                    <a:pt x="578" y="1758"/>
                  </a:lnTo>
                  <a:lnTo>
                    <a:pt x="650" y="1765"/>
                  </a:lnTo>
                  <a:lnTo>
                    <a:pt x="728" y="1758"/>
                  </a:lnTo>
                  <a:lnTo>
                    <a:pt x="807" y="1758"/>
                  </a:lnTo>
                  <a:lnTo>
                    <a:pt x="957" y="1730"/>
                  </a:lnTo>
                  <a:lnTo>
                    <a:pt x="1093" y="1701"/>
                  </a:lnTo>
                  <a:lnTo>
                    <a:pt x="1207" y="1665"/>
                  </a:lnTo>
                  <a:lnTo>
                    <a:pt x="1307" y="1630"/>
                  </a:lnTo>
                  <a:lnTo>
                    <a:pt x="1307" y="1630"/>
                  </a:lnTo>
                  <a:lnTo>
                    <a:pt x="1207" y="1522"/>
                  </a:lnTo>
                  <a:lnTo>
                    <a:pt x="1157" y="1472"/>
                  </a:lnTo>
                  <a:lnTo>
                    <a:pt x="1107" y="1408"/>
                  </a:lnTo>
                  <a:lnTo>
                    <a:pt x="1064" y="1344"/>
                  </a:lnTo>
                  <a:lnTo>
                    <a:pt x="1029" y="1272"/>
                  </a:lnTo>
                  <a:lnTo>
                    <a:pt x="1021" y="1229"/>
                  </a:lnTo>
                  <a:lnTo>
                    <a:pt x="1007" y="1187"/>
                  </a:lnTo>
                  <a:lnTo>
                    <a:pt x="1000" y="1137"/>
                  </a:lnTo>
                  <a:lnTo>
                    <a:pt x="1000" y="1087"/>
                  </a:lnTo>
                  <a:lnTo>
                    <a:pt x="1000" y="1087"/>
                  </a:lnTo>
                  <a:lnTo>
                    <a:pt x="1007" y="958"/>
                  </a:lnTo>
                  <a:lnTo>
                    <a:pt x="1029" y="836"/>
                  </a:lnTo>
                  <a:lnTo>
                    <a:pt x="1057" y="686"/>
                  </a:lnTo>
                  <a:lnTo>
                    <a:pt x="1107" y="472"/>
                  </a:lnTo>
                  <a:lnTo>
                    <a:pt x="1107" y="472"/>
                  </a:lnTo>
                  <a:lnTo>
                    <a:pt x="1122" y="400"/>
                  </a:lnTo>
                  <a:lnTo>
                    <a:pt x="1129" y="329"/>
                  </a:lnTo>
                  <a:lnTo>
                    <a:pt x="1129" y="265"/>
                  </a:lnTo>
                  <a:lnTo>
                    <a:pt x="1129" y="207"/>
                  </a:lnTo>
                  <a:lnTo>
                    <a:pt x="1114" y="157"/>
                  </a:lnTo>
                  <a:lnTo>
                    <a:pt x="1093" y="122"/>
                  </a:lnTo>
                  <a:lnTo>
                    <a:pt x="1064" y="86"/>
                  </a:lnTo>
                  <a:lnTo>
                    <a:pt x="1036" y="72"/>
                  </a:lnTo>
                  <a:lnTo>
                    <a:pt x="1036" y="72"/>
                  </a:lnTo>
                  <a:lnTo>
                    <a:pt x="871" y="22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28" y="43"/>
                  </a:lnTo>
                  <a:lnTo>
                    <a:pt x="636" y="150"/>
                  </a:lnTo>
                  <a:lnTo>
                    <a:pt x="578" y="207"/>
                  </a:lnTo>
                  <a:lnTo>
                    <a:pt x="514" y="265"/>
                  </a:lnTo>
                  <a:lnTo>
                    <a:pt x="450" y="315"/>
                  </a:lnTo>
                  <a:lnTo>
                    <a:pt x="385" y="350"/>
                  </a:lnTo>
                  <a:lnTo>
                    <a:pt x="385" y="350"/>
                  </a:lnTo>
                  <a:lnTo>
                    <a:pt x="357" y="322"/>
                  </a:lnTo>
                  <a:lnTo>
                    <a:pt x="300" y="257"/>
                  </a:lnTo>
                  <a:lnTo>
                    <a:pt x="271" y="207"/>
                  </a:lnTo>
                  <a:lnTo>
                    <a:pt x="243" y="157"/>
                  </a:lnTo>
                  <a:lnTo>
                    <a:pt x="228" y="100"/>
                  </a:lnTo>
                  <a:lnTo>
                    <a:pt x="228" y="43"/>
                  </a:lnTo>
                  <a:lnTo>
                    <a:pt x="228" y="43"/>
                  </a:lnTo>
                  <a:lnTo>
                    <a:pt x="128" y="7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CEAE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3" name="Freeform 51">
              <a:extLst>
                <a:ext uri="{FF2B5EF4-FFF2-40B4-BE49-F238E27FC236}">
                  <a16:creationId xmlns:a16="http://schemas.microsoft.com/office/drawing/2014/main" id="{DE4E1576-6780-48C2-9CC0-8D923FEB1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1892"/>
              <a:ext cx="1307" cy="176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71" y="279"/>
                </a:cxn>
                <a:cxn ang="0">
                  <a:pos x="85" y="343"/>
                </a:cxn>
                <a:cxn ang="0">
                  <a:pos x="78" y="458"/>
                </a:cxn>
                <a:cxn ang="0">
                  <a:pos x="42" y="636"/>
                </a:cxn>
                <a:cxn ang="0">
                  <a:pos x="42" y="672"/>
                </a:cxn>
                <a:cxn ang="0">
                  <a:pos x="57" y="758"/>
                </a:cxn>
                <a:cxn ang="0">
                  <a:pos x="114" y="851"/>
                </a:cxn>
                <a:cxn ang="0">
                  <a:pos x="178" y="915"/>
                </a:cxn>
                <a:cxn ang="0">
                  <a:pos x="214" y="936"/>
                </a:cxn>
                <a:cxn ang="0">
                  <a:pos x="335" y="1179"/>
                </a:cxn>
                <a:cxn ang="0">
                  <a:pos x="364" y="1258"/>
                </a:cxn>
                <a:cxn ang="0">
                  <a:pos x="371" y="1380"/>
                </a:cxn>
                <a:cxn ang="0">
                  <a:pos x="393" y="1694"/>
                </a:cxn>
                <a:cxn ang="0">
                  <a:pos x="450" y="1723"/>
                </a:cxn>
                <a:cxn ang="0">
                  <a:pos x="578" y="1758"/>
                </a:cxn>
                <a:cxn ang="0">
                  <a:pos x="728" y="1758"/>
                </a:cxn>
                <a:cxn ang="0">
                  <a:pos x="957" y="1730"/>
                </a:cxn>
                <a:cxn ang="0">
                  <a:pos x="1207" y="1665"/>
                </a:cxn>
                <a:cxn ang="0">
                  <a:pos x="1307" y="1630"/>
                </a:cxn>
                <a:cxn ang="0">
                  <a:pos x="1157" y="1472"/>
                </a:cxn>
                <a:cxn ang="0">
                  <a:pos x="1064" y="1344"/>
                </a:cxn>
                <a:cxn ang="0">
                  <a:pos x="1021" y="1229"/>
                </a:cxn>
                <a:cxn ang="0">
                  <a:pos x="1000" y="1137"/>
                </a:cxn>
                <a:cxn ang="0">
                  <a:pos x="1000" y="1087"/>
                </a:cxn>
                <a:cxn ang="0">
                  <a:pos x="1029" y="836"/>
                </a:cxn>
                <a:cxn ang="0">
                  <a:pos x="1107" y="472"/>
                </a:cxn>
                <a:cxn ang="0">
                  <a:pos x="1122" y="400"/>
                </a:cxn>
                <a:cxn ang="0">
                  <a:pos x="1129" y="265"/>
                </a:cxn>
                <a:cxn ang="0">
                  <a:pos x="1114" y="157"/>
                </a:cxn>
                <a:cxn ang="0">
                  <a:pos x="1064" y="86"/>
                </a:cxn>
                <a:cxn ang="0">
                  <a:pos x="1036" y="72"/>
                </a:cxn>
                <a:cxn ang="0">
                  <a:pos x="764" y="0"/>
                </a:cxn>
                <a:cxn ang="0">
                  <a:pos x="728" y="43"/>
                </a:cxn>
                <a:cxn ang="0">
                  <a:pos x="578" y="207"/>
                </a:cxn>
                <a:cxn ang="0">
                  <a:pos x="450" y="315"/>
                </a:cxn>
                <a:cxn ang="0">
                  <a:pos x="385" y="350"/>
                </a:cxn>
                <a:cxn ang="0">
                  <a:pos x="300" y="257"/>
                </a:cxn>
                <a:cxn ang="0">
                  <a:pos x="243" y="157"/>
                </a:cxn>
                <a:cxn ang="0">
                  <a:pos x="228" y="43"/>
                </a:cxn>
                <a:cxn ang="0">
                  <a:pos x="128" y="79"/>
                </a:cxn>
              </a:cxnLst>
              <a:rect l="0" t="0" r="r" b="b"/>
              <a:pathLst>
                <a:path w="1307" h="1765">
                  <a:moveTo>
                    <a:pt x="0" y="122"/>
                  </a:moveTo>
                  <a:lnTo>
                    <a:pt x="0" y="122"/>
                  </a:lnTo>
                  <a:lnTo>
                    <a:pt x="42" y="207"/>
                  </a:lnTo>
                  <a:lnTo>
                    <a:pt x="71" y="279"/>
                  </a:lnTo>
                  <a:lnTo>
                    <a:pt x="78" y="315"/>
                  </a:lnTo>
                  <a:lnTo>
                    <a:pt x="85" y="343"/>
                  </a:lnTo>
                  <a:lnTo>
                    <a:pt x="85" y="343"/>
                  </a:lnTo>
                  <a:lnTo>
                    <a:pt x="78" y="458"/>
                  </a:lnTo>
                  <a:lnTo>
                    <a:pt x="71" y="536"/>
                  </a:lnTo>
                  <a:lnTo>
                    <a:pt x="42" y="636"/>
                  </a:lnTo>
                  <a:lnTo>
                    <a:pt x="42" y="636"/>
                  </a:lnTo>
                  <a:lnTo>
                    <a:pt x="42" y="672"/>
                  </a:lnTo>
                  <a:lnTo>
                    <a:pt x="42" y="701"/>
                  </a:lnTo>
                  <a:lnTo>
                    <a:pt x="57" y="758"/>
                  </a:lnTo>
                  <a:lnTo>
                    <a:pt x="78" y="808"/>
                  </a:lnTo>
                  <a:lnTo>
                    <a:pt x="114" y="851"/>
                  </a:lnTo>
                  <a:lnTo>
                    <a:pt x="150" y="886"/>
                  </a:lnTo>
                  <a:lnTo>
                    <a:pt x="178" y="915"/>
                  </a:lnTo>
                  <a:lnTo>
                    <a:pt x="214" y="936"/>
                  </a:lnTo>
                  <a:lnTo>
                    <a:pt x="214" y="936"/>
                  </a:lnTo>
                  <a:lnTo>
                    <a:pt x="300" y="1094"/>
                  </a:lnTo>
                  <a:lnTo>
                    <a:pt x="335" y="1179"/>
                  </a:lnTo>
                  <a:lnTo>
                    <a:pt x="350" y="1222"/>
                  </a:lnTo>
                  <a:lnTo>
                    <a:pt x="364" y="1258"/>
                  </a:lnTo>
                  <a:lnTo>
                    <a:pt x="364" y="1258"/>
                  </a:lnTo>
                  <a:lnTo>
                    <a:pt x="371" y="1380"/>
                  </a:lnTo>
                  <a:lnTo>
                    <a:pt x="378" y="1522"/>
                  </a:lnTo>
                  <a:lnTo>
                    <a:pt x="393" y="1694"/>
                  </a:lnTo>
                  <a:lnTo>
                    <a:pt x="393" y="1694"/>
                  </a:lnTo>
                  <a:lnTo>
                    <a:pt x="450" y="1723"/>
                  </a:lnTo>
                  <a:lnTo>
                    <a:pt x="507" y="1744"/>
                  </a:lnTo>
                  <a:lnTo>
                    <a:pt x="578" y="1758"/>
                  </a:lnTo>
                  <a:lnTo>
                    <a:pt x="650" y="1765"/>
                  </a:lnTo>
                  <a:lnTo>
                    <a:pt x="728" y="1758"/>
                  </a:lnTo>
                  <a:lnTo>
                    <a:pt x="807" y="1758"/>
                  </a:lnTo>
                  <a:lnTo>
                    <a:pt x="957" y="1730"/>
                  </a:lnTo>
                  <a:lnTo>
                    <a:pt x="1093" y="1701"/>
                  </a:lnTo>
                  <a:lnTo>
                    <a:pt x="1207" y="1665"/>
                  </a:lnTo>
                  <a:lnTo>
                    <a:pt x="1307" y="1630"/>
                  </a:lnTo>
                  <a:lnTo>
                    <a:pt x="1307" y="1630"/>
                  </a:lnTo>
                  <a:lnTo>
                    <a:pt x="1207" y="1522"/>
                  </a:lnTo>
                  <a:lnTo>
                    <a:pt x="1157" y="1472"/>
                  </a:lnTo>
                  <a:lnTo>
                    <a:pt x="1107" y="1408"/>
                  </a:lnTo>
                  <a:lnTo>
                    <a:pt x="1064" y="1344"/>
                  </a:lnTo>
                  <a:lnTo>
                    <a:pt x="1029" y="1272"/>
                  </a:lnTo>
                  <a:lnTo>
                    <a:pt x="1021" y="1229"/>
                  </a:lnTo>
                  <a:lnTo>
                    <a:pt x="1007" y="1187"/>
                  </a:lnTo>
                  <a:lnTo>
                    <a:pt x="1000" y="1137"/>
                  </a:lnTo>
                  <a:lnTo>
                    <a:pt x="1000" y="1087"/>
                  </a:lnTo>
                  <a:lnTo>
                    <a:pt x="1000" y="1087"/>
                  </a:lnTo>
                  <a:lnTo>
                    <a:pt x="1007" y="958"/>
                  </a:lnTo>
                  <a:lnTo>
                    <a:pt x="1029" y="836"/>
                  </a:lnTo>
                  <a:lnTo>
                    <a:pt x="1057" y="686"/>
                  </a:lnTo>
                  <a:lnTo>
                    <a:pt x="1107" y="472"/>
                  </a:lnTo>
                  <a:lnTo>
                    <a:pt x="1107" y="472"/>
                  </a:lnTo>
                  <a:lnTo>
                    <a:pt x="1122" y="400"/>
                  </a:lnTo>
                  <a:lnTo>
                    <a:pt x="1129" y="329"/>
                  </a:lnTo>
                  <a:lnTo>
                    <a:pt x="1129" y="265"/>
                  </a:lnTo>
                  <a:lnTo>
                    <a:pt x="1129" y="207"/>
                  </a:lnTo>
                  <a:lnTo>
                    <a:pt x="1114" y="157"/>
                  </a:lnTo>
                  <a:lnTo>
                    <a:pt x="1093" y="122"/>
                  </a:lnTo>
                  <a:lnTo>
                    <a:pt x="1064" y="86"/>
                  </a:lnTo>
                  <a:lnTo>
                    <a:pt x="1036" y="72"/>
                  </a:lnTo>
                  <a:lnTo>
                    <a:pt x="1036" y="72"/>
                  </a:lnTo>
                  <a:lnTo>
                    <a:pt x="871" y="22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28" y="43"/>
                  </a:lnTo>
                  <a:lnTo>
                    <a:pt x="636" y="150"/>
                  </a:lnTo>
                  <a:lnTo>
                    <a:pt x="578" y="207"/>
                  </a:lnTo>
                  <a:lnTo>
                    <a:pt x="514" y="265"/>
                  </a:lnTo>
                  <a:lnTo>
                    <a:pt x="450" y="315"/>
                  </a:lnTo>
                  <a:lnTo>
                    <a:pt x="385" y="350"/>
                  </a:lnTo>
                  <a:lnTo>
                    <a:pt x="385" y="350"/>
                  </a:lnTo>
                  <a:lnTo>
                    <a:pt x="357" y="322"/>
                  </a:lnTo>
                  <a:lnTo>
                    <a:pt x="300" y="257"/>
                  </a:lnTo>
                  <a:lnTo>
                    <a:pt x="271" y="207"/>
                  </a:lnTo>
                  <a:lnTo>
                    <a:pt x="243" y="157"/>
                  </a:lnTo>
                  <a:lnTo>
                    <a:pt x="228" y="100"/>
                  </a:lnTo>
                  <a:lnTo>
                    <a:pt x="228" y="43"/>
                  </a:lnTo>
                  <a:lnTo>
                    <a:pt x="228" y="43"/>
                  </a:lnTo>
                  <a:lnTo>
                    <a:pt x="128" y="79"/>
                  </a:lnTo>
                  <a:lnTo>
                    <a:pt x="0" y="122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4" name="Freeform 52">
              <a:extLst>
                <a:ext uri="{FF2B5EF4-FFF2-40B4-BE49-F238E27FC236}">
                  <a16:creationId xmlns:a16="http://schemas.microsoft.com/office/drawing/2014/main" id="{4E12C1F4-B7E9-4816-9590-6749A5CB4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" y="1506"/>
              <a:ext cx="171" cy="3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171" y="0"/>
                </a:cxn>
                <a:cxn ang="0">
                  <a:pos x="171" y="72"/>
                </a:cxn>
                <a:cxn ang="0">
                  <a:pos x="164" y="143"/>
                </a:cxn>
                <a:cxn ang="0">
                  <a:pos x="157" y="186"/>
                </a:cxn>
                <a:cxn ang="0">
                  <a:pos x="143" y="222"/>
                </a:cxn>
                <a:cxn ang="0">
                  <a:pos x="143" y="222"/>
                </a:cxn>
                <a:cxn ang="0">
                  <a:pos x="121" y="250"/>
                </a:cxn>
                <a:cxn ang="0">
                  <a:pos x="107" y="279"/>
                </a:cxn>
                <a:cxn ang="0">
                  <a:pos x="92" y="293"/>
                </a:cxn>
                <a:cxn ang="0">
                  <a:pos x="71" y="300"/>
                </a:cxn>
                <a:cxn ang="0">
                  <a:pos x="57" y="300"/>
                </a:cxn>
                <a:cxn ang="0">
                  <a:pos x="35" y="293"/>
                </a:cxn>
                <a:cxn ang="0">
                  <a:pos x="21" y="279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78" y="150"/>
                </a:cxn>
                <a:cxn ang="0">
                  <a:pos x="135" y="65"/>
                </a:cxn>
                <a:cxn ang="0">
                  <a:pos x="171" y="0"/>
                </a:cxn>
              </a:cxnLst>
              <a:rect l="0" t="0" r="r" b="b"/>
              <a:pathLst>
                <a:path w="171" h="300">
                  <a:moveTo>
                    <a:pt x="171" y="0"/>
                  </a:moveTo>
                  <a:lnTo>
                    <a:pt x="171" y="0"/>
                  </a:lnTo>
                  <a:lnTo>
                    <a:pt x="171" y="72"/>
                  </a:lnTo>
                  <a:lnTo>
                    <a:pt x="164" y="143"/>
                  </a:lnTo>
                  <a:lnTo>
                    <a:pt x="157" y="186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21" y="250"/>
                  </a:lnTo>
                  <a:lnTo>
                    <a:pt x="107" y="279"/>
                  </a:lnTo>
                  <a:lnTo>
                    <a:pt x="92" y="293"/>
                  </a:lnTo>
                  <a:lnTo>
                    <a:pt x="71" y="300"/>
                  </a:lnTo>
                  <a:lnTo>
                    <a:pt x="57" y="300"/>
                  </a:lnTo>
                  <a:lnTo>
                    <a:pt x="35" y="293"/>
                  </a:lnTo>
                  <a:lnTo>
                    <a:pt x="21" y="279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78" y="150"/>
                  </a:lnTo>
                  <a:lnTo>
                    <a:pt x="135" y="6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383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5" name="Freeform 53">
              <a:extLst>
                <a:ext uri="{FF2B5EF4-FFF2-40B4-BE49-F238E27FC236}">
                  <a16:creationId xmlns:a16="http://schemas.microsoft.com/office/drawing/2014/main" id="{A06F5127-9B6A-4C09-9A24-F6AE201C6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" y="1506"/>
              <a:ext cx="171" cy="3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171" y="0"/>
                </a:cxn>
                <a:cxn ang="0">
                  <a:pos x="171" y="72"/>
                </a:cxn>
                <a:cxn ang="0">
                  <a:pos x="164" y="143"/>
                </a:cxn>
                <a:cxn ang="0">
                  <a:pos x="157" y="186"/>
                </a:cxn>
                <a:cxn ang="0">
                  <a:pos x="143" y="222"/>
                </a:cxn>
                <a:cxn ang="0">
                  <a:pos x="143" y="222"/>
                </a:cxn>
                <a:cxn ang="0">
                  <a:pos x="121" y="250"/>
                </a:cxn>
                <a:cxn ang="0">
                  <a:pos x="107" y="279"/>
                </a:cxn>
                <a:cxn ang="0">
                  <a:pos x="92" y="293"/>
                </a:cxn>
                <a:cxn ang="0">
                  <a:pos x="71" y="300"/>
                </a:cxn>
                <a:cxn ang="0">
                  <a:pos x="57" y="300"/>
                </a:cxn>
                <a:cxn ang="0">
                  <a:pos x="35" y="293"/>
                </a:cxn>
                <a:cxn ang="0">
                  <a:pos x="21" y="279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78" y="150"/>
                </a:cxn>
                <a:cxn ang="0">
                  <a:pos x="135" y="65"/>
                </a:cxn>
                <a:cxn ang="0">
                  <a:pos x="171" y="0"/>
                </a:cxn>
              </a:cxnLst>
              <a:rect l="0" t="0" r="r" b="b"/>
              <a:pathLst>
                <a:path w="171" h="300">
                  <a:moveTo>
                    <a:pt x="171" y="0"/>
                  </a:moveTo>
                  <a:lnTo>
                    <a:pt x="171" y="0"/>
                  </a:lnTo>
                  <a:lnTo>
                    <a:pt x="171" y="72"/>
                  </a:lnTo>
                  <a:lnTo>
                    <a:pt x="164" y="143"/>
                  </a:lnTo>
                  <a:lnTo>
                    <a:pt x="157" y="186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21" y="250"/>
                  </a:lnTo>
                  <a:lnTo>
                    <a:pt x="107" y="279"/>
                  </a:lnTo>
                  <a:lnTo>
                    <a:pt x="92" y="293"/>
                  </a:lnTo>
                  <a:lnTo>
                    <a:pt x="71" y="300"/>
                  </a:lnTo>
                  <a:lnTo>
                    <a:pt x="57" y="300"/>
                  </a:lnTo>
                  <a:lnTo>
                    <a:pt x="35" y="293"/>
                  </a:lnTo>
                  <a:lnTo>
                    <a:pt x="21" y="279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78" y="150"/>
                  </a:lnTo>
                  <a:lnTo>
                    <a:pt x="135" y="65"/>
                  </a:lnTo>
                  <a:lnTo>
                    <a:pt x="17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6" name="Freeform 54">
              <a:extLst>
                <a:ext uri="{FF2B5EF4-FFF2-40B4-BE49-F238E27FC236}">
                  <a16:creationId xmlns:a16="http://schemas.microsoft.com/office/drawing/2014/main" id="{F57ABDEA-C115-4113-851C-46C4572AE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927"/>
              <a:ext cx="679" cy="858"/>
            </a:xfrm>
            <a:custGeom>
              <a:avLst/>
              <a:gdLst/>
              <a:ahLst/>
              <a:cxnLst>
                <a:cxn ang="0">
                  <a:pos x="15" y="386"/>
                </a:cxn>
                <a:cxn ang="0">
                  <a:pos x="15" y="386"/>
                </a:cxn>
                <a:cxn ang="0">
                  <a:pos x="36" y="429"/>
                </a:cxn>
                <a:cxn ang="0">
                  <a:pos x="50" y="479"/>
                </a:cxn>
                <a:cxn ang="0">
                  <a:pos x="50" y="479"/>
                </a:cxn>
                <a:cxn ang="0">
                  <a:pos x="72" y="565"/>
                </a:cxn>
                <a:cxn ang="0">
                  <a:pos x="108" y="651"/>
                </a:cxn>
                <a:cxn ang="0">
                  <a:pos x="165" y="722"/>
                </a:cxn>
                <a:cxn ang="0">
                  <a:pos x="229" y="794"/>
                </a:cxn>
                <a:cxn ang="0">
                  <a:pos x="229" y="794"/>
                </a:cxn>
                <a:cxn ang="0">
                  <a:pos x="272" y="829"/>
                </a:cxn>
                <a:cxn ang="0">
                  <a:pos x="308" y="851"/>
                </a:cxn>
                <a:cxn ang="0">
                  <a:pos x="329" y="858"/>
                </a:cxn>
                <a:cxn ang="0">
                  <a:pos x="351" y="858"/>
                </a:cxn>
                <a:cxn ang="0">
                  <a:pos x="393" y="844"/>
                </a:cxn>
                <a:cxn ang="0">
                  <a:pos x="393" y="844"/>
                </a:cxn>
                <a:cxn ang="0">
                  <a:pos x="451" y="815"/>
                </a:cxn>
                <a:cxn ang="0">
                  <a:pos x="508" y="787"/>
                </a:cxn>
                <a:cxn ang="0">
                  <a:pos x="551" y="751"/>
                </a:cxn>
                <a:cxn ang="0">
                  <a:pos x="586" y="715"/>
                </a:cxn>
                <a:cxn ang="0">
                  <a:pos x="586" y="715"/>
                </a:cxn>
                <a:cxn ang="0">
                  <a:pos x="615" y="658"/>
                </a:cxn>
                <a:cxn ang="0">
                  <a:pos x="644" y="586"/>
                </a:cxn>
                <a:cxn ang="0">
                  <a:pos x="665" y="508"/>
                </a:cxn>
                <a:cxn ang="0">
                  <a:pos x="679" y="408"/>
                </a:cxn>
                <a:cxn ang="0">
                  <a:pos x="679" y="315"/>
                </a:cxn>
                <a:cxn ang="0">
                  <a:pos x="679" y="265"/>
                </a:cxn>
                <a:cxn ang="0">
                  <a:pos x="665" y="215"/>
                </a:cxn>
                <a:cxn ang="0">
                  <a:pos x="651" y="172"/>
                </a:cxn>
                <a:cxn ang="0">
                  <a:pos x="636" y="129"/>
                </a:cxn>
                <a:cxn ang="0">
                  <a:pos x="608" y="93"/>
                </a:cxn>
                <a:cxn ang="0">
                  <a:pos x="579" y="58"/>
                </a:cxn>
                <a:cxn ang="0">
                  <a:pos x="579" y="58"/>
                </a:cxn>
                <a:cxn ang="0">
                  <a:pos x="544" y="29"/>
                </a:cxn>
                <a:cxn ang="0">
                  <a:pos x="508" y="15"/>
                </a:cxn>
                <a:cxn ang="0">
                  <a:pos x="465" y="0"/>
                </a:cxn>
                <a:cxn ang="0">
                  <a:pos x="415" y="0"/>
                </a:cxn>
                <a:cxn ang="0">
                  <a:pos x="372" y="8"/>
                </a:cxn>
                <a:cxn ang="0">
                  <a:pos x="322" y="15"/>
                </a:cxn>
                <a:cxn ang="0">
                  <a:pos x="229" y="43"/>
                </a:cxn>
                <a:cxn ang="0">
                  <a:pos x="143" y="86"/>
                </a:cxn>
                <a:cxn ang="0">
                  <a:pos x="72" y="122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0" y="243"/>
                </a:cxn>
                <a:cxn ang="0">
                  <a:pos x="0" y="315"/>
                </a:cxn>
                <a:cxn ang="0">
                  <a:pos x="8" y="351"/>
                </a:cxn>
                <a:cxn ang="0">
                  <a:pos x="15" y="386"/>
                </a:cxn>
              </a:cxnLst>
              <a:rect l="0" t="0" r="r" b="b"/>
              <a:pathLst>
                <a:path w="679" h="858">
                  <a:moveTo>
                    <a:pt x="15" y="386"/>
                  </a:moveTo>
                  <a:lnTo>
                    <a:pt x="15" y="386"/>
                  </a:lnTo>
                  <a:lnTo>
                    <a:pt x="36" y="429"/>
                  </a:lnTo>
                  <a:lnTo>
                    <a:pt x="50" y="479"/>
                  </a:lnTo>
                  <a:lnTo>
                    <a:pt x="50" y="479"/>
                  </a:lnTo>
                  <a:lnTo>
                    <a:pt x="72" y="565"/>
                  </a:lnTo>
                  <a:lnTo>
                    <a:pt x="108" y="651"/>
                  </a:lnTo>
                  <a:lnTo>
                    <a:pt x="165" y="722"/>
                  </a:lnTo>
                  <a:lnTo>
                    <a:pt x="229" y="794"/>
                  </a:lnTo>
                  <a:lnTo>
                    <a:pt x="229" y="794"/>
                  </a:lnTo>
                  <a:lnTo>
                    <a:pt x="272" y="829"/>
                  </a:lnTo>
                  <a:lnTo>
                    <a:pt x="308" y="851"/>
                  </a:lnTo>
                  <a:lnTo>
                    <a:pt x="329" y="858"/>
                  </a:lnTo>
                  <a:lnTo>
                    <a:pt x="351" y="858"/>
                  </a:lnTo>
                  <a:lnTo>
                    <a:pt x="393" y="844"/>
                  </a:lnTo>
                  <a:lnTo>
                    <a:pt x="393" y="844"/>
                  </a:lnTo>
                  <a:lnTo>
                    <a:pt x="451" y="815"/>
                  </a:lnTo>
                  <a:lnTo>
                    <a:pt x="508" y="787"/>
                  </a:lnTo>
                  <a:lnTo>
                    <a:pt x="551" y="751"/>
                  </a:lnTo>
                  <a:lnTo>
                    <a:pt x="586" y="715"/>
                  </a:lnTo>
                  <a:lnTo>
                    <a:pt x="586" y="715"/>
                  </a:lnTo>
                  <a:lnTo>
                    <a:pt x="615" y="658"/>
                  </a:lnTo>
                  <a:lnTo>
                    <a:pt x="644" y="586"/>
                  </a:lnTo>
                  <a:lnTo>
                    <a:pt x="665" y="508"/>
                  </a:lnTo>
                  <a:lnTo>
                    <a:pt x="679" y="408"/>
                  </a:lnTo>
                  <a:lnTo>
                    <a:pt x="679" y="315"/>
                  </a:lnTo>
                  <a:lnTo>
                    <a:pt x="679" y="265"/>
                  </a:lnTo>
                  <a:lnTo>
                    <a:pt x="665" y="215"/>
                  </a:lnTo>
                  <a:lnTo>
                    <a:pt x="651" y="172"/>
                  </a:lnTo>
                  <a:lnTo>
                    <a:pt x="636" y="129"/>
                  </a:lnTo>
                  <a:lnTo>
                    <a:pt x="608" y="93"/>
                  </a:lnTo>
                  <a:lnTo>
                    <a:pt x="579" y="58"/>
                  </a:lnTo>
                  <a:lnTo>
                    <a:pt x="579" y="58"/>
                  </a:lnTo>
                  <a:lnTo>
                    <a:pt x="544" y="29"/>
                  </a:lnTo>
                  <a:lnTo>
                    <a:pt x="508" y="15"/>
                  </a:lnTo>
                  <a:lnTo>
                    <a:pt x="465" y="0"/>
                  </a:lnTo>
                  <a:lnTo>
                    <a:pt x="415" y="0"/>
                  </a:lnTo>
                  <a:lnTo>
                    <a:pt x="372" y="8"/>
                  </a:lnTo>
                  <a:lnTo>
                    <a:pt x="322" y="15"/>
                  </a:lnTo>
                  <a:lnTo>
                    <a:pt x="229" y="43"/>
                  </a:lnTo>
                  <a:lnTo>
                    <a:pt x="143" y="86"/>
                  </a:lnTo>
                  <a:lnTo>
                    <a:pt x="72" y="122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0" y="243"/>
                  </a:lnTo>
                  <a:lnTo>
                    <a:pt x="0" y="315"/>
                  </a:lnTo>
                  <a:lnTo>
                    <a:pt x="8" y="351"/>
                  </a:lnTo>
                  <a:lnTo>
                    <a:pt x="15" y="386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7" name="Freeform 55">
              <a:extLst>
                <a:ext uri="{FF2B5EF4-FFF2-40B4-BE49-F238E27FC236}">
                  <a16:creationId xmlns:a16="http://schemas.microsoft.com/office/drawing/2014/main" id="{B6EA9E52-C626-4F76-A910-260E38247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927"/>
              <a:ext cx="679" cy="858"/>
            </a:xfrm>
            <a:custGeom>
              <a:avLst/>
              <a:gdLst/>
              <a:ahLst/>
              <a:cxnLst>
                <a:cxn ang="0">
                  <a:pos x="15" y="386"/>
                </a:cxn>
                <a:cxn ang="0">
                  <a:pos x="15" y="386"/>
                </a:cxn>
                <a:cxn ang="0">
                  <a:pos x="36" y="429"/>
                </a:cxn>
                <a:cxn ang="0">
                  <a:pos x="50" y="479"/>
                </a:cxn>
                <a:cxn ang="0">
                  <a:pos x="50" y="479"/>
                </a:cxn>
                <a:cxn ang="0">
                  <a:pos x="72" y="565"/>
                </a:cxn>
                <a:cxn ang="0">
                  <a:pos x="108" y="651"/>
                </a:cxn>
                <a:cxn ang="0">
                  <a:pos x="165" y="722"/>
                </a:cxn>
                <a:cxn ang="0">
                  <a:pos x="229" y="794"/>
                </a:cxn>
                <a:cxn ang="0">
                  <a:pos x="229" y="794"/>
                </a:cxn>
                <a:cxn ang="0">
                  <a:pos x="272" y="829"/>
                </a:cxn>
                <a:cxn ang="0">
                  <a:pos x="308" y="851"/>
                </a:cxn>
                <a:cxn ang="0">
                  <a:pos x="329" y="858"/>
                </a:cxn>
                <a:cxn ang="0">
                  <a:pos x="351" y="858"/>
                </a:cxn>
                <a:cxn ang="0">
                  <a:pos x="393" y="844"/>
                </a:cxn>
                <a:cxn ang="0">
                  <a:pos x="393" y="844"/>
                </a:cxn>
                <a:cxn ang="0">
                  <a:pos x="451" y="815"/>
                </a:cxn>
                <a:cxn ang="0">
                  <a:pos x="508" y="787"/>
                </a:cxn>
                <a:cxn ang="0">
                  <a:pos x="551" y="751"/>
                </a:cxn>
                <a:cxn ang="0">
                  <a:pos x="586" y="715"/>
                </a:cxn>
                <a:cxn ang="0">
                  <a:pos x="586" y="715"/>
                </a:cxn>
                <a:cxn ang="0">
                  <a:pos x="615" y="658"/>
                </a:cxn>
                <a:cxn ang="0">
                  <a:pos x="644" y="586"/>
                </a:cxn>
                <a:cxn ang="0">
                  <a:pos x="665" y="508"/>
                </a:cxn>
                <a:cxn ang="0">
                  <a:pos x="679" y="408"/>
                </a:cxn>
                <a:cxn ang="0">
                  <a:pos x="679" y="315"/>
                </a:cxn>
                <a:cxn ang="0">
                  <a:pos x="679" y="265"/>
                </a:cxn>
                <a:cxn ang="0">
                  <a:pos x="665" y="215"/>
                </a:cxn>
                <a:cxn ang="0">
                  <a:pos x="651" y="172"/>
                </a:cxn>
                <a:cxn ang="0">
                  <a:pos x="636" y="129"/>
                </a:cxn>
                <a:cxn ang="0">
                  <a:pos x="608" y="93"/>
                </a:cxn>
                <a:cxn ang="0">
                  <a:pos x="579" y="58"/>
                </a:cxn>
                <a:cxn ang="0">
                  <a:pos x="579" y="58"/>
                </a:cxn>
                <a:cxn ang="0">
                  <a:pos x="544" y="29"/>
                </a:cxn>
                <a:cxn ang="0">
                  <a:pos x="508" y="15"/>
                </a:cxn>
                <a:cxn ang="0">
                  <a:pos x="465" y="0"/>
                </a:cxn>
                <a:cxn ang="0">
                  <a:pos x="415" y="0"/>
                </a:cxn>
                <a:cxn ang="0">
                  <a:pos x="372" y="8"/>
                </a:cxn>
                <a:cxn ang="0">
                  <a:pos x="322" y="15"/>
                </a:cxn>
                <a:cxn ang="0">
                  <a:pos x="229" y="43"/>
                </a:cxn>
                <a:cxn ang="0">
                  <a:pos x="143" y="86"/>
                </a:cxn>
                <a:cxn ang="0">
                  <a:pos x="72" y="122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0" y="243"/>
                </a:cxn>
                <a:cxn ang="0">
                  <a:pos x="0" y="315"/>
                </a:cxn>
                <a:cxn ang="0">
                  <a:pos x="8" y="351"/>
                </a:cxn>
                <a:cxn ang="0">
                  <a:pos x="15" y="386"/>
                </a:cxn>
              </a:cxnLst>
              <a:rect l="0" t="0" r="r" b="b"/>
              <a:pathLst>
                <a:path w="679" h="858">
                  <a:moveTo>
                    <a:pt x="15" y="386"/>
                  </a:moveTo>
                  <a:lnTo>
                    <a:pt x="15" y="386"/>
                  </a:lnTo>
                  <a:lnTo>
                    <a:pt x="36" y="429"/>
                  </a:lnTo>
                  <a:lnTo>
                    <a:pt x="50" y="479"/>
                  </a:lnTo>
                  <a:lnTo>
                    <a:pt x="50" y="479"/>
                  </a:lnTo>
                  <a:lnTo>
                    <a:pt x="72" y="565"/>
                  </a:lnTo>
                  <a:lnTo>
                    <a:pt x="108" y="651"/>
                  </a:lnTo>
                  <a:lnTo>
                    <a:pt x="165" y="722"/>
                  </a:lnTo>
                  <a:lnTo>
                    <a:pt x="229" y="794"/>
                  </a:lnTo>
                  <a:lnTo>
                    <a:pt x="229" y="794"/>
                  </a:lnTo>
                  <a:lnTo>
                    <a:pt x="272" y="829"/>
                  </a:lnTo>
                  <a:lnTo>
                    <a:pt x="308" y="851"/>
                  </a:lnTo>
                  <a:lnTo>
                    <a:pt x="329" y="858"/>
                  </a:lnTo>
                  <a:lnTo>
                    <a:pt x="351" y="858"/>
                  </a:lnTo>
                  <a:lnTo>
                    <a:pt x="393" y="844"/>
                  </a:lnTo>
                  <a:lnTo>
                    <a:pt x="393" y="844"/>
                  </a:lnTo>
                  <a:lnTo>
                    <a:pt x="451" y="815"/>
                  </a:lnTo>
                  <a:lnTo>
                    <a:pt x="508" y="787"/>
                  </a:lnTo>
                  <a:lnTo>
                    <a:pt x="551" y="751"/>
                  </a:lnTo>
                  <a:lnTo>
                    <a:pt x="586" y="715"/>
                  </a:lnTo>
                  <a:lnTo>
                    <a:pt x="586" y="715"/>
                  </a:lnTo>
                  <a:lnTo>
                    <a:pt x="615" y="658"/>
                  </a:lnTo>
                  <a:lnTo>
                    <a:pt x="644" y="586"/>
                  </a:lnTo>
                  <a:lnTo>
                    <a:pt x="665" y="508"/>
                  </a:lnTo>
                  <a:lnTo>
                    <a:pt x="679" y="408"/>
                  </a:lnTo>
                  <a:lnTo>
                    <a:pt x="679" y="315"/>
                  </a:lnTo>
                  <a:lnTo>
                    <a:pt x="679" y="265"/>
                  </a:lnTo>
                  <a:lnTo>
                    <a:pt x="665" y="215"/>
                  </a:lnTo>
                  <a:lnTo>
                    <a:pt x="651" y="172"/>
                  </a:lnTo>
                  <a:lnTo>
                    <a:pt x="636" y="129"/>
                  </a:lnTo>
                  <a:lnTo>
                    <a:pt x="608" y="93"/>
                  </a:lnTo>
                  <a:lnTo>
                    <a:pt x="579" y="58"/>
                  </a:lnTo>
                  <a:lnTo>
                    <a:pt x="579" y="58"/>
                  </a:lnTo>
                  <a:lnTo>
                    <a:pt x="544" y="29"/>
                  </a:lnTo>
                  <a:lnTo>
                    <a:pt x="508" y="15"/>
                  </a:lnTo>
                  <a:lnTo>
                    <a:pt x="465" y="0"/>
                  </a:lnTo>
                  <a:lnTo>
                    <a:pt x="415" y="0"/>
                  </a:lnTo>
                  <a:lnTo>
                    <a:pt x="372" y="8"/>
                  </a:lnTo>
                  <a:lnTo>
                    <a:pt x="322" y="15"/>
                  </a:lnTo>
                  <a:lnTo>
                    <a:pt x="229" y="43"/>
                  </a:lnTo>
                  <a:lnTo>
                    <a:pt x="143" y="86"/>
                  </a:lnTo>
                  <a:lnTo>
                    <a:pt x="72" y="122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0" y="243"/>
                  </a:lnTo>
                  <a:lnTo>
                    <a:pt x="0" y="315"/>
                  </a:lnTo>
                  <a:lnTo>
                    <a:pt x="8" y="351"/>
                  </a:lnTo>
                  <a:lnTo>
                    <a:pt x="15" y="3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8" name="Freeform 56">
              <a:extLst>
                <a:ext uri="{FF2B5EF4-FFF2-40B4-BE49-F238E27FC236}">
                  <a16:creationId xmlns:a16="http://schemas.microsoft.com/office/drawing/2014/main" id="{A0712CA8-64AF-4F38-A7BE-932DC72A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" y="1235"/>
              <a:ext cx="143" cy="264"/>
            </a:xfrm>
            <a:custGeom>
              <a:avLst/>
              <a:gdLst/>
              <a:ahLst/>
              <a:cxnLst>
                <a:cxn ang="0">
                  <a:pos x="14" y="114"/>
                </a:cxn>
                <a:cxn ang="0">
                  <a:pos x="14" y="114"/>
                </a:cxn>
                <a:cxn ang="0">
                  <a:pos x="14" y="93"/>
                </a:cxn>
                <a:cxn ang="0">
                  <a:pos x="29" y="57"/>
                </a:cxn>
                <a:cxn ang="0">
                  <a:pos x="36" y="35"/>
                </a:cxn>
                <a:cxn ang="0">
                  <a:pos x="50" y="14"/>
                </a:cxn>
                <a:cxn ang="0">
                  <a:pos x="71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14" y="7"/>
                </a:cxn>
                <a:cxn ang="0">
                  <a:pos x="121" y="14"/>
                </a:cxn>
                <a:cxn ang="0">
                  <a:pos x="136" y="43"/>
                </a:cxn>
                <a:cxn ang="0">
                  <a:pos x="143" y="78"/>
                </a:cxn>
                <a:cxn ang="0">
                  <a:pos x="143" y="121"/>
                </a:cxn>
                <a:cxn ang="0">
                  <a:pos x="129" y="164"/>
                </a:cxn>
                <a:cxn ang="0">
                  <a:pos x="114" y="200"/>
                </a:cxn>
                <a:cxn ang="0">
                  <a:pos x="86" y="236"/>
                </a:cxn>
                <a:cxn ang="0">
                  <a:pos x="57" y="257"/>
                </a:cxn>
                <a:cxn ang="0">
                  <a:pos x="57" y="257"/>
                </a:cxn>
                <a:cxn ang="0">
                  <a:pos x="29" y="264"/>
                </a:cxn>
                <a:cxn ang="0">
                  <a:pos x="21" y="257"/>
                </a:cxn>
                <a:cxn ang="0">
                  <a:pos x="14" y="250"/>
                </a:cxn>
                <a:cxn ang="0">
                  <a:pos x="0" y="228"/>
                </a:cxn>
                <a:cxn ang="0">
                  <a:pos x="0" y="200"/>
                </a:cxn>
                <a:cxn ang="0">
                  <a:pos x="7" y="143"/>
                </a:cxn>
                <a:cxn ang="0">
                  <a:pos x="14" y="114"/>
                </a:cxn>
              </a:cxnLst>
              <a:rect l="0" t="0" r="r" b="b"/>
              <a:pathLst>
                <a:path w="143" h="264">
                  <a:moveTo>
                    <a:pt x="14" y="114"/>
                  </a:moveTo>
                  <a:lnTo>
                    <a:pt x="14" y="114"/>
                  </a:lnTo>
                  <a:lnTo>
                    <a:pt x="14" y="93"/>
                  </a:lnTo>
                  <a:lnTo>
                    <a:pt x="29" y="57"/>
                  </a:lnTo>
                  <a:lnTo>
                    <a:pt x="36" y="35"/>
                  </a:lnTo>
                  <a:lnTo>
                    <a:pt x="50" y="14"/>
                  </a:lnTo>
                  <a:lnTo>
                    <a:pt x="71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14" y="7"/>
                  </a:lnTo>
                  <a:lnTo>
                    <a:pt x="121" y="14"/>
                  </a:lnTo>
                  <a:lnTo>
                    <a:pt x="136" y="43"/>
                  </a:lnTo>
                  <a:lnTo>
                    <a:pt x="143" y="78"/>
                  </a:lnTo>
                  <a:lnTo>
                    <a:pt x="143" y="121"/>
                  </a:lnTo>
                  <a:lnTo>
                    <a:pt x="129" y="164"/>
                  </a:lnTo>
                  <a:lnTo>
                    <a:pt x="114" y="200"/>
                  </a:lnTo>
                  <a:lnTo>
                    <a:pt x="86" y="236"/>
                  </a:lnTo>
                  <a:lnTo>
                    <a:pt x="57" y="257"/>
                  </a:lnTo>
                  <a:lnTo>
                    <a:pt x="57" y="257"/>
                  </a:lnTo>
                  <a:lnTo>
                    <a:pt x="29" y="264"/>
                  </a:lnTo>
                  <a:lnTo>
                    <a:pt x="21" y="257"/>
                  </a:lnTo>
                  <a:lnTo>
                    <a:pt x="14" y="250"/>
                  </a:lnTo>
                  <a:lnTo>
                    <a:pt x="0" y="228"/>
                  </a:lnTo>
                  <a:lnTo>
                    <a:pt x="0" y="200"/>
                  </a:lnTo>
                  <a:lnTo>
                    <a:pt x="7" y="143"/>
                  </a:lnTo>
                  <a:lnTo>
                    <a:pt x="14" y="114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59" name="Freeform 57">
              <a:extLst>
                <a:ext uri="{FF2B5EF4-FFF2-40B4-BE49-F238E27FC236}">
                  <a16:creationId xmlns:a16="http://schemas.microsoft.com/office/drawing/2014/main" id="{A7102C26-D7AD-46FD-9945-F84DAA41C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" y="1235"/>
              <a:ext cx="143" cy="264"/>
            </a:xfrm>
            <a:custGeom>
              <a:avLst/>
              <a:gdLst/>
              <a:ahLst/>
              <a:cxnLst>
                <a:cxn ang="0">
                  <a:pos x="14" y="114"/>
                </a:cxn>
                <a:cxn ang="0">
                  <a:pos x="14" y="114"/>
                </a:cxn>
                <a:cxn ang="0">
                  <a:pos x="14" y="93"/>
                </a:cxn>
                <a:cxn ang="0">
                  <a:pos x="29" y="57"/>
                </a:cxn>
                <a:cxn ang="0">
                  <a:pos x="36" y="35"/>
                </a:cxn>
                <a:cxn ang="0">
                  <a:pos x="50" y="14"/>
                </a:cxn>
                <a:cxn ang="0">
                  <a:pos x="71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14" y="7"/>
                </a:cxn>
                <a:cxn ang="0">
                  <a:pos x="121" y="14"/>
                </a:cxn>
                <a:cxn ang="0">
                  <a:pos x="136" y="43"/>
                </a:cxn>
                <a:cxn ang="0">
                  <a:pos x="143" y="78"/>
                </a:cxn>
                <a:cxn ang="0">
                  <a:pos x="143" y="121"/>
                </a:cxn>
                <a:cxn ang="0">
                  <a:pos x="129" y="164"/>
                </a:cxn>
                <a:cxn ang="0">
                  <a:pos x="114" y="200"/>
                </a:cxn>
                <a:cxn ang="0">
                  <a:pos x="86" y="236"/>
                </a:cxn>
                <a:cxn ang="0">
                  <a:pos x="57" y="257"/>
                </a:cxn>
                <a:cxn ang="0">
                  <a:pos x="57" y="257"/>
                </a:cxn>
                <a:cxn ang="0">
                  <a:pos x="29" y="264"/>
                </a:cxn>
                <a:cxn ang="0">
                  <a:pos x="21" y="257"/>
                </a:cxn>
                <a:cxn ang="0">
                  <a:pos x="14" y="250"/>
                </a:cxn>
                <a:cxn ang="0">
                  <a:pos x="0" y="228"/>
                </a:cxn>
                <a:cxn ang="0">
                  <a:pos x="0" y="200"/>
                </a:cxn>
                <a:cxn ang="0">
                  <a:pos x="7" y="143"/>
                </a:cxn>
                <a:cxn ang="0">
                  <a:pos x="14" y="114"/>
                </a:cxn>
              </a:cxnLst>
              <a:rect l="0" t="0" r="r" b="b"/>
              <a:pathLst>
                <a:path w="143" h="264">
                  <a:moveTo>
                    <a:pt x="14" y="114"/>
                  </a:moveTo>
                  <a:lnTo>
                    <a:pt x="14" y="114"/>
                  </a:lnTo>
                  <a:lnTo>
                    <a:pt x="14" y="93"/>
                  </a:lnTo>
                  <a:lnTo>
                    <a:pt x="29" y="57"/>
                  </a:lnTo>
                  <a:lnTo>
                    <a:pt x="36" y="35"/>
                  </a:lnTo>
                  <a:lnTo>
                    <a:pt x="50" y="14"/>
                  </a:lnTo>
                  <a:lnTo>
                    <a:pt x="71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14" y="7"/>
                  </a:lnTo>
                  <a:lnTo>
                    <a:pt x="121" y="14"/>
                  </a:lnTo>
                  <a:lnTo>
                    <a:pt x="136" y="43"/>
                  </a:lnTo>
                  <a:lnTo>
                    <a:pt x="143" y="78"/>
                  </a:lnTo>
                  <a:lnTo>
                    <a:pt x="143" y="121"/>
                  </a:lnTo>
                  <a:lnTo>
                    <a:pt x="129" y="164"/>
                  </a:lnTo>
                  <a:lnTo>
                    <a:pt x="114" y="200"/>
                  </a:lnTo>
                  <a:lnTo>
                    <a:pt x="86" y="236"/>
                  </a:lnTo>
                  <a:lnTo>
                    <a:pt x="57" y="257"/>
                  </a:lnTo>
                  <a:lnTo>
                    <a:pt x="57" y="257"/>
                  </a:lnTo>
                  <a:lnTo>
                    <a:pt x="29" y="264"/>
                  </a:lnTo>
                  <a:lnTo>
                    <a:pt x="21" y="257"/>
                  </a:lnTo>
                  <a:lnTo>
                    <a:pt x="14" y="250"/>
                  </a:lnTo>
                  <a:lnTo>
                    <a:pt x="0" y="228"/>
                  </a:lnTo>
                  <a:lnTo>
                    <a:pt x="0" y="200"/>
                  </a:lnTo>
                  <a:lnTo>
                    <a:pt x="7" y="143"/>
                  </a:lnTo>
                  <a:lnTo>
                    <a:pt x="14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0" name="Freeform 58">
              <a:extLst>
                <a:ext uri="{FF2B5EF4-FFF2-40B4-BE49-F238E27FC236}">
                  <a16:creationId xmlns:a16="http://schemas.microsoft.com/office/drawing/2014/main" id="{CAA4978F-C0EB-4F90-A5B3-8DB4B84E7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1356"/>
              <a:ext cx="107" cy="4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107" y="43"/>
                </a:cxn>
                <a:cxn ang="0">
                  <a:pos x="107" y="43"/>
                </a:cxn>
                <a:cxn ang="0">
                  <a:pos x="100" y="22"/>
                </a:cxn>
                <a:cxn ang="0">
                  <a:pos x="92" y="7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28" y="0"/>
                </a:cxn>
                <a:cxn ang="0">
                  <a:pos x="7" y="0"/>
                </a:cxn>
                <a:cxn ang="0">
                  <a:pos x="0" y="15"/>
                </a:cxn>
                <a:cxn ang="0">
                  <a:pos x="0" y="36"/>
                </a:cxn>
              </a:cxnLst>
              <a:rect l="0" t="0" r="r" b="b"/>
              <a:pathLst>
                <a:path w="107" h="43">
                  <a:moveTo>
                    <a:pt x="0" y="36"/>
                  </a:moveTo>
                  <a:lnTo>
                    <a:pt x="0" y="36"/>
                  </a:lnTo>
                  <a:lnTo>
                    <a:pt x="28" y="36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0" y="22"/>
                  </a:lnTo>
                  <a:lnTo>
                    <a:pt x="92" y="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1" name="Freeform 59">
              <a:extLst>
                <a:ext uri="{FF2B5EF4-FFF2-40B4-BE49-F238E27FC236}">
                  <a16:creationId xmlns:a16="http://schemas.microsoft.com/office/drawing/2014/main" id="{1EBEFD31-CD4E-4630-AD9C-05E0AE46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1356"/>
              <a:ext cx="107" cy="4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107" y="43"/>
                </a:cxn>
                <a:cxn ang="0">
                  <a:pos x="107" y="43"/>
                </a:cxn>
                <a:cxn ang="0">
                  <a:pos x="100" y="22"/>
                </a:cxn>
                <a:cxn ang="0">
                  <a:pos x="92" y="7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28" y="0"/>
                </a:cxn>
                <a:cxn ang="0">
                  <a:pos x="7" y="0"/>
                </a:cxn>
                <a:cxn ang="0">
                  <a:pos x="0" y="15"/>
                </a:cxn>
                <a:cxn ang="0">
                  <a:pos x="0" y="36"/>
                </a:cxn>
              </a:cxnLst>
              <a:rect l="0" t="0" r="r" b="b"/>
              <a:pathLst>
                <a:path w="107" h="43">
                  <a:moveTo>
                    <a:pt x="0" y="36"/>
                  </a:moveTo>
                  <a:lnTo>
                    <a:pt x="0" y="36"/>
                  </a:lnTo>
                  <a:lnTo>
                    <a:pt x="28" y="36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0" y="22"/>
                  </a:lnTo>
                  <a:lnTo>
                    <a:pt x="92" y="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2" name="Freeform 60">
              <a:extLst>
                <a:ext uri="{FF2B5EF4-FFF2-40B4-BE49-F238E27FC236}">
                  <a16:creationId xmlns:a16="http://schemas.microsoft.com/office/drawing/2014/main" id="{B838B513-9838-4AB9-9233-CEB083858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278"/>
              <a:ext cx="207" cy="93"/>
            </a:xfrm>
            <a:custGeom>
              <a:avLst/>
              <a:gdLst/>
              <a:ahLst/>
              <a:cxnLst>
                <a:cxn ang="0">
                  <a:pos x="22" y="93"/>
                </a:cxn>
                <a:cxn ang="0">
                  <a:pos x="22" y="93"/>
                </a:cxn>
                <a:cxn ang="0">
                  <a:pos x="36" y="85"/>
                </a:cxn>
                <a:cxn ang="0">
                  <a:pos x="65" y="64"/>
                </a:cxn>
                <a:cxn ang="0">
                  <a:pos x="122" y="42"/>
                </a:cxn>
                <a:cxn ang="0">
                  <a:pos x="200" y="28"/>
                </a:cxn>
                <a:cxn ang="0">
                  <a:pos x="207" y="0"/>
                </a:cxn>
                <a:cxn ang="0">
                  <a:pos x="207" y="0"/>
                </a:cxn>
                <a:cxn ang="0">
                  <a:pos x="193" y="0"/>
                </a:cxn>
                <a:cxn ang="0">
                  <a:pos x="157" y="0"/>
                </a:cxn>
                <a:cxn ang="0">
                  <a:pos x="100" y="21"/>
                </a:cxn>
                <a:cxn ang="0">
                  <a:pos x="22" y="50"/>
                </a:cxn>
                <a:cxn ang="0">
                  <a:pos x="0" y="71"/>
                </a:cxn>
                <a:cxn ang="0">
                  <a:pos x="22" y="93"/>
                </a:cxn>
              </a:cxnLst>
              <a:rect l="0" t="0" r="r" b="b"/>
              <a:pathLst>
                <a:path w="207" h="93">
                  <a:moveTo>
                    <a:pt x="22" y="93"/>
                  </a:moveTo>
                  <a:lnTo>
                    <a:pt x="22" y="93"/>
                  </a:lnTo>
                  <a:lnTo>
                    <a:pt x="36" y="85"/>
                  </a:lnTo>
                  <a:lnTo>
                    <a:pt x="65" y="64"/>
                  </a:lnTo>
                  <a:lnTo>
                    <a:pt x="122" y="42"/>
                  </a:lnTo>
                  <a:lnTo>
                    <a:pt x="200" y="28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3" y="0"/>
                  </a:lnTo>
                  <a:lnTo>
                    <a:pt x="157" y="0"/>
                  </a:lnTo>
                  <a:lnTo>
                    <a:pt x="100" y="21"/>
                  </a:lnTo>
                  <a:lnTo>
                    <a:pt x="22" y="50"/>
                  </a:lnTo>
                  <a:lnTo>
                    <a:pt x="0" y="71"/>
                  </a:lnTo>
                  <a:lnTo>
                    <a:pt x="22" y="93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3" name="Freeform 61">
              <a:extLst>
                <a:ext uri="{FF2B5EF4-FFF2-40B4-BE49-F238E27FC236}">
                  <a16:creationId xmlns:a16="http://schemas.microsoft.com/office/drawing/2014/main" id="{97C2DB5F-80F0-4C5B-9703-2E7568E0E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313"/>
              <a:ext cx="229" cy="7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5" y="58"/>
                </a:cxn>
                <a:cxn ang="0">
                  <a:pos x="50" y="58"/>
                </a:cxn>
                <a:cxn ang="0">
                  <a:pos x="79" y="58"/>
                </a:cxn>
                <a:cxn ang="0">
                  <a:pos x="115" y="58"/>
                </a:cxn>
                <a:cxn ang="0">
                  <a:pos x="143" y="43"/>
                </a:cxn>
                <a:cxn ang="0">
                  <a:pos x="179" y="22"/>
                </a:cxn>
                <a:cxn ang="0">
                  <a:pos x="179" y="22"/>
                </a:cxn>
                <a:cxn ang="0">
                  <a:pos x="200" y="22"/>
                </a:cxn>
                <a:cxn ang="0">
                  <a:pos x="215" y="15"/>
                </a:cxn>
                <a:cxn ang="0">
                  <a:pos x="229" y="0"/>
                </a:cxn>
                <a:cxn ang="0">
                  <a:pos x="229" y="0"/>
                </a:cxn>
                <a:cxn ang="0">
                  <a:pos x="215" y="22"/>
                </a:cxn>
                <a:cxn ang="0">
                  <a:pos x="193" y="36"/>
                </a:cxn>
                <a:cxn ang="0">
                  <a:pos x="165" y="58"/>
                </a:cxn>
                <a:cxn ang="0">
                  <a:pos x="136" y="72"/>
                </a:cxn>
                <a:cxn ang="0">
                  <a:pos x="93" y="79"/>
                </a:cxn>
                <a:cxn ang="0">
                  <a:pos x="50" y="72"/>
                </a:cxn>
                <a:cxn ang="0">
                  <a:pos x="0" y="50"/>
                </a:cxn>
              </a:cxnLst>
              <a:rect l="0" t="0" r="r" b="b"/>
              <a:pathLst>
                <a:path w="229" h="79">
                  <a:moveTo>
                    <a:pt x="0" y="50"/>
                  </a:moveTo>
                  <a:lnTo>
                    <a:pt x="0" y="50"/>
                  </a:lnTo>
                  <a:lnTo>
                    <a:pt x="15" y="58"/>
                  </a:lnTo>
                  <a:lnTo>
                    <a:pt x="50" y="58"/>
                  </a:lnTo>
                  <a:lnTo>
                    <a:pt x="79" y="58"/>
                  </a:lnTo>
                  <a:lnTo>
                    <a:pt x="115" y="58"/>
                  </a:lnTo>
                  <a:lnTo>
                    <a:pt x="143" y="43"/>
                  </a:lnTo>
                  <a:lnTo>
                    <a:pt x="179" y="22"/>
                  </a:lnTo>
                  <a:lnTo>
                    <a:pt x="179" y="22"/>
                  </a:lnTo>
                  <a:lnTo>
                    <a:pt x="200" y="22"/>
                  </a:lnTo>
                  <a:lnTo>
                    <a:pt x="215" y="15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15" y="22"/>
                  </a:lnTo>
                  <a:lnTo>
                    <a:pt x="193" y="36"/>
                  </a:lnTo>
                  <a:lnTo>
                    <a:pt x="165" y="58"/>
                  </a:lnTo>
                  <a:lnTo>
                    <a:pt x="136" y="72"/>
                  </a:lnTo>
                  <a:lnTo>
                    <a:pt x="93" y="79"/>
                  </a:lnTo>
                  <a:lnTo>
                    <a:pt x="50" y="72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4" name="Freeform 62">
              <a:extLst>
                <a:ext uri="{FF2B5EF4-FFF2-40B4-BE49-F238E27FC236}">
                  <a16:creationId xmlns:a16="http://schemas.microsoft.com/office/drawing/2014/main" id="{83815AF9-3E20-4059-BAB7-6618883F3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313"/>
              <a:ext cx="229" cy="7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5" y="58"/>
                </a:cxn>
                <a:cxn ang="0">
                  <a:pos x="50" y="58"/>
                </a:cxn>
                <a:cxn ang="0">
                  <a:pos x="79" y="58"/>
                </a:cxn>
                <a:cxn ang="0">
                  <a:pos x="115" y="58"/>
                </a:cxn>
                <a:cxn ang="0">
                  <a:pos x="143" y="43"/>
                </a:cxn>
                <a:cxn ang="0">
                  <a:pos x="179" y="22"/>
                </a:cxn>
                <a:cxn ang="0">
                  <a:pos x="179" y="22"/>
                </a:cxn>
                <a:cxn ang="0">
                  <a:pos x="200" y="22"/>
                </a:cxn>
                <a:cxn ang="0">
                  <a:pos x="215" y="15"/>
                </a:cxn>
                <a:cxn ang="0">
                  <a:pos x="229" y="0"/>
                </a:cxn>
                <a:cxn ang="0">
                  <a:pos x="229" y="0"/>
                </a:cxn>
                <a:cxn ang="0">
                  <a:pos x="215" y="22"/>
                </a:cxn>
                <a:cxn ang="0">
                  <a:pos x="193" y="36"/>
                </a:cxn>
                <a:cxn ang="0">
                  <a:pos x="165" y="58"/>
                </a:cxn>
                <a:cxn ang="0">
                  <a:pos x="136" y="72"/>
                </a:cxn>
                <a:cxn ang="0">
                  <a:pos x="93" y="79"/>
                </a:cxn>
                <a:cxn ang="0">
                  <a:pos x="50" y="72"/>
                </a:cxn>
                <a:cxn ang="0">
                  <a:pos x="0" y="50"/>
                </a:cxn>
              </a:cxnLst>
              <a:rect l="0" t="0" r="r" b="b"/>
              <a:pathLst>
                <a:path w="229" h="79">
                  <a:moveTo>
                    <a:pt x="0" y="50"/>
                  </a:moveTo>
                  <a:lnTo>
                    <a:pt x="0" y="50"/>
                  </a:lnTo>
                  <a:lnTo>
                    <a:pt x="15" y="58"/>
                  </a:lnTo>
                  <a:lnTo>
                    <a:pt x="50" y="58"/>
                  </a:lnTo>
                  <a:lnTo>
                    <a:pt x="79" y="58"/>
                  </a:lnTo>
                  <a:lnTo>
                    <a:pt x="115" y="58"/>
                  </a:lnTo>
                  <a:lnTo>
                    <a:pt x="143" y="43"/>
                  </a:lnTo>
                  <a:lnTo>
                    <a:pt x="179" y="22"/>
                  </a:lnTo>
                  <a:lnTo>
                    <a:pt x="179" y="22"/>
                  </a:lnTo>
                  <a:lnTo>
                    <a:pt x="200" y="22"/>
                  </a:lnTo>
                  <a:lnTo>
                    <a:pt x="215" y="15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15" y="22"/>
                  </a:lnTo>
                  <a:lnTo>
                    <a:pt x="193" y="36"/>
                  </a:lnTo>
                  <a:lnTo>
                    <a:pt x="165" y="58"/>
                  </a:lnTo>
                  <a:lnTo>
                    <a:pt x="136" y="72"/>
                  </a:lnTo>
                  <a:lnTo>
                    <a:pt x="93" y="79"/>
                  </a:lnTo>
                  <a:lnTo>
                    <a:pt x="50" y="72"/>
                  </a:lnTo>
                  <a:lnTo>
                    <a:pt x="0" y="5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5" name="Freeform 63">
              <a:extLst>
                <a:ext uri="{FF2B5EF4-FFF2-40B4-BE49-F238E27FC236}">
                  <a16:creationId xmlns:a16="http://schemas.microsoft.com/office/drawing/2014/main" id="{69EAC165-2CC7-4AE8-887A-88973154C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1385"/>
              <a:ext cx="157" cy="5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0"/>
                </a:cxn>
                <a:cxn ang="0">
                  <a:pos x="150" y="7"/>
                </a:cxn>
                <a:cxn ang="0">
                  <a:pos x="121" y="21"/>
                </a:cxn>
                <a:cxn ang="0">
                  <a:pos x="86" y="28"/>
                </a:cxn>
                <a:cxn ang="0">
                  <a:pos x="64" y="28"/>
                </a:cxn>
                <a:cxn ang="0">
                  <a:pos x="43" y="21"/>
                </a:cxn>
                <a:cxn ang="0">
                  <a:pos x="43" y="21"/>
                </a:cxn>
                <a:cxn ang="0">
                  <a:pos x="28" y="28"/>
                </a:cxn>
                <a:cxn ang="0">
                  <a:pos x="21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14" y="36"/>
                </a:cxn>
                <a:cxn ang="0">
                  <a:pos x="57" y="50"/>
                </a:cxn>
                <a:cxn ang="0">
                  <a:pos x="78" y="50"/>
                </a:cxn>
                <a:cxn ang="0">
                  <a:pos x="107" y="43"/>
                </a:cxn>
                <a:cxn ang="0">
                  <a:pos x="128" y="28"/>
                </a:cxn>
                <a:cxn ang="0">
                  <a:pos x="157" y="0"/>
                </a:cxn>
              </a:cxnLst>
              <a:rect l="0" t="0" r="r" b="b"/>
              <a:pathLst>
                <a:path w="157" h="50">
                  <a:moveTo>
                    <a:pt x="157" y="0"/>
                  </a:moveTo>
                  <a:lnTo>
                    <a:pt x="157" y="0"/>
                  </a:lnTo>
                  <a:lnTo>
                    <a:pt x="150" y="7"/>
                  </a:lnTo>
                  <a:lnTo>
                    <a:pt x="121" y="21"/>
                  </a:lnTo>
                  <a:lnTo>
                    <a:pt x="86" y="28"/>
                  </a:lnTo>
                  <a:lnTo>
                    <a:pt x="64" y="28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28" y="28"/>
                  </a:lnTo>
                  <a:lnTo>
                    <a:pt x="21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4" y="36"/>
                  </a:lnTo>
                  <a:lnTo>
                    <a:pt x="57" y="50"/>
                  </a:lnTo>
                  <a:lnTo>
                    <a:pt x="78" y="50"/>
                  </a:lnTo>
                  <a:lnTo>
                    <a:pt x="107" y="43"/>
                  </a:lnTo>
                  <a:lnTo>
                    <a:pt x="128" y="28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6" name="Freeform 64">
              <a:extLst>
                <a:ext uri="{FF2B5EF4-FFF2-40B4-BE49-F238E27FC236}">
                  <a16:creationId xmlns:a16="http://schemas.microsoft.com/office/drawing/2014/main" id="{623D0A3D-6314-4E28-990A-E3F51E808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1385"/>
              <a:ext cx="157" cy="5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0"/>
                </a:cxn>
                <a:cxn ang="0">
                  <a:pos x="150" y="7"/>
                </a:cxn>
                <a:cxn ang="0">
                  <a:pos x="121" y="21"/>
                </a:cxn>
                <a:cxn ang="0">
                  <a:pos x="86" y="28"/>
                </a:cxn>
                <a:cxn ang="0">
                  <a:pos x="64" y="28"/>
                </a:cxn>
                <a:cxn ang="0">
                  <a:pos x="43" y="21"/>
                </a:cxn>
                <a:cxn ang="0">
                  <a:pos x="43" y="21"/>
                </a:cxn>
                <a:cxn ang="0">
                  <a:pos x="28" y="28"/>
                </a:cxn>
                <a:cxn ang="0">
                  <a:pos x="21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14" y="36"/>
                </a:cxn>
                <a:cxn ang="0">
                  <a:pos x="57" y="50"/>
                </a:cxn>
                <a:cxn ang="0">
                  <a:pos x="78" y="50"/>
                </a:cxn>
                <a:cxn ang="0">
                  <a:pos x="107" y="43"/>
                </a:cxn>
                <a:cxn ang="0">
                  <a:pos x="128" y="28"/>
                </a:cxn>
                <a:cxn ang="0">
                  <a:pos x="157" y="0"/>
                </a:cxn>
              </a:cxnLst>
              <a:rect l="0" t="0" r="r" b="b"/>
              <a:pathLst>
                <a:path w="157" h="50">
                  <a:moveTo>
                    <a:pt x="157" y="0"/>
                  </a:moveTo>
                  <a:lnTo>
                    <a:pt x="157" y="0"/>
                  </a:lnTo>
                  <a:lnTo>
                    <a:pt x="150" y="7"/>
                  </a:lnTo>
                  <a:lnTo>
                    <a:pt x="121" y="21"/>
                  </a:lnTo>
                  <a:lnTo>
                    <a:pt x="86" y="28"/>
                  </a:lnTo>
                  <a:lnTo>
                    <a:pt x="64" y="28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28" y="28"/>
                  </a:lnTo>
                  <a:lnTo>
                    <a:pt x="21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4" y="36"/>
                  </a:lnTo>
                  <a:lnTo>
                    <a:pt x="57" y="50"/>
                  </a:lnTo>
                  <a:lnTo>
                    <a:pt x="78" y="50"/>
                  </a:lnTo>
                  <a:lnTo>
                    <a:pt x="107" y="43"/>
                  </a:lnTo>
                  <a:lnTo>
                    <a:pt x="128" y="28"/>
                  </a:lnTo>
                  <a:lnTo>
                    <a:pt x="15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7" name="Freeform 65">
              <a:extLst>
                <a:ext uri="{FF2B5EF4-FFF2-40B4-BE49-F238E27FC236}">
                  <a16:creationId xmlns:a16="http://schemas.microsoft.com/office/drawing/2014/main" id="{D285CDD9-BF72-4243-B52A-BA7B2EBE6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3043"/>
              <a:ext cx="3402" cy="857"/>
            </a:xfrm>
            <a:custGeom>
              <a:avLst/>
              <a:gdLst/>
              <a:ahLst/>
              <a:cxnLst>
                <a:cxn ang="0">
                  <a:pos x="3402" y="314"/>
                </a:cxn>
                <a:cxn ang="0">
                  <a:pos x="3402" y="857"/>
                </a:cxn>
                <a:cxn ang="0">
                  <a:pos x="0" y="857"/>
                </a:cxn>
                <a:cxn ang="0">
                  <a:pos x="0" y="0"/>
                </a:cxn>
                <a:cxn ang="0">
                  <a:pos x="2251" y="493"/>
                </a:cxn>
                <a:cxn ang="0">
                  <a:pos x="3402" y="314"/>
                </a:cxn>
              </a:cxnLst>
              <a:rect l="0" t="0" r="r" b="b"/>
              <a:pathLst>
                <a:path w="3402" h="857">
                  <a:moveTo>
                    <a:pt x="3402" y="314"/>
                  </a:moveTo>
                  <a:lnTo>
                    <a:pt x="3402" y="857"/>
                  </a:lnTo>
                  <a:lnTo>
                    <a:pt x="0" y="857"/>
                  </a:lnTo>
                  <a:lnTo>
                    <a:pt x="0" y="0"/>
                  </a:lnTo>
                  <a:lnTo>
                    <a:pt x="2251" y="493"/>
                  </a:lnTo>
                  <a:lnTo>
                    <a:pt x="3402" y="314"/>
                  </a:lnTo>
                  <a:close/>
                </a:path>
              </a:pathLst>
            </a:custGeom>
            <a:solidFill>
              <a:srgbClr val="BC81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8" name="Freeform 66">
              <a:extLst>
                <a:ext uri="{FF2B5EF4-FFF2-40B4-BE49-F238E27FC236}">
                  <a16:creationId xmlns:a16="http://schemas.microsoft.com/office/drawing/2014/main" id="{0938D6C5-82C1-4D05-8CB5-540275F25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299"/>
              <a:ext cx="122" cy="2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9" y="36"/>
                </a:cxn>
                <a:cxn ang="0">
                  <a:pos x="50" y="79"/>
                </a:cxn>
                <a:cxn ang="0">
                  <a:pos x="64" y="122"/>
                </a:cxn>
                <a:cxn ang="0">
                  <a:pos x="64" y="122"/>
                </a:cxn>
                <a:cxn ang="0">
                  <a:pos x="71" y="222"/>
                </a:cxn>
                <a:cxn ang="0">
                  <a:pos x="71" y="264"/>
                </a:cxn>
                <a:cxn ang="0">
                  <a:pos x="122" y="279"/>
                </a:cxn>
                <a:cxn ang="0">
                  <a:pos x="122" y="279"/>
                </a:cxn>
                <a:cxn ang="0">
                  <a:pos x="86" y="257"/>
                </a:cxn>
                <a:cxn ang="0">
                  <a:pos x="86" y="257"/>
                </a:cxn>
                <a:cxn ang="0">
                  <a:pos x="79" y="200"/>
                </a:cxn>
                <a:cxn ang="0">
                  <a:pos x="71" y="143"/>
                </a:cxn>
                <a:cxn ang="0">
                  <a:pos x="64" y="100"/>
                </a:cxn>
                <a:cxn ang="0">
                  <a:pos x="64" y="100"/>
                </a:cxn>
                <a:cxn ang="0">
                  <a:pos x="36" y="43"/>
                </a:cxn>
                <a:cxn ang="0">
                  <a:pos x="0" y="0"/>
                </a:cxn>
              </a:cxnLst>
              <a:rect l="0" t="0" r="r" b="b"/>
              <a:pathLst>
                <a:path w="122" h="279">
                  <a:moveTo>
                    <a:pt x="0" y="0"/>
                  </a:moveTo>
                  <a:lnTo>
                    <a:pt x="0" y="0"/>
                  </a:lnTo>
                  <a:lnTo>
                    <a:pt x="29" y="36"/>
                  </a:lnTo>
                  <a:lnTo>
                    <a:pt x="50" y="79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71" y="222"/>
                  </a:lnTo>
                  <a:lnTo>
                    <a:pt x="71" y="264"/>
                  </a:lnTo>
                  <a:lnTo>
                    <a:pt x="122" y="279"/>
                  </a:lnTo>
                  <a:lnTo>
                    <a:pt x="122" y="279"/>
                  </a:lnTo>
                  <a:lnTo>
                    <a:pt x="86" y="257"/>
                  </a:lnTo>
                  <a:lnTo>
                    <a:pt x="86" y="257"/>
                  </a:lnTo>
                  <a:lnTo>
                    <a:pt x="79" y="200"/>
                  </a:lnTo>
                  <a:lnTo>
                    <a:pt x="71" y="143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36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83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9" name="Freeform 67">
              <a:extLst>
                <a:ext uri="{FF2B5EF4-FFF2-40B4-BE49-F238E27FC236}">
                  <a16:creationId xmlns:a16="http://schemas.microsoft.com/office/drawing/2014/main" id="{A5AD35FC-3F2C-4826-9282-B59D4D582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299"/>
              <a:ext cx="122" cy="2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9" y="36"/>
                </a:cxn>
                <a:cxn ang="0">
                  <a:pos x="50" y="79"/>
                </a:cxn>
                <a:cxn ang="0">
                  <a:pos x="64" y="122"/>
                </a:cxn>
                <a:cxn ang="0">
                  <a:pos x="64" y="122"/>
                </a:cxn>
                <a:cxn ang="0">
                  <a:pos x="71" y="222"/>
                </a:cxn>
                <a:cxn ang="0">
                  <a:pos x="71" y="264"/>
                </a:cxn>
                <a:cxn ang="0">
                  <a:pos x="122" y="279"/>
                </a:cxn>
                <a:cxn ang="0">
                  <a:pos x="122" y="279"/>
                </a:cxn>
                <a:cxn ang="0">
                  <a:pos x="86" y="257"/>
                </a:cxn>
                <a:cxn ang="0">
                  <a:pos x="86" y="257"/>
                </a:cxn>
                <a:cxn ang="0">
                  <a:pos x="79" y="200"/>
                </a:cxn>
                <a:cxn ang="0">
                  <a:pos x="71" y="143"/>
                </a:cxn>
                <a:cxn ang="0">
                  <a:pos x="64" y="100"/>
                </a:cxn>
                <a:cxn ang="0">
                  <a:pos x="64" y="100"/>
                </a:cxn>
                <a:cxn ang="0">
                  <a:pos x="36" y="43"/>
                </a:cxn>
                <a:cxn ang="0">
                  <a:pos x="0" y="0"/>
                </a:cxn>
              </a:cxnLst>
              <a:rect l="0" t="0" r="r" b="b"/>
              <a:pathLst>
                <a:path w="122" h="279">
                  <a:moveTo>
                    <a:pt x="0" y="0"/>
                  </a:moveTo>
                  <a:lnTo>
                    <a:pt x="0" y="0"/>
                  </a:lnTo>
                  <a:lnTo>
                    <a:pt x="29" y="36"/>
                  </a:lnTo>
                  <a:lnTo>
                    <a:pt x="50" y="79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71" y="222"/>
                  </a:lnTo>
                  <a:lnTo>
                    <a:pt x="71" y="264"/>
                  </a:lnTo>
                  <a:lnTo>
                    <a:pt x="122" y="279"/>
                  </a:lnTo>
                  <a:lnTo>
                    <a:pt x="122" y="279"/>
                  </a:lnTo>
                  <a:lnTo>
                    <a:pt x="86" y="257"/>
                  </a:lnTo>
                  <a:lnTo>
                    <a:pt x="86" y="257"/>
                  </a:lnTo>
                  <a:lnTo>
                    <a:pt x="79" y="200"/>
                  </a:lnTo>
                  <a:lnTo>
                    <a:pt x="71" y="143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36" y="43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0" name="Freeform 68">
              <a:extLst>
                <a:ext uri="{FF2B5EF4-FFF2-40B4-BE49-F238E27FC236}">
                  <a16:creationId xmlns:a16="http://schemas.microsoft.com/office/drawing/2014/main" id="{2710C70E-A7C2-4E3D-A2E4-57187019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5" y="1606"/>
              <a:ext cx="164" cy="86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50" y="0"/>
                </a:cxn>
                <a:cxn ang="0">
                  <a:pos x="43" y="7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28" y="43"/>
                </a:cxn>
                <a:cxn ang="0">
                  <a:pos x="28" y="43"/>
                </a:cxn>
                <a:cxn ang="0">
                  <a:pos x="36" y="65"/>
                </a:cxn>
                <a:cxn ang="0">
                  <a:pos x="50" y="79"/>
                </a:cxn>
                <a:cxn ang="0">
                  <a:pos x="78" y="86"/>
                </a:cxn>
                <a:cxn ang="0">
                  <a:pos x="78" y="86"/>
                </a:cxn>
                <a:cxn ang="0">
                  <a:pos x="107" y="79"/>
                </a:cxn>
                <a:cxn ang="0">
                  <a:pos x="136" y="65"/>
                </a:cxn>
                <a:cxn ang="0">
                  <a:pos x="157" y="36"/>
                </a:cxn>
                <a:cxn ang="0">
                  <a:pos x="164" y="0"/>
                </a:cxn>
              </a:cxnLst>
              <a:rect l="0" t="0" r="r" b="b"/>
              <a:pathLst>
                <a:path w="164" h="86">
                  <a:moveTo>
                    <a:pt x="164" y="0"/>
                  </a:moveTo>
                  <a:lnTo>
                    <a:pt x="16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50" y="0"/>
                  </a:lnTo>
                  <a:lnTo>
                    <a:pt x="43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36" y="65"/>
                  </a:lnTo>
                  <a:lnTo>
                    <a:pt x="50" y="79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107" y="79"/>
                  </a:lnTo>
                  <a:lnTo>
                    <a:pt x="136" y="65"/>
                  </a:lnTo>
                  <a:lnTo>
                    <a:pt x="157" y="36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ED72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1" name="Freeform 69">
              <a:extLst>
                <a:ext uri="{FF2B5EF4-FFF2-40B4-BE49-F238E27FC236}">
                  <a16:creationId xmlns:a16="http://schemas.microsoft.com/office/drawing/2014/main" id="{AE06BC58-6190-4F13-8CF9-192A26F07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5" y="1606"/>
              <a:ext cx="164" cy="86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50" y="0"/>
                </a:cxn>
                <a:cxn ang="0">
                  <a:pos x="43" y="7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28" y="43"/>
                </a:cxn>
                <a:cxn ang="0">
                  <a:pos x="28" y="43"/>
                </a:cxn>
                <a:cxn ang="0">
                  <a:pos x="36" y="65"/>
                </a:cxn>
                <a:cxn ang="0">
                  <a:pos x="50" y="79"/>
                </a:cxn>
                <a:cxn ang="0">
                  <a:pos x="78" y="86"/>
                </a:cxn>
                <a:cxn ang="0">
                  <a:pos x="78" y="86"/>
                </a:cxn>
                <a:cxn ang="0">
                  <a:pos x="107" y="79"/>
                </a:cxn>
                <a:cxn ang="0">
                  <a:pos x="136" y="65"/>
                </a:cxn>
                <a:cxn ang="0">
                  <a:pos x="157" y="36"/>
                </a:cxn>
                <a:cxn ang="0">
                  <a:pos x="164" y="0"/>
                </a:cxn>
              </a:cxnLst>
              <a:rect l="0" t="0" r="r" b="b"/>
              <a:pathLst>
                <a:path w="164" h="86">
                  <a:moveTo>
                    <a:pt x="164" y="0"/>
                  </a:moveTo>
                  <a:lnTo>
                    <a:pt x="16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50" y="0"/>
                  </a:lnTo>
                  <a:lnTo>
                    <a:pt x="43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36" y="65"/>
                  </a:lnTo>
                  <a:lnTo>
                    <a:pt x="50" y="79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107" y="79"/>
                  </a:lnTo>
                  <a:lnTo>
                    <a:pt x="136" y="65"/>
                  </a:lnTo>
                  <a:lnTo>
                    <a:pt x="157" y="36"/>
                  </a:lnTo>
                  <a:lnTo>
                    <a:pt x="16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2" name="Freeform 70">
              <a:extLst>
                <a:ext uri="{FF2B5EF4-FFF2-40B4-BE49-F238E27FC236}">
                  <a16:creationId xmlns:a16="http://schemas.microsoft.com/office/drawing/2014/main" id="{81F1C3C2-D4BD-43B4-9DEA-BDDCB657F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621"/>
              <a:ext cx="93" cy="28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3" y="0"/>
                </a:cxn>
                <a:cxn ang="0">
                  <a:pos x="28" y="21"/>
                </a:cxn>
                <a:cxn ang="0">
                  <a:pos x="28" y="21"/>
                </a:cxn>
                <a:cxn ang="0">
                  <a:pos x="21" y="28"/>
                </a:cxn>
                <a:cxn ang="0">
                  <a:pos x="7" y="28"/>
                </a:cxn>
                <a:cxn ang="0">
                  <a:pos x="0" y="21"/>
                </a:cxn>
                <a:cxn ang="0">
                  <a:pos x="93" y="0"/>
                </a:cxn>
              </a:cxnLst>
              <a:rect l="0" t="0" r="r" b="b"/>
              <a:pathLst>
                <a:path w="93" h="28">
                  <a:moveTo>
                    <a:pt x="93" y="0"/>
                  </a:moveTo>
                  <a:lnTo>
                    <a:pt x="93" y="0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1" y="28"/>
                  </a:lnTo>
                  <a:lnTo>
                    <a:pt x="7" y="28"/>
                  </a:lnTo>
                  <a:lnTo>
                    <a:pt x="0" y="21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3" name="Freeform 71">
              <a:extLst>
                <a:ext uri="{FF2B5EF4-FFF2-40B4-BE49-F238E27FC236}">
                  <a16:creationId xmlns:a16="http://schemas.microsoft.com/office/drawing/2014/main" id="{04AC9CAC-3379-442E-B4F0-B4222404D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870"/>
              <a:ext cx="608" cy="415"/>
            </a:xfrm>
            <a:custGeom>
              <a:avLst/>
              <a:gdLst/>
              <a:ahLst/>
              <a:cxnLst>
                <a:cxn ang="0">
                  <a:pos x="22" y="157"/>
                </a:cxn>
                <a:cxn ang="0">
                  <a:pos x="22" y="157"/>
                </a:cxn>
                <a:cxn ang="0">
                  <a:pos x="8" y="179"/>
                </a:cxn>
                <a:cxn ang="0">
                  <a:pos x="0" y="208"/>
                </a:cxn>
                <a:cxn ang="0">
                  <a:pos x="0" y="243"/>
                </a:cxn>
                <a:cxn ang="0">
                  <a:pos x="15" y="279"/>
                </a:cxn>
                <a:cxn ang="0">
                  <a:pos x="29" y="300"/>
                </a:cxn>
                <a:cxn ang="0">
                  <a:pos x="43" y="322"/>
                </a:cxn>
                <a:cxn ang="0">
                  <a:pos x="72" y="336"/>
                </a:cxn>
                <a:cxn ang="0">
                  <a:pos x="108" y="358"/>
                </a:cxn>
                <a:cxn ang="0">
                  <a:pos x="143" y="372"/>
                </a:cxn>
                <a:cxn ang="0">
                  <a:pos x="193" y="386"/>
                </a:cxn>
                <a:cxn ang="0">
                  <a:pos x="193" y="386"/>
                </a:cxn>
                <a:cxn ang="0">
                  <a:pos x="179" y="379"/>
                </a:cxn>
                <a:cxn ang="0">
                  <a:pos x="129" y="350"/>
                </a:cxn>
                <a:cxn ang="0">
                  <a:pos x="79" y="315"/>
                </a:cxn>
                <a:cxn ang="0">
                  <a:pos x="58" y="286"/>
                </a:cxn>
                <a:cxn ang="0">
                  <a:pos x="43" y="265"/>
                </a:cxn>
                <a:cxn ang="0">
                  <a:pos x="43" y="265"/>
                </a:cxn>
                <a:cxn ang="0">
                  <a:pos x="58" y="279"/>
                </a:cxn>
                <a:cxn ang="0">
                  <a:pos x="115" y="322"/>
                </a:cxn>
                <a:cxn ang="0">
                  <a:pos x="150" y="343"/>
                </a:cxn>
                <a:cxn ang="0">
                  <a:pos x="200" y="365"/>
                </a:cxn>
                <a:cxn ang="0">
                  <a:pos x="251" y="386"/>
                </a:cxn>
                <a:cxn ang="0">
                  <a:pos x="315" y="400"/>
                </a:cxn>
                <a:cxn ang="0">
                  <a:pos x="315" y="400"/>
                </a:cxn>
                <a:cxn ang="0">
                  <a:pos x="372" y="408"/>
                </a:cxn>
                <a:cxn ang="0">
                  <a:pos x="429" y="415"/>
                </a:cxn>
                <a:cxn ang="0">
                  <a:pos x="522" y="408"/>
                </a:cxn>
                <a:cxn ang="0">
                  <a:pos x="586" y="393"/>
                </a:cxn>
                <a:cxn ang="0">
                  <a:pos x="608" y="386"/>
                </a:cxn>
                <a:cxn ang="0">
                  <a:pos x="608" y="386"/>
                </a:cxn>
                <a:cxn ang="0">
                  <a:pos x="586" y="379"/>
                </a:cxn>
                <a:cxn ang="0">
                  <a:pos x="536" y="350"/>
                </a:cxn>
                <a:cxn ang="0">
                  <a:pos x="508" y="329"/>
                </a:cxn>
                <a:cxn ang="0">
                  <a:pos x="479" y="300"/>
                </a:cxn>
                <a:cxn ang="0">
                  <a:pos x="451" y="272"/>
                </a:cxn>
                <a:cxn ang="0">
                  <a:pos x="436" y="229"/>
                </a:cxn>
                <a:cxn ang="0">
                  <a:pos x="436" y="229"/>
                </a:cxn>
                <a:cxn ang="0">
                  <a:pos x="415" y="150"/>
                </a:cxn>
                <a:cxn ang="0">
                  <a:pos x="401" y="86"/>
                </a:cxn>
                <a:cxn ang="0">
                  <a:pos x="386" y="65"/>
                </a:cxn>
                <a:cxn ang="0">
                  <a:pos x="372" y="36"/>
                </a:cxn>
                <a:cxn ang="0">
                  <a:pos x="351" y="22"/>
                </a:cxn>
                <a:cxn ang="0">
                  <a:pos x="329" y="7"/>
                </a:cxn>
                <a:cxn ang="0">
                  <a:pos x="329" y="7"/>
                </a:cxn>
                <a:cxn ang="0">
                  <a:pos x="293" y="0"/>
                </a:cxn>
                <a:cxn ang="0">
                  <a:pos x="251" y="7"/>
                </a:cxn>
                <a:cxn ang="0">
                  <a:pos x="200" y="29"/>
                </a:cxn>
                <a:cxn ang="0">
                  <a:pos x="150" y="57"/>
                </a:cxn>
                <a:cxn ang="0">
                  <a:pos x="65" y="115"/>
                </a:cxn>
                <a:cxn ang="0">
                  <a:pos x="36" y="136"/>
                </a:cxn>
                <a:cxn ang="0">
                  <a:pos x="22" y="157"/>
                </a:cxn>
              </a:cxnLst>
              <a:rect l="0" t="0" r="r" b="b"/>
              <a:pathLst>
                <a:path w="608" h="415">
                  <a:moveTo>
                    <a:pt x="22" y="157"/>
                  </a:moveTo>
                  <a:lnTo>
                    <a:pt x="22" y="157"/>
                  </a:lnTo>
                  <a:lnTo>
                    <a:pt x="8" y="179"/>
                  </a:lnTo>
                  <a:lnTo>
                    <a:pt x="0" y="208"/>
                  </a:lnTo>
                  <a:lnTo>
                    <a:pt x="0" y="243"/>
                  </a:lnTo>
                  <a:lnTo>
                    <a:pt x="15" y="279"/>
                  </a:lnTo>
                  <a:lnTo>
                    <a:pt x="29" y="300"/>
                  </a:lnTo>
                  <a:lnTo>
                    <a:pt x="43" y="322"/>
                  </a:lnTo>
                  <a:lnTo>
                    <a:pt x="72" y="336"/>
                  </a:lnTo>
                  <a:lnTo>
                    <a:pt x="108" y="358"/>
                  </a:lnTo>
                  <a:lnTo>
                    <a:pt x="143" y="372"/>
                  </a:lnTo>
                  <a:lnTo>
                    <a:pt x="193" y="386"/>
                  </a:lnTo>
                  <a:lnTo>
                    <a:pt x="193" y="386"/>
                  </a:lnTo>
                  <a:lnTo>
                    <a:pt x="179" y="379"/>
                  </a:lnTo>
                  <a:lnTo>
                    <a:pt x="129" y="350"/>
                  </a:lnTo>
                  <a:lnTo>
                    <a:pt x="79" y="315"/>
                  </a:lnTo>
                  <a:lnTo>
                    <a:pt x="58" y="286"/>
                  </a:lnTo>
                  <a:lnTo>
                    <a:pt x="43" y="265"/>
                  </a:lnTo>
                  <a:lnTo>
                    <a:pt x="43" y="265"/>
                  </a:lnTo>
                  <a:lnTo>
                    <a:pt x="58" y="279"/>
                  </a:lnTo>
                  <a:lnTo>
                    <a:pt x="115" y="322"/>
                  </a:lnTo>
                  <a:lnTo>
                    <a:pt x="150" y="343"/>
                  </a:lnTo>
                  <a:lnTo>
                    <a:pt x="200" y="365"/>
                  </a:lnTo>
                  <a:lnTo>
                    <a:pt x="251" y="386"/>
                  </a:lnTo>
                  <a:lnTo>
                    <a:pt x="315" y="400"/>
                  </a:lnTo>
                  <a:lnTo>
                    <a:pt x="315" y="400"/>
                  </a:lnTo>
                  <a:lnTo>
                    <a:pt x="372" y="408"/>
                  </a:lnTo>
                  <a:lnTo>
                    <a:pt x="429" y="415"/>
                  </a:lnTo>
                  <a:lnTo>
                    <a:pt x="522" y="408"/>
                  </a:lnTo>
                  <a:lnTo>
                    <a:pt x="586" y="393"/>
                  </a:lnTo>
                  <a:lnTo>
                    <a:pt x="608" y="386"/>
                  </a:lnTo>
                  <a:lnTo>
                    <a:pt x="608" y="386"/>
                  </a:lnTo>
                  <a:lnTo>
                    <a:pt x="586" y="379"/>
                  </a:lnTo>
                  <a:lnTo>
                    <a:pt x="536" y="350"/>
                  </a:lnTo>
                  <a:lnTo>
                    <a:pt x="508" y="329"/>
                  </a:lnTo>
                  <a:lnTo>
                    <a:pt x="479" y="300"/>
                  </a:lnTo>
                  <a:lnTo>
                    <a:pt x="451" y="272"/>
                  </a:lnTo>
                  <a:lnTo>
                    <a:pt x="436" y="229"/>
                  </a:lnTo>
                  <a:lnTo>
                    <a:pt x="436" y="229"/>
                  </a:lnTo>
                  <a:lnTo>
                    <a:pt x="415" y="150"/>
                  </a:lnTo>
                  <a:lnTo>
                    <a:pt x="401" y="86"/>
                  </a:lnTo>
                  <a:lnTo>
                    <a:pt x="386" y="65"/>
                  </a:lnTo>
                  <a:lnTo>
                    <a:pt x="372" y="36"/>
                  </a:lnTo>
                  <a:lnTo>
                    <a:pt x="351" y="22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293" y="0"/>
                  </a:lnTo>
                  <a:lnTo>
                    <a:pt x="251" y="7"/>
                  </a:lnTo>
                  <a:lnTo>
                    <a:pt x="200" y="29"/>
                  </a:lnTo>
                  <a:lnTo>
                    <a:pt x="150" y="57"/>
                  </a:lnTo>
                  <a:lnTo>
                    <a:pt x="65" y="115"/>
                  </a:lnTo>
                  <a:lnTo>
                    <a:pt x="36" y="136"/>
                  </a:lnTo>
                  <a:lnTo>
                    <a:pt x="22" y="157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4" name="Freeform 72">
              <a:extLst>
                <a:ext uri="{FF2B5EF4-FFF2-40B4-BE49-F238E27FC236}">
                  <a16:creationId xmlns:a16="http://schemas.microsoft.com/office/drawing/2014/main" id="{6A29E0D2-3D36-4170-B07D-E0D1A8D1F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870"/>
              <a:ext cx="608" cy="415"/>
            </a:xfrm>
            <a:custGeom>
              <a:avLst/>
              <a:gdLst/>
              <a:ahLst/>
              <a:cxnLst>
                <a:cxn ang="0">
                  <a:pos x="22" y="157"/>
                </a:cxn>
                <a:cxn ang="0">
                  <a:pos x="22" y="157"/>
                </a:cxn>
                <a:cxn ang="0">
                  <a:pos x="8" y="179"/>
                </a:cxn>
                <a:cxn ang="0">
                  <a:pos x="0" y="208"/>
                </a:cxn>
                <a:cxn ang="0">
                  <a:pos x="0" y="243"/>
                </a:cxn>
                <a:cxn ang="0">
                  <a:pos x="15" y="279"/>
                </a:cxn>
                <a:cxn ang="0">
                  <a:pos x="29" y="300"/>
                </a:cxn>
                <a:cxn ang="0">
                  <a:pos x="43" y="322"/>
                </a:cxn>
                <a:cxn ang="0">
                  <a:pos x="72" y="336"/>
                </a:cxn>
                <a:cxn ang="0">
                  <a:pos x="108" y="358"/>
                </a:cxn>
                <a:cxn ang="0">
                  <a:pos x="143" y="372"/>
                </a:cxn>
                <a:cxn ang="0">
                  <a:pos x="193" y="386"/>
                </a:cxn>
                <a:cxn ang="0">
                  <a:pos x="193" y="386"/>
                </a:cxn>
                <a:cxn ang="0">
                  <a:pos x="179" y="379"/>
                </a:cxn>
                <a:cxn ang="0">
                  <a:pos x="129" y="350"/>
                </a:cxn>
                <a:cxn ang="0">
                  <a:pos x="79" y="315"/>
                </a:cxn>
                <a:cxn ang="0">
                  <a:pos x="58" y="286"/>
                </a:cxn>
                <a:cxn ang="0">
                  <a:pos x="43" y="265"/>
                </a:cxn>
                <a:cxn ang="0">
                  <a:pos x="43" y="265"/>
                </a:cxn>
                <a:cxn ang="0">
                  <a:pos x="58" y="279"/>
                </a:cxn>
                <a:cxn ang="0">
                  <a:pos x="115" y="322"/>
                </a:cxn>
                <a:cxn ang="0">
                  <a:pos x="150" y="343"/>
                </a:cxn>
                <a:cxn ang="0">
                  <a:pos x="200" y="365"/>
                </a:cxn>
                <a:cxn ang="0">
                  <a:pos x="251" y="386"/>
                </a:cxn>
                <a:cxn ang="0">
                  <a:pos x="315" y="400"/>
                </a:cxn>
                <a:cxn ang="0">
                  <a:pos x="315" y="400"/>
                </a:cxn>
                <a:cxn ang="0">
                  <a:pos x="372" y="408"/>
                </a:cxn>
                <a:cxn ang="0">
                  <a:pos x="429" y="415"/>
                </a:cxn>
                <a:cxn ang="0">
                  <a:pos x="522" y="408"/>
                </a:cxn>
                <a:cxn ang="0">
                  <a:pos x="586" y="393"/>
                </a:cxn>
                <a:cxn ang="0">
                  <a:pos x="608" y="386"/>
                </a:cxn>
                <a:cxn ang="0">
                  <a:pos x="608" y="386"/>
                </a:cxn>
                <a:cxn ang="0">
                  <a:pos x="586" y="379"/>
                </a:cxn>
                <a:cxn ang="0">
                  <a:pos x="536" y="350"/>
                </a:cxn>
                <a:cxn ang="0">
                  <a:pos x="508" y="329"/>
                </a:cxn>
                <a:cxn ang="0">
                  <a:pos x="479" y="300"/>
                </a:cxn>
                <a:cxn ang="0">
                  <a:pos x="451" y="272"/>
                </a:cxn>
                <a:cxn ang="0">
                  <a:pos x="436" y="229"/>
                </a:cxn>
                <a:cxn ang="0">
                  <a:pos x="436" y="229"/>
                </a:cxn>
                <a:cxn ang="0">
                  <a:pos x="415" y="150"/>
                </a:cxn>
                <a:cxn ang="0">
                  <a:pos x="401" y="86"/>
                </a:cxn>
                <a:cxn ang="0">
                  <a:pos x="386" y="65"/>
                </a:cxn>
                <a:cxn ang="0">
                  <a:pos x="372" y="36"/>
                </a:cxn>
                <a:cxn ang="0">
                  <a:pos x="351" y="22"/>
                </a:cxn>
                <a:cxn ang="0">
                  <a:pos x="329" y="7"/>
                </a:cxn>
                <a:cxn ang="0">
                  <a:pos x="329" y="7"/>
                </a:cxn>
                <a:cxn ang="0">
                  <a:pos x="293" y="0"/>
                </a:cxn>
                <a:cxn ang="0">
                  <a:pos x="251" y="7"/>
                </a:cxn>
                <a:cxn ang="0">
                  <a:pos x="200" y="29"/>
                </a:cxn>
                <a:cxn ang="0">
                  <a:pos x="150" y="57"/>
                </a:cxn>
                <a:cxn ang="0">
                  <a:pos x="65" y="115"/>
                </a:cxn>
                <a:cxn ang="0">
                  <a:pos x="36" y="136"/>
                </a:cxn>
                <a:cxn ang="0">
                  <a:pos x="22" y="157"/>
                </a:cxn>
              </a:cxnLst>
              <a:rect l="0" t="0" r="r" b="b"/>
              <a:pathLst>
                <a:path w="608" h="415">
                  <a:moveTo>
                    <a:pt x="22" y="157"/>
                  </a:moveTo>
                  <a:lnTo>
                    <a:pt x="22" y="157"/>
                  </a:lnTo>
                  <a:lnTo>
                    <a:pt x="8" y="179"/>
                  </a:lnTo>
                  <a:lnTo>
                    <a:pt x="0" y="208"/>
                  </a:lnTo>
                  <a:lnTo>
                    <a:pt x="0" y="243"/>
                  </a:lnTo>
                  <a:lnTo>
                    <a:pt x="15" y="279"/>
                  </a:lnTo>
                  <a:lnTo>
                    <a:pt x="29" y="300"/>
                  </a:lnTo>
                  <a:lnTo>
                    <a:pt x="43" y="322"/>
                  </a:lnTo>
                  <a:lnTo>
                    <a:pt x="72" y="336"/>
                  </a:lnTo>
                  <a:lnTo>
                    <a:pt x="108" y="358"/>
                  </a:lnTo>
                  <a:lnTo>
                    <a:pt x="143" y="372"/>
                  </a:lnTo>
                  <a:lnTo>
                    <a:pt x="193" y="386"/>
                  </a:lnTo>
                  <a:lnTo>
                    <a:pt x="193" y="386"/>
                  </a:lnTo>
                  <a:lnTo>
                    <a:pt x="179" y="379"/>
                  </a:lnTo>
                  <a:lnTo>
                    <a:pt x="129" y="350"/>
                  </a:lnTo>
                  <a:lnTo>
                    <a:pt x="79" y="315"/>
                  </a:lnTo>
                  <a:lnTo>
                    <a:pt x="58" y="286"/>
                  </a:lnTo>
                  <a:lnTo>
                    <a:pt x="43" y="265"/>
                  </a:lnTo>
                  <a:lnTo>
                    <a:pt x="43" y="265"/>
                  </a:lnTo>
                  <a:lnTo>
                    <a:pt x="58" y="279"/>
                  </a:lnTo>
                  <a:lnTo>
                    <a:pt x="115" y="322"/>
                  </a:lnTo>
                  <a:lnTo>
                    <a:pt x="150" y="343"/>
                  </a:lnTo>
                  <a:lnTo>
                    <a:pt x="200" y="365"/>
                  </a:lnTo>
                  <a:lnTo>
                    <a:pt x="251" y="386"/>
                  </a:lnTo>
                  <a:lnTo>
                    <a:pt x="315" y="400"/>
                  </a:lnTo>
                  <a:lnTo>
                    <a:pt x="315" y="400"/>
                  </a:lnTo>
                  <a:lnTo>
                    <a:pt x="372" y="408"/>
                  </a:lnTo>
                  <a:lnTo>
                    <a:pt x="429" y="415"/>
                  </a:lnTo>
                  <a:lnTo>
                    <a:pt x="522" y="408"/>
                  </a:lnTo>
                  <a:lnTo>
                    <a:pt x="586" y="393"/>
                  </a:lnTo>
                  <a:lnTo>
                    <a:pt x="608" y="386"/>
                  </a:lnTo>
                  <a:lnTo>
                    <a:pt x="608" y="386"/>
                  </a:lnTo>
                  <a:lnTo>
                    <a:pt x="586" y="379"/>
                  </a:lnTo>
                  <a:lnTo>
                    <a:pt x="536" y="350"/>
                  </a:lnTo>
                  <a:lnTo>
                    <a:pt x="508" y="329"/>
                  </a:lnTo>
                  <a:lnTo>
                    <a:pt x="479" y="300"/>
                  </a:lnTo>
                  <a:lnTo>
                    <a:pt x="451" y="272"/>
                  </a:lnTo>
                  <a:lnTo>
                    <a:pt x="436" y="229"/>
                  </a:lnTo>
                  <a:lnTo>
                    <a:pt x="436" y="229"/>
                  </a:lnTo>
                  <a:lnTo>
                    <a:pt x="415" y="150"/>
                  </a:lnTo>
                  <a:lnTo>
                    <a:pt x="401" y="86"/>
                  </a:lnTo>
                  <a:lnTo>
                    <a:pt x="386" y="65"/>
                  </a:lnTo>
                  <a:lnTo>
                    <a:pt x="372" y="36"/>
                  </a:lnTo>
                  <a:lnTo>
                    <a:pt x="351" y="22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293" y="0"/>
                  </a:lnTo>
                  <a:lnTo>
                    <a:pt x="251" y="7"/>
                  </a:lnTo>
                  <a:lnTo>
                    <a:pt x="200" y="29"/>
                  </a:lnTo>
                  <a:lnTo>
                    <a:pt x="150" y="57"/>
                  </a:lnTo>
                  <a:lnTo>
                    <a:pt x="65" y="115"/>
                  </a:lnTo>
                  <a:lnTo>
                    <a:pt x="36" y="136"/>
                  </a:lnTo>
                  <a:lnTo>
                    <a:pt x="22" y="1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5" name="Freeform 73">
              <a:extLst>
                <a:ext uri="{FF2B5EF4-FFF2-40B4-BE49-F238E27FC236}">
                  <a16:creationId xmlns:a16="http://schemas.microsoft.com/office/drawing/2014/main" id="{B0EDD0CF-B7A5-4661-A004-41AC28C8E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" y="849"/>
              <a:ext cx="350" cy="550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7" y="114"/>
                </a:cxn>
                <a:cxn ang="0">
                  <a:pos x="29" y="186"/>
                </a:cxn>
                <a:cxn ang="0">
                  <a:pos x="43" y="236"/>
                </a:cxn>
                <a:cxn ang="0">
                  <a:pos x="65" y="279"/>
                </a:cxn>
                <a:cxn ang="0">
                  <a:pos x="100" y="321"/>
                </a:cxn>
                <a:cxn ang="0">
                  <a:pos x="136" y="357"/>
                </a:cxn>
                <a:cxn ang="0">
                  <a:pos x="136" y="357"/>
                </a:cxn>
                <a:cxn ang="0">
                  <a:pos x="215" y="414"/>
                </a:cxn>
                <a:cxn ang="0">
                  <a:pos x="272" y="450"/>
                </a:cxn>
                <a:cxn ang="0">
                  <a:pos x="286" y="471"/>
                </a:cxn>
                <a:cxn ang="0">
                  <a:pos x="286" y="493"/>
                </a:cxn>
                <a:cxn ang="0">
                  <a:pos x="286" y="514"/>
                </a:cxn>
                <a:cxn ang="0">
                  <a:pos x="272" y="550"/>
                </a:cxn>
                <a:cxn ang="0">
                  <a:pos x="272" y="550"/>
                </a:cxn>
                <a:cxn ang="0">
                  <a:pos x="286" y="522"/>
                </a:cxn>
                <a:cxn ang="0">
                  <a:pos x="308" y="493"/>
                </a:cxn>
                <a:cxn ang="0">
                  <a:pos x="329" y="450"/>
                </a:cxn>
                <a:cxn ang="0">
                  <a:pos x="343" y="400"/>
                </a:cxn>
                <a:cxn ang="0">
                  <a:pos x="350" y="336"/>
                </a:cxn>
                <a:cxn ang="0">
                  <a:pos x="350" y="271"/>
                </a:cxn>
                <a:cxn ang="0">
                  <a:pos x="336" y="200"/>
                </a:cxn>
                <a:cxn ang="0">
                  <a:pos x="336" y="200"/>
                </a:cxn>
                <a:cxn ang="0">
                  <a:pos x="322" y="171"/>
                </a:cxn>
                <a:cxn ang="0">
                  <a:pos x="308" y="136"/>
                </a:cxn>
                <a:cxn ang="0">
                  <a:pos x="258" y="78"/>
                </a:cxn>
                <a:cxn ang="0">
                  <a:pos x="208" y="36"/>
                </a:cxn>
                <a:cxn ang="0">
                  <a:pos x="150" y="7"/>
                </a:cxn>
                <a:cxn ang="0">
                  <a:pos x="100" y="0"/>
                </a:cxn>
                <a:cxn ang="0">
                  <a:pos x="79" y="0"/>
                </a:cxn>
                <a:cxn ang="0">
                  <a:pos x="50" y="7"/>
                </a:cxn>
                <a:cxn ang="0">
                  <a:pos x="36" y="21"/>
                </a:cxn>
                <a:cxn ang="0">
                  <a:pos x="22" y="36"/>
                </a:cxn>
                <a:cxn ang="0">
                  <a:pos x="7" y="57"/>
                </a:cxn>
                <a:cxn ang="0">
                  <a:pos x="0" y="86"/>
                </a:cxn>
              </a:cxnLst>
              <a:rect l="0" t="0" r="r" b="b"/>
              <a:pathLst>
                <a:path w="350" h="550">
                  <a:moveTo>
                    <a:pt x="0" y="86"/>
                  </a:moveTo>
                  <a:lnTo>
                    <a:pt x="0" y="86"/>
                  </a:lnTo>
                  <a:lnTo>
                    <a:pt x="7" y="114"/>
                  </a:lnTo>
                  <a:lnTo>
                    <a:pt x="29" y="186"/>
                  </a:lnTo>
                  <a:lnTo>
                    <a:pt x="43" y="236"/>
                  </a:lnTo>
                  <a:lnTo>
                    <a:pt x="65" y="279"/>
                  </a:lnTo>
                  <a:lnTo>
                    <a:pt x="100" y="321"/>
                  </a:lnTo>
                  <a:lnTo>
                    <a:pt x="136" y="357"/>
                  </a:lnTo>
                  <a:lnTo>
                    <a:pt x="136" y="357"/>
                  </a:lnTo>
                  <a:lnTo>
                    <a:pt x="215" y="414"/>
                  </a:lnTo>
                  <a:lnTo>
                    <a:pt x="272" y="450"/>
                  </a:lnTo>
                  <a:lnTo>
                    <a:pt x="286" y="471"/>
                  </a:lnTo>
                  <a:lnTo>
                    <a:pt x="286" y="493"/>
                  </a:lnTo>
                  <a:lnTo>
                    <a:pt x="286" y="514"/>
                  </a:lnTo>
                  <a:lnTo>
                    <a:pt x="272" y="550"/>
                  </a:lnTo>
                  <a:lnTo>
                    <a:pt x="272" y="550"/>
                  </a:lnTo>
                  <a:lnTo>
                    <a:pt x="286" y="522"/>
                  </a:lnTo>
                  <a:lnTo>
                    <a:pt x="308" y="493"/>
                  </a:lnTo>
                  <a:lnTo>
                    <a:pt x="329" y="450"/>
                  </a:lnTo>
                  <a:lnTo>
                    <a:pt x="343" y="400"/>
                  </a:lnTo>
                  <a:lnTo>
                    <a:pt x="350" y="336"/>
                  </a:lnTo>
                  <a:lnTo>
                    <a:pt x="350" y="271"/>
                  </a:lnTo>
                  <a:lnTo>
                    <a:pt x="336" y="200"/>
                  </a:lnTo>
                  <a:lnTo>
                    <a:pt x="336" y="200"/>
                  </a:lnTo>
                  <a:lnTo>
                    <a:pt x="322" y="171"/>
                  </a:lnTo>
                  <a:lnTo>
                    <a:pt x="308" y="136"/>
                  </a:lnTo>
                  <a:lnTo>
                    <a:pt x="258" y="78"/>
                  </a:lnTo>
                  <a:lnTo>
                    <a:pt x="208" y="36"/>
                  </a:lnTo>
                  <a:lnTo>
                    <a:pt x="150" y="7"/>
                  </a:lnTo>
                  <a:lnTo>
                    <a:pt x="100" y="0"/>
                  </a:lnTo>
                  <a:lnTo>
                    <a:pt x="79" y="0"/>
                  </a:lnTo>
                  <a:lnTo>
                    <a:pt x="50" y="7"/>
                  </a:lnTo>
                  <a:lnTo>
                    <a:pt x="36" y="21"/>
                  </a:lnTo>
                  <a:lnTo>
                    <a:pt x="22" y="36"/>
                  </a:lnTo>
                  <a:lnTo>
                    <a:pt x="7" y="57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6" name="Freeform 74">
              <a:extLst>
                <a:ext uri="{FF2B5EF4-FFF2-40B4-BE49-F238E27FC236}">
                  <a16:creationId xmlns:a16="http://schemas.microsoft.com/office/drawing/2014/main" id="{65835B6A-DAFD-4F56-A509-80B4336E1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" y="849"/>
              <a:ext cx="350" cy="550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7" y="114"/>
                </a:cxn>
                <a:cxn ang="0">
                  <a:pos x="29" y="186"/>
                </a:cxn>
                <a:cxn ang="0">
                  <a:pos x="43" y="236"/>
                </a:cxn>
                <a:cxn ang="0">
                  <a:pos x="65" y="279"/>
                </a:cxn>
                <a:cxn ang="0">
                  <a:pos x="100" y="321"/>
                </a:cxn>
                <a:cxn ang="0">
                  <a:pos x="136" y="357"/>
                </a:cxn>
                <a:cxn ang="0">
                  <a:pos x="136" y="357"/>
                </a:cxn>
                <a:cxn ang="0">
                  <a:pos x="215" y="414"/>
                </a:cxn>
                <a:cxn ang="0">
                  <a:pos x="272" y="450"/>
                </a:cxn>
                <a:cxn ang="0">
                  <a:pos x="286" y="471"/>
                </a:cxn>
                <a:cxn ang="0">
                  <a:pos x="286" y="493"/>
                </a:cxn>
                <a:cxn ang="0">
                  <a:pos x="286" y="514"/>
                </a:cxn>
                <a:cxn ang="0">
                  <a:pos x="272" y="550"/>
                </a:cxn>
                <a:cxn ang="0">
                  <a:pos x="272" y="550"/>
                </a:cxn>
                <a:cxn ang="0">
                  <a:pos x="286" y="522"/>
                </a:cxn>
                <a:cxn ang="0">
                  <a:pos x="308" y="493"/>
                </a:cxn>
                <a:cxn ang="0">
                  <a:pos x="329" y="450"/>
                </a:cxn>
                <a:cxn ang="0">
                  <a:pos x="343" y="400"/>
                </a:cxn>
                <a:cxn ang="0">
                  <a:pos x="350" y="336"/>
                </a:cxn>
                <a:cxn ang="0">
                  <a:pos x="350" y="271"/>
                </a:cxn>
                <a:cxn ang="0">
                  <a:pos x="336" y="200"/>
                </a:cxn>
                <a:cxn ang="0">
                  <a:pos x="336" y="200"/>
                </a:cxn>
                <a:cxn ang="0">
                  <a:pos x="322" y="171"/>
                </a:cxn>
                <a:cxn ang="0">
                  <a:pos x="308" y="136"/>
                </a:cxn>
                <a:cxn ang="0">
                  <a:pos x="258" y="78"/>
                </a:cxn>
                <a:cxn ang="0">
                  <a:pos x="208" y="36"/>
                </a:cxn>
                <a:cxn ang="0">
                  <a:pos x="150" y="7"/>
                </a:cxn>
                <a:cxn ang="0">
                  <a:pos x="100" y="0"/>
                </a:cxn>
                <a:cxn ang="0">
                  <a:pos x="79" y="0"/>
                </a:cxn>
                <a:cxn ang="0">
                  <a:pos x="50" y="7"/>
                </a:cxn>
                <a:cxn ang="0">
                  <a:pos x="36" y="21"/>
                </a:cxn>
                <a:cxn ang="0">
                  <a:pos x="22" y="36"/>
                </a:cxn>
                <a:cxn ang="0">
                  <a:pos x="7" y="57"/>
                </a:cxn>
                <a:cxn ang="0">
                  <a:pos x="0" y="86"/>
                </a:cxn>
              </a:cxnLst>
              <a:rect l="0" t="0" r="r" b="b"/>
              <a:pathLst>
                <a:path w="350" h="550">
                  <a:moveTo>
                    <a:pt x="0" y="86"/>
                  </a:moveTo>
                  <a:lnTo>
                    <a:pt x="0" y="86"/>
                  </a:lnTo>
                  <a:lnTo>
                    <a:pt x="7" y="114"/>
                  </a:lnTo>
                  <a:lnTo>
                    <a:pt x="29" y="186"/>
                  </a:lnTo>
                  <a:lnTo>
                    <a:pt x="43" y="236"/>
                  </a:lnTo>
                  <a:lnTo>
                    <a:pt x="65" y="279"/>
                  </a:lnTo>
                  <a:lnTo>
                    <a:pt x="100" y="321"/>
                  </a:lnTo>
                  <a:lnTo>
                    <a:pt x="136" y="357"/>
                  </a:lnTo>
                  <a:lnTo>
                    <a:pt x="136" y="357"/>
                  </a:lnTo>
                  <a:lnTo>
                    <a:pt x="215" y="414"/>
                  </a:lnTo>
                  <a:lnTo>
                    <a:pt x="272" y="450"/>
                  </a:lnTo>
                  <a:lnTo>
                    <a:pt x="286" y="471"/>
                  </a:lnTo>
                  <a:lnTo>
                    <a:pt x="286" y="493"/>
                  </a:lnTo>
                  <a:lnTo>
                    <a:pt x="286" y="514"/>
                  </a:lnTo>
                  <a:lnTo>
                    <a:pt x="272" y="550"/>
                  </a:lnTo>
                  <a:lnTo>
                    <a:pt x="272" y="550"/>
                  </a:lnTo>
                  <a:lnTo>
                    <a:pt x="286" y="522"/>
                  </a:lnTo>
                  <a:lnTo>
                    <a:pt x="308" y="493"/>
                  </a:lnTo>
                  <a:lnTo>
                    <a:pt x="329" y="450"/>
                  </a:lnTo>
                  <a:lnTo>
                    <a:pt x="343" y="400"/>
                  </a:lnTo>
                  <a:lnTo>
                    <a:pt x="350" y="336"/>
                  </a:lnTo>
                  <a:lnTo>
                    <a:pt x="350" y="271"/>
                  </a:lnTo>
                  <a:lnTo>
                    <a:pt x="336" y="200"/>
                  </a:lnTo>
                  <a:lnTo>
                    <a:pt x="336" y="200"/>
                  </a:lnTo>
                  <a:lnTo>
                    <a:pt x="322" y="171"/>
                  </a:lnTo>
                  <a:lnTo>
                    <a:pt x="308" y="136"/>
                  </a:lnTo>
                  <a:lnTo>
                    <a:pt x="258" y="78"/>
                  </a:lnTo>
                  <a:lnTo>
                    <a:pt x="208" y="36"/>
                  </a:lnTo>
                  <a:lnTo>
                    <a:pt x="150" y="7"/>
                  </a:lnTo>
                  <a:lnTo>
                    <a:pt x="100" y="0"/>
                  </a:lnTo>
                  <a:lnTo>
                    <a:pt x="79" y="0"/>
                  </a:lnTo>
                  <a:lnTo>
                    <a:pt x="50" y="7"/>
                  </a:lnTo>
                  <a:lnTo>
                    <a:pt x="36" y="21"/>
                  </a:lnTo>
                  <a:lnTo>
                    <a:pt x="22" y="36"/>
                  </a:lnTo>
                  <a:lnTo>
                    <a:pt x="7" y="57"/>
                  </a:lnTo>
                  <a:lnTo>
                    <a:pt x="0" y="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7" name="Freeform 75">
              <a:extLst>
                <a:ext uri="{FF2B5EF4-FFF2-40B4-BE49-F238E27FC236}">
                  <a16:creationId xmlns:a16="http://schemas.microsoft.com/office/drawing/2014/main" id="{A197D867-801C-438B-B22E-D62ED7761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" y="1742"/>
              <a:ext cx="457" cy="615"/>
            </a:xfrm>
            <a:custGeom>
              <a:avLst/>
              <a:gdLst/>
              <a:ahLst/>
              <a:cxnLst>
                <a:cxn ang="0">
                  <a:pos x="314" y="0"/>
                </a:cxn>
                <a:cxn ang="0">
                  <a:pos x="314" y="0"/>
                </a:cxn>
                <a:cxn ang="0">
                  <a:pos x="357" y="43"/>
                </a:cxn>
                <a:cxn ang="0">
                  <a:pos x="457" y="143"/>
                </a:cxn>
                <a:cxn ang="0">
                  <a:pos x="457" y="143"/>
                </a:cxn>
                <a:cxn ang="0">
                  <a:pos x="335" y="286"/>
                </a:cxn>
                <a:cxn ang="0">
                  <a:pos x="243" y="393"/>
                </a:cxn>
                <a:cxn ang="0">
                  <a:pos x="193" y="436"/>
                </a:cxn>
                <a:cxn ang="0">
                  <a:pos x="157" y="472"/>
                </a:cxn>
                <a:cxn ang="0">
                  <a:pos x="0" y="615"/>
                </a:cxn>
                <a:cxn ang="0">
                  <a:pos x="0" y="615"/>
                </a:cxn>
                <a:cxn ang="0">
                  <a:pos x="64" y="407"/>
                </a:cxn>
                <a:cxn ang="0">
                  <a:pos x="64" y="407"/>
                </a:cxn>
                <a:cxn ang="0">
                  <a:pos x="78" y="329"/>
                </a:cxn>
                <a:cxn ang="0">
                  <a:pos x="85" y="250"/>
                </a:cxn>
                <a:cxn ang="0">
                  <a:pos x="85" y="179"/>
                </a:cxn>
                <a:cxn ang="0">
                  <a:pos x="85" y="179"/>
                </a:cxn>
                <a:cxn ang="0">
                  <a:pos x="114" y="165"/>
                </a:cxn>
                <a:cxn ang="0">
                  <a:pos x="185" y="122"/>
                </a:cxn>
                <a:cxn ang="0">
                  <a:pos x="228" y="93"/>
                </a:cxn>
                <a:cxn ang="0">
                  <a:pos x="264" y="64"/>
                </a:cxn>
                <a:cxn ang="0">
                  <a:pos x="293" y="29"/>
                </a:cxn>
                <a:cxn ang="0">
                  <a:pos x="314" y="0"/>
                </a:cxn>
              </a:cxnLst>
              <a:rect l="0" t="0" r="r" b="b"/>
              <a:pathLst>
                <a:path w="457" h="615">
                  <a:moveTo>
                    <a:pt x="314" y="0"/>
                  </a:moveTo>
                  <a:lnTo>
                    <a:pt x="314" y="0"/>
                  </a:lnTo>
                  <a:lnTo>
                    <a:pt x="357" y="43"/>
                  </a:lnTo>
                  <a:lnTo>
                    <a:pt x="457" y="143"/>
                  </a:lnTo>
                  <a:lnTo>
                    <a:pt x="457" y="143"/>
                  </a:lnTo>
                  <a:lnTo>
                    <a:pt x="335" y="286"/>
                  </a:lnTo>
                  <a:lnTo>
                    <a:pt x="243" y="393"/>
                  </a:lnTo>
                  <a:lnTo>
                    <a:pt x="193" y="436"/>
                  </a:lnTo>
                  <a:lnTo>
                    <a:pt x="157" y="472"/>
                  </a:lnTo>
                  <a:lnTo>
                    <a:pt x="0" y="615"/>
                  </a:lnTo>
                  <a:lnTo>
                    <a:pt x="0" y="615"/>
                  </a:lnTo>
                  <a:lnTo>
                    <a:pt x="64" y="407"/>
                  </a:lnTo>
                  <a:lnTo>
                    <a:pt x="64" y="407"/>
                  </a:lnTo>
                  <a:lnTo>
                    <a:pt x="78" y="329"/>
                  </a:lnTo>
                  <a:lnTo>
                    <a:pt x="85" y="250"/>
                  </a:lnTo>
                  <a:lnTo>
                    <a:pt x="85" y="179"/>
                  </a:lnTo>
                  <a:lnTo>
                    <a:pt x="85" y="179"/>
                  </a:lnTo>
                  <a:lnTo>
                    <a:pt x="114" y="165"/>
                  </a:lnTo>
                  <a:lnTo>
                    <a:pt x="185" y="122"/>
                  </a:lnTo>
                  <a:lnTo>
                    <a:pt x="228" y="93"/>
                  </a:lnTo>
                  <a:lnTo>
                    <a:pt x="264" y="64"/>
                  </a:lnTo>
                  <a:lnTo>
                    <a:pt x="293" y="29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8" name="Freeform 76">
              <a:extLst>
                <a:ext uri="{FF2B5EF4-FFF2-40B4-BE49-F238E27FC236}">
                  <a16:creationId xmlns:a16="http://schemas.microsoft.com/office/drawing/2014/main" id="{BEE515EE-C639-49CE-A1A3-59EFEB6D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" y="1742"/>
              <a:ext cx="457" cy="615"/>
            </a:xfrm>
            <a:custGeom>
              <a:avLst/>
              <a:gdLst/>
              <a:ahLst/>
              <a:cxnLst>
                <a:cxn ang="0">
                  <a:pos x="314" y="0"/>
                </a:cxn>
                <a:cxn ang="0">
                  <a:pos x="314" y="0"/>
                </a:cxn>
                <a:cxn ang="0">
                  <a:pos x="357" y="43"/>
                </a:cxn>
                <a:cxn ang="0">
                  <a:pos x="457" y="143"/>
                </a:cxn>
                <a:cxn ang="0">
                  <a:pos x="457" y="143"/>
                </a:cxn>
                <a:cxn ang="0">
                  <a:pos x="335" y="286"/>
                </a:cxn>
                <a:cxn ang="0">
                  <a:pos x="243" y="393"/>
                </a:cxn>
                <a:cxn ang="0">
                  <a:pos x="193" y="436"/>
                </a:cxn>
                <a:cxn ang="0">
                  <a:pos x="157" y="472"/>
                </a:cxn>
                <a:cxn ang="0">
                  <a:pos x="0" y="615"/>
                </a:cxn>
                <a:cxn ang="0">
                  <a:pos x="0" y="615"/>
                </a:cxn>
                <a:cxn ang="0">
                  <a:pos x="64" y="407"/>
                </a:cxn>
                <a:cxn ang="0">
                  <a:pos x="64" y="407"/>
                </a:cxn>
                <a:cxn ang="0">
                  <a:pos x="78" y="329"/>
                </a:cxn>
                <a:cxn ang="0">
                  <a:pos x="85" y="250"/>
                </a:cxn>
                <a:cxn ang="0">
                  <a:pos x="85" y="179"/>
                </a:cxn>
                <a:cxn ang="0">
                  <a:pos x="85" y="179"/>
                </a:cxn>
                <a:cxn ang="0">
                  <a:pos x="114" y="165"/>
                </a:cxn>
                <a:cxn ang="0">
                  <a:pos x="185" y="122"/>
                </a:cxn>
                <a:cxn ang="0">
                  <a:pos x="228" y="93"/>
                </a:cxn>
                <a:cxn ang="0">
                  <a:pos x="264" y="64"/>
                </a:cxn>
                <a:cxn ang="0">
                  <a:pos x="293" y="29"/>
                </a:cxn>
                <a:cxn ang="0">
                  <a:pos x="314" y="0"/>
                </a:cxn>
              </a:cxnLst>
              <a:rect l="0" t="0" r="r" b="b"/>
              <a:pathLst>
                <a:path w="457" h="615">
                  <a:moveTo>
                    <a:pt x="314" y="0"/>
                  </a:moveTo>
                  <a:lnTo>
                    <a:pt x="314" y="0"/>
                  </a:lnTo>
                  <a:lnTo>
                    <a:pt x="357" y="43"/>
                  </a:lnTo>
                  <a:lnTo>
                    <a:pt x="457" y="143"/>
                  </a:lnTo>
                  <a:lnTo>
                    <a:pt x="457" y="143"/>
                  </a:lnTo>
                  <a:lnTo>
                    <a:pt x="335" y="286"/>
                  </a:lnTo>
                  <a:lnTo>
                    <a:pt x="243" y="393"/>
                  </a:lnTo>
                  <a:lnTo>
                    <a:pt x="193" y="436"/>
                  </a:lnTo>
                  <a:lnTo>
                    <a:pt x="157" y="472"/>
                  </a:lnTo>
                  <a:lnTo>
                    <a:pt x="0" y="615"/>
                  </a:lnTo>
                  <a:lnTo>
                    <a:pt x="0" y="615"/>
                  </a:lnTo>
                  <a:lnTo>
                    <a:pt x="64" y="407"/>
                  </a:lnTo>
                  <a:lnTo>
                    <a:pt x="64" y="407"/>
                  </a:lnTo>
                  <a:lnTo>
                    <a:pt x="78" y="329"/>
                  </a:lnTo>
                  <a:lnTo>
                    <a:pt x="85" y="250"/>
                  </a:lnTo>
                  <a:lnTo>
                    <a:pt x="85" y="179"/>
                  </a:lnTo>
                  <a:lnTo>
                    <a:pt x="85" y="179"/>
                  </a:lnTo>
                  <a:lnTo>
                    <a:pt x="114" y="165"/>
                  </a:lnTo>
                  <a:lnTo>
                    <a:pt x="185" y="122"/>
                  </a:lnTo>
                  <a:lnTo>
                    <a:pt x="228" y="93"/>
                  </a:lnTo>
                  <a:lnTo>
                    <a:pt x="264" y="64"/>
                  </a:lnTo>
                  <a:lnTo>
                    <a:pt x="293" y="29"/>
                  </a:lnTo>
                  <a:lnTo>
                    <a:pt x="3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79" name="Freeform 77">
              <a:extLst>
                <a:ext uri="{FF2B5EF4-FFF2-40B4-BE49-F238E27FC236}">
                  <a16:creationId xmlns:a16="http://schemas.microsoft.com/office/drawing/2014/main" id="{D1F2B272-4137-4565-A8B6-996AC0907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842"/>
              <a:ext cx="229" cy="465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0"/>
                </a:cxn>
                <a:cxn ang="0">
                  <a:pos x="121" y="22"/>
                </a:cxn>
                <a:cxn ang="0">
                  <a:pos x="121" y="57"/>
                </a:cxn>
                <a:cxn ang="0">
                  <a:pos x="121" y="79"/>
                </a:cxn>
                <a:cxn ang="0">
                  <a:pos x="129" y="100"/>
                </a:cxn>
                <a:cxn ang="0">
                  <a:pos x="143" y="115"/>
                </a:cxn>
                <a:cxn ang="0">
                  <a:pos x="164" y="115"/>
                </a:cxn>
                <a:cxn ang="0">
                  <a:pos x="164" y="115"/>
                </a:cxn>
                <a:cxn ang="0">
                  <a:pos x="164" y="179"/>
                </a:cxn>
                <a:cxn ang="0">
                  <a:pos x="171" y="229"/>
                </a:cxn>
                <a:cxn ang="0">
                  <a:pos x="186" y="272"/>
                </a:cxn>
                <a:cxn ang="0">
                  <a:pos x="186" y="272"/>
                </a:cxn>
                <a:cxn ang="0">
                  <a:pos x="200" y="315"/>
                </a:cxn>
                <a:cxn ang="0">
                  <a:pos x="221" y="358"/>
                </a:cxn>
                <a:cxn ang="0">
                  <a:pos x="229" y="379"/>
                </a:cxn>
                <a:cxn ang="0">
                  <a:pos x="229" y="408"/>
                </a:cxn>
                <a:cxn ang="0">
                  <a:pos x="221" y="429"/>
                </a:cxn>
                <a:cxn ang="0">
                  <a:pos x="214" y="458"/>
                </a:cxn>
                <a:cxn ang="0">
                  <a:pos x="214" y="458"/>
                </a:cxn>
                <a:cxn ang="0">
                  <a:pos x="207" y="465"/>
                </a:cxn>
                <a:cxn ang="0">
                  <a:pos x="193" y="465"/>
                </a:cxn>
                <a:cxn ang="0">
                  <a:pos x="171" y="458"/>
                </a:cxn>
                <a:cxn ang="0">
                  <a:pos x="136" y="429"/>
                </a:cxn>
                <a:cxn ang="0">
                  <a:pos x="107" y="393"/>
                </a:cxn>
                <a:cxn ang="0">
                  <a:pos x="50" y="322"/>
                </a:cxn>
                <a:cxn ang="0">
                  <a:pos x="29" y="272"/>
                </a:cxn>
                <a:cxn ang="0">
                  <a:pos x="29" y="272"/>
                </a:cxn>
                <a:cxn ang="0">
                  <a:pos x="14" y="200"/>
                </a:cxn>
                <a:cxn ang="0">
                  <a:pos x="0" y="143"/>
                </a:cxn>
                <a:cxn ang="0">
                  <a:pos x="36" y="122"/>
                </a:cxn>
                <a:cxn ang="0">
                  <a:pos x="36" y="122"/>
                </a:cxn>
                <a:cxn ang="0">
                  <a:pos x="129" y="0"/>
                </a:cxn>
              </a:cxnLst>
              <a:rect l="0" t="0" r="r" b="b"/>
              <a:pathLst>
                <a:path w="229" h="465">
                  <a:moveTo>
                    <a:pt x="129" y="0"/>
                  </a:moveTo>
                  <a:lnTo>
                    <a:pt x="129" y="0"/>
                  </a:lnTo>
                  <a:lnTo>
                    <a:pt x="121" y="22"/>
                  </a:lnTo>
                  <a:lnTo>
                    <a:pt x="121" y="57"/>
                  </a:lnTo>
                  <a:lnTo>
                    <a:pt x="121" y="79"/>
                  </a:lnTo>
                  <a:lnTo>
                    <a:pt x="129" y="100"/>
                  </a:lnTo>
                  <a:lnTo>
                    <a:pt x="143" y="115"/>
                  </a:lnTo>
                  <a:lnTo>
                    <a:pt x="164" y="115"/>
                  </a:lnTo>
                  <a:lnTo>
                    <a:pt x="164" y="115"/>
                  </a:lnTo>
                  <a:lnTo>
                    <a:pt x="164" y="179"/>
                  </a:lnTo>
                  <a:lnTo>
                    <a:pt x="171" y="229"/>
                  </a:lnTo>
                  <a:lnTo>
                    <a:pt x="186" y="272"/>
                  </a:lnTo>
                  <a:lnTo>
                    <a:pt x="186" y="272"/>
                  </a:lnTo>
                  <a:lnTo>
                    <a:pt x="200" y="315"/>
                  </a:lnTo>
                  <a:lnTo>
                    <a:pt x="221" y="358"/>
                  </a:lnTo>
                  <a:lnTo>
                    <a:pt x="229" y="379"/>
                  </a:lnTo>
                  <a:lnTo>
                    <a:pt x="229" y="408"/>
                  </a:lnTo>
                  <a:lnTo>
                    <a:pt x="221" y="429"/>
                  </a:lnTo>
                  <a:lnTo>
                    <a:pt x="214" y="458"/>
                  </a:lnTo>
                  <a:lnTo>
                    <a:pt x="214" y="458"/>
                  </a:lnTo>
                  <a:lnTo>
                    <a:pt x="207" y="465"/>
                  </a:lnTo>
                  <a:lnTo>
                    <a:pt x="193" y="465"/>
                  </a:lnTo>
                  <a:lnTo>
                    <a:pt x="171" y="458"/>
                  </a:lnTo>
                  <a:lnTo>
                    <a:pt x="136" y="429"/>
                  </a:lnTo>
                  <a:lnTo>
                    <a:pt x="107" y="393"/>
                  </a:lnTo>
                  <a:lnTo>
                    <a:pt x="50" y="322"/>
                  </a:lnTo>
                  <a:lnTo>
                    <a:pt x="29" y="272"/>
                  </a:lnTo>
                  <a:lnTo>
                    <a:pt x="29" y="272"/>
                  </a:lnTo>
                  <a:lnTo>
                    <a:pt x="14" y="200"/>
                  </a:lnTo>
                  <a:lnTo>
                    <a:pt x="0" y="143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0" name="Freeform 78">
              <a:extLst>
                <a:ext uri="{FF2B5EF4-FFF2-40B4-BE49-F238E27FC236}">
                  <a16:creationId xmlns:a16="http://schemas.microsoft.com/office/drawing/2014/main" id="{A4600ACD-7B95-4906-9F1E-EC10A811D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842"/>
              <a:ext cx="229" cy="465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0"/>
                </a:cxn>
                <a:cxn ang="0">
                  <a:pos x="121" y="22"/>
                </a:cxn>
                <a:cxn ang="0">
                  <a:pos x="121" y="57"/>
                </a:cxn>
                <a:cxn ang="0">
                  <a:pos x="121" y="79"/>
                </a:cxn>
                <a:cxn ang="0">
                  <a:pos x="129" y="100"/>
                </a:cxn>
                <a:cxn ang="0">
                  <a:pos x="143" y="115"/>
                </a:cxn>
                <a:cxn ang="0">
                  <a:pos x="164" y="115"/>
                </a:cxn>
                <a:cxn ang="0">
                  <a:pos x="164" y="115"/>
                </a:cxn>
                <a:cxn ang="0">
                  <a:pos x="164" y="179"/>
                </a:cxn>
                <a:cxn ang="0">
                  <a:pos x="171" y="229"/>
                </a:cxn>
                <a:cxn ang="0">
                  <a:pos x="186" y="272"/>
                </a:cxn>
                <a:cxn ang="0">
                  <a:pos x="186" y="272"/>
                </a:cxn>
                <a:cxn ang="0">
                  <a:pos x="200" y="315"/>
                </a:cxn>
                <a:cxn ang="0">
                  <a:pos x="221" y="358"/>
                </a:cxn>
                <a:cxn ang="0">
                  <a:pos x="229" y="379"/>
                </a:cxn>
                <a:cxn ang="0">
                  <a:pos x="229" y="408"/>
                </a:cxn>
                <a:cxn ang="0">
                  <a:pos x="221" y="429"/>
                </a:cxn>
                <a:cxn ang="0">
                  <a:pos x="214" y="458"/>
                </a:cxn>
                <a:cxn ang="0">
                  <a:pos x="214" y="458"/>
                </a:cxn>
                <a:cxn ang="0">
                  <a:pos x="207" y="465"/>
                </a:cxn>
                <a:cxn ang="0">
                  <a:pos x="193" y="465"/>
                </a:cxn>
                <a:cxn ang="0">
                  <a:pos x="171" y="458"/>
                </a:cxn>
                <a:cxn ang="0">
                  <a:pos x="136" y="429"/>
                </a:cxn>
                <a:cxn ang="0">
                  <a:pos x="107" y="393"/>
                </a:cxn>
                <a:cxn ang="0">
                  <a:pos x="50" y="322"/>
                </a:cxn>
                <a:cxn ang="0">
                  <a:pos x="29" y="272"/>
                </a:cxn>
                <a:cxn ang="0">
                  <a:pos x="29" y="272"/>
                </a:cxn>
                <a:cxn ang="0">
                  <a:pos x="14" y="200"/>
                </a:cxn>
                <a:cxn ang="0">
                  <a:pos x="0" y="143"/>
                </a:cxn>
                <a:cxn ang="0">
                  <a:pos x="36" y="122"/>
                </a:cxn>
                <a:cxn ang="0">
                  <a:pos x="36" y="122"/>
                </a:cxn>
                <a:cxn ang="0">
                  <a:pos x="129" y="0"/>
                </a:cxn>
              </a:cxnLst>
              <a:rect l="0" t="0" r="r" b="b"/>
              <a:pathLst>
                <a:path w="229" h="465">
                  <a:moveTo>
                    <a:pt x="129" y="0"/>
                  </a:moveTo>
                  <a:lnTo>
                    <a:pt x="129" y="0"/>
                  </a:lnTo>
                  <a:lnTo>
                    <a:pt x="121" y="22"/>
                  </a:lnTo>
                  <a:lnTo>
                    <a:pt x="121" y="57"/>
                  </a:lnTo>
                  <a:lnTo>
                    <a:pt x="121" y="79"/>
                  </a:lnTo>
                  <a:lnTo>
                    <a:pt x="129" y="100"/>
                  </a:lnTo>
                  <a:lnTo>
                    <a:pt x="143" y="115"/>
                  </a:lnTo>
                  <a:lnTo>
                    <a:pt x="164" y="115"/>
                  </a:lnTo>
                  <a:lnTo>
                    <a:pt x="164" y="115"/>
                  </a:lnTo>
                  <a:lnTo>
                    <a:pt x="164" y="179"/>
                  </a:lnTo>
                  <a:lnTo>
                    <a:pt x="171" y="229"/>
                  </a:lnTo>
                  <a:lnTo>
                    <a:pt x="186" y="272"/>
                  </a:lnTo>
                  <a:lnTo>
                    <a:pt x="186" y="272"/>
                  </a:lnTo>
                  <a:lnTo>
                    <a:pt x="200" y="315"/>
                  </a:lnTo>
                  <a:lnTo>
                    <a:pt x="221" y="358"/>
                  </a:lnTo>
                  <a:lnTo>
                    <a:pt x="229" y="379"/>
                  </a:lnTo>
                  <a:lnTo>
                    <a:pt x="229" y="408"/>
                  </a:lnTo>
                  <a:lnTo>
                    <a:pt x="221" y="429"/>
                  </a:lnTo>
                  <a:lnTo>
                    <a:pt x="214" y="458"/>
                  </a:lnTo>
                  <a:lnTo>
                    <a:pt x="214" y="458"/>
                  </a:lnTo>
                  <a:lnTo>
                    <a:pt x="207" y="465"/>
                  </a:lnTo>
                  <a:lnTo>
                    <a:pt x="193" y="465"/>
                  </a:lnTo>
                  <a:lnTo>
                    <a:pt x="171" y="458"/>
                  </a:lnTo>
                  <a:lnTo>
                    <a:pt x="136" y="429"/>
                  </a:lnTo>
                  <a:lnTo>
                    <a:pt x="107" y="393"/>
                  </a:lnTo>
                  <a:lnTo>
                    <a:pt x="50" y="322"/>
                  </a:lnTo>
                  <a:lnTo>
                    <a:pt x="29" y="272"/>
                  </a:lnTo>
                  <a:lnTo>
                    <a:pt x="29" y="272"/>
                  </a:lnTo>
                  <a:lnTo>
                    <a:pt x="14" y="200"/>
                  </a:lnTo>
                  <a:lnTo>
                    <a:pt x="0" y="143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12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1" name="Freeform 79">
              <a:extLst>
                <a:ext uri="{FF2B5EF4-FFF2-40B4-BE49-F238E27FC236}">
                  <a16:creationId xmlns:a16="http://schemas.microsoft.com/office/drawing/2014/main" id="{5C9C473A-AAF9-481E-AB26-64538213B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2607"/>
              <a:ext cx="457" cy="593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393" y="143"/>
                </a:cxn>
                <a:cxn ang="0">
                  <a:pos x="393" y="143"/>
                </a:cxn>
                <a:cxn ang="0">
                  <a:pos x="400" y="136"/>
                </a:cxn>
                <a:cxn ang="0">
                  <a:pos x="414" y="136"/>
                </a:cxn>
                <a:cxn ang="0">
                  <a:pos x="422" y="136"/>
                </a:cxn>
                <a:cxn ang="0">
                  <a:pos x="436" y="150"/>
                </a:cxn>
                <a:cxn ang="0">
                  <a:pos x="443" y="171"/>
                </a:cxn>
                <a:cxn ang="0">
                  <a:pos x="457" y="200"/>
                </a:cxn>
                <a:cxn ang="0">
                  <a:pos x="457" y="200"/>
                </a:cxn>
                <a:cxn ang="0">
                  <a:pos x="393" y="372"/>
                </a:cxn>
                <a:cxn ang="0">
                  <a:pos x="350" y="493"/>
                </a:cxn>
                <a:cxn ang="0">
                  <a:pos x="322" y="536"/>
                </a:cxn>
                <a:cxn ang="0">
                  <a:pos x="300" y="564"/>
                </a:cxn>
                <a:cxn ang="0">
                  <a:pos x="264" y="586"/>
                </a:cxn>
                <a:cxn ang="0">
                  <a:pos x="229" y="593"/>
                </a:cxn>
                <a:cxn ang="0">
                  <a:pos x="229" y="593"/>
                </a:cxn>
                <a:cxn ang="0">
                  <a:pos x="214" y="593"/>
                </a:cxn>
                <a:cxn ang="0">
                  <a:pos x="200" y="572"/>
                </a:cxn>
                <a:cxn ang="0">
                  <a:pos x="164" y="514"/>
                </a:cxn>
                <a:cxn ang="0">
                  <a:pos x="129" y="429"/>
                </a:cxn>
                <a:cxn ang="0">
                  <a:pos x="86" y="443"/>
                </a:cxn>
                <a:cxn ang="0">
                  <a:pos x="86" y="443"/>
                </a:cxn>
                <a:cxn ang="0">
                  <a:pos x="71" y="429"/>
                </a:cxn>
                <a:cxn ang="0">
                  <a:pos x="57" y="386"/>
                </a:cxn>
                <a:cxn ang="0">
                  <a:pos x="29" y="27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29" y="114"/>
                </a:cxn>
                <a:cxn ang="0">
                  <a:pos x="57" y="121"/>
                </a:cxn>
                <a:cxn ang="0">
                  <a:pos x="129" y="114"/>
                </a:cxn>
                <a:cxn ang="0">
                  <a:pos x="193" y="100"/>
                </a:cxn>
                <a:cxn ang="0">
                  <a:pos x="264" y="78"/>
                </a:cxn>
                <a:cxn ang="0">
                  <a:pos x="372" y="28"/>
                </a:cxn>
                <a:cxn ang="0">
                  <a:pos x="414" y="0"/>
                </a:cxn>
              </a:cxnLst>
              <a:rect l="0" t="0" r="r" b="b"/>
              <a:pathLst>
                <a:path w="457" h="593">
                  <a:moveTo>
                    <a:pt x="414" y="0"/>
                  </a:moveTo>
                  <a:lnTo>
                    <a:pt x="393" y="143"/>
                  </a:lnTo>
                  <a:lnTo>
                    <a:pt x="393" y="143"/>
                  </a:lnTo>
                  <a:lnTo>
                    <a:pt x="400" y="136"/>
                  </a:lnTo>
                  <a:lnTo>
                    <a:pt x="414" y="136"/>
                  </a:lnTo>
                  <a:lnTo>
                    <a:pt x="422" y="136"/>
                  </a:lnTo>
                  <a:lnTo>
                    <a:pt x="436" y="150"/>
                  </a:lnTo>
                  <a:lnTo>
                    <a:pt x="443" y="171"/>
                  </a:lnTo>
                  <a:lnTo>
                    <a:pt x="457" y="200"/>
                  </a:lnTo>
                  <a:lnTo>
                    <a:pt x="457" y="200"/>
                  </a:lnTo>
                  <a:lnTo>
                    <a:pt x="393" y="372"/>
                  </a:lnTo>
                  <a:lnTo>
                    <a:pt x="350" y="493"/>
                  </a:lnTo>
                  <a:lnTo>
                    <a:pt x="322" y="536"/>
                  </a:lnTo>
                  <a:lnTo>
                    <a:pt x="300" y="564"/>
                  </a:lnTo>
                  <a:lnTo>
                    <a:pt x="264" y="586"/>
                  </a:lnTo>
                  <a:lnTo>
                    <a:pt x="229" y="593"/>
                  </a:lnTo>
                  <a:lnTo>
                    <a:pt x="229" y="593"/>
                  </a:lnTo>
                  <a:lnTo>
                    <a:pt x="214" y="593"/>
                  </a:lnTo>
                  <a:lnTo>
                    <a:pt x="200" y="572"/>
                  </a:lnTo>
                  <a:lnTo>
                    <a:pt x="164" y="514"/>
                  </a:lnTo>
                  <a:lnTo>
                    <a:pt x="129" y="429"/>
                  </a:lnTo>
                  <a:lnTo>
                    <a:pt x="86" y="443"/>
                  </a:lnTo>
                  <a:lnTo>
                    <a:pt x="86" y="443"/>
                  </a:lnTo>
                  <a:lnTo>
                    <a:pt x="71" y="429"/>
                  </a:lnTo>
                  <a:lnTo>
                    <a:pt x="57" y="386"/>
                  </a:lnTo>
                  <a:lnTo>
                    <a:pt x="29" y="27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9" y="114"/>
                  </a:lnTo>
                  <a:lnTo>
                    <a:pt x="57" y="121"/>
                  </a:lnTo>
                  <a:lnTo>
                    <a:pt x="129" y="114"/>
                  </a:lnTo>
                  <a:lnTo>
                    <a:pt x="193" y="100"/>
                  </a:lnTo>
                  <a:lnTo>
                    <a:pt x="264" y="78"/>
                  </a:lnTo>
                  <a:lnTo>
                    <a:pt x="372" y="28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2" name="Freeform 80">
              <a:extLst>
                <a:ext uri="{FF2B5EF4-FFF2-40B4-BE49-F238E27FC236}">
                  <a16:creationId xmlns:a16="http://schemas.microsoft.com/office/drawing/2014/main" id="{C5F5CB7E-BE1A-4110-AB07-C40D0A332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2607"/>
              <a:ext cx="457" cy="593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393" y="143"/>
                </a:cxn>
                <a:cxn ang="0">
                  <a:pos x="393" y="143"/>
                </a:cxn>
                <a:cxn ang="0">
                  <a:pos x="400" y="136"/>
                </a:cxn>
                <a:cxn ang="0">
                  <a:pos x="414" y="136"/>
                </a:cxn>
                <a:cxn ang="0">
                  <a:pos x="422" y="136"/>
                </a:cxn>
                <a:cxn ang="0">
                  <a:pos x="436" y="150"/>
                </a:cxn>
                <a:cxn ang="0">
                  <a:pos x="443" y="171"/>
                </a:cxn>
                <a:cxn ang="0">
                  <a:pos x="457" y="200"/>
                </a:cxn>
                <a:cxn ang="0">
                  <a:pos x="457" y="200"/>
                </a:cxn>
                <a:cxn ang="0">
                  <a:pos x="393" y="372"/>
                </a:cxn>
                <a:cxn ang="0">
                  <a:pos x="350" y="493"/>
                </a:cxn>
                <a:cxn ang="0">
                  <a:pos x="322" y="536"/>
                </a:cxn>
                <a:cxn ang="0">
                  <a:pos x="300" y="564"/>
                </a:cxn>
                <a:cxn ang="0">
                  <a:pos x="264" y="586"/>
                </a:cxn>
                <a:cxn ang="0">
                  <a:pos x="229" y="593"/>
                </a:cxn>
                <a:cxn ang="0">
                  <a:pos x="229" y="593"/>
                </a:cxn>
                <a:cxn ang="0">
                  <a:pos x="214" y="593"/>
                </a:cxn>
                <a:cxn ang="0">
                  <a:pos x="200" y="572"/>
                </a:cxn>
                <a:cxn ang="0">
                  <a:pos x="164" y="514"/>
                </a:cxn>
                <a:cxn ang="0">
                  <a:pos x="129" y="429"/>
                </a:cxn>
                <a:cxn ang="0">
                  <a:pos x="86" y="443"/>
                </a:cxn>
                <a:cxn ang="0">
                  <a:pos x="86" y="443"/>
                </a:cxn>
                <a:cxn ang="0">
                  <a:pos x="71" y="429"/>
                </a:cxn>
                <a:cxn ang="0">
                  <a:pos x="57" y="386"/>
                </a:cxn>
                <a:cxn ang="0">
                  <a:pos x="29" y="27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29" y="114"/>
                </a:cxn>
                <a:cxn ang="0">
                  <a:pos x="57" y="121"/>
                </a:cxn>
                <a:cxn ang="0">
                  <a:pos x="129" y="114"/>
                </a:cxn>
                <a:cxn ang="0">
                  <a:pos x="193" y="100"/>
                </a:cxn>
                <a:cxn ang="0">
                  <a:pos x="264" y="78"/>
                </a:cxn>
                <a:cxn ang="0">
                  <a:pos x="372" y="28"/>
                </a:cxn>
                <a:cxn ang="0">
                  <a:pos x="414" y="0"/>
                </a:cxn>
              </a:cxnLst>
              <a:rect l="0" t="0" r="r" b="b"/>
              <a:pathLst>
                <a:path w="457" h="593">
                  <a:moveTo>
                    <a:pt x="414" y="0"/>
                  </a:moveTo>
                  <a:lnTo>
                    <a:pt x="393" y="143"/>
                  </a:lnTo>
                  <a:lnTo>
                    <a:pt x="393" y="143"/>
                  </a:lnTo>
                  <a:lnTo>
                    <a:pt x="400" y="136"/>
                  </a:lnTo>
                  <a:lnTo>
                    <a:pt x="414" y="136"/>
                  </a:lnTo>
                  <a:lnTo>
                    <a:pt x="422" y="136"/>
                  </a:lnTo>
                  <a:lnTo>
                    <a:pt x="436" y="150"/>
                  </a:lnTo>
                  <a:lnTo>
                    <a:pt x="443" y="171"/>
                  </a:lnTo>
                  <a:lnTo>
                    <a:pt x="457" y="200"/>
                  </a:lnTo>
                  <a:lnTo>
                    <a:pt x="457" y="200"/>
                  </a:lnTo>
                  <a:lnTo>
                    <a:pt x="393" y="372"/>
                  </a:lnTo>
                  <a:lnTo>
                    <a:pt x="350" y="493"/>
                  </a:lnTo>
                  <a:lnTo>
                    <a:pt x="322" y="536"/>
                  </a:lnTo>
                  <a:lnTo>
                    <a:pt x="300" y="564"/>
                  </a:lnTo>
                  <a:lnTo>
                    <a:pt x="264" y="586"/>
                  </a:lnTo>
                  <a:lnTo>
                    <a:pt x="229" y="593"/>
                  </a:lnTo>
                  <a:lnTo>
                    <a:pt x="229" y="593"/>
                  </a:lnTo>
                  <a:lnTo>
                    <a:pt x="214" y="593"/>
                  </a:lnTo>
                  <a:lnTo>
                    <a:pt x="200" y="572"/>
                  </a:lnTo>
                  <a:lnTo>
                    <a:pt x="164" y="514"/>
                  </a:lnTo>
                  <a:lnTo>
                    <a:pt x="129" y="429"/>
                  </a:lnTo>
                  <a:lnTo>
                    <a:pt x="86" y="443"/>
                  </a:lnTo>
                  <a:lnTo>
                    <a:pt x="86" y="443"/>
                  </a:lnTo>
                  <a:lnTo>
                    <a:pt x="71" y="429"/>
                  </a:lnTo>
                  <a:lnTo>
                    <a:pt x="57" y="386"/>
                  </a:lnTo>
                  <a:lnTo>
                    <a:pt x="29" y="27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9" y="114"/>
                  </a:lnTo>
                  <a:lnTo>
                    <a:pt x="57" y="121"/>
                  </a:lnTo>
                  <a:lnTo>
                    <a:pt x="129" y="114"/>
                  </a:lnTo>
                  <a:lnTo>
                    <a:pt x="193" y="100"/>
                  </a:lnTo>
                  <a:lnTo>
                    <a:pt x="264" y="78"/>
                  </a:lnTo>
                  <a:lnTo>
                    <a:pt x="372" y="28"/>
                  </a:lnTo>
                  <a:lnTo>
                    <a:pt x="4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3" name="Freeform 81">
              <a:extLst>
                <a:ext uri="{FF2B5EF4-FFF2-40B4-BE49-F238E27FC236}">
                  <a16:creationId xmlns:a16="http://schemas.microsoft.com/office/drawing/2014/main" id="{1BDF4C81-24A1-43AD-8FA3-E17BBE436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3" y="2200"/>
              <a:ext cx="193" cy="63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29" y="150"/>
                </a:cxn>
                <a:cxn ang="0">
                  <a:pos x="22" y="285"/>
                </a:cxn>
                <a:cxn ang="0">
                  <a:pos x="7" y="343"/>
                </a:cxn>
                <a:cxn ang="0">
                  <a:pos x="0" y="400"/>
                </a:cxn>
                <a:cxn ang="0">
                  <a:pos x="0" y="400"/>
                </a:cxn>
                <a:cxn ang="0">
                  <a:pos x="7" y="428"/>
                </a:cxn>
                <a:cxn ang="0">
                  <a:pos x="36" y="500"/>
                </a:cxn>
                <a:cxn ang="0">
                  <a:pos x="65" y="536"/>
                </a:cxn>
                <a:cxn ang="0">
                  <a:pos x="100" y="578"/>
                </a:cxn>
                <a:cxn ang="0">
                  <a:pos x="143" y="614"/>
                </a:cxn>
                <a:cxn ang="0">
                  <a:pos x="193" y="636"/>
                </a:cxn>
                <a:cxn ang="0">
                  <a:pos x="193" y="636"/>
                </a:cxn>
                <a:cxn ang="0">
                  <a:pos x="172" y="621"/>
                </a:cxn>
                <a:cxn ang="0">
                  <a:pos x="122" y="571"/>
                </a:cxn>
                <a:cxn ang="0">
                  <a:pos x="93" y="543"/>
                </a:cxn>
                <a:cxn ang="0">
                  <a:pos x="65" y="500"/>
                </a:cxn>
                <a:cxn ang="0">
                  <a:pos x="43" y="457"/>
                </a:cxn>
                <a:cxn ang="0">
                  <a:pos x="36" y="407"/>
                </a:cxn>
                <a:cxn ang="0">
                  <a:pos x="36" y="407"/>
                </a:cxn>
                <a:cxn ang="0">
                  <a:pos x="36" y="364"/>
                </a:cxn>
                <a:cxn ang="0">
                  <a:pos x="50" y="257"/>
                </a:cxn>
                <a:cxn ang="0">
                  <a:pos x="50" y="121"/>
                </a:cxn>
                <a:cxn ang="0">
                  <a:pos x="50" y="57"/>
                </a:cxn>
                <a:cxn ang="0">
                  <a:pos x="36" y="0"/>
                </a:cxn>
              </a:cxnLst>
              <a:rect l="0" t="0" r="r" b="b"/>
              <a:pathLst>
                <a:path w="193" h="636">
                  <a:moveTo>
                    <a:pt x="36" y="0"/>
                  </a:moveTo>
                  <a:lnTo>
                    <a:pt x="36" y="0"/>
                  </a:lnTo>
                  <a:lnTo>
                    <a:pt x="29" y="150"/>
                  </a:lnTo>
                  <a:lnTo>
                    <a:pt x="22" y="285"/>
                  </a:lnTo>
                  <a:lnTo>
                    <a:pt x="7" y="343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7" y="428"/>
                  </a:lnTo>
                  <a:lnTo>
                    <a:pt x="36" y="500"/>
                  </a:lnTo>
                  <a:lnTo>
                    <a:pt x="65" y="536"/>
                  </a:lnTo>
                  <a:lnTo>
                    <a:pt x="100" y="578"/>
                  </a:lnTo>
                  <a:lnTo>
                    <a:pt x="143" y="614"/>
                  </a:lnTo>
                  <a:lnTo>
                    <a:pt x="193" y="636"/>
                  </a:lnTo>
                  <a:lnTo>
                    <a:pt x="193" y="636"/>
                  </a:lnTo>
                  <a:lnTo>
                    <a:pt x="172" y="621"/>
                  </a:lnTo>
                  <a:lnTo>
                    <a:pt x="122" y="571"/>
                  </a:lnTo>
                  <a:lnTo>
                    <a:pt x="93" y="543"/>
                  </a:lnTo>
                  <a:lnTo>
                    <a:pt x="65" y="500"/>
                  </a:lnTo>
                  <a:lnTo>
                    <a:pt x="43" y="457"/>
                  </a:lnTo>
                  <a:lnTo>
                    <a:pt x="36" y="407"/>
                  </a:lnTo>
                  <a:lnTo>
                    <a:pt x="36" y="407"/>
                  </a:lnTo>
                  <a:lnTo>
                    <a:pt x="36" y="364"/>
                  </a:lnTo>
                  <a:lnTo>
                    <a:pt x="50" y="257"/>
                  </a:lnTo>
                  <a:lnTo>
                    <a:pt x="50" y="121"/>
                  </a:lnTo>
                  <a:lnTo>
                    <a:pt x="50" y="5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4" name="Freeform 82">
              <a:extLst>
                <a:ext uri="{FF2B5EF4-FFF2-40B4-BE49-F238E27FC236}">
                  <a16:creationId xmlns:a16="http://schemas.microsoft.com/office/drawing/2014/main" id="{5805FBE0-1D4B-431E-91E6-0EDA6519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3" y="2200"/>
              <a:ext cx="193" cy="63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29" y="150"/>
                </a:cxn>
                <a:cxn ang="0">
                  <a:pos x="22" y="285"/>
                </a:cxn>
                <a:cxn ang="0">
                  <a:pos x="7" y="343"/>
                </a:cxn>
                <a:cxn ang="0">
                  <a:pos x="0" y="400"/>
                </a:cxn>
                <a:cxn ang="0">
                  <a:pos x="0" y="400"/>
                </a:cxn>
                <a:cxn ang="0">
                  <a:pos x="7" y="428"/>
                </a:cxn>
                <a:cxn ang="0">
                  <a:pos x="36" y="500"/>
                </a:cxn>
                <a:cxn ang="0">
                  <a:pos x="65" y="536"/>
                </a:cxn>
                <a:cxn ang="0">
                  <a:pos x="100" y="578"/>
                </a:cxn>
                <a:cxn ang="0">
                  <a:pos x="143" y="614"/>
                </a:cxn>
                <a:cxn ang="0">
                  <a:pos x="193" y="636"/>
                </a:cxn>
                <a:cxn ang="0">
                  <a:pos x="193" y="636"/>
                </a:cxn>
                <a:cxn ang="0">
                  <a:pos x="172" y="621"/>
                </a:cxn>
                <a:cxn ang="0">
                  <a:pos x="122" y="571"/>
                </a:cxn>
                <a:cxn ang="0">
                  <a:pos x="93" y="543"/>
                </a:cxn>
                <a:cxn ang="0">
                  <a:pos x="65" y="500"/>
                </a:cxn>
                <a:cxn ang="0">
                  <a:pos x="43" y="457"/>
                </a:cxn>
                <a:cxn ang="0">
                  <a:pos x="36" y="407"/>
                </a:cxn>
                <a:cxn ang="0">
                  <a:pos x="36" y="407"/>
                </a:cxn>
                <a:cxn ang="0">
                  <a:pos x="36" y="364"/>
                </a:cxn>
                <a:cxn ang="0">
                  <a:pos x="50" y="257"/>
                </a:cxn>
                <a:cxn ang="0">
                  <a:pos x="50" y="121"/>
                </a:cxn>
                <a:cxn ang="0">
                  <a:pos x="50" y="57"/>
                </a:cxn>
                <a:cxn ang="0">
                  <a:pos x="36" y="0"/>
                </a:cxn>
              </a:cxnLst>
              <a:rect l="0" t="0" r="r" b="b"/>
              <a:pathLst>
                <a:path w="193" h="636">
                  <a:moveTo>
                    <a:pt x="36" y="0"/>
                  </a:moveTo>
                  <a:lnTo>
                    <a:pt x="36" y="0"/>
                  </a:lnTo>
                  <a:lnTo>
                    <a:pt x="29" y="150"/>
                  </a:lnTo>
                  <a:lnTo>
                    <a:pt x="22" y="285"/>
                  </a:lnTo>
                  <a:lnTo>
                    <a:pt x="7" y="343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7" y="428"/>
                  </a:lnTo>
                  <a:lnTo>
                    <a:pt x="36" y="500"/>
                  </a:lnTo>
                  <a:lnTo>
                    <a:pt x="65" y="536"/>
                  </a:lnTo>
                  <a:lnTo>
                    <a:pt x="100" y="578"/>
                  </a:lnTo>
                  <a:lnTo>
                    <a:pt x="143" y="614"/>
                  </a:lnTo>
                  <a:lnTo>
                    <a:pt x="193" y="636"/>
                  </a:lnTo>
                  <a:lnTo>
                    <a:pt x="193" y="636"/>
                  </a:lnTo>
                  <a:lnTo>
                    <a:pt x="172" y="621"/>
                  </a:lnTo>
                  <a:lnTo>
                    <a:pt x="122" y="571"/>
                  </a:lnTo>
                  <a:lnTo>
                    <a:pt x="93" y="543"/>
                  </a:lnTo>
                  <a:lnTo>
                    <a:pt x="65" y="500"/>
                  </a:lnTo>
                  <a:lnTo>
                    <a:pt x="43" y="457"/>
                  </a:lnTo>
                  <a:lnTo>
                    <a:pt x="36" y="407"/>
                  </a:lnTo>
                  <a:lnTo>
                    <a:pt x="36" y="407"/>
                  </a:lnTo>
                  <a:lnTo>
                    <a:pt x="36" y="364"/>
                  </a:lnTo>
                  <a:lnTo>
                    <a:pt x="50" y="257"/>
                  </a:lnTo>
                  <a:lnTo>
                    <a:pt x="50" y="121"/>
                  </a:lnTo>
                  <a:lnTo>
                    <a:pt x="50" y="57"/>
                  </a:lnTo>
                  <a:lnTo>
                    <a:pt x="3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5" name="Freeform 83">
              <a:extLst>
                <a:ext uri="{FF2B5EF4-FFF2-40B4-BE49-F238E27FC236}">
                  <a16:creationId xmlns:a16="http://schemas.microsoft.com/office/drawing/2014/main" id="{F8E1C285-D6B1-463A-AFBC-92E218165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" y="1957"/>
              <a:ext cx="135" cy="271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135" y="0"/>
                </a:cxn>
                <a:cxn ang="0">
                  <a:pos x="100" y="85"/>
                </a:cxn>
                <a:cxn ang="0">
                  <a:pos x="71" y="157"/>
                </a:cxn>
                <a:cxn ang="0">
                  <a:pos x="57" y="235"/>
                </a:cxn>
                <a:cxn ang="0">
                  <a:pos x="57" y="235"/>
                </a:cxn>
                <a:cxn ang="0">
                  <a:pos x="28" y="150"/>
                </a:cxn>
                <a:cxn ang="0">
                  <a:pos x="14" y="7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7" y="21"/>
                </a:cxn>
                <a:cxn ang="0">
                  <a:pos x="0" y="85"/>
                </a:cxn>
                <a:cxn ang="0">
                  <a:pos x="7" y="128"/>
                </a:cxn>
                <a:cxn ang="0">
                  <a:pos x="14" y="171"/>
                </a:cxn>
                <a:cxn ang="0">
                  <a:pos x="28" y="221"/>
                </a:cxn>
                <a:cxn ang="0">
                  <a:pos x="50" y="271"/>
                </a:cxn>
                <a:cxn ang="0">
                  <a:pos x="50" y="271"/>
                </a:cxn>
                <a:cxn ang="0">
                  <a:pos x="85" y="157"/>
                </a:cxn>
                <a:cxn ang="0">
                  <a:pos x="114" y="64"/>
                </a:cxn>
                <a:cxn ang="0">
                  <a:pos x="135" y="0"/>
                </a:cxn>
              </a:cxnLst>
              <a:rect l="0" t="0" r="r" b="b"/>
              <a:pathLst>
                <a:path w="135" h="271">
                  <a:moveTo>
                    <a:pt x="135" y="0"/>
                  </a:moveTo>
                  <a:lnTo>
                    <a:pt x="135" y="0"/>
                  </a:lnTo>
                  <a:lnTo>
                    <a:pt x="100" y="85"/>
                  </a:lnTo>
                  <a:lnTo>
                    <a:pt x="71" y="157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28" y="150"/>
                  </a:lnTo>
                  <a:lnTo>
                    <a:pt x="14" y="7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1"/>
                  </a:lnTo>
                  <a:lnTo>
                    <a:pt x="0" y="85"/>
                  </a:lnTo>
                  <a:lnTo>
                    <a:pt x="7" y="128"/>
                  </a:lnTo>
                  <a:lnTo>
                    <a:pt x="14" y="171"/>
                  </a:lnTo>
                  <a:lnTo>
                    <a:pt x="28" y="221"/>
                  </a:lnTo>
                  <a:lnTo>
                    <a:pt x="50" y="271"/>
                  </a:lnTo>
                  <a:lnTo>
                    <a:pt x="50" y="271"/>
                  </a:lnTo>
                  <a:lnTo>
                    <a:pt x="85" y="157"/>
                  </a:lnTo>
                  <a:lnTo>
                    <a:pt x="114" y="6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6" name="Freeform 84">
              <a:extLst>
                <a:ext uri="{FF2B5EF4-FFF2-40B4-BE49-F238E27FC236}">
                  <a16:creationId xmlns:a16="http://schemas.microsoft.com/office/drawing/2014/main" id="{0551A189-0165-42EE-A60C-2D9D82AD8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" y="1957"/>
              <a:ext cx="135" cy="271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135" y="0"/>
                </a:cxn>
                <a:cxn ang="0">
                  <a:pos x="100" y="85"/>
                </a:cxn>
                <a:cxn ang="0">
                  <a:pos x="71" y="157"/>
                </a:cxn>
                <a:cxn ang="0">
                  <a:pos x="57" y="235"/>
                </a:cxn>
                <a:cxn ang="0">
                  <a:pos x="57" y="235"/>
                </a:cxn>
                <a:cxn ang="0">
                  <a:pos x="28" y="150"/>
                </a:cxn>
                <a:cxn ang="0">
                  <a:pos x="14" y="7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7" y="21"/>
                </a:cxn>
                <a:cxn ang="0">
                  <a:pos x="0" y="85"/>
                </a:cxn>
                <a:cxn ang="0">
                  <a:pos x="7" y="128"/>
                </a:cxn>
                <a:cxn ang="0">
                  <a:pos x="14" y="171"/>
                </a:cxn>
                <a:cxn ang="0">
                  <a:pos x="28" y="221"/>
                </a:cxn>
                <a:cxn ang="0">
                  <a:pos x="50" y="271"/>
                </a:cxn>
                <a:cxn ang="0">
                  <a:pos x="50" y="271"/>
                </a:cxn>
                <a:cxn ang="0">
                  <a:pos x="85" y="157"/>
                </a:cxn>
                <a:cxn ang="0">
                  <a:pos x="114" y="64"/>
                </a:cxn>
                <a:cxn ang="0">
                  <a:pos x="135" y="0"/>
                </a:cxn>
              </a:cxnLst>
              <a:rect l="0" t="0" r="r" b="b"/>
              <a:pathLst>
                <a:path w="135" h="271">
                  <a:moveTo>
                    <a:pt x="135" y="0"/>
                  </a:moveTo>
                  <a:lnTo>
                    <a:pt x="135" y="0"/>
                  </a:lnTo>
                  <a:lnTo>
                    <a:pt x="100" y="85"/>
                  </a:lnTo>
                  <a:lnTo>
                    <a:pt x="71" y="157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28" y="150"/>
                  </a:lnTo>
                  <a:lnTo>
                    <a:pt x="14" y="7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1"/>
                  </a:lnTo>
                  <a:lnTo>
                    <a:pt x="0" y="85"/>
                  </a:lnTo>
                  <a:lnTo>
                    <a:pt x="7" y="128"/>
                  </a:lnTo>
                  <a:lnTo>
                    <a:pt x="14" y="171"/>
                  </a:lnTo>
                  <a:lnTo>
                    <a:pt x="28" y="221"/>
                  </a:lnTo>
                  <a:lnTo>
                    <a:pt x="50" y="271"/>
                  </a:lnTo>
                  <a:lnTo>
                    <a:pt x="50" y="271"/>
                  </a:lnTo>
                  <a:lnTo>
                    <a:pt x="85" y="157"/>
                  </a:lnTo>
                  <a:lnTo>
                    <a:pt x="114" y="64"/>
                  </a:lnTo>
                  <a:lnTo>
                    <a:pt x="135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7" name="Freeform 85">
              <a:extLst>
                <a:ext uri="{FF2B5EF4-FFF2-40B4-BE49-F238E27FC236}">
                  <a16:creationId xmlns:a16="http://schemas.microsoft.com/office/drawing/2014/main" id="{2E757346-A6A5-4017-85CF-67E22FAF4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1263"/>
              <a:ext cx="107" cy="57"/>
            </a:xfrm>
            <a:custGeom>
              <a:avLst/>
              <a:gdLst/>
              <a:ahLst/>
              <a:cxnLst>
                <a:cxn ang="0">
                  <a:pos x="14" y="57"/>
                </a:cxn>
                <a:cxn ang="0">
                  <a:pos x="14" y="57"/>
                </a:cxn>
                <a:cxn ang="0">
                  <a:pos x="7" y="50"/>
                </a:cxn>
                <a:cxn ang="0">
                  <a:pos x="7" y="36"/>
                </a:cxn>
                <a:cxn ang="0">
                  <a:pos x="14" y="22"/>
                </a:cxn>
                <a:cxn ang="0">
                  <a:pos x="35" y="15"/>
                </a:cxn>
                <a:cxn ang="0">
                  <a:pos x="35" y="15"/>
                </a:cxn>
                <a:cxn ang="0">
                  <a:pos x="64" y="15"/>
                </a:cxn>
                <a:cxn ang="0">
                  <a:pos x="85" y="15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15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57" y="0"/>
                </a:cxn>
                <a:cxn ang="0">
                  <a:pos x="21" y="7"/>
                </a:cxn>
                <a:cxn ang="0">
                  <a:pos x="7" y="15"/>
                </a:cxn>
                <a:cxn ang="0">
                  <a:pos x="0" y="22"/>
                </a:cxn>
                <a:cxn ang="0">
                  <a:pos x="0" y="36"/>
                </a:cxn>
                <a:cxn ang="0">
                  <a:pos x="14" y="57"/>
                </a:cxn>
              </a:cxnLst>
              <a:rect l="0" t="0" r="r" b="b"/>
              <a:pathLst>
                <a:path w="107" h="57">
                  <a:moveTo>
                    <a:pt x="14" y="57"/>
                  </a:moveTo>
                  <a:lnTo>
                    <a:pt x="14" y="57"/>
                  </a:lnTo>
                  <a:lnTo>
                    <a:pt x="7" y="50"/>
                  </a:lnTo>
                  <a:lnTo>
                    <a:pt x="7" y="36"/>
                  </a:lnTo>
                  <a:lnTo>
                    <a:pt x="14" y="22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64" y="15"/>
                  </a:lnTo>
                  <a:lnTo>
                    <a:pt x="85" y="15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15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57" y="0"/>
                  </a:lnTo>
                  <a:lnTo>
                    <a:pt x="21" y="7"/>
                  </a:lnTo>
                  <a:lnTo>
                    <a:pt x="7" y="15"/>
                  </a:lnTo>
                  <a:lnTo>
                    <a:pt x="0" y="22"/>
                  </a:lnTo>
                  <a:lnTo>
                    <a:pt x="0" y="36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8" name="Freeform 86">
              <a:extLst>
                <a:ext uri="{FF2B5EF4-FFF2-40B4-BE49-F238E27FC236}">
                  <a16:creationId xmlns:a16="http://schemas.microsoft.com/office/drawing/2014/main" id="{0CD25CE8-BE41-4BE2-8EB2-330E86975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" y="1263"/>
              <a:ext cx="107" cy="57"/>
            </a:xfrm>
            <a:custGeom>
              <a:avLst/>
              <a:gdLst/>
              <a:ahLst/>
              <a:cxnLst>
                <a:cxn ang="0">
                  <a:pos x="14" y="57"/>
                </a:cxn>
                <a:cxn ang="0">
                  <a:pos x="14" y="57"/>
                </a:cxn>
                <a:cxn ang="0">
                  <a:pos x="7" y="50"/>
                </a:cxn>
                <a:cxn ang="0">
                  <a:pos x="7" y="36"/>
                </a:cxn>
                <a:cxn ang="0">
                  <a:pos x="14" y="22"/>
                </a:cxn>
                <a:cxn ang="0">
                  <a:pos x="35" y="15"/>
                </a:cxn>
                <a:cxn ang="0">
                  <a:pos x="35" y="15"/>
                </a:cxn>
                <a:cxn ang="0">
                  <a:pos x="64" y="15"/>
                </a:cxn>
                <a:cxn ang="0">
                  <a:pos x="85" y="15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15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57" y="0"/>
                </a:cxn>
                <a:cxn ang="0">
                  <a:pos x="21" y="7"/>
                </a:cxn>
                <a:cxn ang="0">
                  <a:pos x="7" y="15"/>
                </a:cxn>
                <a:cxn ang="0">
                  <a:pos x="0" y="22"/>
                </a:cxn>
                <a:cxn ang="0">
                  <a:pos x="0" y="36"/>
                </a:cxn>
                <a:cxn ang="0">
                  <a:pos x="14" y="57"/>
                </a:cxn>
              </a:cxnLst>
              <a:rect l="0" t="0" r="r" b="b"/>
              <a:pathLst>
                <a:path w="107" h="57">
                  <a:moveTo>
                    <a:pt x="14" y="57"/>
                  </a:moveTo>
                  <a:lnTo>
                    <a:pt x="14" y="57"/>
                  </a:lnTo>
                  <a:lnTo>
                    <a:pt x="7" y="50"/>
                  </a:lnTo>
                  <a:lnTo>
                    <a:pt x="7" y="36"/>
                  </a:lnTo>
                  <a:lnTo>
                    <a:pt x="14" y="22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64" y="15"/>
                  </a:lnTo>
                  <a:lnTo>
                    <a:pt x="85" y="15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15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57" y="0"/>
                  </a:lnTo>
                  <a:lnTo>
                    <a:pt x="21" y="7"/>
                  </a:lnTo>
                  <a:lnTo>
                    <a:pt x="7" y="15"/>
                  </a:lnTo>
                  <a:lnTo>
                    <a:pt x="0" y="22"/>
                  </a:lnTo>
                  <a:lnTo>
                    <a:pt x="0" y="36"/>
                  </a:lnTo>
                  <a:lnTo>
                    <a:pt x="14" y="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89" name="Freeform 87">
              <a:extLst>
                <a:ext uri="{FF2B5EF4-FFF2-40B4-BE49-F238E27FC236}">
                  <a16:creationId xmlns:a16="http://schemas.microsoft.com/office/drawing/2014/main" id="{BC17A797-9E5E-45A2-92A3-38C8166B2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235"/>
              <a:ext cx="28" cy="29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28" y="15"/>
                </a:cxn>
                <a:cxn ang="0">
                  <a:pos x="21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7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lnTo>
                    <a:pt x="28" y="15"/>
                  </a:lnTo>
                  <a:lnTo>
                    <a:pt x="21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7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0" name="Freeform 88">
              <a:extLst>
                <a:ext uri="{FF2B5EF4-FFF2-40B4-BE49-F238E27FC236}">
                  <a16:creationId xmlns:a16="http://schemas.microsoft.com/office/drawing/2014/main" id="{56E1B48F-C53E-4BE4-8E69-C3666A54F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235"/>
              <a:ext cx="28" cy="29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28" y="15"/>
                </a:cxn>
                <a:cxn ang="0">
                  <a:pos x="21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7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lnTo>
                    <a:pt x="28" y="15"/>
                  </a:lnTo>
                  <a:lnTo>
                    <a:pt x="21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7"/>
                  </a:lnTo>
                  <a:lnTo>
                    <a:pt x="28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1" name="Freeform 89">
              <a:extLst>
                <a:ext uri="{FF2B5EF4-FFF2-40B4-BE49-F238E27FC236}">
                  <a16:creationId xmlns:a16="http://schemas.microsoft.com/office/drawing/2014/main" id="{B2F42A90-C3A3-4533-ABE0-9A17ED1B0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" y="2471"/>
              <a:ext cx="29" cy="22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9" y="22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0"/>
                </a:cxn>
                <a:cxn ang="0">
                  <a:pos x="29" y="14"/>
                </a:cxn>
              </a:cxnLst>
              <a:rect l="0" t="0" r="r" b="b"/>
              <a:pathLst>
                <a:path w="29" h="22">
                  <a:moveTo>
                    <a:pt x="29" y="14"/>
                  </a:moveTo>
                  <a:lnTo>
                    <a:pt x="29" y="14"/>
                  </a:lnTo>
                  <a:lnTo>
                    <a:pt x="29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0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2" name="Freeform 90">
              <a:extLst>
                <a:ext uri="{FF2B5EF4-FFF2-40B4-BE49-F238E27FC236}">
                  <a16:creationId xmlns:a16="http://schemas.microsoft.com/office/drawing/2014/main" id="{FBE8AE5B-150A-4D0C-BE3D-3ACC7593B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" y="2471"/>
              <a:ext cx="29" cy="22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9" y="22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0"/>
                </a:cxn>
                <a:cxn ang="0">
                  <a:pos x="29" y="14"/>
                </a:cxn>
              </a:cxnLst>
              <a:rect l="0" t="0" r="r" b="b"/>
              <a:pathLst>
                <a:path w="29" h="22">
                  <a:moveTo>
                    <a:pt x="29" y="14"/>
                  </a:moveTo>
                  <a:lnTo>
                    <a:pt x="29" y="14"/>
                  </a:lnTo>
                  <a:lnTo>
                    <a:pt x="29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0"/>
                  </a:lnTo>
                  <a:lnTo>
                    <a:pt x="29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3" name="Freeform 91">
              <a:extLst>
                <a:ext uri="{FF2B5EF4-FFF2-40B4-BE49-F238E27FC236}">
                  <a16:creationId xmlns:a16="http://schemas.microsoft.com/office/drawing/2014/main" id="{0E432C97-018C-482D-B126-BDE76A90E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" y="2693"/>
              <a:ext cx="22" cy="21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1"/>
                </a:cxn>
                <a:cxn ang="0">
                  <a:pos x="15" y="21"/>
                </a:cxn>
                <a:cxn ang="0">
                  <a:pos x="15" y="21"/>
                </a:cxn>
                <a:cxn ang="0">
                  <a:pos x="0" y="21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2" y="14"/>
                </a:cxn>
              </a:cxnLst>
              <a:rect l="0" t="0" r="r" b="b"/>
              <a:pathLst>
                <a:path w="22" h="21">
                  <a:moveTo>
                    <a:pt x="22" y="14"/>
                  </a:moveTo>
                  <a:lnTo>
                    <a:pt x="22" y="14"/>
                  </a:lnTo>
                  <a:lnTo>
                    <a:pt x="22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4" name="Freeform 92">
              <a:extLst>
                <a:ext uri="{FF2B5EF4-FFF2-40B4-BE49-F238E27FC236}">
                  <a16:creationId xmlns:a16="http://schemas.microsoft.com/office/drawing/2014/main" id="{2FA54BEE-E372-420B-A66A-DD9CB265F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" y="2693"/>
              <a:ext cx="22" cy="21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1"/>
                </a:cxn>
                <a:cxn ang="0">
                  <a:pos x="15" y="21"/>
                </a:cxn>
                <a:cxn ang="0">
                  <a:pos x="15" y="21"/>
                </a:cxn>
                <a:cxn ang="0">
                  <a:pos x="0" y="21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2" y="14"/>
                </a:cxn>
              </a:cxnLst>
              <a:rect l="0" t="0" r="r" b="b"/>
              <a:pathLst>
                <a:path w="22" h="21">
                  <a:moveTo>
                    <a:pt x="22" y="14"/>
                  </a:moveTo>
                  <a:lnTo>
                    <a:pt x="22" y="14"/>
                  </a:lnTo>
                  <a:lnTo>
                    <a:pt x="22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5" name="Freeform 93">
              <a:extLst>
                <a:ext uri="{FF2B5EF4-FFF2-40B4-BE49-F238E27FC236}">
                  <a16:creationId xmlns:a16="http://schemas.microsoft.com/office/drawing/2014/main" id="{8956A91E-2A04-4D0F-A9B4-0EEB161C0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" y="2878"/>
              <a:ext cx="29" cy="29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9" y="15"/>
                </a:cxn>
                <a:cxn ang="0">
                  <a:pos x="22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7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2" y="8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lnTo>
                    <a:pt x="29" y="15"/>
                  </a:lnTo>
                  <a:lnTo>
                    <a:pt x="22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7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2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6" name="Freeform 94">
              <a:extLst>
                <a:ext uri="{FF2B5EF4-FFF2-40B4-BE49-F238E27FC236}">
                  <a16:creationId xmlns:a16="http://schemas.microsoft.com/office/drawing/2014/main" id="{51048227-692E-4CC1-BBEF-3B040C936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" y="2878"/>
              <a:ext cx="29" cy="29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9" y="15"/>
                </a:cxn>
                <a:cxn ang="0">
                  <a:pos x="22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7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2" y="8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lnTo>
                    <a:pt x="29" y="15"/>
                  </a:lnTo>
                  <a:lnTo>
                    <a:pt x="22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7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2" y="8"/>
                  </a:lnTo>
                  <a:lnTo>
                    <a:pt x="29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7" name="Freeform 95">
              <a:extLst>
                <a:ext uri="{FF2B5EF4-FFF2-40B4-BE49-F238E27FC236}">
                  <a16:creationId xmlns:a16="http://schemas.microsoft.com/office/drawing/2014/main" id="{5C9F2BFE-9E94-49D6-BAB3-B0C27669C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" y="3300"/>
              <a:ext cx="22" cy="29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9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0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7"/>
                </a:cxn>
                <a:cxn ang="0">
                  <a:pos x="22" y="14"/>
                </a:cxn>
              </a:cxnLst>
              <a:rect l="0" t="0" r="r" b="b"/>
              <a:pathLst>
                <a:path w="22" h="29">
                  <a:moveTo>
                    <a:pt x="22" y="14"/>
                  </a:moveTo>
                  <a:lnTo>
                    <a:pt x="22" y="14"/>
                  </a:lnTo>
                  <a:lnTo>
                    <a:pt x="22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7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8" name="Freeform 96">
              <a:extLst>
                <a:ext uri="{FF2B5EF4-FFF2-40B4-BE49-F238E27FC236}">
                  <a16:creationId xmlns:a16="http://schemas.microsoft.com/office/drawing/2014/main" id="{88A5ECFD-E62A-4177-A68B-01C59D6C3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" y="3300"/>
              <a:ext cx="22" cy="29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9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0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7"/>
                </a:cxn>
                <a:cxn ang="0">
                  <a:pos x="22" y="14"/>
                </a:cxn>
              </a:cxnLst>
              <a:rect l="0" t="0" r="r" b="b"/>
              <a:pathLst>
                <a:path w="22" h="29">
                  <a:moveTo>
                    <a:pt x="22" y="14"/>
                  </a:moveTo>
                  <a:lnTo>
                    <a:pt x="22" y="14"/>
                  </a:lnTo>
                  <a:lnTo>
                    <a:pt x="22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7"/>
                  </a:lnTo>
                  <a:lnTo>
                    <a:pt x="22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99" name="Freeform 97">
              <a:extLst>
                <a:ext uri="{FF2B5EF4-FFF2-40B4-BE49-F238E27FC236}">
                  <a16:creationId xmlns:a16="http://schemas.microsoft.com/office/drawing/2014/main" id="{B3609FDC-62FB-489F-A79F-E5A52720B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1035"/>
              <a:ext cx="721" cy="2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2" y="28"/>
                </a:cxn>
                <a:cxn ang="0">
                  <a:pos x="193" y="64"/>
                </a:cxn>
                <a:cxn ang="0">
                  <a:pos x="307" y="114"/>
                </a:cxn>
                <a:cxn ang="0">
                  <a:pos x="307" y="114"/>
                </a:cxn>
                <a:cxn ang="0">
                  <a:pos x="371" y="143"/>
                </a:cxn>
                <a:cxn ang="0">
                  <a:pos x="428" y="164"/>
                </a:cxn>
                <a:cxn ang="0">
                  <a:pos x="486" y="178"/>
                </a:cxn>
                <a:cxn ang="0">
                  <a:pos x="543" y="178"/>
                </a:cxn>
                <a:cxn ang="0">
                  <a:pos x="593" y="171"/>
                </a:cxn>
                <a:cxn ang="0">
                  <a:pos x="643" y="157"/>
                </a:cxn>
                <a:cxn ang="0">
                  <a:pos x="686" y="135"/>
                </a:cxn>
                <a:cxn ang="0">
                  <a:pos x="721" y="100"/>
                </a:cxn>
                <a:cxn ang="0">
                  <a:pos x="721" y="100"/>
                </a:cxn>
                <a:cxn ang="0">
                  <a:pos x="714" y="114"/>
                </a:cxn>
                <a:cxn ang="0">
                  <a:pos x="707" y="135"/>
                </a:cxn>
                <a:cxn ang="0">
                  <a:pos x="686" y="164"/>
                </a:cxn>
                <a:cxn ang="0">
                  <a:pos x="657" y="185"/>
                </a:cxn>
                <a:cxn ang="0">
                  <a:pos x="614" y="200"/>
                </a:cxn>
                <a:cxn ang="0">
                  <a:pos x="557" y="214"/>
                </a:cxn>
                <a:cxn ang="0">
                  <a:pos x="486" y="221"/>
                </a:cxn>
                <a:cxn ang="0">
                  <a:pos x="486" y="221"/>
                </a:cxn>
                <a:cxn ang="0">
                  <a:pos x="421" y="214"/>
                </a:cxn>
                <a:cxn ang="0">
                  <a:pos x="371" y="200"/>
                </a:cxn>
                <a:cxn ang="0">
                  <a:pos x="328" y="185"/>
                </a:cxn>
                <a:cxn ang="0">
                  <a:pos x="293" y="157"/>
                </a:cxn>
                <a:cxn ang="0">
                  <a:pos x="185" y="93"/>
                </a:cxn>
                <a:cxn ang="0">
                  <a:pos x="107" y="50"/>
                </a:cxn>
                <a:cxn ang="0">
                  <a:pos x="0" y="0"/>
                </a:cxn>
              </a:cxnLst>
              <a:rect l="0" t="0" r="r" b="b"/>
              <a:pathLst>
                <a:path w="721" h="221">
                  <a:moveTo>
                    <a:pt x="0" y="0"/>
                  </a:moveTo>
                  <a:lnTo>
                    <a:pt x="0" y="0"/>
                  </a:lnTo>
                  <a:lnTo>
                    <a:pt x="92" y="28"/>
                  </a:lnTo>
                  <a:lnTo>
                    <a:pt x="193" y="64"/>
                  </a:lnTo>
                  <a:lnTo>
                    <a:pt x="307" y="114"/>
                  </a:lnTo>
                  <a:lnTo>
                    <a:pt x="307" y="114"/>
                  </a:lnTo>
                  <a:lnTo>
                    <a:pt x="371" y="143"/>
                  </a:lnTo>
                  <a:lnTo>
                    <a:pt x="428" y="164"/>
                  </a:lnTo>
                  <a:lnTo>
                    <a:pt x="486" y="178"/>
                  </a:lnTo>
                  <a:lnTo>
                    <a:pt x="543" y="178"/>
                  </a:lnTo>
                  <a:lnTo>
                    <a:pt x="593" y="171"/>
                  </a:lnTo>
                  <a:lnTo>
                    <a:pt x="643" y="157"/>
                  </a:lnTo>
                  <a:lnTo>
                    <a:pt x="686" y="135"/>
                  </a:lnTo>
                  <a:lnTo>
                    <a:pt x="721" y="100"/>
                  </a:lnTo>
                  <a:lnTo>
                    <a:pt x="721" y="100"/>
                  </a:lnTo>
                  <a:lnTo>
                    <a:pt x="714" y="114"/>
                  </a:lnTo>
                  <a:lnTo>
                    <a:pt x="707" y="135"/>
                  </a:lnTo>
                  <a:lnTo>
                    <a:pt x="686" y="164"/>
                  </a:lnTo>
                  <a:lnTo>
                    <a:pt x="657" y="185"/>
                  </a:lnTo>
                  <a:lnTo>
                    <a:pt x="614" y="200"/>
                  </a:lnTo>
                  <a:lnTo>
                    <a:pt x="557" y="214"/>
                  </a:lnTo>
                  <a:lnTo>
                    <a:pt x="486" y="221"/>
                  </a:lnTo>
                  <a:lnTo>
                    <a:pt x="486" y="221"/>
                  </a:lnTo>
                  <a:lnTo>
                    <a:pt x="421" y="214"/>
                  </a:lnTo>
                  <a:lnTo>
                    <a:pt x="371" y="200"/>
                  </a:lnTo>
                  <a:lnTo>
                    <a:pt x="328" y="185"/>
                  </a:lnTo>
                  <a:lnTo>
                    <a:pt x="293" y="157"/>
                  </a:lnTo>
                  <a:lnTo>
                    <a:pt x="185" y="93"/>
                  </a:lnTo>
                  <a:lnTo>
                    <a:pt x="107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A15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0" name="Freeform 98">
              <a:extLst>
                <a:ext uri="{FF2B5EF4-FFF2-40B4-BE49-F238E27FC236}">
                  <a16:creationId xmlns:a16="http://schemas.microsoft.com/office/drawing/2014/main" id="{1EA6A8BD-ECC2-48AA-B6B4-3751BB0F1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1035"/>
              <a:ext cx="721" cy="2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2" y="28"/>
                </a:cxn>
                <a:cxn ang="0">
                  <a:pos x="193" y="64"/>
                </a:cxn>
                <a:cxn ang="0">
                  <a:pos x="307" y="114"/>
                </a:cxn>
                <a:cxn ang="0">
                  <a:pos x="307" y="114"/>
                </a:cxn>
                <a:cxn ang="0">
                  <a:pos x="371" y="143"/>
                </a:cxn>
                <a:cxn ang="0">
                  <a:pos x="428" y="164"/>
                </a:cxn>
                <a:cxn ang="0">
                  <a:pos x="486" y="178"/>
                </a:cxn>
                <a:cxn ang="0">
                  <a:pos x="543" y="178"/>
                </a:cxn>
                <a:cxn ang="0">
                  <a:pos x="593" y="171"/>
                </a:cxn>
                <a:cxn ang="0">
                  <a:pos x="643" y="157"/>
                </a:cxn>
                <a:cxn ang="0">
                  <a:pos x="686" y="135"/>
                </a:cxn>
                <a:cxn ang="0">
                  <a:pos x="721" y="100"/>
                </a:cxn>
                <a:cxn ang="0">
                  <a:pos x="721" y="100"/>
                </a:cxn>
                <a:cxn ang="0">
                  <a:pos x="714" y="114"/>
                </a:cxn>
                <a:cxn ang="0">
                  <a:pos x="707" y="135"/>
                </a:cxn>
                <a:cxn ang="0">
                  <a:pos x="686" y="164"/>
                </a:cxn>
                <a:cxn ang="0">
                  <a:pos x="657" y="185"/>
                </a:cxn>
                <a:cxn ang="0">
                  <a:pos x="614" y="200"/>
                </a:cxn>
                <a:cxn ang="0">
                  <a:pos x="557" y="214"/>
                </a:cxn>
                <a:cxn ang="0">
                  <a:pos x="486" y="221"/>
                </a:cxn>
                <a:cxn ang="0">
                  <a:pos x="486" y="221"/>
                </a:cxn>
                <a:cxn ang="0">
                  <a:pos x="421" y="214"/>
                </a:cxn>
                <a:cxn ang="0">
                  <a:pos x="371" y="200"/>
                </a:cxn>
                <a:cxn ang="0">
                  <a:pos x="328" y="185"/>
                </a:cxn>
                <a:cxn ang="0">
                  <a:pos x="293" y="157"/>
                </a:cxn>
                <a:cxn ang="0">
                  <a:pos x="185" y="93"/>
                </a:cxn>
                <a:cxn ang="0">
                  <a:pos x="107" y="50"/>
                </a:cxn>
                <a:cxn ang="0">
                  <a:pos x="0" y="0"/>
                </a:cxn>
              </a:cxnLst>
              <a:rect l="0" t="0" r="r" b="b"/>
              <a:pathLst>
                <a:path w="721" h="221">
                  <a:moveTo>
                    <a:pt x="0" y="0"/>
                  </a:moveTo>
                  <a:lnTo>
                    <a:pt x="0" y="0"/>
                  </a:lnTo>
                  <a:lnTo>
                    <a:pt x="92" y="28"/>
                  </a:lnTo>
                  <a:lnTo>
                    <a:pt x="193" y="64"/>
                  </a:lnTo>
                  <a:lnTo>
                    <a:pt x="307" y="114"/>
                  </a:lnTo>
                  <a:lnTo>
                    <a:pt x="307" y="114"/>
                  </a:lnTo>
                  <a:lnTo>
                    <a:pt x="371" y="143"/>
                  </a:lnTo>
                  <a:lnTo>
                    <a:pt x="428" y="164"/>
                  </a:lnTo>
                  <a:lnTo>
                    <a:pt x="486" y="178"/>
                  </a:lnTo>
                  <a:lnTo>
                    <a:pt x="543" y="178"/>
                  </a:lnTo>
                  <a:lnTo>
                    <a:pt x="593" y="171"/>
                  </a:lnTo>
                  <a:lnTo>
                    <a:pt x="643" y="157"/>
                  </a:lnTo>
                  <a:lnTo>
                    <a:pt x="686" y="135"/>
                  </a:lnTo>
                  <a:lnTo>
                    <a:pt x="721" y="100"/>
                  </a:lnTo>
                  <a:lnTo>
                    <a:pt x="721" y="100"/>
                  </a:lnTo>
                  <a:lnTo>
                    <a:pt x="714" y="114"/>
                  </a:lnTo>
                  <a:lnTo>
                    <a:pt x="707" y="135"/>
                  </a:lnTo>
                  <a:lnTo>
                    <a:pt x="686" y="164"/>
                  </a:lnTo>
                  <a:lnTo>
                    <a:pt x="657" y="185"/>
                  </a:lnTo>
                  <a:lnTo>
                    <a:pt x="614" y="200"/>
                  </a:lnTo>
                  <a:lnTo>
                    <a:pt x="557" y="214"/>
                  </a:lnTo>
                  <a:lnTo>
                    <a:pt x="486" y="221"/>
                  </a:lnTo>
                  <a:lnTo>
                    <a:pt x="486" y="221"/>
                  </a:lnTo>
                  <a:lnTo>
                    <a:pt x="421" y="214"/>
                  </a:lnTo>
                  <a:lnTo>
                    <a:pt x="371" y="200"/>
                  </a:lnTo>
                  <a:lnTo>
                    <a:pt x="328" y="185"/>
                  </a:lnTo>
                  <a:lnTo>
                    <a:pt x="293" y="157"/>
                  </a:lnTo>
                  <a:lnTo>
                    <a:pt x="185" y="93"/>
                  </a:lnTo>
                  <a:lnTo>
                    <a:pt x="107" y="5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1" name="Freeform 99">
              <a:extLst>
                <a:ext uri="{FF2B5EF4-FFF2-40B4-BE49-F238E27FC236}">
                  <a16:creationId xmlns:a16="http://schemas.microsoft.com/office/drawing/2014/main" id="{E9580275-AEE7-4037-A971-8CD994C43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" y="970"/>
              <a:ext cx="743" cy="158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21" y="7"/>
                </a:cxn>
                <a:cxn ang="0">
                  <a:pos x="86" y="0"/>
                </a:cxn>
                <a:cxn ang="0">
                  <a:pos x="129" y="0"/>
                </a:cxn>
                <a:cxn ang="0">
                  <a:pos x="186" y="7"/>
                </a:cxn>
                <a:cxn ang="0">
                  <a:pos x="250" y="22"/>
                </a:cxn>
                <a:cxn ang="0">
                  <a:pos x="329" y="43"/>
                </a:cxn>
                <a:cxn ang="0">
                  <a:pos x="329" y="43"/>
                </a:cxn>
                <a:cxn ang="0">
                  <a:pos x="464" y="93"/>
                </a:cxn>
                <a:cxn ang="0">
                  <a:pos x="529" y="115"/>
                </a:cxn>
                <a:cxn ang="0">
                  <a:pos x="579" y="129"/>
                </a:cxn>
                <a:cxn ang="0">
                  <a:pos x="622" y="136"/>
                </a:cxn>
                <a:cxn ang="0">
                  <a:pos x="665" y="129"/>
                </a:cxn>
                <a:cxn ang="0">
                  <a:pos x="707" y="115"/>
                </a:cxn>
                <a:cxn ang="0">
                  <a:pos x="743" y="86"/>
                </a:cxn>
                <a:cxn ang="0">
                  <a:pos x="743" y="86"/>
                </a:cxn>
                <a:cxn ang="0">
                  <a:pos x="736" y="100"/>
                </a:cxn>
                <a:cxn ang="0">
                  <a:pos x="715" y="129"/>
                </a:cxn>
                <a:cxn ang="0">
                  <a:pos x="693" y="143"/>
                </a:cxn>
                <a:cxn ang="0">
                  <a:pos x="665" y="150"/>
                </a:cxn>
                <a:cxn ang="0">
                  <a:pos x="629" y="158"/>
                </a:cxn>
                <a:cxn ang="0">
                  <a:pos x="579" y="150"/>
                </a:cxn>
                <a:cxn ang="0">
                  <a:pos x="579" y="150"/>
                </a:cxn>
                <a:cxn ang="0">
                  <a:pos x="529" y="136"/>
                </a:cxn>
                <a:cxn ang="0">
                  <a:pos x="472" y="115"/>
                </a:cxn>
                <a:cxn ang="0">
                  <a:pos x="336" y="65"/>
                </a:cxn>
                <a:cxn ang="0">
                  <a:pos x="264" y="36"/>
                </a:cxn>
                <a:cxn ang="0">
                  <a:pos x="179" y="22"/>
                </a:cxn>
                <a:cxn ang="0">
                  <a:pos x="93" y="15"/>
                </a:cxn>
                <a:cxn ang="0">
                  <a:pos x="0" y="15"/>
                </a:cxn>
              </a:cxnLst>
              <a:rect l="0" t="0" r="r" b="b"/>
              <a:pathLst>
                <a:path w="743" h="158">
                  <a:moveTo>
                    <a:pt x="0" y="15"/>
                  </a:moveTo>
                  <a:lnTo>
                    <a:pt x="0" y="15"/>
                  </a:lnTo>
                  <a:lnTo>
                    <a:pt x="21" y="7"/>
                  </a:lnTo>
                  <a:lnTo>
                    <a:pt x="86" y="0"/>
                  </a:lnTo>
                  <a:lnTo>
                    <a:pt x="129" y="0"/>
                  </a:lnTo>
                  <a:lnTo>
                    <a:pt x="186" y="7"/>
                  </a:lnTo>
                  <a:lnTo>
                    <a:pt x="250" y="22"/>
                  </a:lnTo>
                  <a:lnTo>
                    <a:pt x="329" y="43"/>
                  </a:lnTo>
                  <a:lnTo>
                    <a:pt x="329" y="43"/>
                  </a:lnTo>
                  <a:lnTo>
                    <a:pt x="464" y="93"/>
                  </a:lnTo>
                  <a:lnTo>
                    <a:pt x="529" y="115"/>
                  </a:lnTo>
                  <a:lnTo>
                    <a:pt x="579" y="129"/>
                  </a:lnTo>
                  <a:lnTo>
                    <a:pt x="622" y="136"/>
                  </a:lnTo>
                  <a:lnTo>
                    <a:pt x="665" y="129"/>
                  </a:lnTo>
                  <a:lnTo>
                    <a:pt x="707" y="115"/>
                  </a:lnTo>
                  <a:lnTo>
                    <a:pt x="743" y="86"/>
                  </a:lnTo>
                  <a:lnTo>
                    <a:pt x="743" y="86"/>
                  </a:lnTo>
                  <a:lnTo>
                    <a:pt x="736" y="100"/>
                  </a:lnTo>
                  <a:lnTo>
                    <a:pt x="715" y="129"/>
                  </a:lnTo>
                  <a:lnTo>
                    <a:pt x="693" y="143"/>
                  </a:lnTo>
                  <a:lnTo>
                    <a:pt x="665" y="150"/>
                  </a:lnTo>
                  <a:lnTo>
                    <a:pt x="629" y="158"/>
                  </a:lnTo>
                  <a:lnTo>
                    <a:pt x="579" y="150"/>
                  </a:lnTo>
                  <a:lnTo>
                    <a:pt x="579" y="150"/>
                  </a:lnTo>
                  <a:lnTo>
                    <a:pt x="529" y="136"/>
                  </a:lnTo>
                  <a:lnTo>
                    <a:pt x="472" y="115"/>
                  </a:lnTo>
                  <a:lnTo>
                    <a:pt x="336" y="65"/>
                  </a:lnTo>
                  <a:lnTo>
                    <a:pt x="264" y="36"/>
                  </a:lnTo>
                  <a:lnTo>
                    <a:pt x="179" y="22"/>
                  </a:lnTo>
                  <a:lnTo>
                    <a:pt x="93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0A15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2" name="Freeform 100">
              <a:extLst>
                <a:ext uri="{FF2B5EF4-FFF2-40B4-BE49-F238E27FC236}">
                  <a16:creationId xmlns:a16="http://schemas.microsoft.com/office/drawing/2014/main" id="{41D531FA-E3D4-45BA-A102-BAF47EE85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" y="970"/>
              <a:ext cx="743" cy="158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21" y="7"/>
                </a:cxn>
                <a:cxn ang="0">
                  <a:pos x="86" y="0"/>
                </a:cxn>
                <a:cxn ang="0">
                  <a:pos x="129" y="0"/>
                </a:cxn>
                <a:cxn ang="0">
                  <a:pos x="186" y="7"/>
                </a:cxn>
                <a:cxn ang="0">
                  <a:pos x="250" y="22"/>
                </a:cxn>
                <a:cxn ang="0">
                  <a:pos x="329" y="43"/>
                </a:cxn>
                <a:cxn ang="0">
                  <a:pos x="329" y="43"/>
                </a:cxn>
                <a:cxn ang="0">
                  <a:pos x="464" y="93"/>
                </a:cxn>
                <a:cxn ang="0">
                  <a:pos x="529" y="115"/>
                </a:cxn>
                <a:cxn ang="0">
                  <a:pos x="579" y="129"/>
                </a:cxn>
                <a:cxn ang="0">
                  <a:pos x="622" y="136"/>
                </a:cxn>
                <a:cxn ang="0">
                  <a:pos x="665" y="129"/>
                </a:cxn>
                <a:cxn ang="0">
                  <a:pos x="707" y="115"/>
                </a:cxn>
                <a:cxn ang="0">
                  <a:pos x="743" y="86"/>
                </a:cxn>
                <a:cxn ang="0">
                  <a:pos x="743" y="86"/>
                </a:cxn>
                <a:cxn ang="0">
                  <a:pos x="736" y="100"/>
                </a:cxn>
                <a:cxn ang="0">
                  <a:pos x="715" y="129"/>
                </a:cxn>
                <a:cxn ang="0">
                  <a:pos x="693" y="143"/>
                </a:cxn>
                <a:cxn ang="0">
                  <a:pos x="665" y="150"/>
                </a:cxn>
                <a:cxn ang="0">
                  <a:pos x="629" y="158"/>
                </a:cxn>
                <a:cxn ang="0">
                  <a:pos x="579" y="150"/>
                </a:cxn>
                <a:cxn ang="0">
                  <a:pos x="579" y="150"/>
                </a:cxn>
                <a:cxn ang="0">
                  <a:pos x="529" y="136"/>
                </a:cxn>
                <a:cxn ang="0">
                  <a:pos x="472" y="115"/>
                </a:cxn>
                <a:cxn ang="0">
                  <a:pos x="336" y="65"/>
                </a:cxn>
                <a:cxn ang="0">
                  <a:pos x="264" y="36"/>
                </a:cxn>
                <a:cxn ang="0">
                  <a:pos x="179" y="22"/>
                </a:cxn>
                <a:cxn ang="0">
                  <a:pos x="93" y="15"/>
                </a:cxn>
                <a:cxn ang="0">
                  <a:pos x="0" y="15"/>
                </a:cxn>
              </a:cxnLst>
              <a:rect l="0" t="0" r="r" b="b"/>
              <a:pathLst>
                <a:path w="743" h="158">
                  <a:moveTo>
                    <a:pt x="0" y="15"/>
                  </a:moveTo>
                  <a:lnTo>
                    <a:pt x="0" y="15"/>
                  </a:lnTo>
                  <a:lnTo>
                    <a:pt x="21" y="7"/>
                  </a:lnTo>
                  <a:lnTo>
                    <a:pt x="86" y="0"/>
                  </a:lnTo>
                  <a:lnTo>
                    <a:pt x="129" y="0"/>
                  </a:lnTo>
                  <a:lnTo>
                    <a:pt x="186" y="7"/>
                  </a:lnTo>
                  <a:lnTo>
                    <a:pt x="250" y="22"/>
                  </a:lnTo>
                  <a:lnTo>
                    <a:pt x="329" y="43"/>
                  </a:lnTo>
                  <a:lnTo>
                    <a:pt x="329" y="43"/>
                  </a:lnTo>
                  <a:lnTo>
                    <a:pt x="464" y="93"/>
                  </a:lnTo>
                  <a:lnTo>
                    <a:pt x="529" y="115"/>
                  </a:lnTo>
                  <a:lnTo>
                    <a:pt x="579" y="129"/>
                  </a:lnTo>
                  <a:lnTo>
                    <a:pt x="622" y="136"/>
                  </a:lnTo>
                  <a:lnTo>
                    <a:pt x="665" y="129"/>
                  </a:lnTo>
                  <a:lnTo>
                    <a:pt x="707" y="115"/>
                  </a:lnTo>
                  <a:lnTo>
                    <a:pt x="743" y="86"/>
                  </a:lnTo>
                  <a:lnTo>
                    <a:pt x="743" y="86"/>
                  </a:lnTo>
                  <a:lnTo>
                    <a:pt x="736" y="100"/>
                  </a:lnTo>
                  <a:lnTo>
                    <a:pt x="715" y="129"/>
                  </a:lnTo>
                  <a:lnTo>
                    <a:pt x="693" y="143"/>
                  </a:lnTo>
                  <a:lnTo>
                    <a:pt x="665" y="150"/>
                  </a:lnTo>
                  <a:lnTo>
                    <a:pt x="629" y="158"/>
                  </a:lnTo>
                  <a:lnTo>
                    <a:pt x="579" y="150"/>
                  </a:lnTo>
                  <a:lnTo>
                    <a:pt x="579" y="150"/>
                  </a:lnTo>
                  <a:lnTo>
                    <a:pt x="529" y="136"/>
                  </a:lnTo>
                  <a:lnTo>
                    <a:pt x="472" y="115"/>
                  </a:lnTo>
                  <a:lnTo>
                    <a:pt x="336" y="65"/>
                  </a:lnTo>
                  <a:lnTo>
                    <a:pt x="264" y="36"/>
                  </a:lnTo>
                  <a:lnTo>
                    <a:pt x="179" y="22"/>
                  </a:lnTo>
                  <a:lnTo>
                    <a:pt x="93" y="15"/>
                  </a:lnTo>
                  <a:lnTo>
                    <a:pt x="0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3" name="Freeform 101">
              <a:extLst>
                <a:ext uri="{FF2B5EF4-FFF2-40B4-BE49-F238E27FC236}">
                  <a16:creationId xmlns:a16="http://schemas.microsoft.com/office/drawing/2014/main" id="{94660BEB-C031-4EE1-80CE-2C04D1D8FC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2" y="1356"/>
              <a:ext cx="228" cy="179"/>
            </a:xfrm>
            <a:custGeom>
              <a:avLst/>
              <a:gdLst/>
              <a:ahLst/>
              <a:cxnLst>
                <a:cxn ang="0">
                  <a:pos x="78" y="7"/>
                </a:cxn>
                <a:cxn ang="0">
                  <a:pos x="78" y="7"/>
                </a:cxn>
                <a:cxn ang="0">
                  <a:pos x="36" y="15"/>
                </a:cxn>
                <a:cxn ang="0">
                  <a:pos x="14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4" y="79"/>
                </a:cxn>
                <a:cxn ang="0">
                  <a:pos x="28" y="107"/>
                </a:cxn>
                <a:cxn ang="0">
                  <a:pos x="50" y="136"/>
                </a:cxn>
                <a:cxn ang="0">
                  <a:pos x="71" y="150"/>
                </a:cxn>
                <a:cxn ang="0">
                  <a:pos x="93" y="165"/>
                </a:cxn>
                <a:cxn ang="0">
                  <a:pos x="114" y="179"/>
                </a:cxn>
                <a:cxn ang="0">
                  <a:pos x="143" y="179"/>
                </a:cxn>
                <a:cxn ang="0">
                  <a:pos x="164" y="179"/>
                </a:cxn>
                <a:cxn ang="0">
                  <a:pos x="164" y="179"/>
                </a:cxn>
                <a:cxn ang="0">
                  <a:pos x="186" y="165"/>
                </a:cxn>
                <a:cxn ang="0">
                  <a:pos x="207" y="150"/>
                </a:cxn>
                <a:cxn ang="0">
                  <a:pos x="221" y="122"/>
                </a:cxn>
                <a:cxn ang="0">
                  <a:pos x="228" y="9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1" y="57"/>
                </a:cxn>
                <a:cxn ang="0">
                  <a:pos x="207" y="36"/>
                </a:cxn>
                <a:cxn ang="0">
                  <a:pos x="193" y="22"/>
                </a:cxn>
                <a:cxn ang="0">
                  <a:pos x="171" y="15"/>
                </a:cxn>
                <a:cxn ang="0">
                  <a:pos x="121" y="0"/>
                </a:cxn>
                <a:cxn ang="0">
                  <a:pos x="78" y="7"/>
                </a:cxn>
                <a:cxn ang="0">
                  <a:pos x="221" y="86"/>
                </a:cxn>
                <a:cxn ang="0">
                  <a:pos x="221" y="86"/>
                </a:cxn>
                <a:cxn ang="0">
                  <a:pos x="221" y="86"/>
                </a:cxn>
                <a:cxn ang="0">
                  <a:pos x="221" y="93"/>
                </a:cxn>
                <a:cxn ang="0">
                  <a:pos x="214" y="122"/>
                </a:cxn>
                <a:cxn ang="0">
                  <a:pos x="200" y="150"/>
                </a:cxn>
                <a:cxn ang="0">
                  <a:pos x="186" y="157"/>
                </a:cxn>
                <a:cxn ang="0">
                  <a:pos x="164" y="165"/>
                </a:cxn>
                <a:cxn ang="0">
                  <a:pos x="164" y="165"/>
                </a:cxn>
                <a:cxn ang="0">
                  <a:pos x="143" y="172"/>
                </a:cxn>
                <a:cxn ang="0">
                  <a:pos x="121" y="165"/>
                </a:cxn>
                <a:cxn ang="0">
                  <a:pos x="93" y="157"/>
                </a:cxn>
                <a:cxn ang="0">
                  <a:pos x="71" y="143"/>
                </a:cxn>
                <a:cxn ang="0">
                  <a:pos x="57" y="129"/>
                </a:cxn>
                <a:cxn ang="0">
                  <a:pos x="36" y="100"/>
                </a:cxn>
                <a:cxn ang="0">
                  <a:pos x="21" y="79"/>
                </a:cxn>
                <a:cxn ang="0">
                  <a:pos x="7" y="43"/>
                </a:cxn>
                <a:cxn ang="0">
                  <a:pos x="7" y="50"/>
                </a:cxn>
                <a:cxn ang="0">
                  <a:pos x="7" y="50"/>
                </a:cxn>
                <a:cxn ang="0">
                  <a:pos x="21" y="36"/>
                </a:cxn>
                <a:cxn ang="0">
                  <a:pos x="43" y="22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121" y="7"/>
                </a:cxn>
                <a:cxn ang="0">
                  <a:pos x="164" y="22"/>
                </a:cxn>
                <a:cxn ang="0">
                  <a:pos x="186" y="29"/>
                </a:cxn>
                <a:cxn ang="0">
                  <a:pos x="200" y="43"/>
                </a:cxn>
                <a:cxn ang="0">
                  <a:pos x="214" y="65"/>
                </a:cxn>
                <a:cxn ang="0">
                  <a:pos x="221" y="86"/>
                </a:cxn>
                <a:cxn ang="0">
                  <a:pos x="221" y="86"/>
                </a:cxn>
              </a:cxnLst>
              <a:rect l="0" t="0" r="r" b="b"/>
              <a:pathLst>
                <a:path w="228" h="179">
                  <a:moveTo>
                    <a:pt x="78" y="7"/>
                  </a:moveTo>
                  <a:lnTo>
                    <a:pt x="78" y="7"/>
                  </a:lnTo>
                  <a:lnTo>
                    <a:pt x="36" y="15"/>
                  </a:lnTo>
                  <a:lnTo>
                    <a:pt x="14" y="29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4" y="79"/>
                  </a:lnTo>
                  <a:lnTo>
                    <a:pt x="28" y="107"/>
                  </a:lnTo>
                  <a:lnTo>
                    <a:pt x="50" y="136"/>
                  </a:lnTo>
                  <a:lnTo>
                    <a:pt x="71" y="150"/>
                  </a:lnTo>
                  <a:lnTo>
                    <a:pt x="93" y="165"/>
                  </a:lnTo>
                  <a:lnTo>
                    <a:pt x="114" y="179"/>
                  </a:lnTo>
                  <a:lnTo>
                    <a:pt x="143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86" y="165"/>
                  </a:lnTo>
                  <a:lnTo>
                    <a:pt x="207" y="150"/>
                  </a:lnTo>
                  <a:lnTo>
                    <a:pt x="221" y="122"/>
                  </a:lnTo>
                  <a:lnTo>
                    <a:pt x="228" y="9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1" y="57"/>
                  </a:lnTo>
                  <a:lnTo>
                    <a:pt x="207" y="36"/>
                  </a:lnTo>
                  <a:lnTo>
                    <a:pt x="193" y="22"/>
                  </a:lnTo>
                  <a:lnTo>
                    <a:pt x="171" y="15"/>
                  </a:lnTo>
                  <a:lnTo>
                    <a:pt x="121" y="0"/>
                  </a:lnTo>
                  <a:lnTo>
                    <a:pt x="78" y="7"/>
                  </a:lnTo>
                  <a:close/>
                  <a:moveTo>
                    <a:pt x="221" y="86"/>
                  </a:moveTo>
                  <a:lnTo>
                    <a:pt x="221" y="86"/>
                  </a:lnTo>
                  <a:lnTo>
                    <a:pt x="221" y="86"/>
                  </a:lnTo>
                  <a:lnTo>
                    <a:pt x="221" y="93"/>
                  </a:lnTo>
                  <a:lnTo>
                    <a:pt x="214" y="122"/>
                  </a:lnTo>
                  <a:lnTo>
                    <a:pt x="200" y="150"/>
                  </a:lnTo>
                  <a:lnTo>
                    <a:pt x="186" y="157"/>
                  </a:lnTo>
                  <a:lnTo>
                    <a:pt x="164" y="165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65"/>
                  </a:lnTo>
                  <a:lnTo>
                    <a:pt x="93" y="157"/>
                  </a:lnTo>
                  <a:lnTo>
                    <a:pt x="71" y="143"/>
                  </a:lnTo>
                  <a:lnTo>
                    <a:pt x="57" y="129"/>
                  </a:lnTo>
                  <a:lnTo>
                    <a:pt x="36" y="100"/>
                  </a:lnTo>
                  <a:lnTo>
                    <a:pt x="21" y="79"/>
                  </a:lnTo>
                  <a:lnTo>
                    <a:pt x="7" y="43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21" y="36"/>
                  </a:lnTo>
                  <a:lnTo>
                    <a:pt x="43" y="22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121" y="7"/>
                  </a:lnTo>
                  <a:lnTo>
                    <a:pt x="164" y="22"/>
                  </a:lnTo>
                  <a:lnTo>
                    <a:pt x="186" y="29"/>
                  </a:lnTo>
                  <a:lnTo>
                    <a:pt x="200" y="43"/>
                  </a:lnTo>
                  <a:lnTo>
                    <a:pt x="214" y="65"/>
                  </a:lnTo>
                  <a:lnTo>
                    <a:pt x="221" y="86"/>
                  </a:lnTo>
                  <a:lnTo>
                    <a:pt x="221" y="86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4" name="Freeform 102">
              <a:extLst>
                <a:ext uri="{FF2B5EF4-FFF2-40B4-BE49-F238E27FC236}">
                  <a16:creationId xmlns:a16="http://schemas.microsoft.com/office/drawing/2014/main" id="{96140570-D2BC-47FE-999B-0BA60381C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" y="1356"/>
              <a:ext cx="228" cy="179"/>
            </a:xfrm>
            <a:custGeom>
              <a:avLst/>
              <a:gdLst/>
              <a:ahLst/>
              <a:cxnLst>
                <a:cxn ang="0">
                  <a:pos x="78" y="7"/>
                </a:cxn>
                <a:cxn ang="0">
                  <a:pos x="78" y="7"/>
                </a:cxn>
                <a:cxn ang="0">
                  <a:pos x="36" y="15"/>
                </a:cxn>
                <a:cxn ang="0">
                  <a:pos x="14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4" y="79"/>
                </a:cxn>
                <a:cxn ang="0">
                  <a:pos x="28" y="107"/>
                </a:cxn>
                <a:cxn ang="0">
                  <a:pos x="50" y="136"/>
                </a:cxn>
                <a:cxn ang="0">
                  <a:pos x="71" y="150"/>
                </a:cxn>
                <a:cxn ang="0">
                  <a:pos x="93" y="165"/>
                </a:cxn>
                <a:cxn ang="0">
                  <a:pos x="114" y="179"/>
                </a:cxn>
                <a:cxn ang="0">
                  <a:pos x="143" y="179"/>
                </a:cxn>
                <a:cxn ang="0">
                  <a:pos x="164" y="179"/>
                </a:cxn>
                <a:cxn ang="0">
                  <a:pos x="164" y="179"/>
                </a:cxn>
                <a:cxn ang="0">
                  <a:pos x="186" y="165"/>
                </a:cxn>
                <a:cxn ang="0">
                  <a:pos x="207" y="150"/>
                </a:cxn>
                <a:cxn ang="0">
                  <a:pos x="221" y="122"/>
                </a:cxn>
                <a:cxn ang="0">
                  <a:pos x="228" y="9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1" y="57"/>
                </a:cxn>
                <a:cxn ang="0">
                  <a:pos x="207" y="36"/>
                </a:cxn>
                <a:cxn ang="0">
                  <a:pos x="193" y="22"/>
                </a:cxn>
                <a:cxn ang="0">
                  <a:pos x="171" y="15"/>
                </a:cxn>
                <a:cxn ang="0">
                  <a:pos x="121" y="0"/>
                </a:cxn>
                <a:cxn ang="0">
                  <a:pos x="78" y="7"/>
                </a:cxn>
              </a:cxnLst>
              <a:rect l="0" t="0" r="r" b="b"/>
              <a:pathLst>
                <a:path w="228" h="179">
                  <a:moveTo>
                    <a:pt x="78" y="7"/>
                  </a:moveTo>
                  <a:lnTo>
                    <a:pt x="78" y="7"/>
                  </a:lnTo>
                  <a:lnTo>
                    <a:pt x="36" y="15"/>
                  </a:lnTo>
                  <a:lnTo>
                    <a:pt x="14" y="29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4" y="79"/>
                  </a:lnTo>
                  <a:lnTo>
                    <a:pt x="28" y="107"/>
                  </a:lnTo>
                  <a:lnTo>
                    <a:pt x="50" y="136"/>
                  </a:lnTo>
                  <a:lnTo>
                    <a:pt x="71" y="150"/>
                  </a:lnTo>
                  <a:lnTo>
                    <a:pt x="93" y="165"/>
                  </a:lnTo>
                  <a:lnTo>
                    <a:pt x="114" y="179"/>
                  </a:lnTo>
                  <a:lnTo>
                    <a:pt x="143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86" y="165"/>
                  </a:lnTo>
                  <a:lnTo>
                    <a:pt x="207" y="150"/>
                  </a:lnTo>
                  <a:lnTo>
                    <a:pt x="221" y="122"/>
                  </a:lnTo>
                  <a:lnTo>
                    <a:pt x="228" y="9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1" y="57"/>
                  </a:lnTo>
                  <a:lnTo>
                    <a:pt x="207" y="36"/>
                  </a:lnTo>
                  <a:lnTo>
                    <a:pt x="193" y="22"/>
                  </a:lnTo>
                  <a:lnTo>
                    <a:pt x="171" y="15"/>
                  </a:lnTo>
                  <a:lnTo>
                    <a:pt x="121" y="0"/>
                  </a:lnTo>
                  <a:lnTo>
                    <a:pt x="78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5" name="Freeform 103">
              <a:extLst>
                <a:ext uri="{FF2B5EF4-FFF2-40B4-BE49-F238E27FC236}">
                  <a16:creationId xmlns:a16="http://schemas.microsoft.com/office/drawing/2014/main" id="{B9FF5272-01F8-4A16-95A9-6242F063A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" y="1363"/>
              <a:ext cx="214" cy="165"/>
            </a:xfrm>
            <a:custGeom>
              <a:avLst/>
              <a:gdLst/>
              <a:ahLst/>
              <a:cxnLst>
                <a:cxn ang="0">
                  <a:pos x="214" y="79"/>
                </a:cxn>
                <a:cxn ang="0">
                  <a:pos x="214" y="79"/>
                </a:cxn>
                <a:cxn ang="0">
                  <a:pos x="214" y="79"/>
                </a:cxn>
                <a:cxn ang="0">
                  <a:pos x="214" y="86"/>
                </a:cxn>
                <a:cxn ang="0">
                  <a:pos x="207" y="115"/>
                </a:cxn>
                <a:cxn ang="0">
                  <a:pos x="193" y="143"/>
                </a:cxn>
                <a:cxn ang="0">
                  <a:pos x="179" y="150"/>
                </a:cxn>
                <a:cxn ang="0">
                  <a:pos x="157" y="158"/>
                </a:cxn>
                <a:cxn ang="0">
                  <a:pos x="157" y="158"/>
                </a:cxn>
                <a:cxn ang="0">
                  <a:pos x="136" y="165"/>
                </a:cxn>
                <a:cxn ang="0">
                  <a:pos x="114" y="158"/>
                </a:cxn>
                <a:cxn ang="0">
                  <a:pos x="86" y="150"/>
                </a:cxn>
                <a:cxn ang="0">
                  <a:pos x="64" y="136"/>
                </a:cxn>
                <a:cxn ang="0">
                  <a:pos x="50" y="122"/>
                </a:cxn>
                <a:cxn ang="0">
                  <a:pos x="29" y="93"/>
                </a:cxn>
                <a:cxn ang="0">
                  <a:pos x="14" y="72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14" y="29"/>
                </a:cxn>
                <a:cxn ang="0">
                  <a:pos x="36" y="15"/>
                </a:cxn>
                <a:cxn ang="0">
                  <a:pos x="71" y="8"/>
                </a:cxn>
                <a:cxn ang="0">
                  <a:pos x="71" y="8"/>
                </a:cxn>
                <a:cxn ang="0">
                  <a:pos x="114" y="0"/>
                </a:cxn>
                <a:cxn ang="0">
                  <a:pos x="157" y="15"/>
                </a:cxn>
                <a:cxn ang="0">
                  <a:pos x="179" y="22"/>
                </a:cxn>
                <a:cxn ang="0">
                  <a:pos x="193" y="36"/>
                </a:cxn>
                <a:cxn ang="0">
                  <a:pos x="207" y="58"/>
                </a:cxn>
                <a:cxn ang="0">
                  <a:pos x="214" y="79"/>
                </a:cxn>
                <a:cxn ang="0">
                  <a:pos x="214" y="79"/>
                </a:cxn>
              </a:cxnLst>
              <a:rect l="0" t="0" r="r" b="b"/>
              <a:pathLst>
                <a:path w="214" h="165">
                  <a:moveTo>
                    <a:pt x="214" y="79"/>
                  </a:moveTo>
                  <a:lnTo>
                    <a:pt x="214" y="79"/>
                  </a:lnTo>
                  <a:lnTo>
                    <a:pt x="214" y="79"/>
                  </a:lnTo>
                  <a:lnTo>
                    <a:pt x="214" y="86"/>
                  </a:lnTo>
                  <a:lnTo>
                    <a:pt x="207" y="115"/>
                  </a:lnTo>
                  <a:lnTo>
                    <a:pt x="193" y="143"/>
                  </a:lnTo>
                  <a:lnTo>
                    <a:pt x="179" y="150"/>
                  </a:lnTo>
                  <a:lnTo>
                    <a:pt x="157" y="158"/>
                  </a:lnTo>
                  <a:lnTo>
                    <a:pt x="157" y="158"/>
                  </a:lnTo>
                  <a:lnTo>
                    <a:pt x="136" y="165"/>
                  </a:lnTo>
                  <a:lnTo>
                    <a:pt x="114" y="158"/>
                  </a:lnTo>
                  <a:lnTo>
                    <a:pt x="86" y="150"/>
                  </a:lnTo>
                  <a:lnTo>
                    <a:pt x="64" y="136"/>
                  </a:lnTo>
                  <a:lnTo>
                    <a:pt x="50" y="122"/>
                  </a:lnTo>
                  <a:lnTo>
                    <a:pt x="29" y="93"/>
                  </a:lnTo>
                  <a:lnTo>
                    <a:pt x="14" y="72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4" y="29"/>
                  </a:lnTo>
                  <a:lnTo>
                    <a:pt x="36" y="15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114" y="0"/>
                  </a:lnTo>
                  <a:lnTo>
                    <a:pt x="157" y="15"/>
                  </a:lnTo>
                  <a:lnTo>
                    <a:pt x="179" y="22"/>
                  </a:lnTo>
                  <a:lnTo>
                    <a:pt x="193" y="36"/>
                  </a:lnTo>
                  <a:lnTo>
                    <a:pt x="207" y="58"/>
                  </a:lnTo>
                  <a:lnTo>
                    <a:pt x="214" y="79"/>
                  </a:lnTo>
                  <a:lnTo>
                    <a:pt x="214" y="79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6" name="Freeform 104">
              <a:extLst>
                <a:ext uri="{FF2B5EF4-FFF2-40B4-BE49-F238E27FC236}">
                  <a16:creationId xmlns:a16="http://schemas.microsoft.com/office/drawing/2014/main" id="{FC682D94-03F6-4C5B-9691-3DBCB6D8B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" y="1421"/>
              <a:ext cx="72" cy="28"/>
            </a:xfrm>
            <a:custGeom>
              <a:avLst/>
              <a:gdLst/>
              <a:ahLst/>
              <a:cxnLst>
                <a:cxn ang="0">
                  <a:pos x="7" y="21"/>
                </a:cxn>
                <a:cxn ang="0">
                  <a:pos x="7" y="21"/>
                </a:cxn>
                <a:cxn ang="0">
                  <a:pos x="7" y="21"/>
                </a:cxn>
                <a:cxn ang="0">
                  <a:pos x="15" y="14"/>
                </a:cxn>
                <a:cxn ang="0">
                  <a:pos x="36" y="7"/>
                </a:cxn>
                <a:cxn ang="0">
                  <a:pos x="36" y="7"/>
                </a:cxn>
                <a:cxn ang="0">
                  <a:pos x="50" y="14"/>
                </a:cxn>
                <a:cxn ang="0">
                  <a:pos x="65" y="28"/>
                </a:cxn>
                <a:cxn ang="0">
                  <a:pos x="72" y="21"/>
                </a:cxn>
                <a:cxn ang="0">
                  <a:pos x="72" y="21"/>
                </a:cxn>
                <a:cxn ang="0">
                  <a:pos x="50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7" y="7"/>
                </a:cxn>
                <a:cxn ang="0">
                  <a:pos x="0" y="14"/>
                </a:cxn>
                <a:cxn ang="0">
                  <a:pos x="7" y="21"/>
                </a:cxn>
              </a:cxnLst>
              <a:rect l="0" t="0" r="r" b="b"/>
              <a:pathLst>
                <a:path w="72" h="28">
                  <a:moveTo>
                    <a:pt x="7" y="21"/>
                  </a:moveTo>
                  <a:lnTo>
                    <a:pt x="7" y="21"/>
                  </a:lnTo>
                  <a:lnTo>
                    <a:pt x="7" y="21"/>
                  </a:lnTo>
                  <a:lnTo>
                    <a:pt x="15" y="14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50" y="14"/>
                  </a:lnTo>
                  <a:lnTo>
                    <a:pt x="65" y="28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7" y="7"/>
                  </a:lnTo>
                  <a:lnTo>
                    <a:pt x="0" y="14"/>
                  </a:lnTo>
                  <a:lnTo>
                    <a:pt x="7" y="21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7" name="Freeform 105">
              <a:extLst>
                <a:ext uri="{FF2B5EF4-FFF2-40B4-BE49-F238E27FC236}">
                  <a16:creationId xmlns:a16="http://schemas.microsoft.com/office/drawing/2014/main" id="{F25E99DB-D1AD-4EBD-87BE-7F8D966FD6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1" y="1299"/>
              <a:ext cx="278" cy="214"/>
            </a:xfrm>
            <a:custGeom>
              <a:avLst/>
              <a:gdLst/>
              <a:ahLst/>
              <a:cxnLst>
                <a:cxn ang="0">
                  <a:pos x="150" y="214"/>
                </a:cxn>
                <a:cxn ang="0">
                  <a:pos x="214" y="186"/>
                </a:cxn>
                <a:cxn ang="0">
                  <a:pos x="250" y="136"/>
                </a:cxn>
                <a:cxn ang="0">
                  <a:pos x="278" y="43"/>
                </a:cxn>
                <a:cxn ang="0">
                  <a:pos x="278" y="14"/>
                </a:cxn>
                <a:cxn ang="0">
                  <a:pos x="264" y="0"/>
                </a:cxn>
                <a:cxn ang="0">
                  <a:pos x="228" y="0"/>
                </a:cxn>
                <a:cxn ang="0">
                  <a:pos x="121" y="14"/>
                </a:cxn>
                <a:cxn ang="0">
                  <a:pos x="64" y="36"/>
                </a:cxn>
                <a:cxn ang="0">
                  <a:pos x="7" y="93"/>
                </a:cxn>
                <a:cxn ang="0">
                  <a:pos x="0" y="107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28" y="179"/>
                </a:cxn>
                <a:cxn ang="0">
                  <a:pos x="42" y="200"/>
                </a:cxn>
                <a:cxn ang="0">
                  <a:pos x="92" y="214"/>
                </a:cxn>
                <a:cxn ang="0">
                  <a:pos x="150" y="214"/>
                </a:cxn>
                <a:cxn ang="0">
                  <a:pos x="14" y="136"/>
                </a:cxn>
                <a:cxn ang="0">
                  <a:pos x="14" y="122"/>
                </a:cxn>
                <a:cxn ang="0">
                  <a:pos x="14" y="93"/>
                </a:cxn>
                <a:cxn ang="0">
                  <a:pos x="64" y="43"/>
                </a:cxn>
                <a:cxn ang="0">
                  <a:pos x="121" y="21"/>
                </a:cxn>
                <a:cxn ang="0">
                  <a:pos x="228" y="7"/>
                </a:cxn>
                <a:cxn ang="0">
                  <a:pos x="264" y="7"/>
                </a:cxn>
                <a:cxn ang="0">
                  <a:pos x="271" y="43"/>
                </a:cxn>
                <a:cxn ang="0">
                  <a:pos x="264" y="86"/>
                </a:cxn>
                <a:cxn ang="0">
                  <a:pos x="228" y="157"/>
                </a:cxn>
                <a:cxn ang="0">
                  <a:pos x="178" y="193"/>
                </a:cxn>
                <a:cxn ang="0">
                  <a:pos x="150" y="200"/>
                </a:cxn>
                <a:cxn ang="0">
                  <a:pos x="92" y="207"/>
                </a:cxn>
                <a:cxn ang="0">
                  <a:pos x="50" y="193"/>
                </a:cxn>
                <a:cxn ang="0">
                  <a:pos x="35" y="172"/>
                </a:cxn>
                <a:cxn ang="0">
                  <a:pos x="14" y="136"/>
                </a:cxn>
                <a:cxn ang="0">
                  <a:pos x="14" y="136"/>
                </a:cxn>
              </a:cxnLst>
              <a:rect l="0" t="0" r="r" b="b"/>
              <a:pathLst>
                <a:path w="278" h="214">
                  <a:moveTo>
                    <a:pt x="150" y="214"/>
                  </a:moveTo>
                  <a:lnTo>
                    <a:pt x="150" y="214"/>
                  </a:lnTo>
                  <a:lnTo>
                    <a:pt x="185" y="200"/>
                  </a:lnTo>
                  <a:lnTo>
                    <a:pt x="214" y="186"/>
                  </a:lnTo>
                  <a:lnTo>
                    <a:pt x="235" y="164"/>
                  </a:lnTo>
                  <a:lnTo>
                    <a:pt x="250" y="136"/>
                  </a:lnTo>
                  <a:lnTo>
                    <a:pt x="271" y="86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14"/>
                  </a:lnTo>
                  <a:lnTo>
                    <a:pt x="271" y="7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28" y="0"/>
                  </a:lnTo>
                  <a:lnTo>
                    <a:pt x="178" y="0"/>
                  </a:lnTo>
                  <a:lnTo>
                    <a:pt x="121" y="14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21" y="6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0" y="107"/>
                  </a:lnTo>
                  <a:lnTo>
                    <a:pt x="0" y="122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14" y="157"/>
                  </a:lnTo>
                  <a:lnTo>
                    <a:pt x="28" y="179"/>
                  </a:lnTo>
                  <a:lnTo>
                    <a:pt x="42" y="200"/>
                  </a:lnTo>
                  <a:lnTo>
                    <a:pt x="42" y="200"/>
                  </a:lnTo>
                  <a:lnTo>
                    <a:pt x="64" y="207"/>
                  </a:lnTo>
                  <a:lnTo>
                    <a:pt x="92" y="214"/>
                  </a:lnTo>
                  <a:lnTo>
                    <a:pt x="121" y="214"/>
                  </a:lnTo>
                  <a:lnTo>
                    <a:pt x="150" y="214"/>
                  </a:lnTo>
                  <a:close/>
                  <a:moveTo>
                    <a:pt x="14" y="136"/>
                  </a:moveTo>
                  <a:lnTo>
                    <a:pt x="14" y="136"/>
                  </a:lnTo>
                  <a:lnTo>
                    <a:pt x="14" y="136"/>
                  </a:lnTo>
                  <a:lnTo>
                    <a:pt x="14" y="122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28" y="72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121" y="21"/>
                  </a:lnTo>
                  <a:lnTo>
                    <a:pt x="185" y="7"/>
                  </a:lnTo>
                  <a:lnTo>
                    <a:pt x="228" y="7"/>
                  </a:lnTo>
                  <a:lnTo>
                    <a:pt x="264" y="7"/>
                  </a:lnTo>
                  <a:lnTo>
                    <a:pt x="264" y="7"/>
                  </a:lnTo>
                  <a:lnTo>
                    <a:pt x="264" y="14"/>
                  </a:lnTo>
                  <a:lnTo>
                    <a:pt x="271" y="43"/>
                  </a:lnTo>
                  <a:lnTo>
                    <a:pt x="271" y="43"/>
                  </a:lnTo>
                  <a:lnTo>
                    <a:pt x="264" y="86"/>
                  </a:lnTo>
                  <a:lnTo>
                    <a:pt x="242" y="136"/>
                  </a:lnTo>
                  <a:lnTo>
                    <a:pt x="228" y="157"/>
                  </a:lnTo>
                  <a:lnTo>
                    <a:pt x="207" y="179"/>
                  </a:lnTo>
                  <a:lnTo>
                    <a:pt x="178" y="193"/>
                  </a:lnTo>
                  <a:lnTo>
                    <a:pt x="150" y="200"/>
                  </a:lnTo>
                  <a:lnTo>
                    <a:pt x="150" y="200"/>
                  </a:lnTo>
                  <a:lnTo>
                    <a:pt x="121" y="207"/>
                  </a:lnTo>
                  <a:lnTo>
                    <a:pt x="92" y="207"/>
                  </a:lnTo>
                  <a:lnTo>
                    <a:pt x="71" y="200"/>
                  </a:lnTo>
                  <a:lnTo>
                    <a:pt x="50" y="193"/>
                  </a:lnTo>
                  <a:lnTo>
                    <a:pt x="50" y="193"/>
                  </a:lnTo>
                  <a:lnTo>
                    <a:pt x="35" y="172"/>
                  </a:lnTo>
                  <a:lnTo>
                    <a:pt x="21" y="157"/>
                  </a:lnTo>
                  <a:lnTo>
                    <a:pt x="14" y="136"/>
                  </a:lnTo>
                  <a:lnTo>
                    <a:pt x="14" y="136"/>
                  </a:lnTo>
                  <a:lnTo>
                    <a:pt x="14" y="136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8" name="Freeform 106">
              <a:extLst>
                <a:ext uri="{FF2B5EF4-FFF2-40B4-BE49-F238E27FC236}">
                  <a16:creationId xmlns:a16="http://schemas.microsoft.com/office/drawing/2014/main" id="{0547A0AE-BADD-48C0-AA3F-59D4CD507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1" y="1299"/>
              <a:ext cx="278" cy="214"/>
            </a:xfrm>
            <a:custGeom>
              <a:avLst/>
              <a:gdLst/>
              <a:ahLst/>
              <a:cxnLst>
                <a:cxn ang="0">
                  <a:pos x="150" y="214"/>
                </a:cxn>
                <a:cxn ang="0">
                  <a:pos x="150" y="214"/>
                </a:cxn>
                <a:cxn ang="0">
                  <a:pos x="185" y="200"/>
                </a:cxn>
                <a:cxn ang="0">
                  <a:pos x="214" y="186"/>
                </a:cxn>
                <a:cxn ang="0">
                  <a:pos x="235" y="164"/>
                </a:cxn>
                <a:cxn ang="0">
                  <a:pos x="250" y="136"/>
                </a:cxn>
                <a:cxn ang="0">
                  <a:pos x="271" y="86"/>
                </a:cxn>
                <a:cxn ang="0">
                  <a:pos x="278" y="43"/>
                </a:cxn>
                <a:cxn ang="0">
                  <a:pos x="278" y="43"/>
                </a:cxn>
                <a:cxn ang="0">
                  <a:pos x="278" y="14"/>
                </a:cxn>
                <a:cxn ang="0">
                  <a:pos x="271" y="7"/>
                </a:cxn>
                <a:cxn ang="0">
                  <a:pos x="264" y="0"/>
                </a:cxn>
                <a:cxn ang="0">
                  <a:pos x="264" y="0"/>
                </a:cxn>
                <a:cxn ang="0">
                  <a:pos x="228" y="0"/>
                </a:cxn>
                <a:cxn ang="0">
                  <a:pos x="178" y="0"/>
                </a:cxn>
                <a:cxn ang="0">
                  <a:pos x="121" y="14"/>
                </a:cxn>
                <a:cxn ang="0">
                  <a:pos x="64" y="36"/>
                </a:cxn>
                <a:cxn ang="0">
                  <a:pos x="64" y="36"/>
                </a:cxn>
                <a:cxn ang="0">
                  <a:pos x="21" y="64"/>
                </a:cxn>
                <a:cxn ang="0">
                  <a:pos x="7" y="93"/>
                </a:cxn>
                <a:cxn ang="0">
                  <a:pos x="7" y="93"/>
                </a:cxn>
                <a:cxn ang="0">
                  <a:pos x="0" y="107"/>
                </a:cxn>
                <a:cxn ang="0">
                  <a:pos x="0" y="122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14" y="157"/>
                </a:cxn>
                <a:cxn ang="0">
                  <a:pos x="28" y="179"/>
                </a:cxn>
                <a:cxn ang="0">
                  <a:pos x="42" y="200"/>
                </a:cxn>
                <a:cxn ang="0">
                  <a:pos x="42" y="200"/>
                </a:cxn>
                <a:cxn ang="0">
                  <a:pos x="64" y="207"/>
                </a:cxn>
                <a:cxn ang="0">
                  <a:pos x="92" y="214"/>
                </a:cxn>
                <a:cxn ang="0">
                  <a:pos x="121" y="214"/>
                </a:cxn>
                <a:cxn ang="0">
                  <a:pos x="150" y="214"/>
                </a:cxn>
              </a:cxnLst>
              <a:rect l="0" t="0" r="r" b="b"/>
              <a:pathLst>
                <a:path w="278" h="214">
                  <a:moveTo>
                    <a:pt x="150" y="214"/>
                  </a:moveTo>
                  <a:lnTo>
                    <a:pt x="150" y="214"/>
                  </a:lnTo>
                  <a:lnTo>
                    <a:pt x="185" y="200"/>
                  </a:lnTo>
                  <a:lnTo>
                    <a:pt x="214" y="186"/>
                  </a:lnTo>
                  <a:lnTo>
                    <a:pt x="235" y="164"/>
                  </a:lnTo>
                  <a:lnTo>
                    <a:pt x="250" y="136"/>
                  </a:lnTo>
                  <a:lnTo>
                    <a:pt x="271" y="86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14"/>
                  </a:lnTo>
                  <a:lnTo>
                    <a:pt x="271" y="7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28" y="0"/>
                  </a:lnTo>
                  <a:lnTo>
                    <a:pt x="178" y="0"/>
                  </a:lnTo>
                  <a:lnTo>
                    <a:pt x="121" y="14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21" y="6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0" y="107"/>
                  </a:lnTo>
                  <a:lnTo>
                    <a:pt x="0" y="122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14" y="157"/>
                  </a:lnTo>
                  <a:lnTo>
                    <a:pt x="28" y="179"/>
                  </a:lnTo>
                  <a:lnTo>
                    <a:pt x="42" y="200"/>
                  </a:lnTo>
                  <a:lnTo>
                    <a:pt x="42" y="200"/>
                  </a:lnTo>
                  <a:lnTo>
                    <a:pt x="64" y="207"/>
                  </a:lnTo>
                  <a:lnTo>
                    <a:pt x="92" y="214"/>
                  </a:lnTo>
                  <a:lnTo>
                    <a:pt x="121" y="214"/>
                  </a:lnTo>
                  <a:lnTo>
                    <a:pt x="150" y="2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09" name="Freeform 107">
              <a:extLst>
                <a:ext uri="{FF2B5EF4-FFF2-40B4-BE49-F238E27FC236}">
                  <a16:creationId xmlns:a16="http://schemas.microsoft.com/office/drawing/2014/main" id="{99928347-692F-46E3-A30C-CE6F9651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5" y="1306"/>
              <a:ext cx="257" cy="200"/>
            </a:xfrm>
            <a:custGeom>
              <a:avLst/>
              <a:gdLst/>
              <a:ahLst/>
              <a:cxnLst>
                <a:cxn ang="0">
                  <a:pos x="0" y="129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115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14" y="65"/>
                </a:cxn>
                <a:cxn ang="0">
                  <a:pos x="50" y="36"/>
                </a:cxn>
                <a:cxn ang="0">
                  <a:pos x="50" y="36"/>
                </a:cxn>
                <a:cxn ang="0">
                  <a:pos x="107" y="14"/>
                </a:cxn>
                <a:cxn ang="0">
                  <a:pos x="171" y="0"/>
                </a:cxn>
                <a:cxn ang="0">
                  <a:pos x="214" y="0"/>
                </a:cxn>
                <a:cxn ang="0">
                  <a:pos x="250" y="0"/>
                </a:cxn>
                <a:cxn ang="0">
                  <a:pos x="250" y="0"/>
                </a:cxn>
                <a:cxn ang="0">
                  <a:pos x="250" y="7"/>
                </a:cxn>
                <a:cxn ang="0">
                  <a:pos x="257" y="36"/>
                </a:cxn>
                <a:cxn ang="0">
                  <a:pos x="257" y="36"/>
                </a:cxn>
                <a:cxn ang="0">
                  <a:pos x="250" y="79"/>
                </a:cxn>
                <a:cxn ang="0">
                  <a:pos x="228" y="129"/>
                </a:cxn>
                <a:cxn ang="0">
                  <a:pos x="214" y="150"/>
                </a:cxn>
                <a:cxn ang="0">
                  <a:pos x="193" y="172"/>
                </a:cxn>
                <a:cxn ang="0">
                  <a:pos x="164" y="186"/>
                </a:cxn>
                <a:cxn ang="0">
                  <a:pos x="136" y="193"/>
                </a:cxn>
                <a:cxn ang="0">
                  <a:pos x="136" y="193"/>
                </a:cxn>
                <a:cxn ang="0">
                  <a:pos x="107" y="200"/>
                </a:cxn>
                <a:cxn ang="0">
                  <a:pos x="78" y="200"/>
                </a:cxn>
                <a:cxn ang="0">
                  <a:pos x="57" y="193"/>
                </a:cxn>
                <a:cxn ang="0">
                  <a:pos x="36" y="186"/>
                </a:cxn>
                <a:cxn ang="0">
                  <a:pos x="36" y="186"/>
                </a:cxn>
                <a:cxn ang="0">
                  <a:pos x="21" y="165"/>
                </a:cxn>
                <a:cxn ang="0">
                  <a:pos x="7" y="150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129"/>
                </a:cxn>
              </a:cxnLst>
              <a:rect l="0" t="0" r="r" b="b"/>
              <a:pathLst>
                <a:path w="257" h="200">
                  <a:moveTo>
                    <a:pt x="0" y="129"/>
                  </a:moveTo>
                  <a:lnTo>
                    <a:pt x="0" y="129"/>
                  </a:lnTo>
                  <a:lnTo>
                    <a:pt x="0" y="129"/>
                  </a:lnTo>
                  <a:lnTo>
                    <a:pt x="0" y="115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4" y="65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107" y="14"/>
                  </a:lnTo>
                  <a:lnTo>
                    <a:pt x="171" y="0"/>
                  </a:lnTo>
                  <a:lnTo>
                    <a:pt x="214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7"/>
                  </a:lnTo>
                  <a:lnTo>
                    <a:pt x="257" y="36"/>
                  </a:lnTo>
                  <a:lnTo>
                    <a:pt x="257" y="36"/>
                  </a:lnTo>
                  <a:lnTo>
                    <a:pt x="250" y="79"/>
                  </a:lnTo>
                  <a:lnTo>
                    <a:pt x="228" y="129"/>
                  </a:lnTo>
                  <a:lnTo>
                    <a:pt x="214" y="150"/>
                  </a:lnTo>
                  <a:lnTo>
                    <a:pt x="193" y="172"/>
                  </a:lnTo>
                  <a:lnTo>
                    <a:pt x="164" y="186"/>
                  </a:lnTo>
                  <a:lnTo>
                    <a:pt x="136" y="193"/>
                  </a:lnTo>
                  <a:lnTo>
                    <a:pt x="136" y="193"/>
                  </a:lnTo>
                  <a:lnTo>
                    <a:pt x="107" y="200"/>
                  </a:lnTo>
                  <a:lnTo>
                    <a:pt x="78" y="200"/>
                  </a:lnTo>
                  <a:lnTo>
                    <a:pt x="57" y="193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21" y="165"/>
                  </a:lnTo>
                  <a:lnTo>
                    <a:pt x="7" y="150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129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0" name="Freeform 108">
              <a:extLst>
                <a:ext uri="{FF2B5EF4-FFF2-40B4-BE49-F238E27FC236}">
                  <a16:creationId xmlns:a16="http://schemas.microsoft.com/office/drawing/2014/main" id="{4DDD6D63-A653-42C9-A7F2-DCFA70D97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" y="1242"/>
              <a:ext cx="150" cy="7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50" y="7"/>
                </a:cxn>
                <a:cxn ang="0">
                  <a:pos x="150" y="0"/>
                </a:cxn>
                <a:cxn ang="0">
                  <a:pos x="0" y="71"/>
                </a:cxn>
                <a:cxn ang="0">
                  <a:pos x="0" y="78"/>
                </a:cxn>
              </a:cxnLst>
              <a:rect l="0" t="0" r="r" b="b"/>
              <a:pathLst>
                <a:path w="150" h="78">
                  <a:moveTo>
                    <a:pt x="0" y="78"/>
                  </a:moveTo>
                  <a:lnTo>
                    <a:pt x="150" y="7"/>
                  </a:lnTo>
                  <a:lnTo>
                    <a:pt x="150" y="0"/>
                  </a:lnTo>
                  <a:lnTo>
                    <a:pt x="0" y="71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1" name="Freeform 109">
              <a:extLst>
                <a:ext uri="{FF2B5EF4-FFF2-40B4-BE49-F238E27FC236}">
                  <a16:creationId xmlns:a16="http://schemas.microsoft.com/office/drawing/2014/main" id="{758A3B0F-DC2A-4F0A-8E45-A84D9354F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" y="2564"/>
              <a:ext cx="157" cy="300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28" y="136"/>
                </a:cxn>
                <a:cxn ang="0">
                  <a:pos x="128" y="136"/>
                </a:cxn>
                <a:cxn ang="0">
                  <a:pos x="93" y="193"/>
                </a:cxn>
                <a:cxn ang="0">
                  <a:pos x="50" y="250"/>
                </a:cxn>
                <a:cxn ang="0">
                  <a:pos x="0" y="300"/>
                </a:cxn>
                <a:cxn ang="0">
                  <a:pos x="0" y="300"/>
                </a:cxn>
                <a:cxn ang="0">
                  <a:pos x="14" y="293"/>
                </a:cxn>
                <a:cxn ang="0">
                  <a:pos x="57" y="264"/>
                </a:cxn>
                <a:cxn ang="0">
                  <a:pos x="107" y="214"/>
                </a:cxn>
                <a:cxn ang="0">
                  <a:pos x="128" y="179"/>
                </a:cxn>
                <a:cxn ang="0">
                  <a:pos x="157" y="136"/>
                </a:cxn>
                <a:cxn ang="0">
                  <a:pos x="157" y="136"/>
                </a:cxn>
                <a:cxn ang="0">
                  <a:pos x="136" y="86"/>
                </a:cxn>
                <a:cxn ang="0">
                  <a:pos x="114" y="43"/>
                </a:cxn>
                <a:cxn ang="0">
                  <a:pos x="86" y="0"/>
                </a:cxn>
              </a:cxnLst>
              <a:rect l="0" t="0" r="r" b="b"/>
              <a:pathLst>
                <a:path w="157" h="300">
                  <a:moveTo>
                    <a:pt x="86" y="0"/>
                  </a:moveTo>
                  <a:lnTo>
                    <a:pt x="128" y="136"/>
                  </a:lnTo>
                  <a:lnTo>
                    <a:pt x="128" y="136"/>
                  </a:lnTo>
                  <a:lnTo>
                    <a:pt x="93" y="193"/>
                  </a:lnTo>
                  <a:lnTo>
                    <a:pt x="50" y="25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14" y="293"/>
                  </a:lnTo>
                  <a:lnTo>
                    <a:pt x="57" y="264"/>
                  </a:lnTo>
                  <a:lnTo>
                    <a:pt x="107" y="214"/>
                  </a:lnTo>
                  <a:lnTo>
                    <a:pt x="128" y="179"/>
                  </a:lnTo>
                  <a:lnTo>
                    <a:pt x="157" y="136"/>
                  </a:lnTo>
                  <a:lnTo>
                    <a:pt x="157" y="136"/>
                  </a:lnTo>
                  <a:lnTo>
                    <a:pt x="136" y="86"/>
                  </a:lnTo>
                  <a:lnTo>
                    <a:pt x="114" y="4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2" name="Freeform 110">
              <a:extLst>
                <a:ext uri="{FF2B5EF4-FFF2-40B4-BE49-F238E27FC236}">
                  <a16:creationId xmlns:a16="http://schemas.microsoft.com/office/drawing/2014/main" id="{02276442-9B34-42A6-907C-E923F6E92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" y="2564"/>
              <a:ext cx="157" cy="300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28" y="136"/>
                </a:cxn>
                <a:cxn ang="0">
                  <a:pos x="128" y="136"/>
                </a:cxn>
                <a:cxn ang="0">
                  <a:pos x="93" y="193"/>
                </a:cxn>
                <a:cxn ang="0">
                  <a:pos x="50" y="250"/>
                </a:cxn>
                <a:cxn ang="0">
                  <a:pos x="0" y="300"/>
                </a:cxn>
                <a:cxn ang="0">
                  <a:pos x="0" y="300"/>
                </a:cxn>
                <a:cxn ang="0">
                  <a:pos x="14" y="293"/>
                </a:cxn>
                <a:cxn ang="0">
                  <a:pos x="57" y="264"/>
                </a:cxn>
                <a:cxn ang="0">
                  <a:pos x="107" y="214"/>
                </a:cxn>
                <a:cxn ang="0">
                  <a:pos x="128" y="179"/>
                </a:cxn>
                <a:cxn ang="0">
                  <a:pos x="157" y="136"/>
                </a:cxn>
                <a:cxn ang="0">
                  <a:pos x="157" y="136"/>
                </a:cxn>
                <a:cxn ang="0">
                  <a:pos x="136" y="86"/>
                </a:cxn>
                <a:cxn ang="0">
                  <a:pos x="114" y="43"/>
                </a:cxn>
                <a:cxn ang="0">
                  <a:pos x="86" y="0"/>
                </a:cxn>
              </a:cxnLst>
              <a:rect l="0" t="0" r="r" b="b"/>
              <a:pathLst>
                <a:path w="157" h="300">
                  <a:moveTo>
                    <a:pt x="86" y="0"/>
                  </a:moveTo>
                  <a:lnTo>
                    <a:pt x="128" y="136"/>
                  </a:lnTo>
                  <a:lnTo>
                    <a:pt x="128" y="136"/>
                  </a:lnTo>
                  <a:lnTo>
                    <a:pt x="93" y="193"/>
                  </a:lnTo>
                  <a:lnTo>
                    <a:pt x="50" y="25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14" y="293"/>
                  </a:lnTo>
                  <a:lnTo>
                    <a:pt x="57" y="264"/>
                  </a:lnTo>
                  <a:lnTo>
                    <a:pt x="107" y="214"/>
                  </a:lnTo>
                  <a:lnTo>
                    <a:pt x="128" y="179"/>
                  </a:lnTo>
                  <a:lnTo>
                    <a:pt x="157" y="136"/>
                  </a:lnTo>
                  <a:lnTo>
                    <a:pt x="157" y="136"/>
                  </a:lnTo>
                  <a:lnTo>
                    <a:pt x="136" y="86"/>
                  </a:lnTo>
                  <a:lnTo>
                    <a:pt x="114" y="43"/>
                  </a:lnTo>
                  <a:lnTo>
                    <a:pt x="8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" name="Freeform 111">
              <a:extLst>
                <a:ext uri="{FF2B5EF4-FFF2-40B4-BE49-F238E27FC236}">
                  <a16:creationId xmlns:a16="http://schemas.microsoft.com/office/drawing/2014/main" id="{BB5B9F14-3623-4BF8-8756-DAF214F06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" y="2957"/>
              <a:ext cx="3395" cy="758"/>
            </a:xfrm>
            <a:custGeom>
              <a:avLst/>
              <a:gdLst/>
              <a:ahLst/>
              <a:cxnLst>
                <a:cxn ang="0">
                  <a:pos x="2051" y="758"/>
                </a:cxn>
                <a:cxn ang="0">
                  <a:pos x="0" y="357"/>
                </a:cxn>
                <a:cxn ang="0">
                  <a:pos x="272" y="0"/>
                </a:cxn>
                <a:cxn ang="0">
                  <a:pos x="3395" y="400"/>
                </a:cxn>
                <a:cxn ang="0">
                  <a:pos x="2051" y="758"/>
                </a:cxn>
              </a:cxnLst>
              <a:rect l="0" t="0" r="r" b="b"/>
              <a:pathLst>
                <a:path w="3395" h="758">
                  <a:moveTo>
                    <a:pt x="2051" y="758"/>
                  </a:moveTo>
                  <a:lnTo>
                    <a:pt x="0" y="357"/>
                  </a:lnTo>
                  <a:lnTo>
                    <a:pt x="272" y="0"/>
                  </a:lnTo>
                  <a:lnTo>
                    <a:pt x="3395" y="400"/>
                  </a:lnTo>
                  <a:lnTo>
                    <a:pt x="2051" y="758"/>
                  </a:lnTo>
                  <a:close/>
                </a:path>
              </a:pathLst>
            </a:custGeom>
            <a:solidFill>
              <a:srgbClr val="BC81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" name="Freeform 112">
              <a:extLst>
                <a:ext uri="{FF2B5EF4-FFF2-40B4-BE49-F238E27FC236}">
                  <a16:creationId xmlns:a16="http://schemas.microsoft.com/office/drawing/2014/main" id="{340BED41-ABA0-4B27-96D3-F8F98994D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992"/>
              <a:ext cx="936" cy="1380"/>
            </a:xfrm>
            <a:custGeom>
              <a:avLst/>
              <a:gdLst/>
              <a:ahLst/>
              <a:cxnLst>
                <a:cxn ang="0">
                  <a:pos x="872" y="0"/>
                </a:cxn>
                <a:cxn ang="0">
                  <a:pos x="872" y="0"/>
                </a:cxn>
                <a:cxn ang="0">
                  <a:pos x="886" y="0"/>
                </a:cxn>
                <a:cxn ang="0">
                  <a:pos x="900" y="7"/>
                </a:cxn>
                <a:cxn ang="0">
                  <a:pos x="922" y="22"/>
                </a:cxn>
                <a:cxn ang="0">
                  <a:pos x="936" y="43"/>
                </a:cxn>
                <a:cxn ang="0">
                  <a:pos x="936" y="72"/>
                </a:cxn>
                <a:cxn ang="0">
                  <a:pos x="936" y="115"/>
                </a:cxn>
                <a:cxn ang="0">
                  <a:pos x="915" y="179"/>
                </a:cxn>
                <a:cxn ang="0">
                  <a:pos x="915" y="179"/>
                </a:cxn>
                <a:cxn ang="0">
                  <a:pos x="900" y="222"/>
                </a:cxn>
                <a:cxn ang="0">
                  <a:pos x="872" y="272"/>
                </a:cxn>
                <a:cxn ang="0">
                  <a:pos x="807" y="379"/>
                </a:cxn>
                <a:cxn ang="0">
                  <a:pos x="729" y="501"/>
                </a:cxn>
                <a:cxn ang="0">
                  <a:pos x="650" y="643"/>
                </a:cxn>
                <a:cxn ang="0">
                  <a:pos x="650" y="643"/>
                </a:cxn>
                <a:cxn ang="0">
                  <a:pos x="557" y="808"/>
                </a:cxn>
                <a:cxn ang="0">
                  <a:pos x="464" y="972"/>
                </a:cxn>
                <a:cxn ang="0">
                  <a:pos x="314" y="1222"/>
                </a:cxn>
                <a:cxn ang="0">
                  <a:pos x="314" y="1222"/>
                </a:cxn>
                <a:cxn ang="0">
                  <a:pos x="272" y="1294"/>
                </a:cxn>
                <a:cxn ang="0">
                  <a:pos x="229" y="1344"/>
                </a:cxn>
                <a:cxn ang="0">
                  <a:pos x="207" y="1365"/>
                </a:cxn>
                <a:cxn ang="0">
                  <a:pos x="186" y="1380"/>
                </a:cxn>
                <a:cxn ang="0">
                  <a:pos x="186" y="1380"/>
                </a:cxn>
                <a:cxn ang="0">
                  <a:pos x="171" y="1358"/>
                </a:cxn>
                <a:cxn ang="0">
                  <a:pos x="121" y="1308"/>
                </a:cxn>
                <a:cxn ang="0">
                  <a:pos x="93" y="1287"/>
                </a:cxn>
                <a:cxn ang="0">
                  <a:pos x="64" y="1258"/>
                </a:cxn>
                <a:cxn ang="0">
                  <a:pos x="36" y="1244"/>
                </a:cxn>
                <a:cxn ang="0">
                  <a:pos x="0" y="1237"/>
                </a:cxn>
                <a:cxn ang="0">
                  <a:pos x="0" y="1237"/>
                </a:cxn>
                <a:cxn ang="0">
                  <a:pos x="64" y="1137"/>
                </a:cxn>
                <a:cxn ang="0">
                  <a:pos x="157" y="1001"/>
                </a:cxn>
                <a:cxn ang="0">
                  <a:pos x="157" y="1001"/>
                </a:cxn>
                <a:cxn ang="0">
                  <a:pos x="186" y="929"/>
                </a:cxn>
                <a:cxn ang="0">
                  <a:pos x="221" y="822"/>
                </a:cxn>
                <a:cxn ang="0">
                  <a:pos x="257" y="708"/>
                </a:cxn>
                <a:cxn ang="0">
                  <a:pos x="293" y="629"/>
                </a:cxn>
                <a:cxn ang="0">
                  <a:pos x="293" y="629"/>
                </a:cxn>
                <a:cxn ang="0">
                  <a:pos x="336" y="551"/>
                </a:cxn>
                <a:cxn ang="0">
                  <a:pos x="386" y="443"/>
                </a:cxn>
                <a:cxn ang="0">
                  <a:pos x="422" y="343"/>
                </a:cxn>
                <a:cxn ang="0">
                  <a:pos x="429" y="300"/>
                </a:cxn>
                <a:cxn ang="0">
                  <a:pos x="429" y="272"/>
                </a:cxn>
                <a:cxn ang="0">
                  <a:pos x="429" y="272"/>
                </a:cxn>
                <a:cxn ang="0">
                  <a:pos x="414" y="236"/>
                </a:cxn>
                <a:cxn ang="0">
                  <a:pos x="400" y="229"/>
                </a:cxn>
                <a:cxn ang="0">
                  <a:pos x="386" y="215"/>
                </a:cxn>
                <a:cxn ang="0">
                  <a:pos x="379" y="200"/>
                </a:cxn>
                <a:cxn ang="0">
                  <a:pos x="379" y="200"/>
                </a:cxn>
                <a:cxn ang="0">
                  <a:pos x="379" y="186"/>
                </a:cxn>
                <a:cxn ang="0">
                  <a:pos x="386" y="179"/>
                </a:cxn>
                <a:cxn ang="0">
                  <a:pos x="414" y="157"/>
                </a:cxn>
                <a:cxn ang="0">
                  <a:pos x="500" y="115"/>
                </a:cxn>
                <a:cxn ang="0">
                  <a:pos x="665" y="36"/>
                </a:cxn>
                <a:cxn ang="0">
                  <a:pos x="665" y="36"/>
                </a:cxn>
                <a:cxn ang="0">
                  <a:pos x="722" y="22"/>
                </a:cxn>
                <a:cxn ang="0">
                  <a:pos x="786" y="7"/>
                </a:cxn>
                <a:cxn ang="0">
                  <a:pos x="872" y="0"/>
                </a:cxn>
              </a:cxnLst>
              <a:rect l="0" t="0" r="r" b="b"/>
              <a:pathLst>
                <a:path w="936" h="1380">
                  <a:moveTo>
                    <a:pt x="872" y="0"/>
                  </a:moveTo>
                  <a:lnTo>
                    <a:pt x="872" y="0"/>
                  </a:lnTo>
                  <a:lnTo>
                    <a:pt x="886" y="0"/>
                  </a:lnTo>
                  <a:lnTo>
                    <a:pt x="900" y="7"/>
                  </a:lnTo>
                  <a:lnTo>
                    <a:pt x="922" y="22"/>
                  </a:lnTo>
                  <a:lnTo>
                    <a:pt x="936" y="43"/>
                  </a:lnTo>
                  <a:lnTo>
                    <a:pt x="936" y="72"/>
                  </a:lnTo>
                  <a:lnTo>
                    <a:pt x="936" y="115"/>
                  </a:lnTo>
                  <a:lnTo>
                    <a:pt x="915" y="179"/>
                  </a:lnTo>
                  <a:lnTo>
                    <a:pt x="915" y="179"/>
                  </a:lnTo>
                  <a:lnTo>
                    <a:pt x="900" y="222"/>
                  </a:lnTo>
                  <a:lnTo>
                    <a:pt x="872" y="272"/>
                  </a:lnTo>
                  <a:lnTo>
                    <a:pt x="807" y="379"/>
                  </a:lnTo>
                  <a:lnTo>
                    <a:pt x="729" y="501"/>
                  </a:lnTo>
                  <a:lnTo>
                    <a:pt x="650" y="643"/>
                  </a:lnTo>
                  <a:lnTo>
                    <a:pt x="650" y="643"/>
                  </a:lnTo>
                  <a:lnTo>
                    <a:pt x="557" y="808"/>
                  </a:lnTo>
                  <a:lnTo>
                    <a:pt x="464" y="972"/>
                  </a:lnTo>
                  <a:lnTo>
                    <a:pt x="314" y="1222"/>
                  </a:lnTo>
                  <a:lnTo>
                    <a:pt x="314" y="1222"/>
                  </a:lnTo>
                  <a:lnTo>
                    <a:pt x="272" y="1294"/>
                  </a:lnTo>
                  <a:lnTo>
                    <a:pt x="229" y="1344"/>
                  </a:lnTo>
                  <a:lnTo>
                    <a:pt x="207" y="1365"/>
                  </a:lnTo>
                  <a:lnTo>
                    <a:pt x="186" y="1380"/>
                  </a:lnTo>
                  <a:lnTo>
                    <a:pt x="186" y="1380"/>
                  </a:lnTo>
                  <a:lnTo>
                    <a:pt x="171" y="1358"/>
                  </a:lnTo>
                  <a:lnTo>
                    <a:pt x="121" y="1308"/>
                  </a:lnTo>
                  <a:lnTo>
                    <a:pt x="93" y="1287"/>
                  </a:lnTo>
                  <a:lnTo>
                    <a:pt x="64" y="1258"/>
                  </a:lnTo>
                  <a:lnTo>
                    <a:pt x="36" y="1244"/>
                  </a:lnTo>
                  <a:lnTo>
                    <a:pt x="0" y="1237"/>
                  </a:lnTo>
                  <a:lnTo>
                    <a:pt x="0" y="1237"/>
                  </a:lnTo>
                  <a:lnTo>
                    <a:pt x="64" y="1137"/>
                  </a:lnTo>
                  <a:lnTo>
                    <a:pt x="157" y="1001"/>
                  </a:lnTo>
                  <a:lnTo>
                    <a:pt x="157" y="1001"/>
                  </a:lnTo>
                  <a:lnTo>
                    <a:pt x="186" y="929"/>
                  </a:lnTo>
                  <a:lnTo>
                    <a:pt x="221" y="822"/>
                  </a:lnTo>
                  <a:lnTo>
                    <a:pt x="257" y="708"/>
                  </a:lnTo>
                  <a:lnTo>
                    <a:pt x="293" y="629"/>
                  </a:lnTo>
                  <a:lnTo>
                    <a:pt x="293" y="629"/>
                  </a:lnTo>
                  <a:lnTo>
                    <a:pt x="336" y="551"/>
                  </a:lnTo>
                  <a:lnTo>
                    <a:pt x="386" y="443"/>
                  </a:lnTo>
                  <a:lnTo>
                    <a:pt x="422" y="343"/>
                  </a:lnTo>
                  <a:lnTo>
                    <a:pt x="429" y="300"/>
                  </a:lnTo>
                  <a:lnTo>
                    <a:pt x="429" y="272"/>
                  </a:lnTo>
                  <a:lnTo>
                    <a:pt x="429" y="272"/>
                  </a:lnTo>
                  <a:lnTo>
                    <a:pt x="414" y="236"/>
                  </a:lnTo>
                  <a:lnTo>
                    <a:pt x="400" y="229"/>
                  </a:lnTo>
                  <a:lnTo>
                    <a:pt x="386" y="215"/>
                  </a:lnTo>
                  <a:lnTo>
                    <a:pt x="379" y="200"/>
                  </a:lnTo>
                  <a:lnTo>
                    <a:pt x="379" y="200"/>
                  </a:lnTo>
                  <a:lnTo>
                    <a:pt x="379" y="186"/>
                  </a:lnTo>
                  <a:lnTo>
                    <a:pt x="386" y="179"/>
                  </a:lnTo>
                  <a:lnTo>
                    <a:pt x="414" y="157"/>
                  </a:lnTo>
                  <a:lnTo>
                    <a:pt x="500" y="115"/>
                  </a:lnTo>
                  <a:lnTo>
                    <a:pt x="665" y="36"/>
                  </a:lnTo>
                  <a:lnTo>
                    <a:pt x="665" y="36"/>
                  </a:lnTo>
                  <a:lnTo>
                    <a:pt x="722" y="22"/>
                  </a:lnTo>
                  <a:lnTo>
                    <a:pt x="786" y="7"/>
                  </a:lnTo>
                  <a:lnTo>
                    <a:pt x="872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5" name="Freeform 113">
              <a:extLst>
                <a:ext uri="{FF2B5EF4-FFF2-40B4-BE49-F238E27FC236}">
                  <a16:creationId xmlns:a16="http://schemas.microsoft.com/office/drawing/2014/main" id="{4129384D-FA76-4BC8-A8FA-111693752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992"/>
              <a:ext cx="936" cy="1380"/>
            </a:xfrm>
            <a:custGeom>
              <a:avLst/>
              <a:gdLst/>
              <a:ahLst/>
              <a:cxnLst>
                <a:cxn ang="0">
                  <a:pos x="872" y="0"/>
                </a:cxn>
                <a:cxn ang="0">
                  <a:pos x="872" y="0"/>
                </a:cxn>
                <a:cxn ang="0">
                  <a:pos x="886" y="0"/>
                </a:cxn>
                <a:cxn ang="0">
                  <a:pos x="900" y="7"/>
                </a:cxn>
                <a:cxn ang="0">
                  <a:pos x="922" y="22"/>
                </a:cxn>
                <a:cxn ang="0">
                  <a:pos x="936" y="43"/>
                </a:cxn>
                <a:cxn ang="0">
                  <a:pos x="936" y="72"/>
                </a:cxn>
                <a:cxn ang="0">
                  <a:pos x="936" y="115"/>
                </a:cxn>
                <a:cxn ang="0">
                  <a:pos x="915" y="179"/>
                </a:cxn>
                <a:cxn ang="0">
                  <a:pos x="915" y="179"/>
                </a:cxn>
                <a:cxn ang="0">
                  <a:pos x="900" y="222"/>
                </a:cxn>
                <a:cxn ang="0">
                  <a:pos x="872" y="272"/>
                </a:cxn>
                <a:cxn ang="0">
                  <a:pos x="807" y="379"/>
                </a:cxn>
                <a:cxn ang="0">
                  <a:pos x="729" y="501"/>
                </a:cxn>
                <a:cxn ang="0">
                  <a:pos x="650" y="643"/>
                </a:cxn>
                <a:cxn ang="0">
                  <a:pos x="650" y="643"/>
                </a:cxn>
                <a:cxn ang="0">
                  <a:pos x="557" y="808"/>
                </a:cxn>
                <a:cxn ang="0">
                  <a:pos x="464" y="972"/>
                </a:cxn>
                <a:cxn ang="0">
                  <a:pos x="314" y="1222"/>
                </a:cxn>
                <a:cxn ang="0">
                  <a:pos x="314" y="1222"/>
                </a:cxn>
                <a:cxn ang="0">
                  <a:pos x="272" y="1294"/>
                </a:cxn>
                <a:cxn ang="0">
                  <a:pos x="229" y="1344"/>
                </a:cxn>
                <a:cxn ang="0">
                  <a:pos x="207" y="1365"/>
                </a:cxn>
                <a:cxn ang="0">
                  <a:pos x="186" y="1380"/>
                </a:cxn>
                <a:cxn ang="0">
                  <a:pos x="186" y="1380"/>
                </a:cxn>
                <a:cxn ang="0">
                  <a:pos x="171" y="1358"/>
                </a:cxn>
                <a:cxn ang="0">
                  <a:pos x="121" y="1308"/>
                </a:cxn>
                <a:cxn ang="0">
                  <a:pos x="93" y="1287"/>
                </a:cxn>
                <a:cxn ang="0">
                  <a:pos x="64" y="1258"/>
                </a:cxn>
                <a:cxn ang="0">
                  <a:pos x="36" y="1244"/>
                </a:cxn>
                <a:cxn ang="0">
                  <a:pos x="0" y="1237"/>
                </a:cxn>
                <a:cxn ang="0">
                  <a:pos x="0" y="1237"/>
                </a:cxn>
                <a:cxn ang="0">
                  <a:pos x="64" y="1137"/>
                </a:cxn>
                <a:cxn ang="0">
                  <a:pos x="157" y="1001"/>
                </a:cxn>
                <a:cxn ang="0">
                  <a:pos x="157" y="1001"/>
                </a:cxn>
                <a:cxn ang="0">
                  <a:pos x="186" y="929"/>
                </a:cxn>
                <a:cxn ang="0">
                  <a:pos x="221" y="822"/>
                </a:cxn>
                <a:cxn ang="0">
                  <a:pos x="257" y="708"/>
                </a:cxn>
                <a:cxn ang="0">
                  <a:pos x="293" y="629"/>
                </a:cxn>
                <a:cxn ang="0">
                  <a:pos x="293" y="629"/>
                </a:cxn>
                <a:cxn ang="0">
                  <a:pos x="336" y="551"/>
                </a:cxn>
                <a:cxn ang="0">
                  <a:pos x="386" y="443"/>
                </a:cxn>
                <a:cxn ang="0">
                  <a:pos x="422" y="343"/>
                </a:cxn>
                <a:cxn ang="0">
                  <a:pos x="429" y="300"/>
                </a:cxn>
                <a:cxn ang="0">
                  <a:pos x="429" y="272"/>
                </a:cxn>
                <a:cxn ang="0">
                  <a:pos x="429" y="272"/>
                </a:cxn>
                <a:cxn ang="0">
                  <a:pos x="414" y="236"/>
                </a:cxn>
                <a:cxn ang="0">
                  <a:pos x="400" y="229"/>
                </a:cxn>
                <a:cxn ang="0">
                  <a:pos x="386" y="215"/>
                </a:cxn>
                <a:cxn ang="0">
                  <a:pos x="379" y="200"/>
                </a:cxn>
                <a:cxn ang="0">
                  <a:pos x="379" y="200"/>
                </a:cxn>
                <a:cxn ang="0">
                  <a:pos x="379" y="186"/>
                </a:cxn>
                <a:cxn ang="0">
                  <a:pos x="386" y="179"/>
                </a:cxn>
                <a:cxn ang="0">
                  <a:pos x="414" y="157"/>
                </a:cxn>
                <a:cxn ang="0">
                  <a:pos x="500" y="115"/>
                </a:cxn>
                <a:cxn ang="0">
                  <a:pos x="665" y="36"/>
                </a:cxn>
                <a:cxn ang="0">
                  <a:pos x="665" y="36"/>
                </a:cxn>
                <a:cxn ang="0">
                  <a:pos x="722" y="22"/>
                </a:cxn>
                <a:cxn ang="0">
                  <a:pos x="786" y="7"/>
                </a:cxn>
                <a:cxn ang="0">
                  <a:pos x="872" y="0"/>
                </a:cxn>
              </a:cxnLst>
              <a:rect l="0" t="0" r="r" b="b"/>
              <a:pathLst>
                <a:path w="936" h="1380">
                  <a:moveTo>
                    <a:pt x="872" y="0"/>
                  </a:moveTo>
                  <a:lnTo>
                    <a:pt x="872" y="0"/>
                  </a:lnTo>
                  <a:lnTo>
                    <a:pt x="886" y="0"/>
                  </a:lnTo>
                  <a:lnTo>
                    <a:pt x="900" y="7"/>
                  </a:lnTo>
                  <a:lnTo>
                    <a:pt x="922" y="22"/>
                  </a:lnTo>
                  <a:lnTo>
                    <a:pt x="936" y="43"/>
                  </a:lnTo>
                  <a:lnTo>
                    <a:pt x="936" y="72"/>
                  </a:lnTo>
                  <a:lnTo>
                    <a:pt x="936" y="115"/>
                  </a:lnTo>
                  <a:lnTo>
                    <a:pt x="915" y="179"/>
                  </a:lnTo>
                  <a:lnTo>
                    <a:pt x="915" y="179"/>
                  </a:lnTo>
                  <a:lnTo>
                    <a:pt x="900" y="222"/>
                  </a:lnTo>
                  <a:lnTo>
                    <a:pt x="872" y="272"/>
                  </a:lnTo>
                  <a:lnTo>
                    <a:pt x="807" y="379"/>
                  </a:lnTo>
                  <a:lnTo>
                    <a:pt x="729" y="501"/>
                  </a:lnTo>
                  <a:lnTo>
                    <a:pt x="650" y="643"/>
                  </a:lnTo>
                  <a:lnTo>
                    <a:pt x="650" y="643"/>
                  </a:lnTo>
                  <a:lnTo>
                    <a:pt x="557" y="808"/>
                  </a:lnTo>
                  <a:lnTo>
                    <a:pt x="464" y="972"/>
                  </a:lnTo>
                  <a:lnTo>
                    <a:pt x="314" y="1222"/>
                  </a:lnTo>
                  <a:lnTo>
                    <a:pt x="314" y="1222"/>
                  </a:lnTo>
                  <a:lnTo>
                    <a:pt x="272" y="1294"/>
                  </a:lnTo>
                  <a:lnTo>
                    <a:pt x="229" y="1344"/>
                  </a:lnTo>
                  <a:lnTo>
                    <a:pt x="207" y="1365"/>
                  </a:lnTo>
                  <a:lnTo>
                    <a:pt x="186" y="1380"/>
                  </a:lnTo>
                  <a:lnTo>
                    <a:pt x="186" y="1380"/>
                  </a:lnTo>
                  <a:lnTo>
                    <a:pt x="171" y="1358"/>
                  </a:lnTo>
                  <a:lnTo>
                    <a:pt x="121" y="1308"/>
                  </a:lnTo>
                  <a:lnTo>
                    <a:pt x="93" y="1287"/>
                  </a:lnTo>
                  <a:lnTo>
                    <a:pt x="64" y="1258"/>
                  </a:lnTo>
                  <a:lnTo>
                    <a:pt x="36" y="1244"/>
                  </a:lnTo>
                  <a:lnTo>
                    <a:pt x="0" y="1237"/>
                  </a:lnTo>
                  <a:lnTo>
                    <a:pt x="0" y="1237"/>
                  </a:lnTo>
                  <a:lnTo>
                    <a:pt x="64" y="1137"/>
                  </a:lnTo>
                  <a:lnTo>
                    <a:pt x="157" y="1001"/>
                  </a:lnTo>
                  <a:lnTo>
                    <a:pt x="157" y="1001"/>
                  </a:lnTo>
                  <a:lnTo>
                    <a:pt x="186" y="929"/>
                  </a:lnTo>
                  <a:lnTo>
                    <a:pt x="221" y="822"/>
                  </a:lnTo>
                  <a:lnTo>
                    <a:pt x="257" y="708"/>
                  </a:lnTo>
                  <a:lnTo>
                    <a:pt x="293" y="629"/>
                  </a:lnTo>
                  <a:lnTo>
                    <a:pt x="293" y="629"/>
                  </a:lnTo>
                  <a:lnTo>
                    <a:pt x="336" y="551"/>
                  </a:lnTo>
                  <a:lnTo>
                    <a:pt x="386" y="443"/>
                  </a:lnTo>
                  <a:lnTo>
                    <a:pt x="422" y="343"/>
                  </a:lnTo>
                  <a:lnTo>
                    <a:pt x="429" y="300"/>
                  </a:lnTo>
                  <a:lnTo>
                    <a:pt x="429" y="272"/>
                  </a:lnTo>
                  <a:lnTo>
                    <a:pt x="429" y="272"/>
                  </a:lnTo>
                  <a:lnTo>
                    <a:pt x="414" y="236"/>
                  </a:lnTo>
                  <a:lnTo>
                    <a:pt x="400" y="229"/>
                  </a:lnTo>
                  <a:lnTo>
                    <a:pt x="386" y="215"/>
                  </a:lnTo>
                  <a:lnTo>
                    <a:pt x="379" y="200"/>
                  </a:lnTo>
                  <a:lnTo>
                    <a:pt x="379" y="200"/>
                  </a:lnTo>
                  <a:lnTo>
                    <a:pt x="379" y="186"/>
                  </a:lnTo>
                  <a:lnTo>
                    <a:pt x="386" y="179"/>
                  </a:lnTo>
                  <a:lnTo>
                    <a:pt x="414" y="157"/>
                  </a:lnTo>
                  <a:lnTo>
                    <a:pt x="500" y="115"/>
                  </a:lnTo>
                  <a:lnTo>
                    <a:pt x="665" y="36"/>
                  </a:lnTo>
                  <a:lnTo>
                    <a:pt x="665" y="36"/>
                  </a:lnTo>
                  <a:lnTo>
                    <a:pt x="722" y="22"/>
                  </a:lnTo>
                  <a:lnTo>
                    <a:pt x="786" y="7"/>
                  </a:lnTo>
                  <a:lnTo>
                    <a:pt x="8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" name="Freeform 114">
              <a:extLst>
                <a:ext uri="{FF2B5EF4-FFF2-40B4-BE49-F238E27FC236}">
                  <a16:creationId xmlns:a16="http://schemas.microsoft.com/office/drawing/2014/main" id="{EE49F764-AFE4-4B3B-B8B0-471AB83F1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950"/>
              <a:ext cx="1215" cy="350"/>
            </a:xfrm>
            <a:custGeom>
              <a:avLst/>
              <a:gdLst/>
              <a:ahLst/>
              <a:cxnLst>
                <a:cxn ang="0">
                  <a:pos x="1093" y="107"/>
                </a:cxn>
                <a:cxn ang="0">
                  <a:pos x="600" y="157"/>
                </a:cxn>
                <a:cxn ang="0">
                  <a:pos x="450" y="157"/>
                </a:cxn>
                <a:cxn ang="0">
                  <a:pos x="407" y="143"/>
                </a:cxn>
                <a:cxn ang="0">
                  <a:pos x="286" y="71"/>
                </a:cxn>
                <a:cxn ang="0">
                  <a:pos x="214" y="0"/>
                </a:cxn>
                <a:cxn ang="0">
                  <a:pos x="71" y="86"/>
                </a:cxn>
                <a:cxn ang="0">
                  <a:pos x="7" y="221"/>
                </a:cxn>
                <a:cxn ang="0">
                  <a:pos x="0" y="243"/>
                </a:cxn>
                <a:cxn ang="0">
                  <a:pos x="7" y="250"/>
                </a:cxn>
                <a:cxn ang="0">
                  <a:pos x="14" y="250"/>
                </a:cxn>
                <a:cxn ang="0">
                  <a:pos x="0" y="286"/>
                </a:cxn>
                <a:cxn ang="0">
                  <a:pos x="14" y="293"/>
                </a:cxn>
                <a:cxn ang="0">
                  <a:pos x="28" y="286"/>
                </a:cxn>
                <a:cxn ang="0">
                  <a:pos x="64" y="257"/>
                </a:cxn>
                <a:cxn ang="0">
                  <a:pos x="143" y="271"/>
                </a:cxn>
                <a:cxn ang="0">
                  <a:pos x="164" y="271"/>
                </a:cxn>
                <a:cxn ang="0">
                  <a:pos x="214" y="271"/>
                </a:cxn>
                <a:cxn ang="0">
                  <a:pos x="264" y="229"/>
                </a:cxn>
                <a:cxn ang="0">
                  <a:pos x="257" y="207"/>
                </a:cxn>
                <a:cxn ang="0">
                  <a:pos x="236" y="207"/>
                </a:cxn>
                <a:cxn ang="0">
                  <a:pos x="278" y="200"/>
                </a:cxn>
                <a:cxn ang="0">
                  <a:pos x="300" y="207"/>
                </a:cxn>
                <a:cxn ang="0">
                  <a:pos x="357" y="243"/>
                </a:cxn>
                <a:cxn ang="0">
                  <a:pos x="414" y="250"/>
                </a:cxn>
                <a:cxn ang="0">
                  <a:pos x="443" y="243"/>
                </a:cxn>
                <a:cxn ang="0">
                  <a:pos x="779" y="314"/>
                </a:cxn>
                <a:cxn ang="0">
                  <a:pos x="972" y="343"/>
                </a:cxn>
                <a:cxn ang="0">
                  <a:pos x="1129" y="350"/>
                </a:cxn>
                <a:cxn ang="0">
                  <a:pos x="1143" y="350"/>
                </a:cxn>
                <a:cxn ang="0">
                  <a:pos x="1186" y="314"/>
                </a:cxn>
                <a:cxn ang="0">
                  <a:pos x="1215" y="236"/>
                </a:cxn>
                <a:cxn ang="0">
                  <a:pos x="1200" y="171"/>
                </a:cxn>
                <a:cxn ang="0">
                  <a:pos x="1172" y="136"/>
                </a:cxn>
                <a:cxn ang="0">
                  <a:pos x="1122" y="114"/>
                </a:cxn>
              </a:cxnLst>
              <a:rect l="0" t="0" r="r" b="b"/>
              <a:pathLst>
                <a:path w="1215" h="350">
                  <a:moveTo>
                    <a:pt x="1093" y="107"/>
                  </a:moveTo>
                  <a:lnTo>
                    <a:pt x="1093" y="107"/>
                  </a:lnTo>
                  <a:lnTo>
                    <a:pt x="814" y="143"/>
                  </a:lnTo>
                  <a:lnTo>
                    <a:pt x="600" y="157"/>
                  </a:lnTo>
                  <a:lnTo>
                    <a:pt x="514" y="164"/>
                  </a:lnTo>
                  <a:lnTo>
                    <a:pt x="450" y="157"/>
                  </a:lnTo>
                  <a:lnTo>
                    <a:pt x="450" y="157"/>
                  </a:lnTo>
                  <a:lnTo>
                    <a:pt x="407" y="143"/>
                  </a:lnTo>
                  <a:lnTo>
                    <a:pt x="364" y="121"/>
                  </a:lnTo>
                  <a:lnTo>
                    <a:pt x="286" y="71"/>
                  </a:lnTo>
                  <a:lnTo>
                    <a:pt x="228" y="21"/>
                  </a:lnTo>
                  <a:lnTo>
                    <a:pt x="214" y="0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50" y="129"/>
                  </a:lnTo>
                  <a:lnTo>
                    <a:pt x="7" y="221"/>
                  </a:lnTo>
                  <a:lnTo>
                    <a:pt x="7" y="221"/>
                  </a:lnTo>
                  <a:lnTo>
                    <a:pt x="0" y="243"/>
                  </a:lnTo>
                  <a:lnTo>
                    <a:pt x="0" y="250"/>
                  </a:lnTo>
                  <a:lnTo>
                    <a:pt x="7" y="250"/>
                  </a:lnTo>
                  <a:lnTo>
                    <a:pt x="14" y="250"/>
                  </a:lnTo>
                  <a:lnTo>
                    <a:pt x="14" y="250"/>
                  </a:lnTo>
                  <a:lnTo>
                    <a:pt x="0" y="271"/>
                  </a:lnTo>
                  <a:lnTo>
                    <a:pt x="0" y="286"/>
                  </a:lnTo>
                  <a:lnTo>
                    <a:pt x="0" y="293"/>
                  </a:lnTo>
                  <a:lnTo>
                    <a:pt x="14" y="293"/>
                  </a:lnTo>
                  <a:lnTo>
                    <a:pt x="14" y="293"/>
                  </a:lnTo>
                  <a:lnTo>
                    <a:pt x="28" y="286"/>
                  </a:lnTo>
                  <a:lnTo>
                    <a:pt x="50" y="271"/>
                  </a:lnTo>
                  <a:lnTo>
                    <a:pt x="64" y="257"/>
                  </a:lnTo>
                  <a:lnTo>
                    <a:pt x="107" y="214"/>
                  </a:lnTo>
                  <a:lnTo>
                    <a:pt x="143" y="271"/>
                  </a:lnTo>
                  <a:lnTo>
                    <a:pt x="143" y="271"/>
                  </a:lnTo>
                  <a:lnTo>
                    <a:pt x="164" y="271"/>
                  </a:lnTo>
                  <a:lnTo>
                    <a:pt x="214" y="271"/>
                  </a:lnTo>
                  <a:lnTo>
                    <a:pt x="214" y="271"/>
                  </a:lnTo>
                  <a:lnTo>
                    <a:pt x="264" y="229"/>
                  </a:lnTo>
                  <a:lnTo>
                    <a:pt x="264" y="229"/>
                  </a:lnTo>
                  <a:lnTo>
                    <a:pt x="264" y="214"/>
                  </a:lnTo>
                  <a:lnTo>
                    <a:pt x="257" y="207"/>
                  </a:lnTo>
                  <a:lnTo>
                    <a:pt x="236" y="207"/>
                  </a:lnTo>
                  <a:lnTo>
                    <a:pt x="236" y="207"/>
                  </a:lnTo>
                  <a:lnTo>
                    <a:pt x="257" y="200"/>
                  </a:lnTo>
                  <a:lnTo>
                    <a:pt x="278" y="200"/>
                  </a:lnTo>
                  <a:lnTo>
                    <a:pt x="300" y="207"/>
                  </a:lnTo>
                  <a:lnTo>
                    <a:pt x="300" y="207"/>
                  </a:lnTo>
                  <a:lnTo>
                    <a:pt x="321" y="229"/>
                  </a:lnTo>
                  <a:lnTo>
                    <a:pt x="357" y="243"/>
                  </a:lnTo>
                  <a:lnTo>
                    <a:pt x="393" y="250"/>
                  </a:lnTo>
                  <a:lnTo>
                    <a:pt x="414" y="250"/>
                  </a:lnTo>
                  <a:lnTo>
                    <a:pt x="443" y="243"/>
                  </a:lnTo>
                  <a:lnTo>
                    <a:pt x="443" y="243"/>
                  </a:lnTo>
                  <a:lnTo>
                    <a:pt x="557" y="264"/>
                  </a:lnTo>
                  <a:lnTo>
                    <a:pt x="779" y="314"/>
                  </a:lnTo>
                  <a:lnTo>
                    <a:pt x="779" y="314"/>
                  </a:lnTo>
                  <a:lnTo>
                    <a:pt x="972" y="343"/>
                  </a:lnTo>
                  <a:lnTo>
                    <a:pt x="1057" y="350"/>
                  </a:lnTo>
                  <a:lnTo>
                    <a:pt x="1129" y="350"/>
                  </a:lnTo>
                  <a:lnTo>
                    <a:pt x="1129" y="350"/>
                  </a:lnTo>
                  <a:lnTo>
                    <a:pt x="1143" y="350"/>
                  </a:lnTo>
                  <a:lnTo>
                    <a:pt x="1157" y="343"/>
                  </a:lnTo>
                  <a:lnTo>
                    <a:pt x="1186" y="314"/>
                  </a:lnTo>
                  <a:lnTo>
                    <a:pt x="1200" y="279"/>
                  </a:lnTo>
                  <a:lnTo>
                    <a:pt x="1215" y="236"/>
                  </a:lnTo>
                  <a:lnTo>
                    <a:pt x="1207" y="193"/>
                  </a:lnTo>
                  <a:lnTo>
                    <a:pt x="1200" y="171"/>
                  </a:lnTo>
                  <a:lnTo>
                    <a:pt x="1193" y="150"/>
                  </a:lnTo>
                  <a:lnTo>
                    <a:pt x="1172" y="136"/>
                  </a:lnTo>
                  <a:lnTo>
                    <a:pt x="1150" y="121"/>
                  </a:lnTo>
                  <a:lnTo>
                    <a:pt x="1122" y="114"/>
                  </a:lnTo>
                  <a:lnTo>
                    <a:pt x="1093" y="107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" name="Freeform 115">
              <a:extLst>
                <a:ext uri="{FF2B5EF4-FFF2-40B4-BE49-F238E27FC236}">
                  <a16:creationId xmlns:a16="http://schemas.microsoft.com/office/drawing/2014/main" id="{C86FB152-D6F7-43FA-9A30-38540CE80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2950"/>
              <a:ext cx="1215" cy="350"/>
            </a:xfrm>
            <a:custGeom>
              <a:avLst/>
              <a:gdLst/>
              <a:ahLst/>
              <a:cxnLst>
                <a:cxn ang="0">
                  <a:pos x="1093" y="107"/>
                </a:cxn>
                <a:cxn ang="0">
                  <a:pos x="600" y="157"/>
                </a:cxn>
                <a:cxn ang="0">
                  <a:pos x="450" y="157"/>
                </a:cxn>
                <a:cxn ang="0">
                  <a:pos x="407" y="143"/>
                </a:cxn>
                <a:cxn ang="0">
                  <a:pos x="286" y="71"/>
                </a:cxn>
                <a:cxn ang="0">
                  <a:pos x="214" y="0"/>
                </a:cxn>
                <a:cxn ang="0">
                  <a:pos x="71" y="86"/>
                </a:cxn>
                <a:cxn ang="0">
                  <a:pos x="7" y="221"/>
                </a:cxn>
                <a:cxn ang="0">
                  <a:pos x="0" y="243"/>
                </a:cxn>
                <a:cxn ang="0">
                  <a:pos x="7" y="250"/>
                </a:cxn>
                <a:cxn ang="0">
                  <a:pos x="14" y="250"/>
                </a:cxn>
                <a:cxn ang="0">
                  <a:pos x="0" y="286"/>
                </a:cxn>
                <a:cxn ang="0">
                  <a:pos x="14" y="293"/>
                </a:cxn>
                <a:cxn ang="0">
                  <a:pos x="28" y="286"/>
                </a:cxn>
                <a:cxn ang="0">
                  <a:pos x="64" y="257"/>
                </a:cxn>
                <a:cxn ang="0">
                  <a:pos x="143" y="271"/>
                </a:cxn>
                <a:cxn ang="0">
                  <a:pos x="164" y="271"/>
                </a:cxn>
                <a:cxn ang="0">
                  <a:pos x="214" y="271"/>
                </a:cxn>
                <a:cxn ang="0">
                  <a:pos x="264" y="229"/>
                </a:cxn>
                <a:cxn ang="0">
                  <a:pos x="257" y="207"/>
                </a:cxn>
                <a:cxn ang="0">
                  <a:pos x="236" y="207"/>
                </a:cxn>
                <a:cxn ang="0">
                  <a:pos x="278" y="200"/>
                </a:cxn>
                <a:cxn ang="0">
                  <a:pos x="300" y="207"/>
                </a:cxn>
                <a:cxn ang="0">
                  <a:pos x="357" y="243"/>
                </a:cxn>
                <a:cxn ang="0">
                  <a:pos x="414" y="250"/>
                </a:cxn>
                <a:cxn ang="0">
                  <a:pos x="443" y="243"/>
                </a:cxn>
                <a:cxn ang="0">
                  <a:pos x="779" y="314"/>
                </a:cxn>
                <a:cxn ang="0">
                  <a:pos x="972" y="343"/>
                </a:cxn>
                <a:cxn ang="0">
                  <a:pos x="1129" y="350"/>
                </a:cxn>
                <a:cxn ang="0">
                  <a:pos x="1143" y="350"/>
                </a:cxn>
                <a:cxn ang="0">
                  <a:pos x="1186" y="314"/>
                </a:cxn>
                <a:cxn ang="0">
                  <a:pos x="1215" y="236"/>
                </a:cxn>
                <a:cxn ang="0">
                  <a:pos x="1200" y="171"/>
                </a:cxn>
                <a:cxn ang="0">
                  <a:pos x="1172" y="136"/>
                </a:cxn>
                <a:cxn ang="0">
                  <a:pos x="1122" y="114"/>
                </a:cxn>
              </a:cxnLst>
              <a:rect l="0" t="0" r="r" b="b"/>
              <a:pathLst>
                <a:path w="1215" h="350">
                  <a:moveTo>
                    <a:pt x="1093" y="107"/>
                  </a:moveTo>
                  <a:lnTo>
                    <a:pt x="1093" y="107"/>
                  </a:lnTo>
                  <a:lnTo>
                    <a:pt x="814" y="143"/>
                  </a:lnTo>
                  <a:lnTo>
                    <a:pt x="600" y="157"/>
                  </a:lnTo>
                  <a:lnTo>
                    <a:pt x="514" y="164"/>
                  </a:lnTo>
                  <a:lnTo>
                    <a:pt x="450" y="157"/>
                  </a:lnTo>
                  <a:lnTo>
                    <a:pt x="450" y="157"/>
                  </a:lnTo>
                  <a:lnTo>
                    <a:pt x="407" y="143"/>
                  </a:lnTo>
                  <a:lnTo>
                    <a:pt x="364" y="121"/>
                  </a:lnTo>
                  <a:lnTo>
                    <a:pt x="286" y="71"/>
                  </a:lnTo>
                  <a:lnTo>
                    <a:pt x="228" y="21"/>
                  </a:lnTo>
                  <a:lnTo>
                    <a:pt x="214" y="0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50" y="129"/>
                  </a:lnTo>
                  <a:lnTo>
                    <a:pt x="7" y="221"/>
                  </a:lnTo>
                  <a:lnTo>
                    <a:pt x="7" y="221"/>
                  </a:lnTo>
                  <a:lnTo>
                    <a:pt x="0" y="243"/>
                  </a:lnTo>
                  <a:lnTo>
                    <a:pt x="0" y="250"/>
                  </a:lnTo>
                  <a:lnTo>
                    <a:pt x="7" y="250"/>
                  </a:lnTo>
                  <a:lnTo>
                    <a:pt x="14" y="250"/>
                  </a:lnTo>
                  <a:lnTo>
                    <a:pt x="14" y="250"/>
                  </a:lnTo>
                  <a:lnTo>
                    <a:pt x="0" y="271"/>
                  </a:lnTo>
                  <a:lnTo>
                    <a:pt x="0" y="286"/>
                  </a:lnTo>
                  <a:lnTo>
                    <a:pt x="0" y="293"/>
                  </a:lnTo>
                  <a:lnTo>
                    <a:pt x="14" y="293"/>
                  </a:lnTo>
                  <a:lnTo>
                    <a:pt x="14" y="293"/>
                  </a:lnTo>
                  <a:lnTo>
                    <a:pt x="28" y="286"/>
                  </a:lnTo>
                  <a:lnTo>
                    <a:pt x="50" y="271"/>
                  </a:lnTo>
                  <a:lnTo>
                    <a:pt x="64" y="257"/>
                  </a:lnTo>
                  <a:lnTo>
                    <a:pt x="107" y="214"/>
                  </a:lnTo>
                  <a:lnTo>
                    <a:pt x="143" y="271"/>
                  </a:lnTo>
                  <a:lnTo>
                    <a:pt x="143" y="271"/>
                  </a:lnTo>
                  <a:lnTo>
                    <a:pt x="164" y="271"/>
                  </a:lnTo>
                  <a:lnTo>
                    <a:pt x="214" y="271"/>
                  </a:lnTo>
                  <a:lnTo>
                    <a:pt x="214" y="271"/>
                  </a:lnTo>
                  <a:lnTo>
                    <a:pt x="264" y="229"/>
                  </a:lnTo>
                  <a:lnTo>
                    <a:pt x="264" y="229"/>
                  </a:lnTo>
                  <a:lnTo>
                    <a:pt x="264" y="214"/>
                  </a:lnTo>
                  <a:lnTo>
                    <a:pt x="257" y="207"/>
                  </a:lnTo>
                  <a:lnTo>
                    <a:pt x="236" y="207"/>
                  </a:lnTo>
                  <a:lnTo>
                    <a:pt x="236" y="207"/>
                  </a:lnTo>
                  <a:lnTo>
                    <a:pt x="257" y="200"/>
                  </a:lnTo>
                  <a:lnTo>
                    <a:pt x="278" y="200"/>
                  </a:lnTo>
                  <a:lnTo>
                    <a:pt x="300" y="207"/>
                  </a:lnTo>
                  <a:lnTo>
                    <a:pt x="300" y="207"/>
                  </a:lnTo>
                  <a:lnTo>
                    <a:pt x="321" y="229"/>
                  </a:lnTo>
                  <a:lnTo>
                    <a:pt x="357" y="243"/>
                  </a:lnTo>
                  <a:lnTo>
                    <a:pt x="393" y="250"/>
                  </a:lnTo>
                  <a:lnTo>
                    <a:pt x="414" y="250"/>
                  </a:lnTo>
                  <a:lnTo>
                    <a:pt x="443" y="243"/>
                  </a:lnTo>
                  <a:lnTo>
                    <a:pt x="443" y="243"/>
                  </a:lnTo>
                  <a:lnTo>
                    <a:pt x="557" y="264"/>
                  </a:lnTo>
                  <a:lnTo>
                    <a:pt x="779" y="314"/>
                  </a:lnTo>
                  <a:lnTo>
                    <a:pt x="779" y="314"/>
                  </a:lnTo>
                  <a:lnTo>
                    <a:pt x="972" y="343"/>
                  </a:lnTo>
                  <a:lnTo>
                    <a:pt x="1057" y="350"/>
                  </a:lnTo>
                  <a:lnTo>
                    <a:pt x="1129" y="350"/>
                  </a:lnTo>
                  <a:lnTo>
                    <a:pt x="1129" y="350"/>
                  </a:lnTo>
                  <a:lnTo>
                    <a:pt x="1143" y="350"/>
                  </a:lnTo>
                  <a:lnTo>
                    <a:pt x="1157" y="343"/>
                  </a:lnTo>
                  <a:lnTo>
                    <a:pt x="1186" y="314"/>
                  </a:lnTo>
                  <a:lnTo>
                    <a:pt x="1200" y="279"/>
                  </a:lnTo>
                  <a:lnTo>
                    <a:pt x="1215" y="236"/>
                  </a:lnTo>
                  <a:lnTo>
                    <a:pt x="1207" y="193"/>
                  </a:lnTo>
                  <a:lnTo>
                    <a:pt x="1200" y="171"/>
                  </a:lnTo>
                  <a:lnTo>
                    <a:pt x="1193" y="150"/>
                  </a:lnTo>
                  <a:lnTo>
                    <a:pt x="1172" y="136"/>
                  </a:lnTo>
                  <a:lnTo>
                    <a:pt x="1150" y="121"/>
                  </a:lnTo>
                  <a:lnTo>
                    <a:pt x="1122" y="114"/>
                  </a:lnTo>
                  <a:lnTo>
                    <a:pt x="1093" y="10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" name="Freeform 116">
              <a:extLst>
                <a:ext uri="{FF2B5EF4-FFF2-40B4-BE49-F238E27FC236}">
                  <a16:creationId xmlns:a16="http://schemas.microsoft.com/office/drawing/2014/main" id="{2563B4AF-3536-472D-BCC1-BFE7D7B06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2964"/>
              <a:ext cx="536" cy="543"/>
            </a:xfrm>
            <a:custGeom>
              <a:avLst/>
              <a:gdLst/>
              <a:ahLst/>
              <a:cxnLst>
                <a:cxn ang="0">
                  <a:pos x="243" y="57"/>
                </a:cxn>
                <a:cxn ang="0">
                  <a:pos x="243" y="57"/>
                </a:cxn>
                <a:cxn ang="0">
                  <a:pos x="229" y="43"/>
                </a:cxn>
                <a:cxn ang="0">
                  <a:pos x="200" y="22"/>
                </a:cxn>
                <a:cxn ang="0">
                  <a:pos x="186" y="15"/>
                </a:cxn>
                <a:cxn ang="0">
                  <a:pos x="172" y="22"/>
                </a:cxn>
                <a:cxn ang="0">
                  <a:pos x="157" y="43"/>
                </a:cxn>
                <a:cxn ang="0">
                  <a:pos x="157" y="72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7" y="100"/>
                </a:cxn>
                <a:cxn ang="0">
                  <a:pos x="21" y="136"/>
                </a:cxn>
                <a:cxn ang="0">
                  <a:pos x="29" y="165"/>
                </a:cxn>
                <a:cxn ang="0">
                  <a:pos x="36" y="193"/>
                </a:cxn>
                <a:cxn ang="0">
                  <a:pos x="36" y="236"/>
                </a:cxn>
                <a:cxn ang="0">
                  <a:pos x="29" y="279"/>
                </a:cxn>
                <a:cxn ang="0">
                  <a:pos x="29" y="279"/>
                </a:cxn>
                <a:cxn ang="0">
                  <a:pos x="7" y="365"/>
                </a:cxn>
                <a:cxn ang="0">
                  <a:pos x="0" y="443"/>
                </a:cxn>
                <a:cxn ang="0">
                  <a:pos x="0" y="500"/>
                </a:cxn>
                <a:cxn ang="0">
                  <a:pos x="0" y="543"/>
                </a:cxn>
                <a:cxn ang="0">
                  <a:pos x="164" y="408"/>
                </a:cxn>
                <a:cxn ang="0">
                  <a:pos x="164" y="408"/>
                </a:cxn>
                <a:cxn ang="0">
                  <a:pos x="200" y="415"/>
                </a:cxn>
                <a:cxn ang="0">
                  <a:pos x="272" y="408"/>
                </a:cxn>
                <a:cxn ang="0">
                  <a:pos x="272" y="408"/>
                </a:cxn>
                <a:cxn ang="0">
                  <a:pos x="307" y="386"/>
                </a:cxn>
                <a:cxn ang="0">
                  <a:pos x="350" y="336"/>
                </a:cxn>
                <a:cxn ang="0">
                  <a:pos x="457" y="222"/>
                </a:cxn>
                <a:cxn ang="0">
                  <a:pos x="457" y="222"/>
                </a:cxn>
                <a:cxn ang="0">
                  <a:pos x="472" y="200"/>
                </a:cxn>
                <a:cxn ang="0">
                  <a:pos x="486" y="172"/>
                </a:cxn>
                <a:cxn ang="0">
                  <a:pos x="515" y="115"/>
                </a:cxn>
                <a:cxn ang="0">
                  <a:pos x="536" y="29"/>
                </a:cxn>
                <a:cxn ang="0">
                  <a:pos x="536" y="29"/>
                </a:cxn>
                <a:cxn ang="0">
                  <a:pos x="529" y="22"/>
                </a:cxn>
                <a:cxn ang="0">
                  <a:pos x="507" y="15"/>
                </a:cxn>
                <a:cxn ang="0">
                  <a:pos x="465" y="7"/>
                </a:cxn>
                <a:cxn ang="0">
                  <a:pos x="415" y="0"/>
                </a:cxn>
                <a:cxn ang="0">
                  <a:pos x="365" y="0"/>
                </a:cxn>
                <a:cxn ang="0">
                  <a:pos x="314" y="7"/>
                </a:cxn>
                <a:cxn ang="0">
                  <a:pos x="272" y="29"/>
                </a:cxn>
                <a:cxn ang="0">
                  <a:pos x="257" y="43"/>
                </a:cxn>
                <a:cxn ang="0">
                  <a:pos x="243" y="57"/>
                </a:cxn>
              </a:cxnLst>
              <a:rect l="0" t="0" r="r" b="b"/>
              <a:pathLst>
                <a:path w="536" h="543">
                  <a:moveTo>
                    <a:pt x="243" y="57"/>
                  </a:moveTo>
                  <a:lnTo>
                    <a:pt x="243" y="57"/>
                  </a:lnTo>
                  <a:lnTo>
                    <a:pt x="229" y="43"/>
                  </a:lnTo>
                  <a:lnTo>
                    <a:pt x="200" y="22"/>
                  </a:lnTo>
                  <a:lnTo>
                    <a:pt x="186" y="15"/>
                  </a:lnTo>
                  <a:lnTo>
                    <a:pt x="172" y="22"/>
                  </a:lnTo>
                  <a:lnTo>
                    <a:pt x="157" y="43"/>
                  </a:lnTo>
                  <a:lnTo>
                    <a:pt x="157" y="7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7" y="100"/>
                  </a:lnTo>
                  <a:lnTo>
                    <a:pt x="21" y="136"/>
                  </a:lnTo>
                  <a:lnTo>
                    <a:pt x="29" y="165"/>
                  </a:lnTo>
                  <a:lnTo>
                    <a:pt x="36" y="193"/>
                  </a:lnTo>
                  <a:lnTo>
                    <a:pt x="36" y="236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7" y="365"/>
                  </a:lnTo>
                  <a:lnTo>
                    <a:pt x="0" y="443"/>
                  </a:lnTo>
                  <a:lnTo>
                    <a:pt x="0" y="500"/>
                  </a:lnTo>
                  <a:lnTo>
                    <a:pt x="0" y="543"/>
                  </a:lnTo>
                  <a:lnTo>
                    <a:pt x="164" y="408"/>
                  </a:lnTo>
                  <a:lnTo>
                    <a:pt x="164" y="408"/>
                  </a:lnTo>
                  <a:lnTo>
                    <a:pt x="200" y="415"/>
                  </a:lnTo>
                  <a:lnTo>
                    <a:pt x="272" y="408"/>
                  </a:lnTo>
                  <a:lnTo>
                    <a:pt x="272" y="408"/>
                  </a:lnTo>
                  <a:lnTo>
                    <a:pt x="307" y="386"/>
                  </a:lnTo>
                  <a:lnTo>
                    <a:pt x="350" y="336"/>
                  </a:lnTo>
                  <a:lnTo>
                    <a:pt x="457" y="222"/>
                  </a:lnTo>
                  <a:lnTo>
                    <a:pt x="457" y="222"/>
                  </a:lnTo>
                  <a:lnTo>
                    <a:pt x="472" y="200"/>
                  </a:lnTo>
                  <a:lnTo>
                    <a:pt x="486" y="172"/>
                  </a:lnTo>
                  <a:lnTo>
                    <a:pt x="515" y="115"/>
                  </a:lnTo>
                  <a:lnTo>
                    <a:pt x="536" y="29"/>
                  </a:lnTo>
                  <a:lnTo>
                    <a:pt x="536" y="29"/>
                  </a:lnTo>
                  <a:lnTo>
                    <a:pt x="529" y="22"/>
                  </a:lnTo>
                  <a:lnTo>
                    <a:pt x="507" y="15"/>
                  </a:lnTo>
                  <a:lnTo>
                    <a:pt x="465" y="7"/>
                  </a:lnTo>
                  <a:lnTo>
                    <a:pt x="415" y="0"/>
                  </a:lnTo>
                  <a:lnTo>
                    <a:pt x="365" y="0"/>
                  </a:lnTo>
                  <a:lnTo>
                    <a:pt x="314" y="7"/>
                  </a:lnTo>
                  <a:lnTo>
                    <a:pt x="272" y="29"/>
                  </a:lnTo>
                  <a:lnTo>
                    <a:pt x="257" y="43"/>
                  </a:lnTo>
                  <a:lnTo>
                    <a:pt x="243" y="57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" name="Freeform 117">
              <a:extLst>
                <a:ext uri="{FF2B5EF4-FFF2-40B4-BE49-F238E27FC236}">
                  <a16:creationId xmlns:a16="http://schemas.microsoft.com/office/drawing/2014/main" id="{D8F0DCEC-B1C2-4973-A3B6-6378EC54C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2964"/>
              <a:ext cx="536" cy="543"/>
            </a:xfrm>
            <a:custGeom>
              <a:avLst/>
              <a:gdLst/>
              <a:ahLst/>
              <a:cxnLst>
                <a:cxn ang="0">
                  <a:pos x="243" y="57"/>
                </a:cxn>
                <a:cxn ang="0">
                  <a:pos x="243" y="57"/>
                </a:cxn>
                <a:cxn ang="0">
                  <a:pos x="229" y="43"/>
                </a:cxn>
                <a:cxn ang="0">
                  <a:pos x="200" y="22"/>
                </a:cxn>
                <a:cxn ang="0">
                  <a:pos x="186" y="15"/>
                </a:cxn>
                <a:cxn ang="0">
                  <a:pos x="172" y="22"/>
                </a:cxn>
                <a:cxn ang="0">
                  <a:pos x="157" y="43"/>
                </a:cxn>
                <a:cxn ang="0">
                  <a:pos x="157" y="72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7" y="100"/>
                </a:cxn>
                <a:cxn ang="0">
                  <a:pos x="21" y="136"/>
                </a:cxn>
                <a:cxn ang="0">
                  <a:pos x="29" y="165"/>
                </a:cxn>
                <a:cxn ang="0">
                  <a:pos x="36" y="193"/>
                </a:cxn>
                <a:cxn ang="0">
                  <a:pos x="36" y="236"/>
                </a:cxn>
                <a:cxn ang="0">
                  <a:pos x="29" y="279"/>
                </a:cxn>
                <a:cxn ang="0">
                  <a:pos x="29" y="279"/>
                </a:cxn>
                <a:cxn ang="0">
                  <a:pos x="7" y="365"/>
                </a:cxn>
                <a:cxn ang="0">
                  <a:pos x="0" y="443"/>
                </a:cxn>
                <a:cxn ang="0">
                  <a:pos x="0" y="500"/>
                </a:cxn>
                <a:cxn ang="0">
                  <a:pos x="0" y="543"/>
                </a:cxn>
                <a:cxn ang="0">
                  <a:pos x="164" y="408"/>
                </a:cxn>
                <a:cxn ang="0">
                  <a:pos x="164" y="408"/>
                </a:cxn>
                <a:cxn ang="0">
                  <a:pos x="200" y="415"/>
                </a:cxn>
                <a:cxn ang="0">
                  <a:pos x="272" y="408"/>
                </a:cxn>
                <a:cxn ang="0">
                  <a:pos x="272" y="408"/>
                </a:cxn>
                <a:cxn ang="0">
                  <a:pos x="307" y="386"/>
                </a:cxn>
                <a:cxn ang="0">
                  <a:pos x="350" y="336"/>
                </a:cxn>
                <a:cxn ang="0">
                  <a:pos x="457" y="222"/>
                </a:cxn>
                <a:cxn ang="0">
                  <a:pos x="457" y="222"/>
                </a:cxn>
                <a:cxn ang="0">
                  <a:pos x="472" y="200"/>
                </a:cxn>
                <a:cxn ang="0">
                  <a:pos x="486" y="172"/>
                </a:cxn>
                <a:cxn ang="0">
                  <a:pos x="515" y="115"/>
                </a:cxn>
                <a:cxn ang="0">
                  <a:pos x="536" y="29"/>
                </a:cxn>
                <a:cxn ang="0">
                  <a:pos x="536" y="29"/>
                </a:cxn>
                <a:cxn ang="0">
                  <a:pos x="529" y="22"/>
                </a:cxn>
                <a:cxn ang="0">
                  <a:pos x="507" y="15"/>
                </a:cxn>
                <a:cxn ang="0">
                  <a:pos x="465" y="7"/>
                </a:cxn>
                <a:cxn ang="0">
                  <a:pos x="415" y="0"/>
                </a:cxn>
                <a:cxn ang="0">
                  <a:pos x="365" y="0"/>
                </a:cxn>
                <a:cxn ang="0">
                  <a:pos x="314" y="7"/>
                </a:cxn>
                <a:cxn ang="0">
                  <a:pos x="272" y="29"/>
                </a:cxn>
                <a:cxn ang="0">
                  <a:pos x="257" y="43"/>
                </a:cxn>
                <a:cxn ang="0">
                  <a:pos x="243" y="57"/>
                </a:cxn>
              </a:cxnLst>
              <a:rect l="0" t="0" r="r" b="b"/>
              <a:pathLst>
                <a:path w="536" h="543">
                  <a:moveTo>
                    <a:pt x="243" y="57"/>
                  </a:moveTo>
                  <a:lnTo>
                    <a:pt x="243" y="57"/>
                  </a:lnTo>
                  <a:lnTo>
                    <a:pt x="229" y="43"/>
                  </a:lnTo>
                  <a:lnTo>
                    <a:pt x="200" y="22"/>
                  </a:lnTo>
                  <a:lnTo>
                    <a:pt x="186" y="15"/>
                  </a:lnTo>
                  <a:lnTo>
                    <a:pt x="172" y="22"/>
                  </a:lnTo>
                  <a:lnTo>
                    <a:pt x="157" y="43"/>
                  </a:lnTo>
                  <a:lnTo>
                    <a:pt x="157" y="7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7" y="100"/>
                  </a:lnTo>
                  <a:lnTo>
                    <a:pt x="21" y="136"/>
                  </a:lnTo>
                  <a:lnTo>
                    <a:pt x="29" y="165"/>
                  </a:lnTo>
                  <a:lnTo>
                    <a:pt x="36" y="193"/>
                  </a:lnTo>
                  <a:lnTo>
                    <a:pt x="36" y="236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7" y="365"/>
                  </a:lnTo>
                  <a:lnTo>
                    <a:pt x="0" y="443"/>
                  </a:lnTo>
                  <a:lnTo>
                    <a:pt x="0" y="500"/>
                  </a:lnTo>
                  <a:lnTo>
                    <a:pt x="0" y="543"/>
                  </a:lnTo>
                  <a:lnTo>
                    <a:pt x="164" y="408"/>
                  </a:lnTo>
                  <a:lnTo>
                    <a:pt x="164" y="408"/>
                  </a:lnTo>
                  <a:lnTo>
                    <a:pt x="200" y="415"/>
                  </a:lnTo>
                  <a:lnTo>
                    <a:pt x="272" y="408"/>
                  </a:lnTo>
                  <a:lnTo>
                    <a:pt x="272" y="408"/>
                  </a:lnTo>
                  <a:lnTo>
                    <a:pt x="307" y="386"/>
                  </a:lnTo>
                  <a:lnTo>
                    <a:pt x="350" y="336"/>
                  </a:lnTo>
                  <a:lnTo>
                    <a:pt x="457" y="222"/>
                  </a:lnTo>
                  <a:lnTo>
                    <a:pt x="457" y="222"/>
                  </a:lnTo>
                  <a:lnTo>
                    <a:pt x="472" y="200"/>
                  </a:lnTo>
                  <a:lnTo>
                    <a:pt x="486" y="172"/>
                  </a:lnTo>
                  <a:lnTo>
                    <a:pt x="515" y="115"/>
                  </a:lnTo>
                  <a:lnTo>
                    <a:pt x="536" y="29"/>
                  </a:lnTo>
                  <a:lnTo>
                    <a:pt x="536" y="29"/>
                  </a:lnTo>
                  <a:lnTo>
                    <a:pt x="529" y="22"/>
                  </a:lnTo>
                  <a:lnTo>
                    <a:pt x="507" y="15"/>
                  </a:lnTo>
                  <a:lnTo>
                    <a:pt x="465" y="7"/>
                  </a:lnTo>
                  <a:lnTo>
                    <a:pt x="415" y="0"/>
                  </a:lnTo>
                  <a:lnTo>
                    <a:pt x="365" y="0"/>
                  </a:lnTo>
                  <a:lnTo>
                    <a:pt x="314" y="7"/>
                  </a:lnTo>
                  <a:lnTo>
                    <a:pt x="272" y="29"/>
                  </a:lnTo>
                  <a:lnTo>
                    <a:pt x="257" y="43"/>
                  </a:lnTo>
                  <a:lnTo>
                    <a:pt x="243" y="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" name="Freeform 118">
              <a:extLst>
                <a:ext uri="{FF2B5EF4-FFF2-40B4-BE49-F238E27FC236}">
                  <a16:creationId xmlns:a16="http://schemas.microsoft.com/office/drawing/2014/main" id="{8DC3FBCF-4729-44AE-9549-2AA3F58D1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" y="2085"/>
              <a:ext cx="536" cy="951"/>
            </a:xfrm>
            <a:custGeom>
              <a:avLst/>
              <a:gdLst/>
              <a:ahLst/>
              <a:cxnLst>
                <a:cxn ang="0">
                  <a:pos x="536" y="0"/>
                </a:cxn>
                <a:cxn ang="0">
                  <a:pos x="536" y="0"/>
                </a:cxn>
                <a:cxn ang="0">
                  <a:pos x="422" y="129"/>
                </a:cxn>
                <a:cxn ang="0">
                  <a:pos x="336" y="222"/>
                </a:cxn>
                <a:cxn ang="0">
                  <a:pos x="293" y="286"/>
                </a:cxn>
                <a:cxn ang="0">
                  <a:pos x="293" y="286"/>
                </a:cxn>
                <a:cxn ang="0">
                  <a:pos x="286" y="300"/>
                </a:cxn>
                <a:cxn ang="0">
                  <a:pos x="286" y="329"/>
                </a:cxn>
                <a:cxn ang="0">
                  <a:pos x="293" y="386"/>
                </a:cxn>
                <a:cxn ang="0">
                  <a:pos x="308" y="458"/>
                </a:cxn>
                <a:cxn ang="0">
                  <a:pos x="308" y="458"/>
                </a:cxn>
                <a:cxn ang="0">
                  <a:pos x="272" y="529"/>
                </a:cxn>
                <a:cxn ang="0">
                  <a:pos x="186" y="686"/>
                </a:cxn>
                <a:cxn ang="0">
                  <a:pos x="79" y="858"/>
                </a:cxn>
                <a:cxn ang="0">
                  <a:pos x="36" y="915"/>
                </a:cxn>
                <a:cxn ang="0">
                  <a:pos x="0" y="951"/>
                </a:cxn>
                <a:cxn ang="0">
                  <a:pos x="0" y="951"/>
                </a:cxn>
                <a:cxn ang="0">
                  <a:pos x="122" y="751"/>
                </a:cxn>
                <a:cxn ang="0">
                  <a:pos x="215" y="593"/>
                </a:cxn>
                <a:cxn ang="0">
                  <a:pos x="251" y="522"/>
                </a:cxn>
                <a:cxn ang="0">
                  <a:pos x="272" y="465"/>
                </a:cxn>
                <a:cxn ang="0">
                  <a:pos x="272" y="465"/>
                </a:cxn>
                <a:cxn ang="0">
                  <a:pos x="265" y="386"/>
                </a:cxn>
                <a:cxn ang="0">
                  <a:pos x="265" y="322"/>
                </a:cxn>
                <a:cxn ang="0">
                  <a:pos x="265" y="279"/>
                </a:cxn>
                <a:cxn ang="0">
                  <a:pos x="265" y="279"/>
                </a:cxn>
                <a:cxn ang="0">
                  <a:pos x="279" y="257"/>
                </a:cxn>
                <a:cxn ang="0">
                  <a:pos x="308" y="222"/>
                </a:cxn>
                <a:cxn ang="0">
                  <a:pos x="401" y="122"/>
                </a:cxn>
                <a:cxn ang="0">
                  <a:pos x="536" y="0"/>
                </a:cxn>
              </a:cxnLst>
              <a:rect l="0" t="0" r="r" b="b"/>
              <a:pathLst>
                <a:path w="536" h="951">
                  <a:moveTo>
                    <a:pt x="536" y="0"/>
                  </a:moveTo>
                  <a:lnTo>
                    <a:pt x="536" y="0"/>
                  </a:lnTo>
                  <a:lnTo>
                    <a:pt x="422" y="129"/>
                  </a:lnTo>
                  <a:lnTo>
                    <a:pt x="336" y="222"/>
                  </a:lnTo>
                  <a:lnTo>
                    <a:pt x="293" y="286"/>
                  </a:lnTo>
                  <a:lnTo>
                    <a:pt x="293" y="286"/>
                  </a:lnTo>
                  <a:lnTo>
                    <a:pt x="286" y="300"/>
                  </a:lnTo>
                  <a:lnTo>
                    <a:pt x="286" y="329"/>
                  </a:lnTo>
                  <a:lnTo>
                    <a:pt x="293" y="386"/>
                  </a:lnTo>
                  <a:lnTo>
                    <a:pt x="308" y="458"/>
                  </a:lnTo>
                  <a:lnTo>
                    <a:pt x="308" y="458"/>
                  </a:lnTo>
                  <a:lnTo>
                    <a:pt x="272" y="529"/>
                  </a:lnTo>
                  <a:lnTo>
                    <a:pt x="186" y="686"/>
                  </a:lnTo>
                  <a:lnTo>
                    <a:pt x="79" y="858"/>
                  </a:lnTo>
                  <a:lnTo>
                    <a:pt x="36" y="915"/>
                  </a:lnTo>
                  <a:lnTo>
                    <a:pt x="0" y="951"/>
                  </a:lnTo>
                  <a:lnTo>
                    <a:pt x="0" y="951"/>
                  </a:lnTo>
                  <a:lnTo>
                    <a:pt x="122" y="751"/>
                  </a:lnTo>
                  <a:lnTo>
                    <a:pt x="215" y="593"/>
                  </a:lnTo>
                  <a:lnTo>
                    <a:pt x="251" y="522"/>
                  </a:lnTo>
                  <a:lnTo>
                    <a:pt x="272" y="465"/>
                  </a:lnTo>
                  <a:lnTo>
                    <a:pt x="272" y="465"/>
                  </a:lnTo>
                  <a:lnTo>
                    <a:pt x="265" y="386"/>
                  </a:lnTo>
                  <a:lnTo>
                    <a:pt x="265" y="322"/>
                  </a:lnTo>
                  <a:lnTo>
                    <a:pt x="265" y="279"/>
                  </a:lnTo>
                  <a:lnTo>
                    <a:pt x="265" y="279"/>
                  </a:lnTo>
                  <a:lnTo>
                    <a:pt x="279" y="257"/>
                  </a:lnTo>
                  <a:lnTo>
                    <a:pt x="308" y="222"/>
                  </a:lnTo>
                  <a:lnTo>
                    <a:pt x="401" y="122"/>
                  </a:lnTo>
                  <a:lnTo>
                    <a:pt x="53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" name="Freeform 119">
              <a:extLst>
                <a:ext uri="{FF2B5EF4-FFF2-40B4-BE49-F238E27FC236}">
                  <a16:creationId xmlns:a16="http://schemas.microsoft.com/office/drawing/2014/main" id="{DF507D7C-3B97-4F28-8FEA-FD3AA22A4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" y="2085"/>
              <a:ext cx="536" cy="951"/>
            </a:xfrm>
            <a:custGeom>
              <a:avLst/>
              <a:gdLst/>
              <a:ahLst/>
              <a:cxnLst>
                <a:cxn ang="0">
                  <a:pos x="536" y="0"/>
                </a:cxn>
                <a:cxn ang="0">
                  <a:pos x="536" y="0"/>
                </a:cxn>
                <a:cxn ang="0">
                  <a:pos x="422" y="129"/>
                </a:cxn>
                <a:cxn ang="0">
                  <a:pos x="336" y="222"/>
                </a:cxn>
                <a:cxn ang="0">
                  <a:pos x="293" y="286"/>
                </a:cxn>
                <a:cxn ang="0">
                  <a:pos x="293" y="286"/>
                </a:cxn>
                <a:cxn ang="0">
                  <a:pos x="286" y="300"/>
                </a:cxn>
                <a:cxn ang="0">
                  <a:pos x="286" y="329"/>
                </a:cxn>
                <a:cxn ang="0">
                  <a:pos x="293" y="386"/>
                </a:cxn>
                <a:cxn ang="0">
                  <a:pos x="308" y="458"/>
                </a:cxn>
                <a:cxn ang="0">
                  <a:pos x="308" y="458"/>
                </a:cxn>
                <a:cxn ang="0">
                  <a:pos x="272" y="529"/>
                </a:cxn>
                <a:cxn ang="0">
                  <a:pos x="186" y="686"/>
                </a:cxn>
                <a:cxn ang="0">
                  <a:pos x="79" y="858"/>
                </a:cxn>
                <a:cxn ang="0">
                  <a:pos x="36" y="915"/>
                </a:cxn>
                <a:cxn ang="0">
                  <a:pos x="0" y="951"/>
                </a:cxn>
                <a:cxn ang="0">
                  <a:pos x="0" y="951"/>
                </a:cxn>
                <a:cxn ang="0">
                  <a:pos x="122" y="751"/>
                </a:cxn>
                <a:cxn ang="0">
                  <a:pos x="215" y="593"/>
                </a:cxn>
                <a:cxn ang="0">
                  <a:pos x="251" y="522"/>
                </a:cxn>
                <a:cxn ang="0">
                  <a:pos x="272" y="465"/>
                </a:cxn>
                <a:cxn ang="0">
                  <a:pos x="272" y="465"/>
                </a:cxn>
                <a:cxn ang="0">
                  <a:pos x="265" y="386"/>
                </a:cxn>
                <a:cxn ang="0">
                  <a:pos x="265" y="322"/>
                </a:cxn>
                <a:cxn ang="0">
                  <a:pos x="265" y="279"/>
                </a:cxn>
                <a:cxn ang="0">
                  <a:pos x="265" y="279"/>
                </a:cxn>
                <a:cxn ang="0">
                  <a:pos x="279" y="257"/>
                </a:cxn>
                <a:cxn ang="0">
                  <a:pos x="308" y="222"/>
                </a:cxn>
                <a:cxn ang="0">
                  <a:pos x="401" y="122"/>
                </a:cxn>
                <a:cxn ang="0">
                  <a:pos x="536" y="0"/>
                </a:cxn>
              </a:cxnLst>
              <a:rect l="0" t="0" r="r" b="b"/>
              <a:pathLst>
                <a:path w="536" h="951">
                  <a:moveTo>
                    <a:pt x="536" y="0"/>
                  </a:moveTo>
                  <a:lnTo>
                    <a:pt x="536" y="0"/>
                  </a:lnTo>
                  <a:lnTo>
                    <a:pt x="422" y="129"/>
                  </a:lnTo>
                  <a:lnTo>
                    <a:pt x="336" y="222"/>
                  </a:lnTo>
                  <a:lnTo>
                    <a:pt x="293" y="286"/>
                  </a:lnTo>
                  <a:lnTo>
                    <a:pt x="293" y="286"/>
                  </a:lnTo>
                  <a:lnTo>
                    <a:pt x="286" y="300"/>
                  </a:lnTo>
                  <a:lnTo>
                    <a:pt x="286" y="329"/>
                  </a:lnTo>
                  <a:lnTo>
                    <a:pt x="293" y="386"/>
                  </a:lnTo>
                  <a:lnTo>
                    <a:pt x="308" y="458"/>
                  </a:lnTo>
                  <a:lnTo>
                    <a:pt x="308" y="458"/>
                  </a:lnTo>
                  <a:lnTo>
                    <a:pt x="272" y="529"/>
                  </a:lnTo>
                  <a:lnTo>
                    <a:pt x="186" y="686"/>
                  </a:lnTo>
                  <a:lnTo>
                    <a:pt x="79" y="858"/>
                  </a:lnTo>
                  <a:lnTo>
                    <a:pt x="36" y="915"/>
                  </a:lnTo>
                  <a:lnTo>
                    <a:pt x="0" y="951"/>
                  </a:lnTo>
                  <a:lnTo>
                    <a:pt x="0" y="951"/>
                  </a:lnTo>
                  <a:lnTo>
                    <a:pt x="122" y="751"/>
                  </a:lnTo>
                  <a:lnTo>
                    <a:pt x="215" y="593"/>
                  </a:lnTo>
                  <a:lnTo>
                    <a:pt x="251" y="522"/>
                  </a:lnTo>
                  <a:lnTo>
                    <a:pt x="272" y="465"/>
                  </a:lnTo>
                  <a:lnTo>
                    <a:pt x="272" y="465"/>
                  </a:lnTo>
                  <a:lnTo>
                    <a:pt x="265" y="386"/>
                  </a:lnTo>
                  <a:lnTo>
                    <a:pt x="265" y="322"/>
                  </a:lnTo>
                  <a:lnTo>
                    <a:pt x="265" y="279"/>
                  </a:lnTo>
                  <a:lnTo>
                    <a:pt x="265" y="279"/>
                  </a:lnTo>
                  <a:lnTo>
                    <a:pt x="279" y="257"/>
                  </a:lnTo>
                  <a:lnTo>
                    <a:pt x="308" y="222"/>
                  </a:lnTo>
                  <a:lnTo>
                    <a:pt x="401" y="122"/>
                  </a:lnTo>
                  <a:lnTo>
                    <a:pt x="53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" name="Freeform 120">
              <a:extLst>
                <a:ext uri="{FF2B5EF4-FFF2-40B4-BE49-F238E27FC236}">
                  <a16:creationId xmlns:a16="http://schemas.microsoft.com/office/drawing/2014/main" id="{223D3710-BF05-44E0-A77A-0DCE3AD21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392"/>
              <a:ext cx="714" cy="98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0"/>
                </a:cxn>
                <a:cxn ang="0">
                  <a:pos x="629" y="129"/>
                </a:cxn>
                <a:cxn ang="0">
                  <a:pos x="443" y="422"/>
                </a:cxn>
                <a:cxn ang="0">
                  <a:pos x="321" y="587"/>
                </a:cxn>
                <a:cxn ang="0">
                  <a:pos x="207" y="751"/>
                </a:cxn>
                <a:cxn ang="0">
                  <a:pos x="93" y="887"/>
                </a:cxn>
                <a:cxn ang="0">
                  <a:pos x="43" y="944"/>
                </a:cxn>
                <a:cxn ang="0">
                  <a:pos x="0" y="980"/>
                </a:cxn>
                <a:cxn ang="0">
                  <a:pos x="0" y="980"/>
                </a:cxn>
                <a:cxn ang="0">
                  <a:pos x="64" y="937"/>
                </a:cxn>
                <a:cxn ang="0">
                  <a:pos x="136" y="880"/>
                </a:cxn>
                <a:cxn ang="0">
                  <a:pos x="228" y="787"/>
                </a:cxn>
                <a:cxn ang="0">
                  <a:pos x="336" y="651"/>
                </a:cxn>
                <a:cxn ang="0">
                  <a:pos x="393" y="572"/>
                </a:cxn>
                <a:cxn ang="0">
                  <a:pos x="457" y="479"/>
                </a:cxn>
                <a:cxn ang="0">
                  <a:pos x="514" y="379"/>
                </a:cxn>
                <a:cxn ang="0">
                  <a:pos x="579" y="265"/>
                </a:cxn>
                <a:cxn ang="0">
                  <a:pos x="643" y="136"/>
                </a:cxn>
                <a:cxn ang="0">
                  <a:pos x="714" y="0"/>
                </a:cxn>
              </a:cxnLst>
              <a:rect l="0" t="0" r="r" b="b"/>
              <a:pathLst>
                <a:path w="714" h="980">
                  <a:moveTo>
                    <a:pt x="714" y="0"/>
                  </a:moveTo>
                  <a:lnTo>
                    <a:pt x="714" y="0"/>
                  </a:lnTo>
                  <a:lnTo>
                    <a:pt x="629" y="129"/>
                  </a:lnTo>
                  <a:lnTo>
                    <a:pt x="443" y="422"/>
                  </a:lnTo>
                  <a:lnTo>
                    <a:pt x="321" y="587"/>
                  </a:lnTo>
                  <a:lnTo>
                    <a:pt x="207" y="751"/>
                  </a:lnTo>
                  <a:lnTo>
                    <a:pt x="93" y="887"/>
                  </a:lnTo>
                  <a:lnTo>
                    <a:pt x="43" y="944"/>
                  </a:lnTo>
                  <a:lnTo>
                    <a:pt x="0" y="980"/>
                  </a:lnTo>
                  <a:lnTo>
                    <a:pt x="0" y="980"/>
                  </a:lnTo>
                  <a:lnTo>
                    <a:pt x="64" y="937"/>
                  </a:lnTo>
                  <a:lnTo>
                    <a:pt x="136" y="880"/>
                  </a:lnTo>
                  <a:lnTo>
                    <a:pt x="228" y="787"/>
                  </a:lnTo>
                  <a:lnTo>
                    <a:pt x="336" y="651"/>
                  </a:lnTo>
                  <a:lnTo>
                    <a:pt x="393" y="572"/>
                  </a:lnTo>
                  <a:lnTo>
                    <a:pt x="457" y="479"/>
                  </a:lnTo>
                  <a:lnTo>
                    <a:pt x="514" y="379"/>
                  </a:lnTo>
                  <a:lnTo>
                    <a:pt x="579" y="265"/>
                  </a:lnTo>
                  <a:lnTo>
                    <a:pt x="643" y="136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" name="Freeform 121">
              <a:extLst>
                <a:ext uri="{FF2B5EF4-FFF2-40B4-BE49-F238E27FC236}">
                  <a16:creationId xmlns:a16="http://schemas.microsoft.com/office/drawing/2014/main" id="{A42DBE45-2ECF-4D50-B27A-141B17D56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392"/>
              <a:ext cx="714" cy="98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0"/>
                </a:cxn>
                <a:cxn ang="0">
                  <a:pos x="629" y="129"/>
                </a:cxn>
                <a:cxn ang="0">
                  <a:pos x="443" y="422"/>
                </a:cxn>
                <a:cxn ang="0">
                  <a:pos x="321" y="587"/>
                </a:cxn>
                <a:cxn ang="0">
                  <a:pos x="207" y="751"/>
                </a:cxn>
                <a:cxn ang="0">
                  <a:pos x="93" y="887"/>
                </a:cxn>
                <a:cxn ang="0">
                  <a:pos x="43" y="944"/>
                </a:cxn>
                <a:cxn ang="0">
                  <a:pos x="0" y="980"/>
                </a:cxn>
                <a:cxn ang="0">
                  <a:pos x="0" y="980"/>
                </a:cxn>
                <a:cxn ang="0">
                  <a:pos x="64" y="937"/>
                </a:cxn>
                <a:cxn ang="0">
                  <a:pos x="136" y="880"/>
                </a:cxn>
                <a:cxn ang="0">
                  <a:pos x="228" y="787"/>
                </a:cxn>
                <a:cxn ang="0">
                  <a:pos x="336" y="651"/>
                </a:cxn>
                <a:cxn ang="0">
                  <a:pos x="393" y="572"/>
                </a:cxn>
                <a:cxn ang="0">
                  <a:pos x="457" y="479"/>
                </a:cxn>
                <a:cxn ang="0">
                  <a:pos x="514" y="379"/>
                </a:cxn>
                <a:cxn ang="0">
                  <a:pos x="579" y="265"/>
                </a:cxn>
                <a:cxn ang="0">
                  <a:pos x="643" y="136"/>
                </a:cxn>
                <a:cxn ang="0">
                  <a:pos x="714" y="0"/>
                </a:cxn>
              </a:cxnLst>
              <a:rect l="0" t="0" r="r" b="b"/>
              <a:pathLst>
                <a:path w="714" h="980">
                  <a:moveTo>
                    <a:pt x="714" y="0"/>
                  </a:moveTo>
                  <a:lnTo>
                    <a:pt x="714" y="0"/>
                  </a:lnTo>
                  <a:lnTo>
                    <a:pt x="629" y="129"/>
                  </a:lnTo>
                  <a:lnTo>
                    <a:pt x="443" y="422"/>
                  </a:lnTo>
                  <a:lnTo>
                    <a:pt x="321" y="587"/>
                  </a:lnTo>
                  <a:lnTo>
                    <a:pt x="207" y="751"/>
                  </a:lnTo>
                  <a:lnTo>
                    <a:pt x="93" y="887"/>
                  </a:lnTo>
                  <a:lnTo>
                    <a:pt x="43" y="944"/>
                  </a:lnTo>
                  <a:lnTo>
                    <a:pt x="0" y="980"/>
                  </a:lnTo>
                  <a:lnTo>
                    <a:pt x="0" y="980"/>
                  </a:lnTo>
                  <a:lnTo>
                    <a:pt x="64" y="937"/>
                  </a:lnTo>
                  <a:lnTo>
                    <a:pt x="136" y="880"/>
                  </a:lnTo>
                  <a:lnTo>
                    <a:pt x="228" y="787"/>
                  </a:lnTo>
                  <a:lnTo>
                    <a:pt x="336" y="651"/>
                  </a:lnTo>
                  <a:lnTo>
                    <a:pt x="393" y="572"/>
                  </a:lnTo>
                  <a:lnTo>
                    <a:pt x="457" y="479"/>
                  </a:lnTo>
                  <a:lnTo>
                    <a:pt x="514" y="379"/>
                  </a:lnTo>
                  <a:lnTo>
                    <a:pt x="579" y="265"/>
                  </a:lnTo>
                  <a:lnTo>
                    <a:pt x="643" y="136"/>
                  </a:lnTo>
                  <a:lnTo>
                    <a:pt x="714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" name="Freeform 122">
              <a:extLst>
                <a:ext uri="{FF2B5EF4-FFF2-40B4-BE49-F238E27FC236}">
                  <a16:creationId xmlns:a16="http://schemas.microsoft.com/office/drawing/2014/main" id="{EBF711AD-8C03-48E9-9E0F-54ECDFABA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" y="2578"/>
              <a:ext cx="165" cy="186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186"/>
                </a:cxn>
                <a:cxn ang="0">
                  <a:pos x="65" y="122"/>
                </a:cxn>
                <a:cxn ang="0">
                  <a:pos x="115" y="65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57" y="22"/>
                </a:cxn>
                <a:cxn ang="0">
                  <a:pos x="150" y="43"/>
                </a:cxn>
                <a:cxn ang="0">
                  <a:pos x="143" y="72"/>
                </a:cxn>
                <a:cxn ang="0">
                  <a:pos x="122" y="107"/>
                </a:cxn>
                <a:cxn ang="0">
                  <a:pos x="93" y="136"/>
                </a:cxn>
                <a:cxn ang="0">
                  <a:pos x="57" y="165"/>
                </a:cxn>
                <a:cxn ang="0">
                  <a:pos x="0" y="186"/>
                </a:cxn>
              </a:cxnLst>
              <a:rect l="0" t="0" r="r" b="b"/>
              <a:pathLst>
                <a:path w="165" h="186">
                  <a:moveTo>
                    <a:pt x="0" y="186"/>
                  </a:moveTo>
                  <a:lnTo>
                    <a:pt x="0" y="186"/>
                  </a:lnTo>
                  <a:lnTo>
                    <a:pt x="65" y="122"/>
                  </a:lnTo>
                  <a:lnTo>
                    <a:pt x="115" y="65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57" y="22"/>
                  </a:lnTo>
                  <a:lnTo>
                    <a:pt x="150" y="43"/>
                  </a:lnTo>
                  <a:lnTo>
                    <a:pt x="143" y="72"/>
                  </a:lnTo>
                  <a:lnTo>
                    <a:pt x="122" y="107"/>
                  </a:lnTo>
                  <a:lnTo>
                    <a:pt x="93" y="136"/>
                  </a:lnTo>
                  <a:lnTo>
                    <a:pt x="57" y="165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" name="Freeform 123">
              <a:extLst>
                <a:ext uri="{FF2B5EF4-FFF2-40B4-BE49-F238E27FC236}">
                  <a16:creationId xmlns:a16="http://schemas.microsoft.com/office/drawing/2014/main" id="{BEC29F43-94D2-480F-AC81-96D292C09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" y="2578"/>
              <a:ext cx="165" cy="186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186"/>
                </a:cxn>
                <a:cxn ang="0">
                  <a:pos x="65" y="122"/>
                </a:cxn>
                <a:cxn ang="0">
                  <a:pos x="115" y="65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57" y="22"/>
                </a:cxn>
                <a:cxn ang="0">
                  <a:pos x="150" y="43"/>
                </a:cxn>
                <a:cxn ang="0">
                  <a:pos x="143" y="72"/>
                </a:cxn>
                <a:cxn ang="0">
                  <a:pos x="122" y="107"/>
                </a:cxn>
                <a:cxn ang="0">
                  <a:pos x="93" y="136"/>
                </a:cxn>
                <a:cxn ang="0">
                  <a:pos x="57" y="165"/>
                </a:cxn>
                <a:cxn ang="0">
                  <a:pos x="0" y="186"/>
                </a:cxn>
              </a:cxnLst>
              <a:rect l="0" t="0" r="r" b="b"/>
              <a:pathLst>
                <a:path w="165" h="186">
                  <a:moveTo>
                    <a:pt x="0" y="186"/>
                  </a:moveTo>
                  <a:lnTo>
                    <a:pt x="0" y="186"/>
                  </a:lnTo>
                  <a:lnTo>
                    <a:pt x="65" y="122"/>
                  </a:lnTo>
                  <a:lnTo>
                    <a:pt x="115" y="65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57" y="22"/>
                  </a:lnTo>
                  <a:lnTo>
                    <a:pt x="150" y="43"/>
                  </a:lnTo>
                  <a:lnTo>
                    <a:pt x="143" y="72"/>
                  </a:lnTo>
                  <a:lnTo>
                    <a:pt x="122" y="107"/>
                  </a:lnTo>
                  <a:lnTo>
                    <a:pt x="93" y="136"/>
                  </a:lnTo>
                  <a:lnTo>
                    <a:pt x="57" y="165"/>
                  </a:lnTo>
                  <a:lnTo>
                    <a:pt x="0" y="186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" name="Freeform 124">
              <a:extLst>
                <a:ext uri="{FF2B5EF4-FFF2-40B4-BE49-F238E27FC236}">
                  <a16:creationId xmlns:a16="http://schemas.microsoft.com/office/drawing/2014/main" id="{CDC731B7-7B4B-42DA-934E-546813261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885"/>
              <a:ext cx="372" cy="3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58" y="114"/>
                </a:cxn>
                <a:cxn ang="0">
                  <a:pos x="100" y="193"/>
                </a:cxn>
                <a:cxn ang="0">
                  <a:pos x="136" y="264"/>
                </a:cxn>
                <a:cxn ang="0">
                  <a:pos x="372" y="0"/>
                </a:cxn>
                <a:cxn ang="0">
                  <a:pos x="122" y="336"/>
                </a:cxn>
                <a:cxn ang="0">
                  <a:pos x="0" y="36"/>
                </a:cxn>
              </a:cxnLst>
              <a:rect l="0" t="0" r="r" b="b"/>
              <a:pathLst>
                <a:path w="372" h="336">
                  <a:moveTo>
                    <a:pt x="0" y="36"/>
                  </a:moveTo>
                  <a:lnTo>
                    <a:pt x="0" y="36"/>
                  </a:lnTo>
                  <a:lnTo>
                    <a:pt x="58" y="114"/>
                  </a:lnTo>
                  <a:lnTo>
                    <a:pt x="100" y="193"/>
                  </a:lnTo>
                  <a:lnTo>
                    <a:pt x="136" y="264"/>
                  </a:lnTo>
                  <a:lnTo>
                    <a:pt x="372" y="0"/>
                  </a:lnTo>
                  <a:lnTo>
                    <a:pt x="122" y="3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" name="Freeform 125">
              <a:extLst>
                <a:ext uri="{FF2B5EF4-FFF2-40B4-BE49-F238E27FC236}">
                  <a16:creationId xmlns:a16="http://schemas.microsoft.com/office/drawing/2014/main" id="{28755431-8A23-45AE-9E0D-B3A306EE9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" y="3357"/>
              <a:ext cx="1629" cy="543"/>
            </a:xfrm>
            <a:custGeom>
              <a:avLst/>
              <a:gdLst/>
              <a:ahLst/>
              <a:cxnLst>
                <a:cxn ang="0">
                  <a:pos x="0" y="543"/>
                </a:cxn>
                <a:cxn ang="0">
                  <a:pos x="285" y="543"/>
                </a:cxn>
                <a:cxn ang="0">
                  <a:pos x="1629" y="543"/>
                </a:cxn>
                <a:cxn ang="0">
                  <a:pos x="1629" y="0"/>
                </a:cxn>
                <a:cxn ang="0">
                  <a:pos x="0" y="543"/>
                </a:cxn>
              </a:cxnLst>
              <a:rect l="0" t="0" r="r" b="b"/>
              <a:pathLst>
                <a:path w="1629" h="543">
                  <a:moveTo>
                    <a:pt x="0" y="543"/>
                  </a:moveTo>
                  <a:lnTo>
                    <a:pt x="285" y="543"/>
                  </a:lnTo>
                  <a:lnTo>
                    <a:pt x="1629" y="543"/>
                  </a:lnTo>
                  <a:lnTo>
                    <a:pt x="1629" y="0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A157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" name="Freeform 126">
              <a:extLst>
                <a:ext uri="{FF2B5EF4-FFF2-40B4-BE49-F238E27FC236}">
                  <a16:creationId xmlns:a16="http://schemas.microsoft.com/office/drawing/2014/main" id="{86194053-92C2-48D7-A6A9-E6347B251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3221"/>
              <a:ext cx="1586" cy="401"/>
            </a:xfrm>
            <a:custGeom>
              <a:avLst/>
              <a:gdLst/>
              <a:ahLst/>
              <a:cxnLst>
                <a:cxn ang="0">
                  <a:pos x="28" y="151"/>
                </a:cxn>
                <a:cxn ang="0">
                  <a:pos x="0" y="43"/>
                </a:cxn>
                <a:cxn ang="0">
                  <a:pos x="407" y="0"/>
                </a:cxn>
                <a:cxn ang="0">
                  <a:pos x="1586" y="229"/>
                </a:cxn>
                <a:cxn ang="0">
                  <a:pos x="1586" y="286"/>
                </a:cxn>
                <a:cxn ang="0">
                  <a:pos x="1286" y="401"/>
                </a:cxn>
                <a:cxn ang="0">
                  <a:pos x="28" y="151"/>
                </a:cxn>
              </a:cxnLst>
              <a:rect l="0" t="0" r="r" b="b"/>
              <a:pathLst>
                <a:path w="1586" h="401">
                  <a:moveTo>
                    <a:pt x="28" y="151"/>
                  </a:moveTo>
                  <a:lnTo>
                    <a:pt x="0" y="43"/>
                  </a:lnTo>
                  <a:lnTo>
                    <a:pt x="407" y="0"/>
                  </a:lnTo>
                  <a:lnTo>
                    <a:pt x="1586" y="229"/>
                  </a:lnTo>
                  <a:lnTo>
                    <a:pt x="1586" y="286"/>
                  </a:lnTo>
                  <a:lnTo>
                    <a:pt x="1286" y="401"/>
                  </a:lnTo>
                  <a:lnTo>
                    <a:pt x="28" y="151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" name="Freeform 127">
              <a:extLst>
                <a:ext uri="{FF2B5EF4-FFF2-40B4-BE49-F238E27FC236}">
                  <a16:creationId xmlns:a16="http://schemas.microsoft.com/office/drawing/2014/main" id="{2F2C375B-1D60-4E2A-91F7-48DE837A1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" y="3257"/>
              <a:ext cx="108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2"/>
                </a:cxn>
              </a:cxnLst>
              <a:rect l="0" t="0" r="r" b="b"/>
              <a:pathLst>
                <a:path w="108" h="22">
                  <a:moveTo>
                    <a:pt x="0" y="22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0" name="Freeform 128">
              <a:extLst>
                <a:ext uri="{FF2B5EF4-FFF2-40B4-BE49-F238E27FC236}">
                  <a16:creationId xmlns:a16="http://schemas.microsoft.com/office/drawing/2014/main" id="{88E8E630-8DCD-4601-8B18-BCA3607C8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" y="32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1" name="Freeform 129">
              <a:extLst>
                <a:ext uri="{FF2B5EF4-FFF2-40B4-BE49-F238E27FC236}">
                  <a16:creationId xmlns:a16="http://schemas.microsoft.com/office/drawing/2014/main" id="{9D889BEA-7B1A-4144-90D1-6A8120AA2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" y="32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2" name="Freeform 130">
              <a:extLst>
                <a:ext uri="{FF2B5EF4-FFF2-40B4-BE49-F238E27FC236}">
                  <a16:creationId xmlns:a16="http://schemas.microsoft.com/office/drawing/2014/main" id="{3BCC00A3-3284-4463-A893-A37A330EE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" y="3293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3" name="Freeform 131">
              <a:extLst>
                <a:ext uri="{FF2B5EF4-FFF2-40B4-BE49-F238E27FC236}">
                  <a16:creationId xmlns:a16="http://schemas.microsoft.com/office/drawing/2014/main" id="{E956B757-BFBD-4033-A7A2-E3E32F538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" y="3300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4" name="Freeform 132">
              <a:extLst>
                <a:ext uri="{FF2B5EF4-FFF2-40B4-BE49-F238E27FC236}">
                  <a16:creationId xmlns:a16="http://schemas.microsoft.com/office/drawing/2014/main" id="{0B204928-A3BD-48E7-8645-7AF960623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33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0" y="8"/>
                </a:cxn>
                <a:cxn ang="0">
                  <a:pos x="50" y="0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8" y="0"/>
                  </a:lnTo>
                  <a:lnTo>
                    <a:pt x="100" y="8"/>
                  </a:lnTo>
                  <a:lnTo>
                    <a:pt x="5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5" name="Freeform 133">
              <a:extLst>
                <a:ext uri="{FF2B5EF4-FFF2-40B4-BE49-F238E27FC236}">
                  <a16:creationId xmlns:a16="http://schemas.microsoft.com/office/drawing/2014/main" id="{2FDAA680-FEB2-46B2-950B-3915B8B10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" y="33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6" name="Freeform 134">
              <a:extLst>
                <a:ext uri="{FF2B5EF4-FFF2-40B4-BE49-F238E27FC236}">
                  <a16:creationId xmlns:a16="http://schemas.microsoft.com/office/drawing/2014/main" id="{EC47A43B-59DD-41EE-992F-C9D1271DA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" y="33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7" name="Freeform 135">
              <a:extLst>
                <a:ext uri="{FF2B5EF4-FFF2-40B4-BE49-F238E27FC236}">
                  <a16:creationId xmlns:a16="http://schemas.microsoft.com/office/drawing/2014/main" id="{3966BC06-F265-4F0C-9C5D-03F038129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" y="334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8" name="Freeform 136">
              <a:extLst>
                <a:ext uri="{FF2B5EF4-FFF2-40B4-BE49-F238E27FC236}">
                  <a16:creationId xmlns:a16="http://schemas.microsoft.com/office/drawing/2014/main" id="{7404D8E5-9B69-4319-AC5C-7F5A8D7CD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0" y="3357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9" name="Freeform 137">
              <a:extLst>
                <a:ext uri="{FF2B5EF4-FFF2-40B4-BE49-F238E27FC236}">
                  <a16:creationId xmlns:a16="http://schemas.microsoft.com/office/drawing/2014/main" id="{D4334793-6398-409F-B4FC-48BE7D1EE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" y="336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0" name="Freeform 138">
              <a:extLst>
                <a:ext uri="{FF2B5EF4-FFF2-40B4-BE49-F238E27FC236}">
                  <a16:creationId xmlns:a16="http://schemas.microsoft.com/office/drawing/2014/main" id="{E8FFB001-F3D4-4BA8-9468-598E211C7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379"/>
              <a:ext cx="108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1"/>
                </a:cxn>
              </a:cxnLst>
              <a:rect l="0" t="0" r="r" b="b"/>
              <a:pathLst>
                <a:path w="108" h="21">
                  <a:moveTo>
                    <a:pt x="0" y="21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1" name="Freeform 139">
              <a:extLst>
                <a:ext uri="{FF2B5EF4-FFF2-40B4-BE49-F238E27FC236}">
                  <a16:creationId xmlns:a16="http://schemas.microsoft.com/office/drawing/2014/main" id="{5AAA1713-E684-4C83-A4B0-F1320AA39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2" y="338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2" name="Freeform 140">
              <a:extLst>
                <a:ext uri="{FF2B5EF4-FFF2-40B4-BE49-F238E27FC236}">
                  <a16:creationId xmlns:a16="http://schemas.microsoft.com/office/drawing/2014/main" id="{EADC7881-299C-44BC-942C-3AF01B54B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3400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3" name="Freeform 141">
              <a:extLst>
                <a:ext uri="{FF2B5EF4-FFF2-40B4-BE49-F238E27FC236}">
                  <a16:creationId xmlns:a16="http://schemas.microsoft.com/office/drawing/2014/main" id="{B65BD0F5-47BB-4172-82F8-6B0FDEEDD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3414"/>
              <a:ext cx="107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0"/>
                </a:cxn>
                <a:cxn ang="0">
                  <a:pos x="0" y="15"/>
                </a:cxn>
              </a:cxnLst>
              <a:rect l="0" t="0" r="r" b="b"/>
              <a:pathLst>
                <a:path w="107" h="15">
                  <a:moveTo>
                    <a:pt x="0" y="15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4" name="Freeform 142">
              <a:extLst>
                <a:ext uri="{FF2B5EF4-FFF2-40B4-BE49-F238E27FC236}">
                  <a16:creationId xmlns:a16="http://schemas.microsoft.com/office/drawing/2014/main" id="{A12A5040-3279-44A1-988F-57A9B44D1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34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5" name="Freeform 143">
              <a:extLst>
                <a:ext uri="{FF2B5EF4-FFF2-40B4-BE49-F238E27FC236}">
                  <a16:creationId xmlns:a16="http://schemas.microsoft.com/office/drawing/2014/main" id="{CDC3805A-B98F-4E53-921B-EB8CD0187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" y="327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6" name="Freeform 144">
              <a:extLst>
                <a:ext uri="{FF2B5EF4-FFF2-40B4-BE49-F238E27FC236}">
                  <a16:creationId xmlns:a16="http://schemas.microsoft.com/office/drawing/2014/main" id="{5ECB383C-374C-424D-8568-D969C11B4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3" y="32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7" name="Freeform 145">
              <a:extLst>
                <a:ext uri="{FF2B5EF4-FFF2-40B4-BE49-F238E27FC236}">
                  <a16:creationId xmlns:a16="http://schemas.microsoft.com/office/drawing/2014/main" id="{945959C8-55D4-4A48-A39F-1A8607667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0" y="329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8" name="Freeform 146">
              <a:extLst>
                <a:ext uri="{FF2B5EF4-FFF2-40B4-BE49-F238E27FC236}">
                  <a16:creationId xmlns:a16="http://schemas.microsoft.com/office/drawing/2014/main" id="{7D91D6CF-3FF4-4CC1-90F9-EB4B7B0C9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" y="3300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14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14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9" name="Freeform 147">
              <a:extLst>
                <a:ext uri="{FF2B5EF4-FFF2-40B4-BE49-F238E27FC236}">
                  <a16:creationId xmlns:a16="http://schemas.microsoft.com/office/drawing/2014/main" id="{899AF50B-F987-4972-A769-CB0A4E40C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4" y="331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0" name="Freeform 148">
              <a:extLst>
                <a:ext uri="{FF2B5EF4-FFF2-40B4-BE49-F238E27FC236}">
                  <a16:creationId xmlns:a16="http://schemas.microsoft.com/office/drawing/2014/main" id="{B1D1741C-4873-4AA3-8507-CACC45C3C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" y="3329"/>
              <a:ext cx="108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0"/>
                </a:cxn>
                <a:cxn ang="0">
                  <a:pos x="0" y="14"/>
                </a:cxn>
              </a:cxnLst>
              <a:rect l="0" t="0" r="r" b="b"/>
              <a:pathLst>
                <a:path w="108" h="14">
                  <a:moveTo>
                    <a:pt x="0" y="14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1" name="Freeform 149">
              <a:extLst>
                <a:ext uri="{FF2B5EF4-FFF2-40B4-BE49-F238E27FC236}">
                  <a16:creationId xmlns:a16="http://schemas.microsoft.com/office/drawing/2014/main" id="{84A266A9-84F7-41CC-969C-76FB6A2BB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9" y="333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2" name="Freeform 150">
              <a:extLst>
                <a:ext uri="{FF2B5EF4-FFF2-40B4-BE49-F238E27FC236}">
                  <a16:creationId xmlns:a16="http://schemas.microsoft.com/office/drawing/2014/main" id="{C65FF2D7-45C0-4A36-81B0-9134507C5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" y="3350"/>
              <a:ext cx="107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0"/>
                </a:cxn>
                <a:cxn ang="0">
                  <a:pos x="0" y="14"/>
                </a:cxn>
              </a:cxnLst>
              <a:rect l="0" t="0" r="r" b="b"/>
              <a:pathLst>
                <a:path w="107" h="14">
                  <a:moveTo>
                    <a:pt x="0" y="14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3" name="Freeform 151">
              <a:extLst>
                <a:ext uri="{FF2B5EF4-FFF2-40B4-BE49-F238E27FC236}">
                  <a16:creationId xmlns:a16="http://schemas.microsoft.com/office/drawing/2014/main" id="{CFA3C832-3DCA-4E19-97EA-20C0B65EE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" y="3357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4" name="Freeform 152">
              <a:extLst>
                <a:ext uri="{FF2B5EF4-FFF2-40B4-BE49-F238E27FC236}">
                  <a16:creationId xmlns:a16="http://schemas.microsoft.com/office/drawing/2014/main" id="{D9CBCEA9-53E0-460A-8E97-FB6ABD1D6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33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5" name="Freeform 153">
              <a:extLst>
                <a:ext uri="{FF2B5EF4-FFF2-40B4-BE49-F238E27FC236}">
                  <a16:creationId xmlns:a16="http://schemas.microsoft.com/office/drawing/2014/main" id="{E9346399-0609-457A-A4BF-EA94C5C8A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4" y="33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6" name="Freeform 154">
              <a:extLst>
                <a:ext uri="{FF2B5EF4-FFF2-40B4-BE49-F238E27FC236}">
                  <a16:creationId xmlns:a16="http://schemas.microsoft.com/office/drawing/2014/main" id="{9C0BA178-661C-486D-8C65-1D1F2451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" y="3393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7" name="Freeform 155">
              <a:extLst>
                <a:ext uri="{FF2B5EF4-FFF2-40B4-BE49-F238E27FC236}">
                  <a16:creationId xmlns:a16="http://schemas.microsoft.com/office/drawing/2014/main" id="{4F0A1747-E458-4525-BF1F-386311A44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9" y="3400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8" name="Freeform 156">
              <a:extLst>
                <a:ext uri="{FF2B5EF4-FFF2-40B4-BE49-F238E27FC236}">
                  <a16:creationId xmlns:a16="http://schemas.microsoft.com/office/drawing/2014/main" id="{D24E1D61-4490-4399-92CB-3BAC3D74A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" y="34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8"/>
                </a:cxn>
                <a:cxn ang="0">
                  <a:pos x="50" y="8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8"/>
                  </a:lnTo>
                  <a:lnTo>
                    <a:pt x="50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9" name="Freeform 157">
              <a:extLst>
                <a:ext uri="{FF2B5EF4-FFF2-40B4-BE49-F238E27FC236}">
                  <a16:creationId xmlns:a16="http://schemas.microsoft.com/office/drawing/2014/main" id="{97B2EEBB-F5C2-4AC8-A3B4-9D8CE438F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34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0" name="Freeform 158">
              <a:extLst>
                <a:ext uri="{FF2B5EF4-FFF2-40B4-BE49-F238E27FC236}">
                  <a16:creationId xmlns:a16="http://schemas.microsoft.com/office/drawing/2014/main" id="{9EAEDB37-0A99-41A5-8CEA-ACD421EFF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" y="343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1" name="Freeform 159">
              <a:extLst>
                <a:ext uri="{FF2B5EF4-FFF2-40B4-BE49-F238E27FC236}">
                  <a16:creationId xmlns:a16="http://schemas.microsoft.com/office/drawing/2014/main" id="{8BE0AAE8-4545-4B38-BA65-71EEBBBBC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4" y="33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8"/>
                </a:cxn>
                <a:cxn ang="0">
                  <a:pos x="50" y="8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8"/>
                  </a:lnTo>
                  <a:lnTo>
                    <a:pt x="50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2" name="Freeform 160">
              <a:extLst>
                <a:ext uri="{FF2B5EF4-FFF2-40B4-BE49-F238E27FC236}">
                  <a16:creationId xmlns:a16="http://schemas.microsoft.com/office/drawing/2014/main" id="{C5AF7CEA-0F53-4E23-B3E5-1F7FCEEE5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" y="3329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3" name="Freeform 161">
              <a:extLst>
                <a:ext uri="{FF2B5EF4-FFF2-40B4-BE49-F238E27FC236}">
                  <a16:creationId xmlns:a16="http://schemas.microsoft.com/office/drawing/2014/main" id="{6FD3C708-BDF0-42ED-8050-01A064734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" y="33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8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8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4" name="Freeform 162">
              <a:extLst>
                <a:ext uri="{FF2B5EF4-FFF2-40B4-BE49-F238E27FC236}">
                  <a16:creationId xmlns:a16="http://schemas.microsoft.com/office/drawing/2014/main" id="{4ACF295F-E3B6-4A0F-B984-EBE0578DF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3350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7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7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5" name="Freeform 163">
              <a:extLst>
                <a:ext uri="{FF2B5EF4-FFF2-40B4-BE49-F238E27FC236}">
                  <a16:creationId xmlns:a16="http://schemas.microsoft.com/office/drawing/2014/main" id="{09FFC976-06FB-41EB-B016-8C1366DFC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3357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6" name="Freeform 164">
              <a:extLst>
                <a:ext uri="{FF2B5EF4-FFF2-40B4-BE49-F238E27FC236}">
                  <a16:creationId xmlns:a16="http://schemas.microsoft.com/office/drawing/2014/main" id="{B1948855-AC3E-4D34-A2CE-DA3F432D4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0" y="3372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0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7" name="Freeform 165">
              <a:extLst>
                <a:ext uri="{FF2B5EF4-FFF2-40B4-BE49-F238E27FC236}">
                  <a16:creationId xmlns:a16="http://schemas.microsoft.com/office/drawing/2014/main" id="{FDF59C94-D9F9-4763-94E1-DFB93BCD3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" y="3379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8" name="Freeform 166">
              <a:extLst>
                <a:ext uri="{FF2B5EF4-FFF2-40B4-BE49-F238E27FC236}">
                  <a16:creationId xmlns:a16="http://schemas.microsoft.com/office/drawing/2014/main" id="{362DA0F0-5621-4B67-96DF-A63A6CEFF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4" y="339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9" name="Freeform 167">
              <a:extLst>
                <a:ext uri="{FF2B5EF4-FFF2-40B4-BE49-F238E27FC236}">
                  <a16:creationId xmlns:a16="http://schemas.microsoft.com/office/drawing/2014/main" id="{14BB9961-001A-4409-BB05-9473F6D94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" y="3400"/>
              <a:ext cx="108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2"/>
                </a:cxn>
              </a:cxnLst>
              <a:rect l="0" t="0" r="r" b="b"/>
              <a:pathLst>
                <a:path w="108" h="22">
                  <a:moveTo>
                    <a:pt x="0" y="22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0" name="Freeform 168">
              <a:extLst>
                <a:ext uri="{FF2B5EF4-FFF2-40B4-BE49-F238E27FC236}">
                  <a16:creationId xmlns:a16="http://schemas.microsoft.com/office/drawing/2014/main" id="{D4DF6BAA-F117-43B5-AE99-251D15FAD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341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1" name="Freeform 169">
              <a:extLst>
                <a:ext uri="{FF2B5EF4-FFF2-40B4-BE49-F238E27FC236}">
                  <a16:creationId xmlns:a16="http://schemas.microsoft.com/office/drawing/2014/main" id="{B65F5ACE-35AC-47C6-B078-92D342657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6" y="3422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2" name="Freeform 170">
              <a:extLst>
                <a:ext uri="{FF2B5EF4-FFF2-40B4-BE49-F238E27FC236}">
                  <a16:creationId xmlns:a16="http://schemas.microsoft.com/office/drawing/2014/main" id="{80647FE7-DE38-43C4-B9F7-5545092B4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0" y="34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3" name="Freeform 171">
              <a:extLst>
                <a:ext uri="{FF2B5EF4-FFF2-40B4-BE49-F238E27FC236}">
                  <a16:creationId xmlns:a16="http://schemas.microsoft.com/office/drawing/2014/main" id="{8AEE06E0-F6DE-4481-81EA-82E82D6FA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7" y="3443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14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14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4" name="Freeform 172">
              <a:extLst>
                <a:ext uri="{FF2B5EF4-FFF2-40B4-BE49-F238E27FC236}">
                  <a16:creationId xmlns:a16="http://schemas.microsoft.com/office/drawing/2014/main" id="{51B9F1FA-135E-48D3-8F6E-6AB574F43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4" y="3457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5" name="Freeform 173">
              <a:extLst>
                <a:ext uri="{FF2B5EF4-FFF2-40B4-BE49-F238E27FC236}">
                  <a16:creationId xmlns:a16="http://schemas.microsoft.com/office/drawing/2014/main" id="{28A6507C-0028-4580-8BD4-BDB39C1C6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" y="34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6" name="Freeform 174">
              <a:extLst>
                <a:ext uri="{FF2B5EF4-FFF2-40B4-BE49-F238E27FC236}">
                  <a16:creationId xmlns:a16="http://schemas.microsoft.com/office/drawing/2014/main" id="{5BD80ADC-EF0F-41CE-BE41-249BF1393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9" y="34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7" name="Freeform 175">
              <a:extLst>
                <a:ext uri="{FF2B5EF4-FFF2-40B4-BE49-F238E27FC236}">
                  <a16:creationId xmlns:a16="http://schemas.microsoft.com/office/drawing/2014/main" id="{38E0464D-56A2-418D-9D35-33A1C4206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1871"/>
              <a:ext cx="1272" cy="12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8" y="0"/>
                </a:cxn>
                <a:cxn ang="0">
                  <a:pos x="1272" y="1236"/>
                </a:cxn>
                <a:cxn ang="0">
                  <a:pos x="1187" y="1272"/>
                </a:cxn>
                <a:cxn ang="0">
                  <a:pos x="0" y="1215"/>
                </a:cxn>
                <a:cxn ang="0">
                  <a:pos x="0" y="0"/>
                </a:cxn>
              </a:cxnLst>
              <a:rect l="0" t="0" r="r" b="b"/>
              <a:pathLst>
                <a:path w="1272" h="1272">
                  <a:moveTo>
                    <a:pt x="0" y="0"/>
                  </a:moveTo>
                  <a:lnTo>
                    <a:pt x="1108" y="0"/>
                  </a:lnTo>
                  <a:lnTo>
                    <a:pt x="1272" y="1236"/>
                  </a:lnTo>
                  <a:lnTo>
                    <a:pt x="1187" y="1272"/>
                  </a:lnTo>
                  <a:lnTo>
                    <a:pt x="0" y="12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8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8" name="Freeform 176">
              <a:extLst>
                <a:ext uri="{FF2B5EF4-FFF2-40B4-BE49-F238E27FC236}">
                  <a16:creationId xmlns:a16="http://schemas.microsoft.com/office/drawing/2014/main" id="{A42EB760-3512-428D-A844-D9C99C632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029"/>
              <a:ext cx="300" cy="49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450"/>
                </a:cxn>
                <a:cxn ang="0">
                  <a:pos x="300" y="493"/>
                </a:cxn>
                <a:cxn ang="0">
                  <a:pos x="235" y="14"/>
                </a:cxn>
                <a:cxn ang="0">
                  <a:pos x="14" y="0"/>
                </a:cxn>
              </a:cxnLst>
              <a:rect l="0" t="0" r="r" b="b"/>
              <a:pathLst>
                <a:path w="300" h="493">
                  <a:moveTo>
                    <a:pt x="14" y="0"/>
                  </a:moveTo>
                  <a:lnTo>
                    <a:pt x="0" y="450"/>
                  </a:lnTo>
                  <a:lnTo>
                    <a:pt x="300" y="493"/>
                  </a:lnTo>
                  <a:lnTo>
                    <a:pt x="235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9" name="Freeform 177">
              <a:extLst>
                <a:ext uri="{FF2B5EF4-FFF2-40B4-BE49-F238E27FC236}">
                  <a16:creationId xmlns:a16="http://schemas.microsoft.com/office/drawing/2014/main" id="{8D4A4E98-8EC1-4234-8265-7C5A62CD5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" y="3400"/>
              <a:ext cx="686" cy="172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479" y="172"/>
                </a:cxn>
                <a:cxn ang="0">
                  <a:pos x="479" y="172"/>
                </a:cxn>
                <a:cxn ang="0">
                  <a:pos x="543" y="150"/>
                </a:cxn>
                <a:cxn ang="0">
                  <a:pos x="593" y="136"/>
                </a:cxn>
                <a:cxn ang="0">
                  <a:pos x="643" y="107"/>
                </a:cxn>
                <a:cxn ang="0">
                  <a:pos x="679" y="86"/>
                </a:cxn>
                <a:cxn ang="0">
                  <a:pos x="686" y="72"/>
                </a:cxn>
                <a:cxn ang="0">
                  <a:pos x="679" y="57"/>
                </a:cxn>
                <a:cxn ang="0">
                  <a:pos x="664" y="43"/>
                </a:cxn>
                <a:cxn ang="0">
                  <a:pos x="636" y="36"/>
                </a:cxn>
                <a:cxn ang="0">
                  <a:pos x="593" y="22"/>
                </a:cxn>
                <a:cxn ang="0">
                  <a:pos x="529" y="14"/>
                </a:cxn>
                <a:cxn ang="0">
                  <a:pos x="529" y="14"/>
                </a:cxn>
                <a:cxn ang="0">
                  <a:pos x="400" y="0"/>
                </a:cxn>
                <a:cxn ang="0">
                  <a:pos x="293" y="0"/>
                </a:cxn>
                <a:cxn ang="0">
                  <a:pos x="200" y="0"/>
                </a:cxn>
                <a:cxn ang="0">
                  <a:pos x="128" y="7"/>
                </a:cxn>
                <a:cxn ang="0">
                  <a:pos x="36" y="22"/>
                </a:cxn>
                <a:cxn ang="0">
                  <a:pos x="7" y="29"/>
                </a:cxn>
                <a:cxn ang="0">
                  <a:pos x="0" y="107"/>
                </a:cxn>
              </a:cxnLst>
              <a:rect l="0" t="0" r="r" b="b"/>
              <a:pathLst>
                <a:path w="686" h="172">
                  <a:moveTo>
                    <a:pt x="0" y="107"/>
                  </a:moveTo>
                  <a:lnTo>
                    <a:pt x="479" y="172"/>
                  </a:lnTo>
                  <a:lnTo>
                    <a:pt x="479" y="172"/>
                  </a:lnTo>
                  <a:lnTo>
                    <a:pt x="543" y="150"/>
                  </a:lnTo>
                  <a:lnTo>
                    <a:pt x="593" y="136"/>
                  </a:lnTo>
                  <a:lnTo>
                    <a:pt x="643" y="107"/>
                  </a:lnTo>
                  <a:lnTo>
                    <a:pt x="679" y="86"/>
                  </a:lnTo>
                  <a:lnTo>
                    <a:pt x="686" y="72"/>
                  </a:lnTo>
                  <a:lnTo>
                    <a:pt x="679" y="57"/>
                  </a:lnTo>
                  <a:lnTo>
                    <a:pt x="664" y="43"/>
                  </a:lnTo>
                  <a:lnTo>
                    <a:pt x="636" y="36"/>
                  </a:lnTo>
                  <a:lnTo>
                    <a:pt x="593" y="22"/>
                  </a:lnTo>
                  <a:lnTo>
                    <a:pt x="529" y="14"/>
                  </a:lnTo>
                  <a:lnTo>
                    <a:pt x="529" y="14"/>
                  </a:lnTo>
                  <a:lnTo>
                    <a:pt x="400" y="0"/>
                  </a:lnTo>
                  <a:lnTo>
                    <a:pt x="293" y="0"/>
                  </a:lnTo>
                  <a:lnTo>
                    <a:pt x="200" y="0"/>
                  </a:lnTo>
                  <a:lnTo>
                    <a:pt x="128" y="7"/>
                  </a:lnTo>
                  <a:lnTo>
                    <a:pt x="36" y="22"/>
                  </a:lnTo>
                  <a:lnTo>
                    <a:pt x="7" y="29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0" name="Freeform 178">
              <a:extLst>
                <a:ext uri="{FF2B5EF4-FFF2-40B4-BE49-F238E27FC236}">
                  <a16:creationId xmlns:a16="http://schemas.microsoft.com/office/drawing/2014/main" id="{6EB50A54-5F46-4323-AC15-47FB21ABB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1942"/>
              <a:ext cx="1187" cy="12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6" y="0"/>
                </a:cxn>
                <a:cxn ang="0">
                  <a:pos x="1187" y="1201"/>
                </a:cxn>
                <a:cxn ang="0">
                  <a:pos x="0" y="1144"/>
                </a:cxn>
                <a:cxn ang="0">
                  <a:pos x="0" y="0"/>
                </a:cxn>
              </a:cxnLst>
              <a:rect l="0" t="0" r="r" b="b"/>
              <a:pathLst>
                <a:path w="1187" h="1201">
                  <a:moveTo>
                    <a:pt x="0" y="0"/>
                  </a:moveTo>
                  <a:lnTo>
                    <a:pt x="1036" y="0"/>
                  </a:lnTo>
                  <a:lnTo>
                    <a:pt x="1187" y="1201"/>
                  </a:lnTo>
                  <a:lnTo>
                    <a:pt x="0" y="1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1" name="Freeform 179">
              <a:extLst>
                <a:ext uri="{FF2B5EF4-FFF2-40B4-BE49-F238E27FC236}">
                  <a16:creationId xmlns:a16="http://schemas.microsoft.com/office/drawing/2014/main" id="{A89B34EF-025C-40C4-ACB2-50C9DE863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3457"/>
              <a:ext cx="358" cy="122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122"/>
                </a:cxn>
                <a:cxn ang="0">
                  <a:pos x="22" y="100"/>
                </a:cxn>
                <a:cxn ang="0">
                  <a:pos x="57" y="86"/>
                </a:cxn>
                <a:cxn ang="0">
                  <a:pos x="115" y="65"/>
                </a:cxn>
                <a:cxn ang="0">
                  <a:pos x="115" y="65"/>
                </a:cxn>
                <a:cxn ang="0">
                  <a:pos x="179" y="50"/>
                </a:cxn>
                <a:cxn ang="0">
                  <a:pos x="236" y="36"/>
                </a:cxn>
                <a:cxn ang="0">
                  <a:pos x="293" y="36"/>
                </a:cxn>
                <a:cxn ang="0">
                  <a:pos x="343" y="50"/>
                </a:cxn>
                <a:cxn ang="0">
                  <a:pos x="358" y="15"/>
                </a:cxn>
                <a:cxn ang="0">
                  <a:pos x="358" y="15"/>
                </a:cxn>
                <a:cxn ang="0">
                  <a:pos x="329" y="7"/>
                </a:cxn>
                <a:cxn ang="0">
                  <a:pos x="300" y="0"/>
                </a:cxn>
                <a:cxn ang="0">
                  <a:pos x="236" y="0"/>
                </a:cxn>
                <a:cxn ang="0">
                  <a:pos x="172" y="15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50" y="43"/>
                </a:cxn>
                <a:cxn ang="0">
                  <a:pos x="29" y="57"/>
                </a:cxn>
                <a:cxn ang="0">
                  <a:pos x="0" y="79"/>
                </a:cxn>
                <a:cxn ang="0">
                  <a:pos x="0" y="122"/>
                </a:cxn>
              </a:cxnLst>
              <a:rect l="0" t="0" r="r" b="b"/>
              <a:pathLst>
                <a:path w="358" h="122">
                  <a:moveTo>
                    <a:pt x="0" y="122"/>
                  </a:moveTo>
                  <a:lnTo>
                    <a:pt x="0" y="122"/>
                  </a:lnTo>
                  <a:lnTo>
                    <a:pt x="22" y="100"/>
                  </a:lnTo>
                  <a:lnTo>
                    <a:pt x="57" y="86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79" y="50"/>
                  </a:lnTo>
                  <a:lnTo>
                    <a:pt x="236" y="36"/>
                  </a:lnTo>
                  <a:lnTo>
                    <a:pt x="293" y="36"/>
                  </a:lnTo>
                  <a:lnTo>
                    <a:pt x="343" y="50"/>
                  </a:lnTo>
                  <a:lnTo>
                    <a:pt x="358" y="15"/>
                  </a:lnTo>
                  <a:lnTo>
                    <a:pt x="358" y="15"/>
                  </a:lnTo>
                  <a:lnTo>
                    <a:pt x="329" y="7"/>
                  </a:lnTo>
                  <a:lnTo>
                    <a:pt x="300" y="0"/>
                  </a:lnTo>
                  <a:lnTo>
                    <a:pt x="236" y="0"/>
                  </a:lnTo>
                  <a:lnTo>
                    <a:pt x="172" y="15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50" y="43"/>
                  </a:lnTo>
                  <a:lnTo>
                    <a:pt x="29" y="57"/>
                  </a:lnTo>
                  <a:lnTo>
                    <a:pt x="0" y="7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2" name="Freeform 180">
              <a:extLst>
                <a:ext uri="{FF2B5EF4-FFF2-40B4-BE49-F238E27FC236}">
                  <a16:creationId xmlns:a16="http://schemas.microsoft.com/office/drawing/2014/main" id="{6A3AD8C8-097E-4D9D-9730-2B66A2718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3536"/>
              <a:ext cx="1372" cy="364"/>
            </a:xfrm>
            <a:custGeom>
              <a:avLst/>
              <a:gdLst/>
              <a:ahLst/>
              <a:cxnLst>
                <a:cxn ang="0">
                  <a:pos x="35" y="364"/>
                </a:cxn>
                <a:cxn ang="0">
                  <a:pos x="35" y="364"/>
                </a:cxn>
                <a:cxn ang="0">
                  <a:pos x="50" y="329"/>
                </a:cxn>
                <a:cxn ang="0">
                  <a:pos x="78" y="300"/>
                </a:cxn>
                <a:cxn ang="0">
                  <a:pos x="114" y="279"/>
                </a:cxn>
                <a:cxn ang="0">
                  <a:pos x="150" y="264"/>
                </a:cxn>
                <a:cxn ang="0">
                  <a:pos x="150" y="264"/>
                </a:cxn>
                <a:cxn ang="0">
                  <a:pos x="214" y="243"/>
                </a:cxn>
                <a:cxn ang="0">
                  <a:pos x="278" y="229"/>
                </a:cxn>
                <a:cxn ang="0">
                  <a:pos x="414" y="207"/>
                </a:cxn>
                <a:cxn ang="0">
                  <a:pos x="557" y="200"/>
                </a:cxn>
                <a:cxn ang="0">
                  <a:pos x="693" y="200"/>
                </a:cxn>
                <a:cxn ang="0">
                  <a:pos x="700" y="200"/>
                </a:cxn>
                <a:cxn ang="0">
                  <a:pos x="779" y="200"/>
                </a:cxn>
                <a:cxn ang="0">
                  <a:pos x="779" y="200"/>
                </a:cxn>
                <a:cxn ang="0">
                  <a:pos x="879" y="200"/>
                </a:cxn>
                <a:cxn ang="0">
                  <a:pos x="986" y="200"/>
                </a:cxn>
                <a:cxn ang="0">
                  <a:pos x="1086" y="193"/>
                </a:cxn>
                <a:cxn ang="0">
                  <a:pos x="1186" y="171"/>
                </a:cxn>
                <a:cxn ang="0">
                  <a:pos x="1186" y="171"/>
                </a:cxn>
                <a:cxn ang="0">
                  <a:pos x="1272" y="136"/>
                </a:cxn>
                <a:cxn ang="0">
                  <a:pos x="1307" y="121"/>
                </a:cxn>
                <a:cxn ang="0">
                  <a:pos x="1336" y="100"/>
                </a:cxn>
                <a:cxn ang="0">
                  <a:pos x="1350" y="79"/>
                </a:cxn>
                <a:cxn ang="0">
                  <a:pos x="1365" y="50"/>
                </a:cxn>
                <a:cxn ang="0">
                  <a:pos x="1372" y="29"/>
                </a:cxn>
                <a:cxn ang="0">
                  <a:pos x="1372" y="0"/>
                </a:cxn>
                <a:cxn ang="0">
                  <a:pos x="1336" y="7"/>
                </a:cxn>
                <a:cxn ang="0">
                  <a:pos x="1336" y="7"/>
                </a:cxn>
                <a:cxn ang="0">
                  <a:pos x="1336" y="36"/>
                </a:cxn>
                <a:cxn ang="0">
                  <a:pos x="1329" y="57"/>
                </a:cxn>
                <a:cxn ang="0">
                  <a:pos x="1307" y="79"/>
                </a:cxn>
                <a:cxn ang="0">
                  <a:pos x="1279" y="93"/>
                </a:cxn>
                <a:cxn ang="0">
                  <a:pos x="1229" y="121"/>
                </a:cxn>
                <a:cxn ang="0">
                  <a:pos x="1179" y="136"/>
                </a:cxn>
                <a:cxn ang="0">
                  <a:pos x="1179" y="136"/>
                </a:cxn>
                <a:cxn ang="0">
                  <a:pos x="1079" y="157"/>
                </a:cxn>
                <a:cxn ang="0">
                  <a:pos x="979" y="164"/>
                </a:cxn>
                <a:cxn ang="0">
                  <a:pos x="879" y="164"/>
                </a:cxn>
                <a:cxn ang="0">
                  <a:pos x="779" y="164"/>
                </a:cxn>
                <a:cxn ang="0">
                  <a:pos x="700" y="164"/>
                </a:cxn>
                <a:cxn ang="0">
                  <a:pos x="693" y="164"/>
                </a:cxn>
                <a:cxn ang="0">
                  <a:pos x="693" y="164"/>
                </a:cxn>
                <a:cxn ang="0">
                  <a:pos x="550" y="164"/>
                </a:cxn>
                <a:cxn ang="0">
                  <a:pos x="414" y="171"/>
                </a:cxn>
                <a:cxn ang="0">
                  <a:pos x="271" y="193"/>
                </a:cxn>
                <a:cxn ang="0">
                  <a:pos x="207" y="207"/>
                </a:cxn>
                <a:cxn ang="0">
                  <a:pos x="135" y="229"/>
                </a:cxn>
                <a:cxn ang="0">
                  <a:pos x="135" y="229"/>
                </a:cxn>
                <a:cxn ang="0">
                  <a:pos x="93" y="250"/>
                </a:cxn>
                <a:cxn ang="0">
                  <a:pos x="57" y="279"/>
                </a:cxn>
                <a:cxn ang="0">
                  <a:pos x="21" y="307"/>
                </a:cxn>
                <a:cxn ang="0">
                  <a:pos x="7" y="329"/>
                </a:cxn>
                <a:cxn ang="0">
                  <a:pos x="0" y="350"/>
                </a:cxn>
                <a:cxn ang="0">
                  <a:pos x="35" y="364"/>
                </a:cxn>
              </a:cxnLst>
              <a:rect l="0" t="0" r="r" b="b"/>
              <a:pathLst>
                <a:path w="1372" h="364">
                  <a:moveTo>
                    <a:pt x="35" y="364"/>
                  </a:moveTo>
                  <a:lnTo>
                    <a:pt x="35" y="364"/>
                  </a:lnTo>
                  <a:lnTo>
                    <a:pt x="50" y="329"/>
                  </a:lnTo>
                  <a:lnTo>
                    <a:pt x="78" y="300"/>
                  </a:lnTo>
                  <a:lnTo>
                    <a:pt x="114" y="279"/>
                  </a:lnTo>
                  <a:lnTo>
                    <a:pt x="150" y="264"/>
                  </a:lnTo>
                  <a:lnTo>
                    <a:pt x="150" y="264"/>
                  </a:lnTo>
                  <a:lnTo>
                    <a:pt x="214" y="243"/>
                  </a:lnTo>
                  <a:lnTo>
                    <a:pt x="278" y="229"/>
                  </a:lnTo>
                  <a:lnTo>
                    <a:pt x="414" y="207"/>
                  </a:lnTo>
                  <a:lnTo>
                    <a:pt x="557" y="200"/>
                  </a:lnTo>
                  <a:lnTo>
                    <a:pt x="693" y="200"/>
                  </a:lnTo>
                  <a:lnTo>
                    <a:pt x="700" y="200"/>
                  </a:lnTo>
                  <a:lnTo>
                    <a:pt x="779" y="200"/>
                  </a:lnTo>
                  <a:lnTo>
                    <a:pt x="779" y="200"/>
                  </a:lnTo>
                  <a:lnTo>
                    <a:pt x="879" y="200"/>
                  </a:lnTo>
                  <a:lnTo>
                    <a:pt x="986" y="200"/>
                  </a:lnTo>
                  <a:lnTo>
                    <a:pt x="1086" y="193"/>
                  </a:lnTo>
                  <a:lnTo>
                    <a:pt x="1186" y="171"/>
                  </a:lnTo>
                  <a:lnTo>
                    <a:pt x="1186" y="171"/>
                  </a:lnTo>
                  <a:lnTo>
                    <a:pt x="1272" y="136"/>
                  </a:lnTo>
                  <a:lnTo>
                    <a:pt x="1307" y="121"/>
                  </a:lnTo>
                  <a:lnTo>
                    <a:pt x="1336" y="100"/>
                  </a:lnTo>
                  <a:lnTo>
                    <a:pt x="1350" y="79"/>
                  </a:lnTo>
                  <a:lnTo>
                    <a:pt x="1365" y="50"/>
                  </a:lnTo>
                  <a:lnTo>
                    <a:pt x="1372" y="29"/>
                  </a:lnTo>
                  <a:lnTo>
                    <a:pt x="1372" y="0"/>
                  </a:lnTo>
                  <a:lnTo>
                    <a:pt x="1336" y="7"/>
                  </a:lnTo>
                  <a:lnTo>
                    <a:pt x="1336" y="7"/>
                  </a:lnTo>
                  <a:lnTo>
                    <a:pt x="1336" y="36"/>
                  </a:lnTo>
                  <a:lnTo>
                    <a:pt x="1329" y="57"/>
                  </a:lnTo>
                  <a:lnTo>
                    <a:pt x="1307" y="79"/>
                  </a:lnTo>
                  <a:lnTo>
                    <a:pt x="1279" y="93"/>
                  </a:lnTo>
                  <a:lnTo>
                    <a:pt x="1229" y="121"/>
                  </a:lnTo>
                  <a:lnTo>
                    <a:pt x="1179" y="136"/>
                  </a:lnTo>
                  <a:lnTo>
                    <a:pt x="1179" y="136"/>
                  </a:lnTo>
                  <a:lnTo>
                    <a:pt x="1079" y="157"/>
                  </a:lnTo>
                  <a:lnTo>
                    <a:pt x="979" y="164"/>
                  </a:lnTo>
                  <a:lnTo>
                    <a:pt x="879" y="164"/>
                  </a:lnTo>
                  <a:lnTo>
                    <a:pt x="779" y="164"/>
                  </a:lnTo>
                  <a:lnTo>
                    <a:pt x="700" y="164"/>
                  </a:lnTo>
                  <a:lnTo>
                    <a:pt x="693" y="164"/>
                  </a:lnTo>
                  <a:lnTo>
                    <a:pt x="693" y="164"/>
                  </a:lnTo>
                  <a:lnTo>
                    <a:pt x="550" y="164"/>
                  </a:lnTo>
                  <a:lnTo>
                    <a:pt x="414" y="171"/>
                  </a:lnTo>
                  <a:lnTo>
                    <a:pt x="271" y="193"/>
                  </a:lnTo>
                  <a:lnTo>
                    <a:pt x="207" y="207"/>
                  </a:lnTo>
                  <a:lnTo>
                    <a:pt x="135" y="229"/>
                  </a:lnTo>
                  <a:lnTo>
                    <a:pt x="135" y="229"/>
                  </a:lnTo>
                  <a:lnTo>
                    <a:pt x="93" y="250"/>
                  </a:lnTo>
                  <a:lnTo>
                    <a:pt x="57" y="279"/>
                  </a:lnTo>
                  <a:lnTo>
                    <a:pt x="21" y="307"/>
                  </a:lnTo>
                  <a:lnTo>
                    <a:pt x="7" y="329"/>
                  </a:lnTo>
                  <a:lnTo>
                    <a:pt x="0" y="350"/>
                  </a:lnTo>
                  <a:lnTo>
                    <a:pt x="35" y="364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3" name="Freeform 181">
              <a:extLst>
                <a:ext uri="{FF2B5EF4-FFF2-40B4-BE49-F238E27FC236}">
                  <a16:creationId xmlns:a16="http://schemas.microsoft.com/office/drawing/2014/main" id="{3E3BE615-D6D2-432A-AD62-B8D0113D4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3586"/>
              <a:ext cx="1408" cy="322"/>
            </a:xfrm>
            <a:custGeom>
              <a:avLst/>
              <a:gdLst/>
              <a:ahLst/>
              <a:cxnLst>
                <a:cxn ang="0">
                  <a:pos x="0" y="200"/>
                </a:cxn>
                <a:cxn ang="0">
                  <a:pos x="0" y="200"/>
                </a:cxn>
                <a:cxn ang="0">
                  <a:pos x="86" y="193"/>
                </a:cxn>
                <a:cxn ang="0">
                  <a:pos x="308" y="157"/>
                </a:cxn>
                <a:cxn ang="0">
                  <a:pos x="436" y="129"/>
                </a:cxn>
                <a:cxn ang="0">
                  <a:pos x="579" y="93"/>
                </a:cxn>
                <a:cxn ang="0">
                  <a:pos x="715" y="50"/>
                </a:cxn>
                <a:cxn ang="0">
                  <a:pos x="836" y="0"/>
                </a:cxn>
                <a:cxn ang="0">
                  <a:pos x="836" y="0"/>
                </a:cxn>
                <a:cxn ang="0">
                  <a:pos x="894" y="29"/>
                </a:cxn>
                <a:cxn ang="0">
                  <a:pos x="1044" y="93"/>
                </a:cxn>
                <a:cxn ang="0">
                  <a:pos x="1229" y="164"/>
                </a:cxn>
                <a:cxn ang="0">
                  <a:pos x="1322" y="193"/>
                </a:cxn>
                <a:cxn ang="0">
                  <a:pos x="1408" y="207"/>
                </a:cxn>
                <a:cxn ang="0">
                  <a:pos x="1251" y="322"/>
                </a:cxn>
                <a:cxn ang="0">
                  <a:pos x="0" y="314"/>
                </a:cxn>
                <a:cxn ang="0">
                  <a:pos x="0" y="200"/>
                </a:cxn>
              </a:cxnLst>
              <a:rect l="0" t="0" r="r" b="b"/>
              <a:pathLst>
                <a:path w="1408" h="322">
                  <a:moveTo>
                    <a:pt x="0" y="200"/>
                  </a:moveTo>
                  <a:lnTo>
                    <a:pt x="0" y="200"/>
                  </a:lnTo>
                  <a:lnTo>
                    <a:pt x="86" y="193"/>
                  </a:lnTo>
                  <a:lnTo>
                    <a:pt x="308" y="157"/>
                  </a:lnTo>
                  <a:lnTo>
                    <a:pt x="436" y="129"/>
                  </a:lnTo>
                  <a:lnTo>
                    <a:pt x="579" y="93"/>
                  </a:lnTo>
                  <a:lnTo>
                    <a:pt x="715" y="50"/>
                  </a:lnTo>
                  <a:lnTo>
                    <a:pt x="836" y="0"/>
                  </a:lnTo>
                  <a:lnTo>
                    <a:pt x="836" y="0"/>
                  </a:lnTo>
                  <a:lnTo>
                    <a:pt x="894" y="29"/>
                  </a:lnTo>
                  <a:lnTo>
                    <a:pt x="1044" y="93"/>
                  </a:lnTo>
                  <a:lnTo>
                    <a:pt x="1229" y="164"/>
                  </a:lnTo>
                  <a:lnTo>
                    <a:pt x="1322" y="193"/>
                  </a:lnTo>
                  <a:lnTo>
                    <a:pt x="1408" y="207"/>
                  </a:lnTo>
                  <a:lnTo>
                    <a:pt x="1251" y="322"/>
                  </a:lnTo>
                  <a:lnTo>
                    <a:pt x="0" y="314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DDE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4" name="Freeform 182">
              <a:extLst>
                <a:ext uri="{FF2B5EF4-FFF2-40B4-BE49-F238E27FC236}">
                  <a16:creationId xmlns:a16="http://schemas.microsoft.com/office/drawing/2014/main" id="{E9B6A667-3A96-43A3-B05A-6FC7D7A3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" y="3479"/>
              <a:ext cx="1186" cy="386"/>
            </a:xfrm>
            <a:custGeom>
              <a:avLst/>
              <a:gdLst/>
              <a:ahLst/>
              <a:cxnLst>
                <a:cxn ang="0">
                  <a:pos x="0" y="171"/>
                </a:cxn>
                <a:cxn ang="0">
                  <a:pos x="0" y="171"/>
                </a:cxn>
                <a:cxn ang="0">
                  <a:pos x="64" y="207"/>
                </a:cxn>
                <a:cxn ang="0">
                  <a:pos x="128" y="243"/>
                </a:cxn>
                <a:cxn ang="0">
                  <a:pos x="221" y="286"/>
                </a:cxn>
                <a:cxn ang="0">
                  <a:pos x="336" y="329"/>
                </a:cxn>
                <a:cxn ang="0">
                  <a:pos x="471" y="364"/>
                </a:cxn>
                <a:cxn ang="0">
                  <a:pos x="543" y="371"/>
                </a:cxn>
                <a:cxn ang="0">
                  <a:pos x="614" y="379"/>
                </a:cxn>
                <a:cxn ang="0">
                  <a:pos x="693" y="386"/>
                </a:cxn>
                <a:cxn ang="0">
                  <a:pos x="772" y="386"/>
                </a:cxn>
                <a:cxn ang="0">
                  <a:pos x="772" y="386"/>
                </a:cxn>
                <a:cxn ang="0">
                  <a:pos x="814" y="364"/>
                </a:cxn>
                <a:cxn ang="0">
                  <a:pos x="914" y="314"/>
                </a:cxn>
                <a:cxn ang="0">
                  <a:pos x="979" y="271"/>
                </a:cxn>
                <a:cxn ang="0">
                  <a:pos x="1050" y="221"/>
                </a:cxn>
                <a:cxn ang="0">
                  <a:pos x="1122" y="164"/>
                </a:cxn>
                <a:cxn ang="0">
                  <a:pos x="1186" y="93"/>
                </a:cxn>
                <a:cxn ang="0">
                  <a:pos x="1186" y="93"/>
                </a:cxn>
                <a:cxn ang="0">
                  <a:pos x="1129" y="100"/>
                </a:cxn>
                <a:cxn ang="0">
                  <a:pos x="993" y="93"/>
                </a:cxn>
                <a:cxn ang="0">
                  <a:pos x="907" y="78"/>
                </a:cxn>
                <a:cxn ang="0">
                  <a:pos x="822" y="64"/>
                </a:cxn>
                <a:cxn ang="0">
                  <a:pos x="736" y="35"/>
                </a:cxn>
                <a:cxn ang="0">
                  <a:pos x="664" y="0"/>
                </a:cxn>
                <a:cxn ang="0">
                  <a:pos x="664" y="0"/>
                </a:cxn>
                <a:cxn ang="0">
                  <a:pos x="600" y="28"/>
                </a:cxn>
                <a:cxn ang="0">
                  <a:pos x="536" y="57"/>
                </a:cxn>
                <a:cxn ang="0">
                  <a:pos x="450" y="93"/>
                </a:cxn>
                <a:cxn ang="0">
                  <a:pos x="350" y="121"/>
                </a:cxn>
                <a:cxn ang="0">
                  <a:pos x="243" y="150"/>
                </a:cxn>
                <a:cxn ang="0">
                  <a:pos x="121" y="164"/>
                </a:cxn>
                <a:cxn ang="0">
                  <a:pos x="0" y="171"/>
                </a:cxn>
              </a:cxnLst>
              <a:rect l="0" t="0" r="r" b="b"/>
              <a:pathLst>
                <a:path w="1186" h="386">
                  <a:moveTo>
                    <a:pt x="0" y="171"/>
                  </a:moveTo>
                  <a:lnTo>
                    <a:pt x="0" y="171"/>
                  </a:lnTo>
                  <a:lnTo>
                    <a:pt x="64" y="207"/>
                  </a:lnTo>
                  <a:lnTo>
                    <a:pt x="128" y="243"/>
                  </a:lnTo>
                  <a:lnTo>
                    <a:pt x="221" y="286"/>
                  </a:lnTo>
                  <a:lnTo>
                    <a:pt x="336" y="329"/>
                  </a:lnTo>
                  <a:lnTo>
                    <a:pt x="471" y="364"/>
                  </a:lnTo>
                  <a:lnTo>
                    <a:pt x="543" y="371"/>
                  </a:lnTo>
                  <a:lnTo>
                    <a:pt x="614" y="379"/>
                  </a:lnTo>
                  <a:lnTo>
                    <a:pt x="693" y="386"/>
                  </a:lnTo>
                  <a:lnTo>
                    <a:pt x="772" y="386"/>
                  </a:lnTo>
                  <a:lnTo>
                    <a:pt x="772" y="386"/>
                  </a:lnTo>
                  <a:lnTo>
                    <a:pt x="814" y="364"/>
                  </a:lnTo>
                  <a:lnTo>
                    <a:pt x="914" y="314"/>
                  </a:lnTo>
                  <a:lnTo>
                    <a:pt x="979" y="271"/>
                  </a:lnTo>
                  <a:lnTo>
                    <a:pt x="1050" y="221"/>
                  </a:lnTo>
                  <a:lnTo>
                    <a:pt x="1122" y="164"/>
                  </a:lnTo>
                  <a:lnTo>
                    <a:pt x="1186" y="93"/>
                  </a:lnTo>
                  <a:lnTo>
                    <a:pt x="1186" y="93"/>
                  </a:lnTo>
                  <a:lnTo>
                    <a:pt x="1129" y="100"/>
                  </a:lnTo>
                  <a:lnTo>
                    <a:pt x="993" y="93"/>
                  </a:lnTo>
                  <a:lnTo>
                    <a:pt x="907" y="78"/>
                  </a:lnTo>
                  <a:lnTo>
                    <a:pt x="822" y="64"/>
                  </a:lnTo>
                  <a:lnTo>
                    <a:pt x="736" y="35"/>
                  </a:lnTo>
                  <a:lnTo>
                    <a:pt x="664" y="0"/>
                  </a:lnTo>
                  <a:lnTo>
                    <a:pt x="664" y="0"/>
                  </a:lnTo>
                  <a:lnTo>
                    <a:pt x="600" y="28"/>
                  </a:lnTo>
                  <a:lnTo>
                    <a:pt x="536" y="57"/>
                  </a:lnTo>
                  <a:lnTo>
                    <a:pt x="450" y="93"/>
                  </a:lnTo>
                  <a:lnTo>
                    <a:pt x="350" y="121"/>
                  </a:lnTo>
                  <a:lnTo>
                    <a:pt x="243" y="150"/>
                  </a:lnTo>
                  <a:lnTo>
                    <a:pt x="121" y="164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DF5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5" name="Freeform 183">
              <a:extLst>
                <a:ext uri="{FF2B5EF4-FFF2-40B4-BE49-F238E27FC236}">
                  <a16:creationId xmlns:a16="http://schemas.microsoft.com/office/drawing/2014/main" id="{87A110A0-A909-4C91-B867-F977B912E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" y="3479"/>
              <a:ext cx="1186" cy="386"/>
            </a:xfrm>
            <a:custGeom>
              <a:avLst/>
              <a:gdLst/>
              <a:ahLst/>
              <a:cxnLst>
                <a:cxn ang="0">
                  <a:pos x="0" y="171"/>
                </a:cxn>
                <a:cxn ang="0">
                  <a:pos x="0" y="171"/>
                </a:cxn>
                <a:cxn ang="0">
                  <a:pos x="64" y="207"/>
                </a:cxn>
                <a:cxn ang="0">
                  <a:pos x="128" y="243"/>
                </a:cxn>
                <a:cxn ang="0">
                  <a:pos x="221" y="286"/>
                </a:cxn>
                <a:cxn ang="0">
                  <a:pos x="336" y="329"/>
                </a:cxn>
                <a:cxn ang="0">
                  <a:pos x="471" y="364"/>
                </a:cxn>
                <a:cxn ang="0">
                  <a:pos x="543" y="371"/>
                </a:cxn>
                <a:cxn ang="0">
                  <a:pos x="614" y="379"/>
                </a:cxn>
                <a:cxn ang="0">
                  <a:pos x="693" y="386"/>
                </a:cxn>
                <a:cxn ang="0">
                  <a:pos x="772" y="386"/>
                </a:cxn>
                <a:cxn ang="0">
                  <a:pos x="772" y="386"/>
                </a:cxn>
                <a:cxn ang="0">
                  <a:pos x="814" y="364"/>
                </a:cxn>
                <a:cxn ang="0">
                  <a:pos x="914" y="314"/>
                </a:cxn>
                <a:cxn ang="0">
                  <a:pos x="979" y="271"/>
                </a:cxn>
                <a:cxn ang="0">
                  <a:pos x="1050" y="221"/>
                </a:cxn>
                <a:cxn ang="0">
                  <a:pos x="1122" y="164"/>
                </a:cxn>
                <a:cxn ang="0">
                  <a:pos x="1186" y="93"/>
                </a:cxn>
                <a:cxn ang="0">
                  <a:pos x="1186" y="93"/>
                </a:cxn>
                <a:cxn ang="0">
                  <a:pos x="1129" y="100"/>
                </a:cxn>
                <a:cxn ang="0">
                  <a:pos x="993" y="93"/>
                </a:cxn>
                <a:cxn ang="0">
                  <a:pos x="907" y="78"/>
                </a:cxn>
                <a:cxn ang="0">
                  <a:pos x="822" y="64"/>
                </a:cxn>
                <a:cxn ang="0">
                  <a:pos x="736" y="35"/>
                </a:cxn>
                <a:cxn ang="0">
                  <a:pos x="664" y="0"/>
                </a:cxn>
                <a:cxn ang="0">
                  <a:pos x="664" y="0"/>
                </a:cxn>
                <a:cxn ang="0">
                  <a:pos x="600" y="28"/>
                </a:cxn>
                <a:cxn ang="0">
                  <a:pos x="536" y="57"/>
                </a:cxn>
                <a:cxn ang="0">
                  <a:pos x="450" y="93"/>
                </a:cxn>
                <a:cxn ang="0">
                  <a:pos x="350" y="121"/>
                </a:cxn>
                <a:cxn ang="0">
                  <a:pos x="243" y="150"/>
                </a:cxn>
                <a:cxn ang="0">
                  <a:pos x="121" y="164"/>
                </a:cxn>
                <a:cxn ang="0">
                  <a:pos x="0" y="171"/>
                </a:cxn>
              </a:cxnLst>
              <a:rect l="0" t="0" r="r" b="b"/>
              <a:pathLst>
                <a:path w="1186" h="386">
                  <a:moveTo>
                    <a:pt x="0" y="171"/>
                  </a:moveTo>
                  <a:lnTo>
                    <a:pt x="0" y="171"/>
                  </a:lnTo>
                  <a:lnTo>
                    <a:pt x="64" y="207"/>
                  </a:lnTo>
                  <a:lnTo>
                    <a:pt x="128" y="243"/>
                  </a:lnTo>
                  <a:lnTo>
                    <a:pt x="221" y="286"/>
                  </a:lnTo>
                  <a:lnTo>
                    <a:pt x="336" y="329"/>
                  </a:lnTo>
                  <a:lnTo>
                    <a:pt x="471" y="364"/>
                  </a:lnTo>
                  <a:lnTo>
                    <a:pt x="543" y="371"/>
                  </a:lnTo>
                  <a:lnTo>
                    <a:pt x="614" y="379"/>
                  </a:lnTo>
                  <a:lnTo>
                    <a:pt x="693" y="386"/>
                  </a:lnTo>
                  <a:lnTo>
                    <a:pt x="772" y="386"/>
                  </a:lnTo>
                  <a:lnTo>
                    <a:pt x="772" y="386"/>
                  </a:lnTo>
                  <a:lnTo>
                    <a:pt x="814" y="364"/>
                  </a:lnTo>
                  <a:lnTo>
                    <a:pt x="914" y="314"/>
                  </a:lnTo>
                  <a:lnTo>
                    <a:pt x="979" y="271"/>
                  </a:lnTo>
                  <a:lnTo>
                    <a:pt x="1050" y="221"/>
                  </a:lnTo>
                  <a:lnTo>
                    <a:pt x="1122" y="164"/>
                  </a:lnTo>
                  <a:lnTo>
                    <a:pt x="1186" y="93"/>
                  </a:lnTo>
                  <a:lnTo>
                    <a:pt x="1186" y="93"/>
                  </a:lnTo>
                  <a:lnTo>
                    <a:pt x="1129" y="100"/>
                  </a:lnTo>
                  <a:lnTo>
                    <a:pt x="993" y="93"/>
                  </a:lnTo>
                  <a:lnTo>
                    <a:pt x="907" y="78"/>
                  </a:lnTo>
                  <a:lnTo>
                    <a:pt x="822" y="64"/>
                  </a:lnTo>
                  <a:lnTo>
                    <a:pt x="736" y="35"/>
                  </a:lnTo>
                  <a:lnTo>
                    <a:pt x="664" y="0"/>
                  </a:lnTo>
                  <a:lnTo>
                    <a:pt x="664" y="0"/>
                  </a:lnTo>
                  <a:lnTo>
                    <a:pt x="600" y="28"/>
                  </a:lnTo>
                  <a:lnTo>
                    <a:pt x="536" y="57"/>
                  </a:lnTo>
                  <a:lnTo>
                    <a:pt x="450" y="93"/>
                  </a:lnTo>
                  <a:lnTo>
                    <a:pt x="350" y="121"/>
                  </a:lnTo>
                  <a:lnTo>
                    <a:pt x="243" y="150"/>
                  </a:lnTo>
                  <a:lnTo>
                    <a:pt x="121" y="164"/>
                  </a:lnTo>
                  <a:lnTo>
                    <a:pt x="0" y="171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6" name="Freeform 185">
              <a:extLst>
                <a:ext uri="{FF2B5EF4-FFF2-40B4-BE49-F238E27FC236}">
                  <a16:creationId xmlns:a16="http://schemas.microsoft.com/office/drawing/2014/main" id="{3B2245B8-3EBD-46C6-AFA6-3CEDC9522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" y="3143"/>
              <a:ext cx="643" cy="271"/>
            </a:xfrm>
            <a:custGeom>
              <a:avLst/>
              <a:gdLst/>
              <a:ahLst/>
              <a:cxnLst>
                <a:cxn ang="0">
                  <a:pos x="636" y="43"/>
                </a:cxn>
                <a:cxn ang="0">
                  <a:pos x="636" y="43"/>
                </a:cxn>
                <a:cxn ang="0">
                  <a:pos x="643" y="71"/>
                </a:cxn>
                <a:cxn ang="0">
                  <a:pos x="643" y="100"/>
                </a:cxn>
                <a:cxn ang="0">
                  <a:pos x="621" y="121"/>
                </a:cxn>
                <a:cxn ang="0">
                  <a:pos x="600" y="136"/>
                </a:cxn>
                <a:cxn ang="0">
                  <a:pos x="121" y="271"/>
                </a:cxn>
                <a:cxn ang="0">
                  <a:pos x="121" y="271"/>
                </a:cxn>
                <a:cxn ang="0">
                  <a:pos x="85" y="271"/>
                </a:cxn>
                <a:cxn ang="0">
                  <a:pos x="57" y="264"/>
                </a:cxn>
                <a:cxn ang="0">
                  <a:pos x="28" y="250"/>
                </a:cxn>
                <a:cxn ang="0">
                  <a:pos x="7" y="229"/>
                </a:cxn>
                <a:cxn ang="0">
                  <a:pos x="7" y="229"/>
                </a:cxn>
                <a:cxn ang="0">
                  <a:pos x="0" y="200"/>
                </a:cxn>
                <a:cxn ang="0">
                  <a:pos x="0" y="171"/>
                </a:cxn>
                <a:cxn ang="0">
                  <a:pos x="14" y="150"/>
                </a:cxn>
                <a:cxn ang="0">
                  <a:pos x="42" y="136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557" y="0"/>
                </a:cxn>
                <a:cxn ang="0">
                  <a:pos x="586" y="7"/>
                </a:cxn>
                <a:cxn ang="0">
                  <a:pos x="614" y="21"/>
                </a:cxn>
                <a:cxn ang="0">
                  <a:pos x="636" y="43"/>
                </a:cxn>
              </a:cxnLst>
              <a:rect l="0" t="0" r="r" b="b"/>
              <a:pathLst>
                <a:path w="643" h="271">
                  <a:moveTo>
                    <a:pt x="636" y="43"/>
                  </a:moveTo>
                  <a:lnTo>
                    <a:pt x="636" y="43"/>
                  </a:lnTo>
                  <a:lnTo>
                    <a:pt x="643" y="71"/>
                  </a:lnTo>
                  <a:lnTo>
                    <a:pt x="643" y="100"/>
                  </a:lnTo>
                  <a:lnTo>
                    <a:pt x="621" y="121"/>
                  </a:lnTo>
                  <a:lnTo>
                    <a:pt x="600" y="136"/>
                  </a:lnTo>
                  <a:lnTo>
                    <a:pt x="121" y="271"/>
                  </a:lnTo>
                  <a:lnTo>
                    <a:pt x="121" y="271"/>
                  </a:lnTo>
                  <a:lnTo>
                    <a:pt x="85" y="271"/>
                  </a:lnTo>
                  <a:lnTo>
                    <a:pt x="57" y="264"/>
                  </a:lnTo>
                  <a:lnTo>
                    <a:pt x="28" y="250"/>
                  </a:lnTo>
                  <a:lnTo>
                    <a:pt x="7" y="229"/>
                  </a:lnTo>
                  <a:lnTo>
                    <a:pt x="7" y="229"/>
                  </a:lnTo>
                  <a:lnTo>
                    <a:pt x="0" y="200"/>
                  </a:lnTo>
                  <a:lnTo>
                    <a:pt x="0" y="171"/>
                  </a:lnTo>
                  <a:lnTo>
                    <a:pt x="14" y="150"/>
                  </a:lnTo>
                  <a:lnTo>
                    <a:pt x="42" y="136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557" y="0"/>
                  </a:lnTo>
                  <a:lnTo>
                    <a:pt x="586" y="7"/>
                  </a:lnTo>
                  <a:lnTo>
                    <a:pt x="614" y="21"/>
                  </a:lnTo>
                  <a:lnTo>
                    <a:pt x="636" y="43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768" name="Group 767">
            <a:extLst>
              <a:ext uri="{FF2B5EF4-FFF2-40B4-BE49-F238E27FC236}">
                <a16:creationId xmlns:a16="http://schemas.microsoft.com/office/drawing/2014/main" id="{12B4139D-CAC3-4717-8610-8BF9107B8FE7}"/>
              </a:ext>
            </a:extLst>
          </p:cNvPr>
          <p:cNvGrpSpPr/>
          <p:nvPr/>
        </p:nvGrpSpPr>
        <p:grpSpPr>
          <a:xfrm>
            <a:off x="6533689" y="14956"/>
            <a:ext cx="2449039" cy="1683220"/>
            <a:chOff x="1412240" y="685800"/>
            <a:chExt cx="6324600" cy="4485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9" name="Rectangle 768">
              <a:extLst>
                <a:ext uri="{FF2B5EF4-FFF2-40B4-BE49-F238E27FC236}">
                  <a16:creationId xmlns:a16="http://schemas.microsoft.com/office/drawing/2014/main" id="{32E3F261-B2EF-4034-B0A9-380680B1333E}"/>
                </a:ext>
              </a:extLst>
            </p:cNvPr>
            <p:cNvSpPr/>
            <p:nvPr/>
          </p:nvSpPr>
          <p:spPr>
            <a:xfrm>
              <a:off x="1524000" y="685800"/>
              <a:ext cx="6096000" cy="43434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127000"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770" name="Straight Connector 769">
              <a:extLst>
                <a:ext uri="{FF2B5EF4-FFF2-40B4-BE49-F238E27FC236}">
                  <a16:creationId xmlns:a16="http://schemas.microsoft.com/office/drawing/2014/main" id="{34FE0FB3-460C-41A2-AB9D-1B813C37008E}"/>
                </a:ext>
              </a:extLst>
            </p:cNvPr>
            <p:cNvCxnSpPr/>
            <p:nvPr/>
          </p:nvCxnSpPr>
          <p:spPr>
            <a:xfrm>
              <a:off x="1412240" y="5171440"/>
              <a:ext cx="6324600" cy="0"/>
            </a:xfrm>
            <a:prstGeom prst="lin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127000"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771" name="Group 770">
              <a:extLst>
                <a:ext uri="{FF2B5EF4-FFF2-40B4-BE49-F238E27FC236}">
                  <a16:creationId xmlns:a16="http://schemas.microsoft.com/office/drawing/2014/main" id="{B26D08D8-C9DF-4948-8DA1-E13D45B3459D}"/>
                </a:ext>
              </a:extLst>
            </p:cNvPr>
            <p:cNvGrpSpPr/>
            <p:nvPr/>
          </p:nvGrpSpPr>
          <p:grpSpPr>
            <a:xfrm>
              <a:off x="1787462" y="4889589"/>
              <a:ext cx="868680" cy="279218"/>
              <a:chOff x="1798320" y="1828800"/>
              <a:chExt cx="4267200" cy="1371600"/>
            </a:xfrm>
          </p:grpSpPr>
          <p:sp>
            <p:nvSpPr>
              <p:cNvPr id="776" name="Rectangle 775">
                <a:extLst>
                  <a:ext uri="{FF2B5EF4-FFF2-40B4-BE49-F238E27FC236}">
                    <a16:creationId xmlns:a16="http://schemas.microsoft.com/office/drawing/2014/main" id="{1CCAB1E4-ED07-433B-A2DB-94D24F95C0F4}"/>
                  </a:ext>
                </a:extLst>
              </p:cNvPr>
              <p:cNvSpPr/>
              <p:nvPr/>
            </p:nvSpPr>
            <p:spPr>
              <a:xfrm>
                <a:off x="1828800" y="2057400"/>
                <a:ext cx="4191000" cy="1143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77" name="Rectangle 776">
                <a:extLst>
                  <a:ext uri="{FF2B5EF4-FFF2-40B4-BE49-F238E27FC236}">
                    <a16:creationId xmlns:a16="http://schemas.microsoft.com/office/drawing/2014/main" id="{887732C4-FDC4-4022-9368-D0B3849698AC}"/>
                  </a:ext>
                </a:extLst>
              </p:cNvPr>
              <p:cNvSpPr/>
              <p:nvPr/>
            </p:nvSpPr>
            <p:spPr>
              <a:xfrm>
                <a:off x="1798320" y="1828800"/>
                <a:ext cx="4267200" cy="57150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772" name="Group 771">
              <a:extLst>
                <a:ext uri="{FF2B5EF4-FFF2-40B4-BE49-F238E27FC236}">
                  <a16:creationId xmlns:a16="http://schemas.microsoft.com/office/drawing/2014/main" id="{8EBBCEAF-A4B1-47CA-9DA1-32C532F585F0}"/>
                </a:ext>
              </a:extLst>
            </p:cNvPr>
            <p:cNvGrpSpPr/>
            <p:nvPr/>
          </p:nvGrpSpPr>
          <p:grpSpPr>
            <a:xfrm flipV="1">
              <a:off x="6705600" y="5001592"/>
              <a:ext cx="685800" cy="101751"/>
              <a:chOff x="3147060" y="1676400"/>
              <a:chExt cx="2999740" cy="381000"/>
            </a:xfrm>
          </p:grpSpPr>
          <p:sp>
            <p:nvSpPr>
              <p:cNvPr id="773" name="Rectangle 772">
                <a:extLst>
                  <a:ext uri="{FF2B5EF4-FFF2-40B4-BE49-F238E27FC236}">
                    <a16:creationId xmlns:a16="http://schemas.microsoft.com/office/drawing/2014/main" id="{AA04624A-6B7F-45C4-AB36-BF3A61C100BD}"/>
                  </a:ext>
                </a:extLst>
              </p:cNvPr>
              <p:cNvSpPr/>
              <p:nvPr/>
            </p:nvSpPr>
            <p:spPr>
              <a:xfrm>
                <a:off x="3352800" y="1676400"/>
                <a:ext cx="2794000" cy="381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63000">
                    <a:schemeClr val="bg1"/>
                  </a:gs>
                  <a:gs pos="55000">
                    <a:schemeClr val="bg1"/>
                  </a:gs>
                  <a:gs pos="97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74" name="Flowchart: Stored Data 773">
                <a:extLst>
                  <a:ext uri="{FF2B5EF4-FFF2-40B4-BE49-F238E27FC236}">
                    <a16:creationId xmlns:a16="http://schemas.microsoft.com/office/drawing/2014/main" id="{AA45C707-7916-431E-8140-170BE5ADA28F}"/>
                  </a:ext>
                </a:extLst>
              </p:cNvPr>
              <p:cNvSpPr/>
              <p:nvPr/>
            </p:nvSpPr>
            <p:spPr>
              <a:xfrm>
                <a:off x="3147060" y="1762760"/>
                <a:ext cx="209550" cy="190500"/>
              </a:xfrm>
              <a:prstGeom prst="flowChartOnlineStorag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75" name="Flowchart: Stored Data 774">
                <a:extLst>
                  <a:ext uri="{FF2B5EF4-FFF2-40B4-BE49-F238E27FC236}">
                    <a16:creationId xmlns:a16="http://schemas.microsoft.com/office/drawing/2014/main" id="{BB5B45DE-0008-4211-BA7C-7FE09F076274}"/>
                  </a:ext>
                </a:extLst>
              </p:cNvPr>
              <p:cNvSpPr/>
              <p:nvPr/>
            </p:nvSpPr>
            <p:spPr>
              <a:xfrm>
                <a:off x="3238500" y="1676400"/>
                <a:ext cx="419100" cy="381000"/>
              </a:xfrm>
              <a:prstGeom prst="flowChartOnlineStorag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BB0E31B-5FFF-4C8E-B2BB-B487CB29F113}"/>
              </a:ext>
            </a:extLst>
          </p:cNvPr>
          <p:cNvGrpSpPr/>
          <p:nvPr/>
        </p:nvGrpSpPr>
        <p:grpSpPr>
          <a:xfrm>
            <a:off x="5790913" y="274767"/>
            <a:ext cx="1394643" cy="2550940"/>
            <a:chOff x="954336" y="2092808"/>
            <a:chExt cx="2613025" cy="4779481"/>
          </a:xfrm>
          <a:effectLst/>
        </p:grpSpPr>
        <p:grpSp>
          <p:nvGrpSpPr>
            <p:cNvPr id="72" name="Group 245">
              <a:extLst>
                <a:ext uri="{FF2B5EF4-FFF2-40B4-BE49-F238E27FC236}">
                  <a16:creationId xmlns:a16="http://schemas.microsoft.com/office/drawing/2014/main" id="{F07F646C-BFF7-492F-ACCC-9C5EC2C2DEA1}"/>
                </a:ext>
              </a:extLst>
            </p:cNvPr>
            <p:cNvGrpSpPr/>
            <p:nvPr/>
          </p:nvGrpSpPr>
          <p:grpSpPr>
            <a:xfrm rot="21387084">
              <a:off x="1767799" y="2092806"/>
              <a:ext cx="1080514" cy="1542328"/>
              <a:chOff x="10159602" y="670074"/>
              <a:chExt cx="1195388" cy="1681163"/>
            </a:xfrm>
          </p:grpSpPr>
          <p:sp>
            <p:nvSpPr>
              <p:cNvPr id="90" name="Freeform 66">
                <a:extLst>
                  <a:ext uri="{FF2B5EF4-FFF2-40B4-BE49-F238E27FC236}">
                    <a16:creationId xmlns:a16="http://schemas.microsoft.com/office/drawing/2014/main" id="{8A19444C-1FD1-4754-B34E-4E11F4F13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37502" y="1273324"/>
                <a:ext cx="211137" cy="17303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29" y="109"/>
                  </a:cxn>
                  <a:cxn ang="0">
                    <a:pos x="133" y="103"/>
                  </a:cxn>
                  <a:cxn ang="0">
                    <a:pos x="5" y="0"/>
                  </a:cxn>
                  <a:cxn ang="0">
                    <a:pos x="0" y="7"/>
                  </a:cxn>
                </a:cxnLst>
                <a:rect l="0" t="0" r="r" b="b"/>
                <a:pathLst>
                  <a:path w="133" h="109">
                    <a:moveTo>
                      <a:pt x="0" y="7"/>
                    </a:moveTo>
                    <a:lnTo>
                      <a:pt x="129" y="109"/>
                    </a:lnTo>
                    <a:lnTo>
                      <a:pt x="133" y="103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1" name="Freeform 68">
                <a:extLst>
                  <a:ext uri="{FF2B5EF4-FFF2-40B4-BE49-F238E27FC236}">
                    <a16:creationId xmlns:a16="http://schemas.microsoft.com/office/drawing/2014/main" id="{E2937D48-8EF3-477C-9028-3067D4602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8027" y="1165374"/>
                <a:ext cx="463550" cy="474662"/>
              </a:xfrm>
              <a:custGeom>
                <a:avLst/>
                <a:gdLst/>
                <a:ahLst/>
                <a:cxnLst>
                  <a:cxn ang="0">
                    <a:pos x="292" y="157"/>
                  </a:cxn>
                  <a:cxn ang="0">
                    <a:pos x="287" y="187"/>
                  </a:cxn>
                  <a:cxn ang="0">
                    <a:pos x="277" y="215"/>
                  </a:cxn>
                  <a:cxn ang="0">
                    <a:pos x="263" y="240"/>
                  </a:cxn>
                  <a:cxn ang="0">
                    <a:pos x="244" y="260"/>
                  </a:cxn>
                  <a:cxn ang="0">
                    <a:pos x="221" y="278"/>
                  </a:cxn>
                  <a:cxn ang="0">
                    <a:pos x="196" y="289"/>
                  </a:cxn>
                  <a:cxn ang="0">
                    <a:pos x="167" y="298"/>
                  </a:cxn>
                  <a:cxn ang="0">
                    <a:pos x="138" y="299"/>
                  </a:cxn>
                  <a:cxn ang="0">
                    <a:pos x="109" y="294"/>
                  </a:cxn>
                  <a:cxn ang="0">
                    <a:pos x="82" y="285"/>
                  </a:cxn>
                  <a:cxn ang="0">
                    <a:pos x="58" y="268"/>
                  </a:cxn>
                  <a:cxn ang="0">
                    <a:pos x="37" y="250"/>
                  </a:cxn>
                  <a:cxn ang="0">
                    <a:pos x="20" y="227"/>
                  </a:cxn>
                  <a:cxn ang="0">
                    <a:pos x="8" y="200"/>
                  </a:cxn>
                  <a:cxn ang="0">
                    <a:pos x="2" y="171"/>
                  </a:cxn>
                  <a:cxn ang="0">
                    <a:pos x="0" y="141"/>
                  </a:cxn>
                  <a:cxn ang="0">
                    <a:pos x="5" y="111"/>
                  </a:cxn>
                  <a:cxn ang="0">
                    <a:pos x="15" y="83"/>
                  </a:cxn>
                  <a:cxn ang="0">
                    <a:pos x="29" y="58"/>
                  </a:cxn>
                  <a:cxn ang="0">
                    <a:pos x="48" y="38"/>
                  </a:cxn>
                  <a:cxn ang="0">
                    <a:pos x="71" y="20"/>
                  </a:cxn>
                  <a:cxn ang="0">
                    <a:pos x="95" y="9"/>
                  </a:cxn>
                  <a:cxn ang="0">
                    <a:pos x="124" y="2"/>
                  </a:cxn>
                  <a:cxn ang="0">
                    <a:pos x="152" y="0"/>
                  </a:cxn>
                  <a:cxn ang="0">
                    <a:pos x="183" y="5"/>
                  </a:cxn>
                  <a:cxn ang="0">
                    <a:pos x="210" y="15"/>
                  </a:cxn>
                  <a:cxn ang="0">
                    <a:pos x="234" y="30"/>
                  </a:cxn>
                  <a:cxn ang="0">
                    <a:pos x="255" y="48"/>
                  </a:cxn>
                  <a:cxn ang="0">
                    <a:pos x="271" y="71"/>
                  </a:cxn>
                  <a:cxn ang="0">
                    <a:pos x="284" y="98"/>
                  </a:cxn>
                  <a:cxn ang="0">
                    <a:pos x="290" y="128"/>
                  </a:cxn>
                  <a:cxn ang="0">
                    <a:pos x="292" y="157"/>
                  </a:cxn>
                </a:cxnLst>
                <a:rect l="0" t="0" r="r" b="b"/>
                <a:pathLst>
                  <a:path w="292" h="299">
                    <a:moveTo>
                      <a:pt x="292" y="157"/>
                    </a:moveTo>
                    <a:lnTo>
                      <a:pt x="287" y="187"/>
                    </a:lnTo>
                    <a:lnTo>
                      <a:pt x="277" y="215"/>
                    </a:lnTo>
                    <a:lnTo>
                      <a:pt x="263" y="240"/>
                    </a:lnTo>
                    <a:lnTo>
                      <a:pt x="244" y="260"/>
                    </a:lnTo>
                    <a:lnTo>
                      <a:pt x="221" y="278"/>
                    </a:lnTo>
                    <a:lnTo>
                      <a:pt x="196" y="289"/>
                    </a:lnTo>
                    <a:lnTo>
                      <a:pt x="167" y="298"/>
                    </a:lnTo>
                    <a:lnTo>
                      <a:pt x="138" y="299"/>
                    </a:lnTo>
                    <a:lnTo>
                      <a:pt x="109" y="294"/>
                    </a:lnTo>
                    <a:lnTo>
                      <a:pt x="82" y="285"/>
                    </a:lnTo>
                    <a:lnTo>
                      <a:pt x="58" y="268"/>
                    </a:lnTo>
                    <a:lnTo>
                      <a:pt x="37" y="250"/>
                    </a:lnTo>
                    <a:lnTo>
                      <a:pt x="20" y="227"/>
                    </a:lnTo>
                    <a:lnTo>
                      <a:pt x="8" y="200"/>
                    </a:lnTo>
                    <a:lnTo>
                      <a:pt x="2" y="171"/>
                    </a:lnTo>
                    <a:lnTo>
                      <a:pt x="0" y="141"/>
                    </a:lnTo>
                    <a:lnTo>
                      <a:pt x="5" y="111"/>
                    </a:lnTo>
                    <a:lnTo>
                      <a:pt x="15" y="83"/>
                    </a:lnTo>
                    <a:lnTo>
                      <a:pt x="29" y="58"/>
                    </a:lnTo>
                    <a:lnTo>
                      <a:pt x="48" y="38"/>
                    </a:lnTo>
                    <a:lnTo>
                      <a:pt x="71" y="20"/>
                    </a:lnTo>
                    <a:lnTo>
                      <a:pt x="95" y="9"/>
                    </a:lnTo>
                    <a:lnTo>
                      <a:pt x="124" y="2"/>
                    </a:lnTo>
                    <a:lnTo>
                      <a:pt x="152" y="0"/>
                    </a:lnTo>
                    <a:lnTo>
                      <a:pt x="183" y="5"/>
                    </a:lnTo>
                    <a:lnTo>
                      <a:pt x="210" y="15"/>
                    </a:lnTo>
                    <a:lnTo>
                      <a:pt x="234" y="30"/>
                    </a:lnTo>
                    <a:lnTo>
                      <a:pt x="255" y="48"/>
                    </a:lnTo>
                    <a:lnTo>
                      <a:pt x="271" y="71"/>
                    </a:lnTo>
                    <a:lnTo>
                      <a:pt x="284" y="98"/>
                    </a:lnTo>
                    <a:lnTo>
                      <a:pt x="290" y="128"/>
                    </a:lnTo>
                    <a:lnTo>
                      <a:pt x="292" y="1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2" name="Freeform 70">
                <a:extLst>
                  <a:ext uri="{FF2B5EF4-FFF2-40B4-BE49-F238E27FC236}">
                    <a16:creationId xmlns:a16="http://schemas.microsoft.com/office/drawing/2014/main" id="{F1141A87-503B-486E-803F-62265C06A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6302" y="681187"/>
                <a:ext cx="863600" cy="1143000"/>
              </a:xfrm>
              <a:custGeom>
                <a:avLst/>
                <a:gdLst/>
                <a:ahLst/>
                <a:cxnLst>
                  <a:cxn ang="0">
                    <a:pos x="480" y="102"/>
                  </a:cxn>
                  <a:cxn ang="0">
                    <a:pos x="512" y="147"/>
                  </a:cxn>
                  <a:cxn ang="0">
                    <a:pos x="542" y="228"/>
                  </a:cxn>
                  <a:cxn ang="0">
                    <a:pos x="534" y="334"/>
                  </a:cxn>
                  <a:cxn ang="0">
                    <a:pos x="507" y="395"/>
                  </a:cxn>
                  <a:cxn ang="0">
                    <a:pos x="517" y="423"/>
                  </a:cxn>
                  <a:cxn ang="0">
                    <a:pos x="517" y="472"/>
                  </a:cxn>
                  <a:cxn ang="0">
                    <a:pos x="489" y="543"/>
                  </a:cxn>
                  <a:cxn ang="0">
                    <a:pos x="421" y="629"/>
                  </a:cxn>
                  <a:cxn ang="0">
                    <a:pos x="371" y="685"/>
                  </a:cxn>
                  <a:cxn ang="0">
                    <a:pos x="346" y="712"/>
                  </a:cxn>
                  <a:cxn ang="0">
                    <a:pos x="338" y="718"/>
                  </a:cxn>
                  <a:cxn ang="0">
                    <a:pos x="336" y="718"/>
                  </a:cxn>
                  <a:cxn ang="0">
                    <a:pos x="328" y="720"/>
                  </a:cxn>
                  <a:cxn ang="0">
                    <a:pos x="310" y="718"/>
                  </a:cxn>
                  <a:cxn ang="0">
                    <a:pos x="286" y="712"/>
                  </a:cxn>
                  <a:cxn ang="0">
                    <a:pos x="253" y="697"/>
                  </a:cxn>
                  <a:cxn ang="0">
                    <a:pos x="213" y="670"/>
                  </a:cxn>
                  <a:cxn ang="0">
                    <a:pos x="165" y="631"/>
                  </a:cxn>
                  <a:cxn ang="0">
                    <a:pos x="110" y="571"/>
                  </a:cxn>
                  <a:cxn ang="0">
                    <a:pos x="40" y="469"/>
                  </a:cxn>
                  <a:cxn ang="0">
                    <a:pos x="0" y="330"/>
                  </a:cxn>
                  <a:cxn ang="0">
                    <a:pos x="10" y="198"/>
                  </a:cxn>
                  <a:cxn ang="0">
                    <a:pos x="61" y="87"/>
                  </a:cxn>
                  <a:cxn ang="0">
                    <a:pos x="120" y="28"/>
                  </a:cxn>
                  <a:cxn ang="0">
                    <a:pos x="168" y="7"/>
                  </a:cxn>
                  <a:cxn ang="0">
                    <a:pos x="221" y="0"/>
                  </a:cxn>
                  <a:cxn ang="0">
                    <a:pos x="277" y="3"/>
                  </a:cxn>
                  <a:cxn ang="0">
                    <a:pos x="331" y="15"/>
                  </a:cxn>
                  <a:cxn ang="0">
                    <a:pos x="382" y="35"/>
                  </a:cxn>
                  <a:cxn ang="0">
                    <a:pos x="427" y="58"/>
                  </a:cxn>
                  <a:cxn ang="0">
                    <a:pos x="462" y="82"/>
                  </a:cxn>
                </a:cxnLst>
                <a:rect l="0" t="0" r="r" b="b"/>
                <a:pathLst>
                  <a:path w="544" h="720">
                    <a:moveTo>
                      <a:pt x="475" y="96"/>
                    </a:moveTo>
                    <a:lnTo>
                      <a:pt x="480" y="102"/>
                    </a:lnTo>
                    <a:lnTo>
                      <a:pt x="494" y="119"/>
                    </a:lnTo>
                    <a:lnTo>
                      <a:pt x="512" y="147"/>
                    </a:lnTo>
                    <a:lnTo>
                      <a:pt x="529" y="183"/>
                    </a:lnTo>
                    <a:lnTo>
                      <a:pt x="542" y="228"/>
                    </a:lnTo>
                    <a:lnTo>
                      <a:pt x="544" y="279"/>
                    </a:lnTo>
                    <a:lnTo>
                      <a:pt x="534" y="334"/>
                    </a:lnTo>
                    <a:lnTo>
                      <a:pt x="505" y="391"/>
                    </a:lnTo>
                    <a:lnTo>
                      <a:pt x="507" y="395"/>
                    </a:lnTo>
                    <a:lnTo>
                      <a:pt x="512" y="405"/>
                    </a:lnTo>
                    <a:lnTo>
                      <a:pt x="517" y="423"/>
                    </a:lnTo>
                    <a:lnTo>
                      <a:pt x="520" y="444"/>
                    </a:lnTo>
                    <a:lnTo>
                      <a:pt x="517" y="472"/>
                    </a:lnTo>
                    <a:lnTo>
                      <a:pt x="509" y="505"/>
                    </a:lnTo>
                    <a:lnTo>
                      <a:pt x="489" y="543"/>
                    </a:lnTo>
                    <a:lnTo>
                      <a:pt x="459" y="585"/>
                    </a:lnTo>
                    <a:lnTo>
                      <a:pt x="421" y="629"/>
                    </a:lnTo>
                    <a:lnTo>
                      <a:pt x="392" y="662"/>
                    </a:lnTo>
                    <a:lnTo>
                      <a:pt x="371" y="685"/>
                    </a:lnTo>
                    <a:lnTo>
                      <a:pt x="355" y="702"/>
                    </a:lnTo>
                    <a:lnTo>
                      <a:pt x="346" y="712"/>
                    </a:lnTo>
                    <a:lnTo>
                      <a:pt x="341" y="717"/>
                    </a:lnTo>
                    <a:lnTo>
                      <a:pt x="338" y="718"/>
                    </a:lnTo>
                    <a:lnTo>
                      <a:pt x="338" y="718"/>
                    </a:lnTo>
                    <a:lnTo>
                      <a:pt x="336" y="718"/>
                    </a:lnTo>
                    <a:lnTo>
                      <a:pt x="333" y="718"/>
                    </a:lnTo>
                    <a:lnTo>
                      <a:pt x="328" y="720"/>
                    </a:lnTo>
                    <a:lnTo>
                      <a:pt x="320" y="720"/>
                    </a:lnTo>
                    <a:lnTo>
                      <a:pt x="310" y="718"/>
                    </a:lnTo>
                    <a:lnTo>
                      <a:pt x="299" y="717"/>
                    </a:lnTo>
                    <a:lnTo>
                      <a:pt x="286" y="712"/>
                    </a:lnTo>
                    <a:lnTo>
                      <a:pt x="270" y="705"/>
                    </a:lnTo>
                    <a:lnTo>
                      <a:pt x="253" y="697"/>
                    </a:lnTo>
                    <a:lnTo>
                      <a:pt x="234" y="685"/>
                    </a:lnTo>
                    <a:lnTo>
                      <a:pt x="213" y="670"/>
                    </a:lnTo>
                    <a:lnTo>
                      <a:pt x="190" y="652"/>
                    </a:lnTo>
                    <a:lnTo>
                      <a:pt x="165" y="631"/>
                    </a:lnTo>
                    <a:lnTo>
                      <a:pt x="139" y="604"/>
                    </a:lnTo>
                    <a:lnTo>
                      <a:pt x="110" y="571"/>
                    </a:lnTo>
                    <a:lnTo>
                      <a:pt x="82" y="535"/>
                    </a:lnTo>
                    <a:lnTo>
                      <a:pt x="40" y="469"/>
                    </a:lnTo>
                    <a:lnTo>
                      <a:pt x="13" y="400"/>
                    </a:lnTo>
                    <a:lnTo>
                      <a:pt x="0" y="330"/>
                    </a:lnTo>
                    <a:lnTo>
                      <a:pt x="0" y="263"/>
                    </a:lnTo>
                    <a:lnTo>
                      <a:pt x="10" y="198"/>
                    </a:lnTo>
                    <a:lnTo>
                      <a:pt x="30" y="140"/>
                    </a:lnTo>
                    <a:lnTo>
                      <a:pt x="61" y="87"/>
                    </a:lnTo>
                    <a:lnTo>
                      <a:pt x="98" y="45"/>
                    </a:lnTo>
                    <a:lnTo>
                      <a:pt x="120" y="28"/>
                    </a:lnTo>
                    <a:lnTo>
                      <a:pt x="142" y="15"/>
                    </a:lnTo>
                    <a:lnTo>
                      <a:pt x="168" y="7"/>
                    </a:lnTo>
                    <a:lnTo>
                      <a:pt x="195" y="2"/>
                    </a:lnTo>
                    <a:lnTo>
                      <a:pt x="221" y="0"/>
                    </a:lnTo>
                    <a:lnTo>
                      <a:pt x="250" y="0"/>
                    </a:lnTo>
                    <a:lnTo>
                      <a:pt x="277" y="3"/>
                    </a:lnTo>
                    <a:lnTo>
                      <a:pt x="304" y="8"/>
                    </a:lnTo>
                    <a:lnTo>
                      <a:pt x="331" y="15"/>
                    </a:lnTo>
                    <a:lnTo>
                      <a:pt x="357" y="25"/>
                    </a:lnTo>
                    <a:lnTo>
                      <a:pt x="382" y="35"/>
                    </a:lnTo>
                    <a:lnTo>
                      <a:pt x="405" y="46"/>
                    </a:lnTo>
                    <a:lnTo>
                      <a:pt x="427" y="58"/>
                    </a:lnTo>
                    <a:lnTo>
                      <a:pt x="445" y="71"/>
                    </a:lnTo>
                    <a:lnTo>
                      <a:pt x="462" y="82"/>
                    </a:lnTo>
                    <a:lnTo>
                      <a:pt x="475" y="96"/>
                    </a:lnTo>
                    <a:close/>
                  </a:path>
                </a:pathLst>
              </a:custGeom>
              <a:solidFill>
                <a:srgbClr val="C67F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3" name="Freeform 71">
                <a:extLst>
                  <a:ext uri="{FF2B5EF4-FFF2-40B4-BE49-F238E27FC236}">
                    <a16:creationId xmlns:a16="http://schemas.microsoft.com/office/drawing/2014/main" id="{4BEEEAE3-1860-4BAF-8EC0-9FA219E8D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2065" y="1200299"/>
                <a:ext cx="188912" cy="1079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0"/>
                  </a:cxn>
                  <a:cxn ang="0">
                    <a:pos x="16" y="20"/>
                  </a:cxn>
                  <a:cxn ang="0">
                    <a:pos x="29" y="31"/>
                  </a:cxn>
                  <a:cxn ang="0">
                    <a:pos x="47" y="43"/>
                  </a:cxn>
                  <a:cxn ang="0">
                    <a:pos x="66" y="53"/>
                  </a:cxn>
                  <a:cxn ang="0">
                    <a:pos x="90" y="58"/>
                  </a:cxn>
                  <a:cxn ang="0">
                    <a:pos x="119" y="58"/>
                  </a:cxn>
                  <a:cxn ang="0">
                    <a:pos x="115" y="59"/>
                  </a:cxn>
                  <a:cxn ang="0">
                    <a:pos x="106" y="63"/>
                  </a:cxn>
                  <a:cxn ang="0">
                    <a:pos x="91" y="68"/>
                  </a:cxn>
                  <a:cxn ang="0">
                    <a:pos x="74" y="68"/>
                  </a:cxn>
                  <a:cxn ang="0">
                    <a:pos x="55" y="64"/>
                  </a:cxn>
                  <a:cxn ang="0">
                    <a:pos x="35" y="53"/>
                  </a:cxn>
                  <a:cxn ang="0">
                    <a:pos x="16" y="33"/>
                  </a:cxn>
                  <a:cxn ang="0">
                    <a:pos x="0" y="0"/>
                  </a:cxn>
                </a:cxnLst>
                <a:rect l="0" t="0" r="r" b="b"/>
                <a:pathLst>
                  <a:path w="119" h="68">
                    <a:moveTo>
                      <a:pt x="0" y="0"/>
                    </a:moveTo>
                    <a:lnTo>
                      <a:pt x="2" y="3"/>
                    </a:lnTo>
                    <a:lnTo>
                      <a:pt x="8" y="10"/>
                    </a:lnTo>
                    <a:lnTo>
                      <a:pt x="16" y="20"/>
                    </a:lnTo>
                    <a:lnTo>
                      <a:pt x="29" y="31"/>
                    </a:lnTo>
                    <a:lnTo>
                      <a:pt x="47" y="43"/>
                    </a:lnTo>
                    <a:lnTo>
                      <a:pt x="66" y="53"/>
                    </a:lnTo>
                    <a:lnTo>
                      <a:pt x="90" y="58"/>
                    </a:lnTo>
                    <a:lnTo>
                      <a:pt x="119" y="58"/>
                    </a:lnTo>
                    <a:lnTo>
                      <a:pt x="115" y="59"/>
                    </a:lnTo>
                    <a:lnTo>
                      <a:pt x="106" y="63"/>
                    </a:lnTo>
                    <a:lnTo>
                      <a:pt x="91" y="68"/>
                    </a:lnTo>
                    <a:lnTo>
                      <a:pt x="74" y="68"/>
                    </a:lnTo>
                    <a:lnTo>
                      <a:pt x="55" y="64"/>
                    </a:lnTo>
                    <a:lnTo>
                      <a:pt x="35" y="53"/>
                    </a:lnTo>
                    <a:lnTo>
                      <a:pt x="16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4" name="Freeform 72">
                <a:extLst>
                  <a:ext uri="{FF2B5EF4-FFF2-40B4-BE49-F238E27FC236}">
                    <a16:creationId xmlns:a16="http://schemas.microsoft.com/office/drawing/2014/main" id="{B8332B29-3FD8-486F-BBBC-75168CF4C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1790" y="1278087"/>
                <a:ext cx="96837" cy="5556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" y="17"/>
                  </a:cxn>
                  <a:cxn ang="0">
                    <a:pos x="7" y="19"/>
                  </a:cxn>
                  <a:cxn ang="0">
                    <a:pos x="15" y="20"/>
                  </a:cxn>
                  <a:cxn ang="0">
                    <a:pos x="23" y="22"/>
                  </a:cxn>
                  <a:cxn ang="0">
                    <a:pos x="32" y="22"/>
                  </a:cxn>
                  <a:cxn ang="0">
                    <a:pos x="44" y="19"/>
                  </a:cxn>
                  <a:cxn ang="0">
                    <a:pos x="53" y="12"/>
                  </a:cxn>
                  <a:cxn ang="0">
                    <a:pos x="61" y="0"/>
                  </a:cxn>
                  <a:cxn ang="0">
                    <a:pos x="61" y="4"/>
                  </a:cxn>
                  <a:cxn ang="0">
                    <a:pos x="60" y="10"/>
                  </a:cxn>
                  <a:cxn ang="0">
                    <a:pos x="56" y="19"/>
                  </a:cxn>
                  <a:cxn ang="0">
                    <a:pos x="50" y="27"/>
                  </a:cxn>
                  <a:cxn ang="0">
                    <a:pos x="44" y="34"/>
                  </a:cxn>
                  <a:cxn ang="0">
                    <a:pos x="32" y="35"/>
                  </a:cxn>
                  <a:cxn ang="0">
                    <a:pos x="18" y="30"/>
                  </a:cxn>
                  <a:cxn ang="0">
                    <a:pos x="0" y="15"/>
                  </a:cxn>
                </a:cxnLst>
                <a:rect l="0" t="0" r="r" b="b"/>
                <a:pathLst>
                  <a:path w="61" h="35">
                    <a:moveTo>
                      <a:pt x="0" y="15"/>
                    </a:moveTo>
                    <a:lnTo>
                      <a:pt x="2" y="17"/>
                    </a:lnTo>
                    <a:lnTo>
                      <a:pt x="7" y="19"/>
                    </a:lnTo>
                    <a:lnTo>
                      <a:pt x="15" y="20"/>
                    </a:lnTo>
                    <a:lnTo>
                      <a:pt x="23" y="22"/>
                    </a:lnTo>
                    <a:lnTo>
                      <a:pt x="32" y="22"/>
                    </a:lnTo>
                    <a:lnTo>
                      <a:pt x="44" y="19"/>
                    </a:lnTo>
                    <a:lnTo>
                      <a:pt x="53" y="12"/>
                    </a:lnTo>
                    <a:lnTo>
                      <a:pt x="61" y="0"/>
                    </a:lnTo>
                    <a:lnTo>
                      <a:pt x="61" y="4"/>
                    </a:lnTo>
                    <a:lnTo>
                      <a:pt x="60" y="10"/>
                    </a:lnTo>
                    <a:lnTo>
                      <a:pt x="56" y="19"/>
                    </a:lnTo>
                    <a:lnTo>
                      <a:pt x="50" y="27"/>
                    </a:lnTo>
                    <a:lnTo>
                      <a:pt x="44" y="34"/>
                    </a:lnTo>
                    <a:lnTo>
                      <a:pt x="32" y="35"/>
                    </a:lnTo>
                    <a:lnTo>
                      <a:pt x="18" y="3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5" name="Freeform 73">
                <a:extLst>
                  <a:ext uri="{FF2B5EF4-FFF2-40B4-BE49-F238E27FC236}">
                    <a16:creationId xmlns:a16="http://schemas.microsoft.com/office/drawing/2014/main" id="{C931484E-99A2-45FB-9CBD-FDD7A3EAD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8602" y="1497162"/>
                <a:ext cx="98425" cy="49212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9"/>
                  </a:cxn>
                  <a:cxn ang="0">
                    <a:pos x="0" y="24"/>
                  </a:cxn>
                  <a:cxn ang="0">
                    <a:pos x="0" y="19"/>
                  </a:cxn>
                  <a:cxn ang="0">
                    <a:pos x="5" y="13"/>
                  </a:cxn>
                  <a:cxn ang="0">
                    <a:pos x="11" y="6"/>
                  </a:cxn>
                  <a:cxn ang="0">
                    <a:pos x="22" y="3"/>
                  </a:cxn>
                  <a:cxn ang="0">
                    <a:pos x="38" y="0"/>
                  </a:cxn>
                  <a:cxn ang="0">
                    <a:pos x="62" y="1"/>
                  </a:cxn>
                  <a:cxn ang="0">
                    <a:pos x="61" y="1"/>
                  </a:cxn>
                  <a:cxn ang="0">
                    <a:pos x="54" y="5"/>
                  </a:cxn>
                  <a:cxn ang="0">
                    <a:pos x="45" y="8"/>
                  </a:cxn>
                  <a:cxn ang="0">
                    <a:pos x="35" y="11"/>
                  </a:cxn>
                  <a:cxn ang="0">
                    <a:pos x="24" y="16"/>
                  </a:cxn>
                  <a:cxn ang="0">
                    <a:pos x="14" y="21"/>
                  </a:cxn>
                  <a:cxn ang="0">
                    <a:pos x="5" y="26"/>
                  </a:cxn>
                  <a:cxn ang="0">
                    <a:pos x="0" y="31"/>
                  </a:cxn>
                </a:cxnLst>
                <a:rect l="0" t="0" r="r" b="b"/>
                <a:pathLst>
                  <a:path w="62" h="31">
                    <a:moveTo>
                      <a:pt x="0" y="31"/>
                    </a:moveTo>
                    <a:lnTo>
                      <a:pt x="0" y="29"/>
                    </a:lnTo>
                    <a:lnTo>
                      <a:pt x="0" y="24"/>
                    </a:lnTo>
                    <a:lnTo>
                      <a:pt x="0" y="19"/>
                    </a:lnTo>
                    <a:lnTo>
                      <a:pt x="5" y="13"/>
                    </a:lnTo>
                    <a:lnTo>
                      <a:pt x="11" y="6"/>
                    </a:lnTo>
                    <a:lnTo>
                      <a:pt x="22" y="3"/>
                    </a:lnTo>
                    <a:lnTo>
                      <a:pt x="38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4" y="5"/>
                    </a:lnTo>
                    <a:lnTo>
                      <a:pt x="45" y="8"/>
                    </a:lnTo>
                    <a:lnTo>
                      <a:pt x="35" y="11"/>
                    </a:lnTo>
                    <a:lnTo>
                      <a:pt x="24" y="16"/>
                    </a:lnTo>
                    <a:lnTo>
                      <a:pt x="14" y="21"/>
                    </a:lnTo>
                    <a:lnTo>
                      <a:pt x="5" y="26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9E5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6" name="Freeform 74">
                <a:extLst>
                  <a:ext uri="{FF2B5EF4-FFF2-40B4-BE49-F238E27FC236}">
                    <a16:creationId xmlns:a16="http://schemas.microsoft.com/office/drawing/2014/main" id="{8EC89179-AAD2-4AFE-BE34-3EC77CB79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8740" y="1579712"/>
                <a:ext cx="195262" cy="11271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5"/>
                  </a:cxn>
                  <a:cxn ang="0">
                    <a:pos x="9" y="9"/>
                  </a:cxn>
                  <a:cxn ang="0">
                    <a:pos x="22" y="12"/>
                  </a:cxn>
                  <a:cxn ang="0">
                    <a:pos x="38" y="12"/>
                  </a:cxn>
                  <a:cxn ang="0">
                    <a:pos x="56" y="9"/>
                  </a:cxn>
                  <a:cxn ang="0">
                    <a:pos x="69" y="5"/>
                  </a:cxn>
                  <a:cxn ang="0">
                    <a:pos x="78" y="2"/>
                  </a:cxn>
                  <a:cxn ang="0">
                    <a:pos x="81" y="0"/>
                  </a:cxn>
                  <a:cxn ang="0">
                    <a:pos x="101" y="9"/>
                  </a:cxn>
                  <a:cxn ang="0">
                    <a:pos x="102" y="9"/>
                  </a:cxn>
                  <a:cxn ang="0">
                    <a:pos x="109" y="9"/>
                  </a:cxn>
                  <a:cxn ang="0">
                    <a:pos x="113" y="9"/>
                  </a:cxn>
                  <a:cxn ang="0">
                    <a:pos x="120" y="7"/>
                  </a:cxn>
                  <a:cxn ang="0">
                    <a:pos x="121" y="10"/>
                  </a:cxn>
                  <a:cxn ang="0">
                    <a:pos x="123" y="17"/>
                  </a:cxn>
                  <a:cxn ang="0">
                    <a:pos x="117" y="28"/>
                  </a:cxn>
                  <a:cxn ang="0">
                    <a:pos x="96" y="40"/>
                  </a:cxn>
                  <a:cxn ang="0">
                    <a:pos x="96" y="45"/>
                  </a:cxn>
                  <a:cxn ang="0">
                    <a:pos x="96" y="55"/>
                  </a:cxn>
                  <a:cxn ang="0">
                    <a:pos x="88" y="65"/>
                  </a:cxn>
                  <a:cxn ang="0">
                    <a:pos x="67" y="71"/>
                  </a:cxn>
                  <a:cxn ang="0">
                    <a:pos x="54" y="71"/>
                  </a:cxn>
                  <a:cxn ang="0">
                    <a:pos x="41" y="66"/>
                  </a:cxn>
                  <a:cxn ang="0">
                    <a:pos x="32" y="60"/>
                  </a:cxn>
                  <a:cxn ang="0">
                    <a:pos x="22" y="50"/>
                  </a:cxn>
                  <a:cxn ang="0">
                    <a:pos x="14" y="38"/>
                  </a:cxn>
                  <a:cxn ang="0">
                    <a:pos x="8" y="27"/>
                  </a:cxn>
                  <a:cxn ang="0">
                    <a:pos x="3" y="15"/>
                  </a:cxn>
                  <a:cxn ang="0">
                    <a:pos x="0" y="4"/>
                  </a:cxn>
                </a:cxnLst>
                <a:rect l="0" t="0" r="r" b="b"/>
                <a:pathLst>
                  <a:path w="123" h="71">
                    <a:moveTo>
                      <a:pt x="0" y="4"/>
                    </a:moveTo>
                    <a:lnTo>
                      <a:pt x="3" y="5"/>
                    </a:lnTo>
                    <a:lnTo>
                      <a:pt x="9" y="9"/>
                    </a:lnTo>
                    <a:lnTo>
                      <a:pt x="22" y="12"/>
                    </a:lnTo>
                    <a:lnTo>
                      <a:pt x="38" y="12"/>
                    </a:lnTo>
                    <a:lnTo>
                      <a:pt x="56" y="9"/>
                    </a:lnTo>
                    <a:lnTo>
                      <a:pt x="69" y="5"/>
                    </a:lnTo>
                    <a:lnTo>
                      <a:pt x="78" y="2"/>
                    </a:lnTo>
                    <a:lnTo>
                      <a:pt x="81" y="0"/>
                    </a:lnTo>
                    <a:lnTo>
                      <a:pt x="101" y="9"/>
                    </a:lnTo>
                    <a:lnTo>
                      <a:pt x="102" y="9"/>
                    </a:lnTo>
                    <a:lnTo>
                      <a:pt x="109" y="9"/>
                    </a:lnTo>
                    <a:lnTo>
                      <a:pt x="113" y="9"/>
                    </a:lnTo>
                    <a:lnTo>
                      <a:pt x="120" y="7"/>
                    </a:lnTo>
                    <a:lnTo>
                      <a:pt x="121" y="10"/>
                    </a:lnTo>
                    <a:lnTo>
                      <a:pt x="123" y="17"/>
                    </a:lnTo>
                    <a:lnTo>
                      <a:pt x="117" y="28"/>
                    </a:lnTo>
                    <a:lnTo>
                      <a:pt x="96" y="40"/>
                    </a:lnTo>
                    <a:lnTo>
                      <a:pt x="96" y="45"/>
                    </a:lnTo>
                    <a:lnTo>
                      <a:pt x="96" y="55"/>
                    </a:lnTo>
                    <a:lnTo>
                      <a:pt x="88" y="65"/>
                    </a:lnTo>
                    <a:lnTo>
                      <a:pt x="67" y="71"/>
                    </a:lnTo>
                    <a:lnTo>
                      <a:pt x="54" y="71"/>
                    </a:lnTo>
                    <a:lnTo>
                      <a:pt x="41" y="66"/>
                    </a:lnTo>
                    <a:lnTo>
                      <a:pt x="32" y="60"/>
                    </a:lnTo>
                    <a:lnTo>
                      <a:pt x="22" y="50"/>
                    </a:lnTo>
                    <a:lnTo>
                      <a:pt x="14" y="38"/>
                    </a:lnTo>
                    <a:lnTo>
                      <a:pt x="8" y="27"/>
                    </a:lnTo>
                    <a:lnTo>
                      <a:pt x="3" y="15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03A5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7" name="Freeform 75">
                <a:extLst>
                  <a:ext uri="{FF2B5EF4-FFF2-40B4-BE49-F238E27FC236}">
                    <a16:creationId xmlns:a16="http://schemas.microsoft.com/office/drawing/2014/main" id="{76F0383E-7CA5-4796-9B3F-AA145D818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59602" y="1398737"/>
                <a:ext cx="949325" cy="952500"/>
              </a:xfrm>
              <a:custGeom>
                <a:avLst/>
                <a:gdLst/>
                <a:ahLst/>
                <a:cxnLst>
                  <a:cxn ang="0">
                    <a:pos x="232" y="0"/>
                  </a:cxn>
                  <a:cxn ang="0">
                    <a:pos x="232" y="10"/>
                  </a:cxn>
                  <a:cxn ang="0">
                    <a:pos x="234" y="37"/>
                  </a:cxn>
                  <a:cxn ang="0">
                    <a:pos x="234" y="75"/>
                  </a:cxn>
                  <a:cxn ang="0">
                    <a:pos x="232" y="123"/>
                  </a:cxn>
                  <a:cxn ang="0">
                    <a:pos x="227" y="176"/>
                  </a:cxn>
                  <a:cxn ang="0">
                    <a:pos x="219" y="230"/>
                  </a:cxn>
                  <a:cxn ang="0">
                    <a:pos x="206" y="281"/>
                  </a:cxn>
                  <a:cxn ang="0">
                    <a:pos x="187" y="327"/>
                  </a:cxn>
                  <a:cxn ang="0">
                    <a:pos x="162" y="365"/>
                  </a:cxn>
                  <a:cxn ang="0">
                    <a:pos x="133" y="397"/>
                  </a:cxn>
                  <a:cxn ang="0">
                    <a:pos x="102" y="423"/>
                  </a:cxn>
                  <a:cxn ang="0">
                    <a:pos x="72" y="443"/>
                  </a:cxn>
                  <a:cxn ang="0">
                    <a:pos x="43" y="458"/>
                  </a:cxn>
                  <a:cxn ang="0">
                    <a:pos x="21" y="468"/>
                  </a:cxn>
                  <a:cxn ang="0">
                    <a:pos x="6" y="473"/>
                  </a:cxn>
                  <a:cxn ang="0">
                    <a:pos x="0" y="474"/>
                  </a:cxn>
                  <a:cxn ang="0">
                    <a:pos x="3" y="478"/>
                  </a:cxn>
                  <a:cxn ang="0">
                    <a:pos x="16" y="486"/>
                  </a:cxn>
                  <a:cxn ang="0">
                    <a:pos x="34" y="498"/>
                  </a:cxn>
                  <a:cxn ang="0">
                    <a:pos x="59" y="512"/>
                  </a:cxn>
                  <a:cxn ang="0">
                    <a:pos x="88" y="529"/>
                  </a:cxn>
                  <a:cxn ang="0">
                    <a:pos x="123" y="545"/>
                  </a:cxn>
                  <a:cxn ang="0">
                    <a:pos x="163" y="562"/>
                  </a:cxn>
                  <a:cxn ang="0">
                    <a:pos x="206" y="577"/>
                  </a:cxn>
                  <a:cxn ang="0">
                    <a:pos x="251" y="588"/>
                  </a:cxn>
                  <a:cxn ang="0">
                    <a:pos x="299" y="597"/>
                  </a:cxn>
                  <a:cxn ang="0">
                    <a:pos x="349" y="600"/>
                  </a:cxn>
                  <a:cxn ang="0">
                    <a:pos x="400" y="595"/>
                  </a:cxn>
                  <a:cxn ang="0">
                    <a:pos x="451" y="585"/>
                  </a:cxn>
                  <a:cxn ang="0">
                    <a:pos x="501" y="565"/>
                  </a:cxn>
                  <a:cxn ang="0">
                    <a:pos x="550" y="536"/>
                  </a:cxn>
                  <a:cxn ang="0">
                    <a:pos x="598" y="496"/>
                  </a:cxn>
                  <a:cxn ang="0">
                    <a:pos x="589" y="494"/>
                  </a:cxn>
                  <a:cxn ang="0">
                    <a:pos x="565" y="488"/>
                  </a:cxn>
                  <a:cxn ang="0">
                    <a:pos x="531" y="476"/>
                  </a:cxn>
                  <a:cxn ang="0">
                    <a:pos x="493" y="461"/>
                  </a:cxn>
                  <a:cxn ang="0">
                    <a:pos x="454" y="441"/>
                  </a:cxn>
                  <a:cxn ang="0">
                    <a:pos x="421" y="420"/>
                  </a:cxn>
                  <a:cxn ang="0">
                    <a:pos x="397" y="392"/>
                  </a:cxn>
                  <a:cxn ang="0">
                    <a:pos x="389" y="362"/>
                  </a:cxn>
                  <a:cxn ang="0">
                    <a:pos x="395" y="299"/>
                  </a:cxn>
                  <a:cxn ang="0">
                    <a:pos x="410" y="251"/>
                  </a:cxn>
                  <a:cxn ang="0">
                    <a:pos x="424" y="222"/>
                  </a:cxn>
                  <a:cxn ang="0">
                    <a:pos x="430" y="212"/>
                  </a:cxn>
                  <a:cxn ang="0">
                    <a:pos x="232" y="0"/>
                  </a:cxn>
                </a:cxnLst>
                <a:rect l="0" t="0" r="r" b="b"/>
                <a:pathLst>
                  <a:path w="598" h="600">
                    <a:moveTo>
                      <a:pt x="232" y="0"/>
                    </a:moveTo>
                    <a:lnTo>
                      <a:pt x="232" y="10"/>
                    </a:lnTo>
                    <a:lnTo>
                      <a:pt x="234" y="37"/>
                    </a:lnTo>
                    <a:lnTo>
                      <a:pt x="234" y="75"/>
                    </a:lnTo>
                    <a:lnTo>
                      <a:pt x="232" y="123"/>
                    </a:lnTo>
                    <a:lnTo>
                      <a:pt x="227" y="176"/>
                    </a:lnTo>
                    <a:lnTo>
                      <a:pt x="219" y="230"/>
                    </a:lnTo>
                    <a:lnTo>
                      <a:pt x="206" y="281"/>
                    </a:lnTo>
                    <a:lnTo>
                      <a:pt x="187" y="327"/>
                    </a:lnTo>
                    <a:lnTo>
                      <a:pt x="162" y="365"/>
                    </a:lnTo>
                    <a:lnTo>
                      <a:pt x="133" y="397"/>
                    </a:lnTo>
                    <a:lnTo>
                      <a:pt x="102" y="423"/>
                    </a:lnTo>
                    <a:lnTo>
                      <a:pt x="72" y="443"/>
                    </a:lnTo>
                    <a:lnTo>
                      <a:pt x="43" y="458"/>
                    </a:lnTo>
                    <a:lnTo>
                      <a:pt x="21" y="468"/>
                    </a:lnTo>
                    <a:lnTo>
                      <a:pt x="6" y="473"/>
                    </a:lnTo>
                    <a:lnTo>
                      <a:pt x="0" y="474"/>
                    </a:lnTo>
                    <a:lnTo>
                      <a:pt x="3" y="478"/>
                    </a:lnTo>
                    <a:lnTo>
                      <a:pt x="16" y="486"/>
                    </a:lnTo>
                    <a:lnTo>
                      <a:pt x="34" y="498"/>
                    </a:lnTo>
                    <a:lnTo>
                      <a:pt x="59" y="512"/>
                    </a:lnTo>
                    <a:lnTo>
                      <a:pt x="88" y="529"/>
                    </a:lnTo>
                    <a:lnTo>
                      <a:pt x="123" y="545"/>
                    </a:lnTo>
                    <a:lnTo>
                      <a:pt x="163" y="562"/>
                    </a:lnTo>
                    <a:lnTo>
                      <a:pt x="206" y="577"/>
                    </a:lnTo>
                    <a:lnTo>
                      <a:pt x="251" y="588"/>
                    </a:lnTo>
                    <a:lnTo>
                      <a:pt x="299" y="597"/>
                    </a:lnTo>
                    <a:lnTo>
                      <a:pt x="349" y="600"/>
                    </a:lnTo>
                    <a:lnTo>
                      <a:pt x="400" y="595"/>
                    </a:lnTo>
                    <a:lnTo>
                      <a:pt x="451" y="585"/>
                    </a:lnTo>
                    <a:lnTo>
                      <a:pt x="501" y="565"/>
                    </a:lnTo>
                    <a:lnTo>
                      <a:pt x="550" y="536"/>
                    </a:lnTo>
                    <a:lnTo>
                      <a:pt x="598" y="496"/>
                    </a:lnTo>
                    <a:lnTo>
                      <a:pt x="589" y="494"/>
                    </a:lnTo>
                    <a:lnTo>
                      <a:pt x="565" y="488"/>
                    </a:lnTo>
                    <a:lnTo>
                      <a:pt x="531" y="476"/>
                    </a:lnTo>
                    <a:lnTo>
                      <a:pt x="493" y="461"/>
                    </a:lnTo>
                    <a:lnTo>
                      <a:pt x="454" y="441"/>
                    </a:lnTo>
                    <a:lnTo>
                      <a:pt x="421" y="420"/>
                    </a:lnTo>
                    <a:lnTo>
                      <a:pt x="397" y="392"/>
                    </a:lnTo>
                    <a:lnTo>
                      <a:pt x="389" y="362"/>
                    </a:lnTo>
                    <a:lnTo>
                      <a:pt x="395" y="299"/>
                    </a:lnTo>
                    <a:lnTo>
                      <a:pt x="410" y="251"/>
                    </a:lnTo>
                    <a:lnTo>
                      <a:pt x="424" y="222"/>
                    </a:lnTo>
                    <a:lnTo>
                      <a:pt x="430" y="212"/>
                    </a:lnTo>
                    <a:lnTo>
                      <a:pt x="232" y="0"/>
                    </a:lnTo>
                    <a:close/>
                  </a:path>
                </a:pathLst>
              </a:custGeom>
              <a:solidFill>
                <a:srgbClr val="C67F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8" name="Freeform 81">
                <a:extLst>
                  <a:ext uri="{FF2B5EF4-FFF2-40B4-BE49-F238E27FC236}">
                    <a16:creationId xmlns:a16="http://schemas.microsoft.com/office/drawing/2014/main" id="{ED26FE68-0424-4DB2-87B5-6217865F8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4602" y="1082824"/>
                <a:ext cx="244475" cy="82550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3" y="21"/>
                  </a:cxn>
                  <a:cxn ang="0">
                    <a:pos x="14" y="18"/>
                  </a:cxn>
                  <a:cxn ang="0">
                    <a:pos x="30" y="16"/>
                  </a:cxn>
                  <a:cxn ang="0">
                    <a:pos x="50" y="14"/>
                  </a:cxn>
                  <a:cxn ang="0">
                    <a:pos x="74" y="16"/>
                  </a:cxn>
                  <a:cxn ang="0">
                    <a:pos x="99" y="21"/>
                  </a:cxn>
                  <a:cxn ang="0">
                    <a:pos x="126" y="33"/>
                  </a:cxn>
                  <a:cxn ang="0">
                    <a:pos x="154" y="52"/>
                  </a:cxn>
                  <a:cxn ang="0">
                    <a:pos x="150" y="49"/>
                  </a:cxn>
                  <a:cxn ang="0">
                    <a:pos x="142" y="39"/>
                  </a:cxn>
                  <a:cxn ang="0">
                    <a:pos x="130" y="26"/>
                  </a:cxn>
                  <a:cxn ang="0">
                    <a:pos x="110" y="13"/>
                  </a:cxn>
                  <a:cxn ang="0">
                    <a:pos x="88" y="3"/>
                  </a:cxn>
                  <a:cxn ang="0">
                    <a:pos x="62" y="0"/>
                  </a:cxn>
                  <a:cxn ang="0">
                    <a:pos x="32" y="5"/>
                  </a:cxn>
                  <a:cxn ang="0">
                    <a:pos x="0" y="23"/>
                  </a:cxn>
                </a:cxnLst>
                <a:rect l="0" t="0" r="r" b="b"/>
                <a:pathLst>
                  <a:path w="154" h="52">
                    <a:moveTo>
                      <a:pt x="0" y="23"/>
                    </a:moveTo>
                    <a:lnTo>
                      <a:pt x="3" y="21"/>
                    </a:lnTo>
                    <a:lnTo>
                      <a:pt x="14" y="18"/>
                    </a:lnTo>
                    <a:lnTo>
                      <a:pt x="30" y="16"/>
                    </a:lnTo>
                    <a:lnTo>
                      <a:pt x="50" y="14"/>
                    </a:lnTo>
                    <a:lnTo>
                      <a:pt x="74" y="16"/>
                    </a:lnTo>
                    <a:lnTo>
                      <a:pt x="99" y="21"/>
                    </a:lnTo>
                    <a:lnTo>
                      <a:pt x="126" y="33"/>
                    </a:lnTo>
                    <a:lnTo>
                      <a:pt x="154" y="52"/>
                    </a:lnTo>
                    <a:lnTo>
                      <a:pt x="150" y="49"/>
                    </a:lnTo>
                    <a:lnTo>
                      <a:pt x="142" y="39"/>
                    </a:lnTo>
                    <a:lnTo>
                      <a:pt x="130" y="26"/>
                    </a:lnTo>
                    <a:lnTo>
                      <a:pt x="110" y="13"/>
                    </a:lnTo>
                    <a:lnTo>
                      <a:pt x="88" y="3"/>
                    </a:lnTo>
                    <a:lnTo>
                      <a:pt x="62" y="0"/>
                    </a:lnTo>
                    <a:lnTo>
                      <a:pt x="32" y="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99" name="Freeform 82">
                <a:extLst>
                  <a:ext uri="{FF2B5EF4-FFF2-40B4-BE49-F238E27FC236}">
                    <a16:creationId xmlns:a16="http://schemas.microsoft.com/office/drawing/2014/main" id="{8BFD5B42-592C-459A-99F3-E25E99C7F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3065" y="1155849"/>
                <a:ext cx="85725" cy="41275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2" y="25"/>
                  </a:cxn>
                  <a:cxn ang="0">
                    <a:pos x="8" y="21"/>
                  </a:cxn>
                  <a:cxn ang="0">
                    <a:pos x="16" y="18"/>
                  </a:cxn>
                  <a:cxn ang="0">
                    <a:pos x="26" y="13"/>
                  </a:cxn>
                  <a:cxn ang="0">
                    <a:pos x="35" y="11"/>
                  </a:cxn>
                  <a:cxn ang="0">
                    <a:pos x="43" y="11"/>
                  </a:cxn>
                  <a:cxn ang="0">
                    <a:pos x="50" y="16"/>
                  </a:cxn>
                  <a:cxn ang="0">
                    <a:pos x="53" y="25"/>
                  </a:cxn>
                  <a:cxn ang="0">
                    <a:pos x="53" y="23"/>
                  </a:cxn>
                  <a:cxn ang="0">
                    <a:pos x="54" y="16"/>
                  </a:cxn>
                  <a:cxn ang="0">
                    <a:pos x="54" y="10"/>
                  </a:cxn>
                  <a:cxn ang="0">
                    <a:pos x="53" y="3"/>
                  </a:cxn>
                  <a:cxn ang="0">
                    <a:pos x="46" y="0"/>
                  </a:cxn>
                  <a:cxn ang="0">
                    <a:pos x="37" y="2"/>
                  </a:cxn>
                  <a:cxn ang="0">
                    <a:pos x="22" y="10"/>
                  </a:cxn>
                  <a:cxn ang="0">
                    <a:pos x="0" y="26"/>
                  </a:cxn>
                </a:cxnLst>
                <a:rect l="0" t="0" r="r" b="b"/>
                <a:pathLst>
                  <a:path w="54" h="26">
                    <a:moveTo>
                      <a:pt x="0" y="26"/>
                    </a:moveTo>
                    <a:lnTo>
                      <a:pt x="2" y="25"/>
                    </a:lnTo>
                    <a:lnTo>
                      <a:pt x="8" y="21"/>
                    </a:lnTo>
                    <a:lnTo>
                      <a:pt x="16" y="18"/>
                    </a:lnTo>
                    <a:lnTo>
                      <a:pt x="26" y="13"/>
                    </a:lnTo>
                    <a:lnTo>
                      <a:pt x="35" y="11"/>
                    </a:lnTo>
                    <a:lnTo>
                      <a:pt x="43" y="11"/>
                    </a:lnTo>
                    <a:lnTo>
                      <a:pt x="50" y="16"/>
                    </a:lnTo>
                    <a:lnTo>
                      <a:pt x="53" y="25"/>
                    </a:lnTo>
                    <a:lnTo>
                      <a:pt x="53" y="23"/>
                    </a:lnTo>
                    <a:lnTo>
                      <a:pt x="54" y="16"/>
                    </a:lnTo>
                    <a:lnTo>
                      <a:pt x="54" y="10"/>
                    </a:lnTo>
                    <a:lnTo>
                      <a:pt x="53" y="3"/>
                    </a:lnTo>
                    <a:lnTo>
                      <a:pt x="46" y="0"/>
                    </a:lnTo>
                    <a:lnTo>
                      <a:pt x="37" y="2"/>
                    </a:lnTo>
                    <a:lnTo>
                      <a:pt x="22" y="1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0" name="Freeform 83">
                <a:extLst>
                  <a:ext uri="{FF2B5EF4-FFF2-40B4-BE49-F238E27FC236}">
                    <a16:creationId xmlns:a16="http://schemas.microsoft.com/office/drawing/2014/main" id="{F85D4DCB-88CB-44A6-9A10-FC27313B9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5027" y="670074"/>
                <a:ext cx="884237" cy="923925"/>
              </a:xfrm>
              <a:custGeom>
                <a:avLst/>
                <a:gdLst/>
                <a:ahLst/>
                <a:cxnLst>
                  <a:cxn ang="0">
                    <a:pos x="39" y="124"/>
                  </a:cxn>
                  <a:cxn ang="0">
                    <a:pos x="5" y="212"/>
                  </a:cxn>
                  <a:cxn ang="0">
                    <a:pos x="0" y="304"/>
                  </a:cxn>
                  <a:cxn ang="0">
                    <a:pos x="23" y="398"/>
                  </a:cxn>
                  <a:cxn ang="0">
                    <a:pos x="61" y="488"/>
                  </a:cxn>
                  <a:cxn ang="0">
                    <a:pos x="82" y="544"/>
                  </a:cxn>
                  <a:cxn ang="0">
                    <a:pos x="88" y="572"/>
                  </a:cxn>
                  <a:cxn ang="0">
                    <a:pos x="87" y="582"/>
                  </a:cxn>
                  <a:cxn ang="0">
                    <a:pos x="88" y="572"/>
                  </a:cxn>
                  <a:cxn ang="0">
                    <a:pos x="92" y="507"/>
                  </a:cxn>
                  <a:cxn ang="0">
                    <a:pos x="71" y="433"/>
                  </a:cxn>
                  <a:cxn ang="0">
                    <a:pos x="64" y="383"/>
                  </a:cxn>
                  <a:cxn ang="0">
                    <a:pos x="72" y="357"/>
                  </a:cxn>
                  <a:cxn ang="0">
                    <a:pos x="87" y="344"/>
                  </a:cxn>
                  <a:cxn ang="0">
                    <a:pos x="101" y="337"/>
                  </a:cxn>
                  <a:cxn ang="0">
                    <a:pos x="124" y="339"/>
                  </a:cxn>
                  <a:cxn ang="0">
                    <a:pos x="146" y="352"/>
                  </a:cxn>
                  <a:cxn ang="0">
                    <a:pos x="159" y="383"/>
                  </a:cxn>
                  <a:cxn ang="0">
                    <a:pos x="160" y="402"/>
                  </a:cxn>
                  <a:cxn ang="0">
                    <a:pos x="178" y="352"/>
                  </a:cxn>
                  <a:cxn ang="0">
                    <a:pos x="181" y="296"/>
                  </a:cxn>
                  <a:cxn ang="0">
                    <a:pos x="183" y="266"/>
                  </a:cxn>
                  <a:cxn ang="0">
                    <a:pos x="191" y="220"/>
                  </a:cxn>
                  <a:cxn ang="0">
                    <a:pos x="213" y="169"/>
                  </a:cxn>
                  <a:cxn ang="0">
                    <a:pos x="250" y="132"/>
                  </a:cxn>
                  <a:cxn ang="0">
                    <a:pos x="301" y="114"/>
                  </a:cxn>
                  <a:cxn ang="0">
                    <a:pos x="365" y="116"/>
                  </a:cxn>
                  <a:cxn ang="0">
                    <a:pos x="429" y="137"/>
                  </a:cxn>
                  <a:cxn ang="0">
                    <a:pos x="461" y="156"/>
                  </a:cxn>
                  <a:cxn ang="0">
                    <a:pos x="475" y="151"/>
                  </a:cxn>
                  <a:cxn ang="0">
                    <a:pos x="501" y="152"/>
                  </a:cxn>
                  <a:cxn ang="0">
                    <a:pos x="535" y="174"/>
                  </a:cxn>
                  <a:cxn ang="0">
                    <a:pos x="555" y="192"/>
                  </a:cxn>
                  <a:cxn ang="0">
                    <a:pos x="555" y="170"/>
                  </a:cxn>
                  <a:cxn ang="0">
                    <a:pos x="543" y="132"/>
                  </a:cxn>
                  <a:cxn ang="0">
                    <a:pos x="496" y="83"/>
                  </a:cxn>
                  <a:cxn ang="0">
                    <a:pos x="431" y="42"/>
                  </a:cxn>
                  <a:cxn ang="0">
                    <a:pos x="380" y="20"/>
                  </a:cxn>
                  <a:cxn ang="0">
                    <a:pos x="325" y="5"/>
                  </a:cxn>
                  <a:cxn ang="0">
                    <a:pos x="272" y="0"/>
                  </a:cxn>
                  <a:cxn ang="0">
                    <a:pos x="220" y="2"/>
                  </a:cxn>
                  <a:cxn ang="0">
                    <a:pos x="170" y="14"/>
                  </a:cxn>
                  <a:cxn ang="0">
                    <a:pos x="125" y="33"/>
                  </a:cxn>
                  <a:cxn ang="0">
                    <a:pos x="85" y="63"/>
                  </a:cxn>
                </a:cxnLst>
                <a:rect l="0" t="0" r="r" b="b"/>
                <a:pathLst>
                  <a:path w="557" h="582">
                    <a:moveTo>
                      <a:pt x="68" y="81"/>
                    </a:moveTo>
                    <a:lnTo>
                      <a:pt x="39" y="124"/>
                    </a:lnTo>
                    <a:lnTo>
                      <a:pt x="18" y="167"/>
                    </a:lnTo>
                    <a:lnTo>
                      <a:pt x="5" y="212"/>
                    </a:lnTo>
                    <a:lnTo>
                      <a:pt x="0" y="258"/>
                    </a:lnTo>
                    <a:lnTo>
                      <a:pt x="0" y="304"/>
                    </a:lnTo>
                    <a:lnTo>
                      <a:pt x="8" y="352"/>
                    </a:lnTo>
                    <a:lnTo>
                      <a:pt x="23" y="398"/>
                    </a:lnTo>
                    <a:lnTo>
                      <a:pt x="42" y="446"/>
                    </a:lnTo>
                    <a:lnTo>
                      <a:pt x="61" y="488"/>
                    </a:lnTo>
                    <a:lnTo>
                      <a:pt x="74" y="521"/>
                    </a:lnTo>
                    <a:lnTo>
                      <a:pt x="82" y="544"/>
                    </a:lnTo>
                    <a:lnTo>
                      <a:pt x="87" y="560"/>
                    </a:lnTo>
                    <a:lnTo>
                      <a:pt x="88" y="572"/>
                    </a:lnTo>
                    <a:lnTo>
                      <a:pt x="88" y="578"/>
                    </a:lnTo>
                    <a:lnTo>
                      <a:pt x="87" y="582"/>
                    </a:lnTo>
                    <a:lnTo>
                      <a:pt x="87" y="582"/>
                    </a:lnTo>
                    <a:lnTo>
                      <a:pt x="88" y="572"/>
                    </a:lnTo>
                    <a:lnTo>
                      <a:pt x="92" y="544"/>
                    </a:lnTo>
                    <a:lnTo>
                      <a:pt x="92" y="507"/>
                    </a:lnTo>
                    <a:lnTo>
                      <a:pt x="82" y="469"/>
                    </a:lnTo>
                    <a:lnTo>
                      <a:pt x="71" y="433"/>
                    </a:lnTo>
                    <a:lnTo>
                      <a:pt x="64" y="405"/>
                    </a:lnTo>
                    <a:lnTo>
                      <a:pt x="64" y="383"/>
                    </a:lnTo>
                    <a:lnTo>
                      <a:pt x="68" y="369"/>
                    </a:lnTo>
                    <a:lnTo>
                      <a:pt x="72" y="357"/>
                    </a:lnTo>
                    <a:lnTo>
                      <a:pt x="80" y="350"/>
                    </a:lnTo>
                    <a:lnTo>
                      <a:pt x="87" y="344"/>
                    </a:lnTo>
                    <a:lnTo>
                      <a:pt x="93" y="341"/>
                    </a:lnTo>
                    <a:lnTo>
                      <a:pt x="101" y="337"/>
                    </a:lnTo>
                    <a:lnTo>
                      <a:pt x="111" y="337"/>
                    </a:lnTo>
                    <a:lnTo>
                      <a:pt x="124" y="339"/>
                    </a:lnTo>
                    <a:lnTo>
                      <a:pt x="135" y="344"/>
                    </a:lnTo>
                    <a:lnTo>
                      <a:pt x="146" y="352"/>
                    </a:lnTo>
                    <a:lnTo>
                      <a:pt x="154" y="365"/>
                    </a:lnTo>
                    <a:lnTo>
                      <a:pt x="159" y="383"/>
                    </a:lnTo>
                    <a:lnTo>
                      <a:pt x="157" y="407"/>
                    </a:lnTo>
                    <a:lnTo>
                      <a:pt x="160" y="402"/>
                    </a:lnTo>
                    <a:lnTo>
                      <a:pt x="170" y="385"/>
                    </a:lnTo>
                    <a:lnTo>
                      <a:pt x="178" y="352"/>
                    </a:lnTo>
                    <a:lnTo>
                      <a:pt x="181" y="301"/>
                    </a:lnTo>
                    <a:lnTo>
                      <a:pt x="181" y="296"/>
                    </a:lnTo>
                    <a:lnTo>
                      <a:pt x="181" y="284"/>
                    </a:lnTo>
                    <a:lnTo>
                      <a:pt x="183" y="266"/>
                    </a:lnTo>
                    <a:lnTo>
                      <a:pt x="186" y="245"/>
                    </a:lnTo>
                    <a:lnTo>
                      <a:pt x="191" y="220"/>
                    </a:lnTo>
                    <a:lnTo>
                      <a:pt x="200" y="194"/>
                    </a:lnTo>
                    <a:lnTo>
                      <a:pt x="213" y="169"/>
                    </a:lnTo>
                    <a:lnTo>
                      <a:pt x="232" y="146"/>
                    </a:lnTo>
                    <a:lnTo>
                      <a:pt x="250" y="132"/>
                    </a:lnTo>
                    <a:lnTo>
                      <a:pt x="274" y="121"/>
                    </a:lnTo>
                    <a:lnTo>
                      <a:pt x="301" y="114"/>
                    </a:lnTo>
                    <a:lnTo>
                      <a:pt x="332" y="113"/>
                    </a:lnTo>
                    <a:lnTo>
                      <a:pt x="365" y="116"/>
                    </a:lnTo>
                    <a:lnTo>
                      <a:pt x="397" y="124"/>
                    </a:lnTo>
                    <a:lnTo>
                      <a:pt x="429" y="137"/>
                    </a:lnTo>
                    <a:lnTo>
                      <a:pt x="459" y="157"/>
                    </a:lnTo>
                    <a:lnTo>
                      <a:pt x="461" y="156"/>
                    </a:lnTo>
                    <a:lnTo>
                      <a:pt x="467" y="154"/>
                    </a:lnTo>
                    <a:lnTo>
                      <a:pt x="475" y="151"/>
                    </a:lnTo>
                    <a:lnTo>
                      <a:pt x="488" y="149"/>
                    </a:lnTo>
                    <a:lnTo>
                      <a:pt x="501" y="152"/>
                    </a:lnTo>
                    <a:lnTo>
                      <a:pt x="517" y="159"/>
                    </a:lnTo>
                    <a:lnTo>
                      <a:pt x="535" y="174"/>
                    </a:lnTo>
                    <a:lnTo>
                      <a:pt x="554" y="195"/>
                    </a:lnTo>
                    <a:lnTo>
                      <a:pt x="555" y="192"/>
                    </a:lnTo>
                    <a:lnTo>
                      <a:pt x="557" y="184"/>
                    </a:lnTo>
                    <a:lnTo>
                      <a:pt x="555" y="170"/>
                    </a:lnTo>
                    <a:lnTo>
                      <a:pt x="552" y="152"/>
                    </a:lnTo>
                    <a:lnTo>
                      <a:pt x="543" y="132"/>
                    </a:lnTo>
                    <a:lnTo>
                      <a:pt x="523" y="108"/>
                    </a:lnTo>
                    <a:lnTo>
                      <a:pt x="496" y="83"/>
                    </a:lnTo>
                    <a:lnTo>
                      <a:pt x="455" y="55"/>
                    </a:lnTo>
                    <a:lnTo>
                      <a:pt x="431" y="42"/>
                    </a:lnTo>
                    <a:lnTo>
                      <a:pt x="405" y="30"/>
                    </a:lnTo>
                    <a:lnTo>
                      <a:pt x="380" y="20"/>
                    </a:lnTo>
                    <a:lnTo>
                      <a:pt x="352" y="12"/>
                    </a:lnTo>
                    <a:lnTo>
                      <a:pt x="325" y="5"/>
                    </a:lnTo>
                    <a:lnTo>
                      <a:pt x="300" y="2"/>
                    </a:lnTo>
                    <a:lnTo>
                      <a:pt x="272" y="0"/>
                    </a:lnTo>
                    <a:lnTo>
                      <a:pt x="245" y="0"/>
                    </a:lnTo>
                    <a:lnTo>
                      <a:pt x="220" y="2"/>
                    </a:lnTo>
                    <a:lnTo>
                      <a:pt x="194" y="7"/>
                    </a:lnTo>
                    <a:lnTo>
                      <a:pt x="170" y="14"/>
                    </a:lnTo>
                    <a:lnTo>
                      <a:pt x="146" y="22"/>
                    </a:lnTo>
                    <a:lnTo>
                      <a:pt x="125" y="33"/>
                    </a:lnTo>
                    <a:lnTo>
                      <a:pt x="104" y="47"/>
                    </a:lnTo>
                    <a:lnTo>
                      <a:pt x="85" y="63"/>
                    </a:lnTo>
                    <a:lnTo>
                      <a:pt x="68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1" name="Freeform 120">
                <a:extLst>
                  <a:ext uri="{FF2B5EF4-FFF2-40B4-BE49-F238E27FC236}">
                    <a16:creationId xmlns:a16="http://schemas.microsoft.com/office/drawing/2014/main" id="{F735384A-6D34-42FE-AE43-4F6E07845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6302" y="833587"/>
                <a:ext cx="500062" cy="427037"/>
              </a:xfrm>
              <a:custGeom>
                <a:avLst/>
                <a:gdLst/>
                <a:ahLst/>
                <a:cxnLst>
                  <a:cxn ang="0">
                    <a:pos x="0" y="269"/>
                  </a:cxn>
                  <a:cxn ang="0">
                    <a:pos x="0" y="266"/>
                  </a:cxn>
                  <a:cxn ang="0">
                    <a:pos x="2" y="256"/>
                  </a:cxn>
                  <a:cxn ang="0">
                    <a:pos x="6" y="242"/>
                  </a:cxn>
                  <a:cxn ang="0">
                    <a:pos x="11" y="223"/>
                  </a:cxn>
                  <a:cxn ang="0">
                    <a:pos x="18" y="201"/>
                  </a:cxn>
                  <a:cxn ang="0">
                    <a:pos x="27" y="176"/>
                  </a:cxn>
                  <a:cxn ang="0">
                    <a:pos x="40" y="150"/>
                  </a:cxn>
                  <a:cxn ang="0">
                    <a:pos x="54" y="124"/>
                  </a:cxn>
                  <a:cxn ang="0">
                    <a:pos x="74" y="97"/>
                  </a:cxn>
                  <a:cxn ang="0">
                    <a:pos x="96" y="72"/>
                  </a:cxn>
                  <a:cxn ang="0">
                    <a:pos x="122" y="51"/>
                  </a:cxn>
                  <a:cxn ang="0">
                    <a:pos x="150" y="31"/>
                  </a:cxn>
                  <a:cxn ang="0">
                    <a:pos x="184" y="15"/>
                  </a:cxn>
                  <a:cxn ang="0">
                    <a:pos x="222" y="5"/>
                  </a:cxn>
                  <a:cxn ang="0">
                    <a:pos x="267" y="0"/>
                  </a:cxn>
                  <a:cxn ang="0">
                    <a:pos x="315" y="1"/>
                  </a:cxn>
                  <a:cxn ang="0">
                    <a:pos x="312" y="1"/>
                  </a:cxn>
                  <a:cxn ang="0">
                    <a:pos x="306" y="1"/>
                  </a:cxn>
                  <a:cxn ang="0">
                    <a:pos x="293" y="3"/>
                  </a:cxn>
                  <a:cxn ang="0">
                    <a:pos x="277" y="5"/>
                  </a:cxn>
                  <a:cxn ang="0">
                    <a:pos x="258" y="8"/>
                  </a:cxn>
                  <a:cxn ang="0">
                    <a:pos x="235" y="13"/>
                  </a:cxn>
                  <a:cxn ang="0">
                    <a:pos x="211" y="21"/>
                  </a:cxn>
                  <a:cxn ang="0">
                    <a:pos x="187" y="31"/>
                  </a:cxn>
                  <a:cxn ang="0">
                    <a:pos x="160" y="44"/>
                  </a:cxn>
                  <a:cxn ang="0">
                    <a:pos x="133" y="62"/>
                  </a:cxn>
                  <a:cxn ang="0">
                    <a:pos x="107" y="84"/>
                  </a:cxn>
                  <a:cxn ang="0">
                    <a:pos x="82" y="110"/>
                  </a:cxn>
                  <a:cxn ang="0">
                    <a:pos x="58" y="142"/>
                  </a:cxn>
                  <a:cxn ang="0">
                    <a:pos x="35" y="178"/>
                  </a:cxn>
                  <a:cxn ang="0">
                    <a:pos x="16" y="219"/>
                  </a:cxn>
                  <a:cxn ang="0">
                    <a:pos x="0" y="269"/>
                  </a:cxn>
                </a:cxnLst>
                <a:rect l="0" t="0" r="r" b="b"/>
                <a:pathLst>
                  <a:path w="315" h="269">
                    <a:moveTo>
                      <a:pt x="0" y="269"/>
                    </a:moveTo>
                    <a:lnTo>
                      <a:pt x="0" y="266"/>
                    </a:lnTo>
                    <a:lnTo>
                      <a:pt x="2" y="256"/>
                    </a:lnTo>
                    <a:lnTo>
                      <a:pt x="6" y="242"/>
                    </a:lnTo>
                    <a:lnTo>
                      <a:pt x="11" y="223"/>
                    </a:lnTo>
                    <a:lnTo>
                      <a:pt x="18" y="201"/>
                    </a:lnTo>
                    <a:lnTo>
                      <a:pt x="27" y="176"/>
                    </a:lnTo>
                    <a:lnTo>
                      <a:pt x="40" y="150"/>
                    </a:lnTo>
                    <a:lnTo>
                      <a:pt x="54" y="124"/>
                    </a:lnTo>
                    <a:lnTo>
                      <a:pt x="74" y="97"/>
                    </a:lnTo>
                    <a:lnTo>
                      <a:pt x="96" y="72"/>
                    </a:lnTo>
                    <a:lnTo>
                      <a:pt x="122" y="51"/>
                    </a:lnTo>
                    <a:lnTo>
                      <a:pt x="150" y="31"/>
                    </a:lnTo>
                    <a:lnTo>
                      <a:pt x="184" y="15"/>
                    </a:lnTo>
                    <a:lnTo>
                      <a:pt x="222" y="5"/>
                    </a:lnTo>
                    <a:lnTo>
                      <a:pt x="267" y="0"/>
                    </a:lnTo>
                    <a:lnTo>
                      <a:pt x="315" y="1"/>
                    </a:lnTo>
                    <a:lnTo>
                      <a:pt x="312" y="1"/>
                    </a:lnTo>
                    <a:lnTo>
                      <a:pt x="306" y="1"/>
                    </a:lnTo>
                    <a:lnTo>
                      <a:pt x="293" y="3"/>
                    </a:lnTo>
                    <a:lnTo>
                      <a:pt x="277" y="5"/>
                    </a:lnTo>
                    <a:lnTo>
                      <a:pt x="258" y="8"/>
                    </a:lnTo>
                    <a:lnTo>
                      <a:pt x="235" y="13"/>
                    </a:lnTo>
                    <a:lnTo>
                      <a:pt x="211" y="21"/>
                    </a:lnTo>
                    <a:lnTo>
                      <a:pt x="187" y="31"/>
                    </a:lnTo>
                    <a:lnTo>
                      <a:pt x="160" y="44"/>
                    </a:lnTo>
                    <a:lnTo>
                      <a:pt x="133" y="62"/>
                    </a:lnTo>
                    <a:lnTo>
                      <a:pt x="107" y="84"/>
                    </a:lnTo>
                    <a:lnTo>
                      <a:pt x="82" y="110"/>
                    </a:lnTo>
                    <a:lnTo>
                      <a:pt x="58" y="142"/>
                    </a:lnTo>
                    <a:lnTo>
                      <a:pt x="35" y="178"/>
                    </a:lnTo>
                    <a:lnTo>
                      <a:pt x="16" y="219"/>
                    </a:lnTo>
                    <a:lnTo>
                      <a:pt x="0" y="269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2" name="Freeform 121">
                <a:extLst>
                  <a:ext uri="{FF2B5EF4-FFF2-40B4-BE49-F238E27FC236}">
                    <a16:creationId xmlns:a16="http://schemas.microsoft.com/office/drawing/2014/main" id="{5556C9AF-5026-41B5-889B-37B55D2F3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7727" y="744687"/>
                <a:ext cx="495300" cy="427037"/>
              </a:xfrm>
              <a:custGeom>
                <a:avLst/>
                <a:gdLst/>
                <a:ahLst/>
                <a:cxnLst>
                  <a:cxn ang="0">
                    <a:pos x="0" y="269"/>
                  </a:cxn>
                  <a:cxn ang="0">
                    <a:pos x="0" y="265"/>
                  </a:cxn>
                  <a:cxn ang="0">
                    <a:pos x="0" y="256"/>
                  </a:cxn>
                  <a:cxn ang="0">
                    <a:pos x="2" y="239"/>
                  </a:cxn>
                  <a:cxn ang="0">
                    <a:pos x="4" y="219"/>
                  </a:cxn>
                  <a:cxn ang="0">
                    <a:pos x="7" y="196"/>
                  </a:cxn>
                  <a:cxn ang="0">
                    <a:pos x="13" y="170"/>
                  </a:cxn>
                  <a:cxn ang="0">
                    <a:pos x="21" y="143"/>
                  </a:cxn>
                  <a:cxn ang="0">
                    <a:pos x="34" y="115"/>
                  </a:cxn>
                  <a:cxn ang="0">
                    <a:pos x="50" y="89"/>
                  </a:cxn>
                  <a:cxn ang="0">
                    <a:pos x="71" y="64"/>
                  </a:cxn>
                  <a:cxn ang="0">
                    <a:pos x="95" y="41"/>
                  </a:cxn>
                  <a:cxn ang="0">
                    <a:pos x="125" y="23"/>
                  </a:cxn>
                  <a:cxn ang="0">
                    <a:pos x="162" y="9"/>
                  </a:cxn>
                  <a:cxn ang="0">
                    <a:pos x="205" y="1"/>
                  </a:cxn>
                  <a:cxn ang="0">
                    <a:pos x="255" y="0"/>
                  </a:cxn>
                  <a:cxn ang="0">
                    <a:pos x="312" y="6"/>
                  </a:cxn>
                  <a:cxn ang="0">
                    <a:pos x="309" y="6"/>
                  </a:cxn>
                  <a:cxn ang="0">
                    <a:pos x="300" y="5"/>
                  </a:cxn>
                  <a:cxn ang="0">
                    <a:pos x="285" y="3"/>
                  </a:cxn>
                  <a:cxn ang="0">
                    <a:pos x="268" y="3"/>
                  </a:cxn>
                  <a:cxn ang="0">
                    <a:pos x="245" y="5"/>
                  </a:cxn>
                  <a:cxn ang="0">
                    <a:pos x="221" y="6"/>
                  </a:cxn>
                  <a:cxn ang="0">
                    <a:pos x="194" y="13"/>
                  </a:cxn>
                  <a:cxn ang="0">
                    <a:pos x="167" y="21"/>
                  </a:cxn>
                  <a:cxn ang="0">
                    <a:pos x="138" y="33"/>
                  </a:cxn>
                  <a:cxn ang="0">
                    <a:pos x="111" y="49"/>
                  </a:cxn>
                  <a:cxn ang="0">
                    <a:pos x="84" y="69"/>
                  </a:cxn>
                  <a:cxn ang="0">
                    <a:pos x="60" y="95"/>
                  </a:cxn>
                  <a:cxn ang="0">
                    <a:pos x="39" y="128"/>
                  </a:cxn>
                  <a:cxn ang="0">
                    <a:pos x="21" y="168"/>
                  </a:cxn>
                  <a:cxn ang="0">
                    <a:pos x="8" y="214"/>
                  </a:cxn>
                  <a:cxn ang="0">
                    <a:pos x="0" y="269"/>
                  </a:cxn>
                </a:cxnLst>
                <a:rect l="0" t="0" r="r" b="b"/>
                <a:pathLst>
                  <a:path w="312" h="269">
                    <a:moveTo>
                      <a:pt x="0" y="269"/>
                    </a:moveTo>
                    <a:lnTo>
                      <a:pt x="0" y="265"/>
                    </a:lnTo>
                    <a:lnTo>
                      <a:pt x="0" y="256"/>
                    </a:lnTo>
                    <a:lnTo>
                      <a:pt x="2" y="239"/>
                    </a:lnTo>
                    <a:lnTo>
                      <a:pt x="4" y="219"/>
                    </a:lnTo>
                    <a:lnTo>
                      <a:pt x="7" y="196"/>
                    </a:lnTo>
                    <a:lnTo>
                      <a:pt x="13" y="170"/>
                    </a:lnTo>
                    <a:lnTo>
                      <a:pt x="21" y="143"/>
                    </a:lnTo>
                    <a:lnTo>
                      <a:pt x="34" y="115"/>
                    </a:lnTo>
                    <a:lnTo>
                      <a:pt x="50" y="89"/>
                    </a:lnTo>
                    <a:lnTo>
                      <a:pt x="71" y="64"/>
                    </a:lnTo>
                    <a:lnTo>
                      <a:pt x="95" y="41"/>
                    </a:lnTo>
                    <a:lnTo>
                      <a:pt x="125" y="23"/>
                    </a:lnTo>
                    <a:lnTo>
                      <a:pt x="162" y="9"/>
                    </a:lnTo>
                    <a:lnTo>
                      <a:pt x="205" y="1"/>
                    </a:lnTo>
                    <a:lnTo>
                      <a:pt x="255" y="0"/>
                    </a:lnTo>
                    <a:lnTo>
                      <a:pt x="312" y="6"/>
                    </a:lnTo>
                    <a:lnTo>
                      <a:pt x="309" y="6"/>
                    </a:lnTo>
                    <a:lnTo>
                      <a:pt x="300" y="5"/>
                    </a:lnTo>
                    <a:lnTo>
                      <a:pt x="285" y="3"/>
                    </a:lnTo>
                    <a:lnTo>
                      <a:pt x="268" y="3"/>
                    </a:lnTo>
                    <a:lnTo>
                      <a:pt x="245" y="5"/>
                    </a:lnTo>
                    <a:lnTo>
                      <a:pt x="221" y="6"/>
                    </a:lnTo>
                    <a:lnTo>
                      <a:pt x="194" y="13"/>
                    </a:lnTo>
                    <a:lnTo>
                      <a:pt x="167" y="21"/>
                    </a:lnTo>
                    <a:lnTo>
                      <a:pt x="138" y="33"/>
                    </a:lnTo>
                    <a:lnTo>
                      <a:pt x="111" y="49"/>
                    </a:lnTo>
                    <a:lnTo>
                      <a:pt x="84" y="69"/>
                    </a:lnTo>
                    <a:lnTo>
                      <a:pt x="60" y="95"/>
                    </a:lnTo>
                    <a:lnTo>
                      <a:pt x="39" y="128"/>
                    </a:lnTo>
                    <a:lnTo>
                      <a:pt x="21" y="168"/>
                    </a:lnTo>
                    <a:lnTo>
                      <a:pt x="8" y="214"/>
                    </a:lnTo>
                    <a:lnTo>
                      <a:pt x="0" y="269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3" name="Freeform 122">
                <a:extLst>
                  <a:ext uri="{FF2B5EF4-FFF2-40B4-BE49-F238E27FC236}">
                    <a16:creationId xmlns:a16="http://schemas.microsoft.com/office/drawing/2014/main" id="{3AA76BB2-6D93-4804-A912-A2739C0E8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6927" y="1260624"/>
                <a:ext cx="163512" cy="33020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5" y="7"/>
                  </a:cxn>
                  <a:cxn ang="0">
                    <a:pos x="8" y="25"/>
                  </a:cxn>
                  <a:cxn ang="0">
                    <a:pos x="2" y="51"/>
                  </a:cxn>
                  <a:cxn ang="0">
                    <a:pos x="0" y="84"/>
                  </a:cxn>
                  <a:cxn ang="0">
                    <a:pos x="5" y="119"/>
                  </a:cxn>
                  <a:cxn ang="0">
                    <a:pos x="21" y="152"/>
                  </a:cxn>
                  <a:cxn ang="0">
                    <a:pos x="53" y="183"/>
                  </a:cxn>
                  <a:cxn ang="0">
                    <a:pos x="103" y="208"/>
                  </a:cxn>
                  <a:cxn ang="0">
                    <a:pos x="98" y="205"/>
                  </a:cxn>
                  <a:cxn ang="0">
                    <a:pos x="84" y="196"/>
                  </a:cxn>
                  <a:cxn ang="0">
                    <a:pos x="66" y="182"/>
                  </a:cxn>
                  <a:cxn ang="0">
                    <a:pos x="47" y="158"/>
                  </a:cxn>
                  <a:cxn ang="0">
                    <a:pos x="28" y="130"/>
                  </a:cxn>
                  <a:cxn ang="0">
                    <a:pos x="15" y="94"/>
                  </a:cxn>
                  <a:cxn ang="0">
                    <a:pos x="10" y="51"/>
                  </a:cxn>
                  <a:cxn ang="0">
                    <a:pos x="18" y="0"/>
                  </a:cxn>
                </a:cxnLst>
                <a:rect l="0" t="0" r="r" b="b"/>
                <a:pathLst>
                  <a:path w="103" h="208">
                    <a:moveTo>
                      <a:pt x="18" y="0"/>
                    </a:moveTo>
                    <a:lnTo>
                      <a:pt x="15" y="7"/>
                    </a:lnTo>
                    <a:lnTo>
                      <a:pt x="8" y="25"/>
                    </a:lnTo>
                    <a:lnTo>
                      <a:pt x="2" y="51"/>
                    </a:lnTo>
                    <a:lnTo>
                      <a:pt x="0" y="84"/>
                    </a:lnTo>
                    <a:lnTo>
                      <a:pt x="5" y="119"/>
                    </a:lnTo>
                    <a:lnTo>
                      <a:pt x="21" y="152"/>
                    </a:lnTo>
                    <a:lnTo>
                      <a:pt x="53" y="183"/>
                    </a:lnTo>
                    <a:lnTo>
                      <a:pt x="103" y="208"/>
                    </a:lnTo>
                    <a:lnTo>
                      <a:pt x="98" y="205"/>
                    </a:lnTo>
                    <a:lnTo>
                      <a:pt x="84" y="196"/>
                    </a:lnTo>
                    <a:lnTo>
                      <a:pt x="66" y="182"/>
                    </a:lnTo>
                    <a:lnTo>
                      <a:pt x="47" y="158"/>
                    </a:lnTo>
                    <a:lnTo>
                      <a:pt x="28" y="130"/>
                    </a:lnTo>
                    <a:lnTo>
                      <a:pt x="15" y="94"/>
                    </a:lnTo>
                    <a:lnTo>
                      <a:pt x="10" y="5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4" name="Freeform 126">
                <a:extLst>
                  <a:ext uri="{FF2B5EF4-FFF2-40B4-BE49-F238E27FC236}">
                    <a16:creationId xmlns:a16="http://schemas.microsoft.com/office/drawing/2014/main" id="{0E75F87A-4446-4517-AD36-A7A15F73CF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12065" y="1320949"/>
                <a:ext cx="231775" cy="141287"/>
              </a:xfrm>
              <a:custGeom>
                <a:avLst/>
                <a:gdLst/>
                <a:ahLst/>
                <a:cxnLst>
                  <a:cxn ang="0">
                    <a:pos x="136" y="59"/>
                  </a:cxn>
                  <a:cxn ang="0">
                    <a:pos x="125" y="71"/>
                  </a:cxn>
                  <a:cxn ang="0">
                    <a:pos x="107" y="79"/>
                  </a:cxn>
                  <a:cxn ang="0">
                    <a:pos x="82" y="82"/>
                  </a:cxn>
                  <a:cxn ang="0">
                    <a:pos x="56" y="79"/>
                  </a:cxn>
                  <a:cxn ang="0">
                    <a:pos x="32" y="71"/>
                  </a:cxn>
                  <a:cxn ang="0">
                    <a:pos x="16" y="59"/>
                  </a:cxn>
                  <a:cxn ang="0">
                    <a:pos x="7" y="44"/>
                  </a:cxn>
                  <a:cxn ang="0">
                    <a:pos x="10" y="30"/>
                  </a:cxn>
                  <a:cxn ang="0">
                    <a:pos x="21" y="18"/>
                  </a:cxn>
                  <a:cxn ang="0">
                    <a:pos x="39" y="10"/>
                  </a:cxn>
                  <a:cxn ang="0">
                    <a:pos x="64" y="7"/>
                  </a:cxn>
                  <a:cxn ang="0">
                    <a:pos x="90" y="10"/>
                  </a:cxn>
                  <a:cxn ang="0">
                    <a:pos x="114" y="18"/>
                  </a:cxn>
                  <a:cxn ang="0">
                    <a:pos x="130" y="30"/>
                  </a:cxn>
                  <a:cxn ang="0">
                    <a:pos x="139" y="44"/>
                  </a:cxn>
                  <a:cxn ang="0">
                    <a:pos x="77" y="2"/>
                  </a:cxn>
                  <a:cxn ang="0">
                    <a:pos x="48" y="2"/>
                  </a:cxn>
                  <a:cxn ang="0">
                    <a:pos x="24" y="8"/>
                  </a:cxn>
                  <a:cxn ang="0">
                    <a:pos x="8" y="20"/>
                  </a:cxn>
                  <a:cxn ang="0">
                    <a:pos x="0" y="36"/>
                  </a:cxn>
                  <a:cxn ang="0">
                    <a:pos x="3" y="54"/>
                  </a:cxn>
                  <a:cxn ang="0">
                    <a:pos x="18" y="69"/>
                  </a:cxn>
                  <a:cxn ang="0">
                    <a:pos x="40" y="81"/>
                  </a:cxn>
                  <a:cxn ang="0">
                    <a:pos x="67" y="87"/>
                  </a:cxn>
                  <a:cxn ang="0">
                    <a:pos x="96" y="87"/>
                  </a:cxn>
                  <a:cxn ang="0">
                    <a:pos x="120" y="81"/>
                  </a:cxn>
                  <a:cxn ang="0">
                    <a:pos x="138" y="69"/>
                  </a:cxn>
                  <a:cxn ang="0">
                    <a:pos x="146" y="53"/>
                  </a:cxn>
                  <a:cxn ang="0">
                    <a:pos x="141" y="35"/>
                  </a:cxn>
                  <a:cxn ang="0">
                    <a:pos x="127" y="20"/>
                  </a:cxn>
                  <a:cxn ang="0">
                    <a:pos x="104" y="8"/>
                  </a:cxn>
                  <a:cxn ang="0">
                    <a:pos x="77" y="2"/>
                  </a:cxn>
                </a:cxnLst>
                <a:rect l="0" t="0" r="r" b="b"/>
                <a:pathLst>
                  <a:path w="146" h="89">
                    <a:moveTo>
                      <a:pt x="139" y="51"/>
                    </a:moveTo>
                    <a:lnTo>
                      <a:pt x="136" y="59"/>
                    </a:lnTo>
                    <a:lnTo>
                      <a:pt x="133" y="66"/>
                    </a:lnTo>
                    <a:lnTo>
                      <a:pt x="125" y="71"/>
                    </a:lnTo>
                    <a:lnTo>
                      <a:pt x="117" y="76"/>
                    </a:lnTo>
                    <a:lnTo>
                      <a:pt x="107" y="79"/>
                    </a:lnTo>
                    <a:lnTo>
                      <a:pt x="95" y="82"/>
                    </a:lnTo>
                    <a:lnTo>
                      <a:pt x="82" y="82"/>
                    </a:lnTo>
                    <a:lnTo>
                      <a:pt x="69" y="82"/>
                    </a:lnTo>
                    <a:lnTo>
                      <a:pt x="56" y="79"/>
                    </a:lnTo>
                    <a:lnTo>
                      <a:pt x="43" y="76"/>
                    </a:lnTo>
                    <a:lnTo>
                      <a:pt x="32" y="71"/>
                    </a:lnTo>
                    <a:lnTo>
                      <a:pt x="24" y="66"/>
                    </a:lnTo>
                    <a:lnTo>
                      <a:pt x="16" y="59"/>
                    </a:lnTo>
                    <a:lnTo>
                      <a:pt x="10" y="53"/>
                    </a:lnTo>
                    <a:lnTo>
                      <a:pt x="7" y="44"/>
                    </a:lnTo>
                    <a:lnTo>
                      <a:pt x="7" y="38"/>
                    </a:lnTo>
                    <a:lnTo>
                      <a:pt x="10" y="30"/>
                    </a:lnTo>
                    <a:lnTo>
                      <a:pt x="13" y="23"/>
                    </a:lnTo>
                    <a:lnTo>
                      <a:pt x="21" y="18"/>
                    </a:lnTo>
                    <a:lnTo>
                      <a:pt x="29" y="13"/>
                    </a:lnTo>
                    <a:lnTo>
                      <a:pt x="39" y="10"/>
                    </a:lnTo>
                    <a:lnTo>
                      <a:pt x="51" y="8"/>
                    </a:lnTo>
                    <a:lnTo>
                      <a:pt x="64" y="7"/>
                    </a:lnTo>
                    <a:lnTo>
                      <a:pt x="77" y="8"/>
                    </a:lnTo>
                    <a:lnTo>
                      <a:pt x="90" y="10"/>
                    </a:lnTo>
                    <a:lnTo>
                      <a:pt x="103" y="13"/>
                    </a:lnTo>
                    <a:lnTo>
                      <a:pt x="114" y="18"/>
                    </a:lnTo>
                    <a:lnTo>
                      <a:pt x="123" y="23"/>
                    </a:lnTo>
                    <a:lnTo>
                      <a:pt x="130" y="30"/>
                    </a:lnTo>
                    <a:lnTo>
                      <a:pt x="136" y="36"/>
                    </a:lnTo>
                    <a:lnTo>
                      <a:pt x="139" y="44"/>
                    </a:lnTo>
                    <a:lnTo>
                      <a:pt x="139" y="51"/>
                    </a:lnTo>
                    <a:close/>
                    <a:moveTo>
                      <a:pt x="77" y="2"/>
                    </a:moveTo>
                    <a:lnTo>
                      <a:pt x="63" y="0"/>
                    </a:lnTo>
                    <a:lnTo>
                      <a:pt x="48" y="2"/>
                    </a:lnTo>
                    <a:lnTo>
                      <a:pt x="35" y="5"/>
                    </a:lnTo>
                    <a:lnTo>
                      <a:pt x="24" y="8"/>
                    </a:lnTo>
                    <a:lnTo>
                      <a:pt x="15" y="13"/>
                    </a:lnTo>
                    <a:lnTo>
                      <a:pt x="8" y="20"/>
                    </a:lnTo>
                    <a:lnTo>
                      <a:pt x="3" y="28"/>
                    </a:lnTo>
                    <a:lnTo>
                      <a:pt x="0" y="36"/>
                    </a:lnTo>
                    <a:lnTo>
                      <a:pt x="0" y="46"/>
                    </a:lnTo>
                    <a:lnTo>
                      <a:pt x="3" y="54"/>
                    </a:lnTo>
                    <a:lnTo>
                      <a:pt x="10" y="63"/>
                    </a:lnTo>
                    <a:lnTo>
                      <a:pt x="18" y="69"/>
                    </a:lnTo>
                    <a:lnTo>
                      <a:pt x="27" y="76"/>
                    </a:lnTo>
                    <a:lnTo>
                      <a:pt x="40" y="81"/>
                    </a:lnTo>
                    <a:lnTo>
                      <a:pt x="53" y="86"/>
                    </a:lnTo>
                    <a:lnTo>
                      <a:pt x="67" y="87"/>
                    </a:lnTo>
                    <a:lnTo>
                      <a:pt x="82" y="89"/>
                    </a:lnTo>
                    <a:lnTo>
                      <a:pt x="96" y="87"/>
                    </a:lnTo>
                    <a:lnTo>
                      <a:pt x="109" y="84"/>
                    </a:lnTo>
                    <a:lnTo>
                      <a:pt x="120" y="81"/>
                    </a:lnTo>
                    <a:lnTo>
                      <a:pt x="130" y="76"/>
                    </a:lnTo>
                    <a:lnTo>
                      <a:pt x="138" y="69"/>
                    </a:lnTo>
                    <a:lnTo>
                      <a:pt x="143" y="61"/>
                    </a:lnTo>
                    <a:lnTo>
                      <a:pt x="146" y="53"/>
                    </a:lnTo>
                    <a:lnTo>
                      <a:pt x="144" y="43"/>
                    </a:lnTo>
                    <a:lnTo>
                      <a:pt x="141" y="35"/>
                    </a:lnTo>
                    <a:lnTo>
                      <a:pt x="135" y="26"/>
                    </a:lnTo>
                    <a:lnTo>
                      <a:pt x="127" y="20"/>
                    </a:lnTo>
                    <a:lnTo>
                      <a:pt x="117" y="13"/>
                    </a:lnTo>
                    <a:lnTo>
                      <a:pt x="104" y="8"/>
                    </a:lnTo>
                    <a:lnTo>
                      <a:pt x="91" y="3"/>
                    </a:lnTo>
                    <a:lnTo>
                      <a:pt x="77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5" name="Freeform 127">
                <a:extLst>
                  <a:ext uri="{FF2B5EF4-FFF2-40B4-BE49-F238E27FC236}">
                    <a16:creationId xmlns:a16="http://schemas.microsoft.com/office/drawing/2014/main" id="{0E696395-BC26-4F94-8D64-9984211132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39090" y="1354287"/>
                <a:ext cx="215900" cy="131762"/>
              </a:xfrm>
              <a:custGeom>
                <a:avLst/>
                <a:gdLst/>
                <a:ahLst/>
                <a:cxnLst>
                  <a:cxn ang="0">
                    <a:pos x="128" y="53"/>
                  </a:cxn>
                  <a:cxn ang="0">
                    <a:pos x="117" y="65"/>
                  </a:cxn>
                  <a:cxn ang="0">
                    <a:pos x="101" y="73"/>
                  </a:cxn>
                  <a:cxn ang="0">
                    <a:pos x="79" y="76"/>
                  </a:cxn>
                  <a:cxn ang="0">
                    <a:pos x="53" y="75"/>
                  </a:cxn>
                  <a:cxn ang="0">
                    <a:pos x="31" y="66"/>
                  </a:cxn>
                  <a:cxn ang="0">
                    <a:pos x="15" y="57"/>
                  </a:cxn>
                  <a:cxn ang="0">
                    <a:pos x="7" y="43"/>
                  </a:cxn>
                  <a:cxn ang="0">
                    <a:pos x="8" y="30"/>
                  </a:cxn>
                  <a:cxn ang="0">
                    <a:pos x="20" y="19"/>
                  </a:cxn>
                  <a:cxn ang="0">
                    <a:pos x="36" y="10"/>
                  </a:cxn>
                  <a:cxn ang="0">
                    <a:pos x="58" y="7"/>
                  </a:cxn>
                  <a:cxn ang="0">
                    <a:pos x="84" y="9"/>
                  </a:cxn>
                  <a:cxn ang="0">
                    <a:pos x="106" y="17"/>
                  </a:cxn>
                  <a:cxn ang="0">
                    <a:pos x="122" y="27"/>
                  </a:cxn>
                  <a:cxn ang="0">
                    <a:pos x="130" y="40"/>
                  </a:cxn>
                  <a:cxn ang="0">
                    <a:pos x="72" y="0"/>
                  </a:cxn>
                  <a:cxn ang="0">
                    <a:pos x="45" y="2"/>
                  </a:cxn>
                  <a:cxn ang="0">
                    <a:pos x="23" y="9"/>
                  </a:cxn>
                  <a:cxn ang="0">
                    <a:pos x="7" y="20"/>
                  </a:cxn>
                  <a:cxn ang="0">
                    <a:pos x="0" y="35"/>
                  </a:cxn>
                  <a:cxn ang="0">
                    <a:pos x="5" y="52"/>
                  </a:cxn>
                  <a:cxn ang="0">
                    <a:pos x="18" y="66"/>
                  </a:cxn>
                  <a:cxn ang="0">
                    <a:pos x="39" y="78"/>
                  </a:cxn>
                  <a:cxn ang="0">
                    <a:pos x="64" y="83"/>
                  </a:cxn>
                  <a:cxn ang="0">
                    <a:pos x="92" y="81"/>
                  </a:cxn>
                  <a:cxn ang="0">
                    <a:pos x="114" y="75"/>
                  </a:cxn>
                  <a:cxn ang="0">
                    <a:pos x="130" y="63"/>
                  </a:cxn>
                  <a:cxn ang="0">
                    <a:pos x="136" y="48"/>
                  </a:cxn>
                  <a:cxn ang="0">
                    <a:pos x="132" y="32"/>
                  </a:cxn>
                  <a:cxn ang="0">
                    <a:pos x="119" y="17"/>
                  </a:cxn>
                  <a:cxn ang="0">
                    <a:pos x="98" y="5"/>
                  </a:cxn>
                  <a:cxn ang="0">
                    <a:pos x="72" y="0"/>
                  </a:cxn>
                </a:cxnLst>
                <a:rect l="0" t="0" r="r" b="b"/>
                <a:pathLst>
                  <a:path w="136" h="83">
                    <a:moveTo>
                      <a:pt x="130" y="47"/>
                    </a:moveTo>
                    <a:lnTo>
                      <a:pt x="128" y="53"/>
                    </a:lnTo>
                    <a:lnTo>
                      <a:pt x="124" y="60"/>
                    </a:lnTo>
                    <a:lnTo>
                      <a:pt x="117" y="65"/>
                    </a:lnTo>
                    <a:lnTo>
                      <a:pt x="111" y="70"/>
                    </a:lnTo>
                    <a:lnTo>
                      <a:pt x="101" y="73"/>
                    </a:lnTo>
                    <a:lnTo>
                      <a:pt x="90" y="76"/>
                    </a:lnTo>
                    <a:lnTo>
                      <a:pt x="79" y="76"/>
                    </a:lnTo>
                    <a:lnTo>
                      <a:pt x="66" y="76"/>
                    </a:lnTo>
                    <a:lnTo>
                      <a:pt x="53" y="75"/>
                    </a:lnTo>
                    <a:lnTo>
                      <a:pt x="42" y="71"/>
                    </a:lnTo>
                    <a:lnTo>
                      <a:pt x="31" y="66"/>
                    </a:lnTo>
                    <a:lnTo>
                      <a:pt x="23" y="61"/>
                    </a:lnTo>
                    <a:lnTo>
                      <a:pt x="15" y="57"/>
                    </a:lnTo>
                    <a:lnTo>
                      <a:pt x="10" y="50"/>
                    </a:lnTo>
                    <a:lnTo>
                      <a:pt x="7" y="43"/>
                    </a:lnTo>
                    <a:lnTo>
                      <a:pt x="7" y="37"/>
                    </a:lnTo>
                    <a:lnTo>
                      <a:pt x="8" y="30"/>
                    </a:lnTo>
                    <a:lnTo>
                      <a:pt x="13" y="23"/>
                    </a:lnTo>
                    <a:lnTo>
                      <a:pt x="20" y="19"/>
                    </a:lnTo>
                    <a:lnTo>
                      <a:pt x="28" y="14"/>
                    </a:lnTo>
                    <a:lnTo>
                      <a:pt x="36" y="10"/>
                    </a:lnTo>
                    <a:lnTo>
                      <a:pt x="47" y="7"/>
                    </a:lnTo>
                    <a:lnTo>
                      <a:pt x="58" y="7"/>
                    </a:lnTo>
                    <a:lnTo>
                      <a:pt x="71" y="7"/>
                    </a:lnTo>
                    <a:lnTo>
                      <a:pt x="84" y="9"/>
                    </a:lnTo>
                    <a:lnTo>
                      <a:pt x="95" y="12"/>
                    </a:lnTo>
                    <a:lnTo>
                      <a:pt x="106" y="17"/>
                    </a:lnTo>
                    <a:lnTo>
                      <a:pt x="114" y="22"/>
                    </a:lnTo>
                    <a:lnTo>
                      <a:pt x="122" y="27"/>
                    </a:lnTo>
                    <a:lnTo>
                      <a:pt x="127" y="33"/>
                    </a:lnTo>
                    <a:lnTo>
                      <a:pt x="130" y="40"/>
                    </a:lnTo>
                    <a:lnTo>
                      <a:pt x="130" y="47"/>
                    </a:lnTo>
                    <a:close/>
                    <a:moveTo>
                      <a:pt x="72" y="0"/>
                    </a:moveTo>
                    <a:lnTo>
                      <a:pt x="58" y="0"/>
                    </a:lnTo>
                    <a:lnTo>
                      <a:pt x="45" y="2"/>
                    </a:lnTo>
                    <a:lnTo>
                      <a:pt x="32" y="4"/>
                    </a:lnTo>
                    <a:lnTo>
                      <a:pt x="23" y="9"/>
                    </a:lnTo>
                    <a:lnTo>
                      <a:pt x="13" y="14"/>
                    </a:lnTo>
                    <a:lnTo>
                      <a:pt x="7" y="20"/>
                    </a:lnTo>
                    <a:lnTo>
                      <a:pt x="2" y="27"/>
                    </a:lnTo>
                    <a:lnTo>
                      <a:pt x="0" y="35"/>
                    </a:lnTo>
                    <a:lnTo>
                      <a:pt x="0" y="43"/>
                    </a:lnTo>
                    <a:lnTo>
                      <a:pt x="5" y="52"/>
                    </a:lnTo>
                    <a:lnTo>
                      <a:pt x="10" y="60"/>
                    </a:lnTo>
                    <a:lnTo>
                      <a:pt x="18" y="66"/>
                    </a:lnTo>
                    <a:lnTo>
                      <a:pt x="28" y="73"/>
                    </a:lnTo>
                    <a:lnTo>
                      <a:pt x="39" y="78"/>
                    </a:lnTo>
                    <a:lnTo>
                      <a:pt x="52" y="81"/>
                    </a:lnTo>
                    <a:lnTo>
                      <a:pt x="64" y="83"/>
                    </a:lnTo>
                    <a:lnTo>
                      <a:pt x="79" y="83"/>
                    </a:lnTo>
                    <a:lnTo>
                      <a:pt x="92" y="81"/>
                    </a:lnTo>
                    <a:lnTo>
                      <a:pt x="104" y="80"/>
                    </a:lnTo>
                    <a:lnTo>
                      <a:pt x="114" y="75"/>
                    </a:lnTo>
                    <a:lnTo>
                      <a:pt x="124" y="70"/>
                    </a:lnTo>
                    <a:lnTo>
                      <a:pt x="130" y="63"/>
                    </a:lnTo>
                    <a:lnTo>
                      <a:pt x="135" y="57"/>
                    </a:lnTo>
                    <a:lnTo>
                      <a:pt x="136" y="48"/>
                    </a:lnTo>
                    <a:lnTo>
                      <a:pt x="136" y="40"/>
                    </a:lnTo>
                    <a:lnTo>
                      <a:pt x="132" y="32"/>
                    </a:lnTo>
                    <a:lnTo>
                      <a:pt x="127" y="23"/>
                    </a:lnTo>
                    <a:lnTo>
                      <a:pt x="119" y="17"/>
                    </a:lnTo>
                    <a:lnTo>
                      <a:pt x="109" y="10"/>
                    </a:lnTo>
                    <a:lnTo>
                      <a:pt x="98" y="5"/>
                    </a:lnTo>
                    <a:lnTo>
                      <a:pt x="85" y="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6" name="Freeform 128">
                <a:extLst>
                  <a:ext uri="{FF2B5EF4-FFF2-40B4-BE49-F238E27FC236}">
                    <a16:creationId xmlns:a16="http://schemas.microsoft.com/office/drawing/2014/main" id="{72B13BD7-93D7-45E1-BBDA-F34CEA7A7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6377" y="1386037"/>
                <a:ext cx="123825" cy="42862"/>
              </a:xfrm>
              <a:custGeom>
                <a:avLst/>
                <a:gdLst/>
                <a:ahLst/>
                <a:cxnLst>
                  <a:cxn ang="0">
                    <a:pos x="4" y="25"/>
                  </a:cxn>
                  <a:cxn ang="0">
                    <a:pos x="4" y="25"/>
                  </a:cxn>
                  <a:cxn ang="0">
                    <a:pos x="8" y="22"/>
                  </a:cxn>
                  <a:cxn ang="0">
                    <a:pos x="16" y="15"/>
                  </a:cxn>
                  <a:cxn ang="0">
                    <a:pos x="27" y="8"/>
                  </a:cxn>
                  <a:cxn ang="0">
                    <a:pos x="41" y="7"/>
                  </a:cxn>
                  <a:cxn ang="0">
                    <a:pos x="49" y="8"/>
                  </a:cxn>
                  <a:cxn ang="0">
                    <a:pos x="57" y="12"/>
                  </a:cxn>
                  <a:cxn ang="0">
                    <a:pos x="65" y="17"/>
                  </a:cxn>
                  <a:cxn ang="0">
                    <a:pos x="71" y="27"/>
                  </a:cxn>
                  <a:cxn ang="0">
                    <a:pos x="78" y="25"/>
                  </a:cxn>
                  <a:cxn ang="0">
                    <a:pos x="70" y="15"/>
                  </a:cxn>
                  <a:cxn ang="0">
                    <a:pos x="62" y="7"/>
                  </a:cxn>
                  <a:cxn ang="0">
                    <a:pos x="52" y="2"/>
                  </a:cxn>
                  <a:cxn ang="0">
                    <a:pos x="43" y="0"/>
                  </a:cxn>
                  <a:cxn ang="0">
                    <a:pos x="27" y="2"/>
                  </a:cxn>
                  <a:cxn ang="0">
                    <a:pos x="14" y="8"/>
                  </a:cxn>
                  <a:cxn ang="0">
                    <a:pos x="4" y="17"/>
                  </a:cxn>
                  <a:cxn ang="0">
                    <a:pos x="0" y="20"/>
                  </a:cxn>
                  <a:cxn ang="0">
                    <a:pos x="4" y="25"/>
                  </a:cxn>
                </a:cxnLst>
                <a:rect l="0" t="0" r="r" b="b"/>
                <a:pathLst>
                  <a:path w="78" h="27">
                    <a:moveTo>
                      <a:pt x="4" y="25"/>
                    </a:moveTo>
                    <a:lnTo>
                      <a:pt x="4" y="25"/>
                    </a:lnTo>
                    <a:lnTo>
                      <a:pt x="8" y="22"/>
                    </a:lnTo>
                    <a:lnTo>
                      <a:pt x="16" y="15"/>
                    </a:lnTo>
                    <a:lnTo>
                      <a:pt x="27" y="8"/>
                    </a:lnTo>
                    <a:lnTo>
                      <a:pt x="41" y="7"/>
                    </a:lnTo>
                    <a:lnTo>
                      <a:pt x="49" y="8"/>
                    </a:lnTo>
                    <a:lnTo>
                      <a:pt x="57" y="12"/>
                    </a:lnTo>
                    <a:lnTo>
                      <a:pt x="65" y="17"/>
                    </a:lnTo>
                    <a:lnTo>
                      <a:pt x="71" y="27"/>
                    </a:lnTo>
                    <a:lnTo>
                      <a:pt x="78" y="25"/>
                    </a:lnTo>
                    <a:lnTo>
                      <a:pt x="70" y="15"/>
                    </a:lnTo>
                    <a:lnTo>
                      <a:pt x="62" y="7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27" y="2"/>
                    </a:lnTo>
                    <a:lnTo>
                      <a:pt x="14" y="8"/>
                    </a:lnTo>
                    <a:lnTo>
                      <a:pt x="4" y="17"/>
                    </a:lnTo>
                    <a:lnTo>
                      <a:pt x="0" y="20"/>
                    </a:lnTo>
                    <a:lnTo>
                      <a:pt x="4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107" name="Freeform 129">
                <a:extLst>
                  <a:ext uri="{FF2B5EF4-FFF2-40B4-BE49-F238E27FC236}">
                    <a16:creationId xmlns:a16="http://schemas.microsoft.com/office/drawing/2014/main" id="{585AF804-F79D-4694-A47C-2327F08720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3627" y="1203474"/>
                <a:ext cx="211137" cy="16986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28" y="107"/>
                  </a:cxn>
                  <a:cxn ang="0">
                    <a:pos x="133" y="100"/>
                  </a:cxn>
                  <a:cxn ang="0">
                    <a:pos x="5" y="0"/>
                  </a:cxn>
                  <a:cxn ang="0">
                    <a:pos x="0" y="5"/>
                  </a:cxn>
                </a:cxnLst>
                <a:rect l="0" t="0" r="r" b="b"/>
                <a:pathLst>
                  <a:path w="133" h="107">
                    <a:moveTo>
                      <a:pt x="0" y="5"/>
                    </a:moveTo>
                    <a:lnTo>
                      <a:pt x="128" y="107"/>
                    </a:lnTo>
                    <a:lnTo>
                      <a:pt x="133" y="10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</p:grpSp>
        <p:sp>
          <p:nvSpPr>
            <p:cNvPr id="73" name="Freeform 16">
              <a:extLst>
                <a:ext uri="{FF2B5EF4-FFF2-40B4-BE49-F238E27FC236}">
                  <a16:creationId xmlns:a16="http://schemas.microsoft.com/office/drawing/2014/main" id="{3D532A0D-AA31-40D2-80F5-A4497D45B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723" y="3333751"/>
              <a:ext cx="741363" cy="779463"/>
            </a:xfrm>
            <a:custGeom>
              <a:avLst/>
              <a:gdLst/>
              <a:ahLst/>
              <a:cxnLst>
                <a:cxn ang="0">
                  <a:pos x="142" y="11"/>
                </a:cxn>
                <a:cxn ang="0">
                  <a:pos x="142" y="11"/>
                </a:cxn>
                <a:cxn ang="0">
                  <a:pos x="159" y="22"/>
                </a:cxn>
                <a:cxn ang="0">
                  <a:pos x="188" y="33"/>
                </a:cxn>
                <a:cxn ang="0">
                  <a:pos x="216" y="39"/>
                </a:cxn>
                <a:cxn ang="0">
                  <a:pos x="250" y="44"/>
                </a:cxn>
                <a:cxn ang="0">
                  <a:pos x="290" y="39"/>
                </a:cxn>
                <a:cxn ang="0">
                  <a:pos x="330" y="28"/>
                </a:cxn>
                <a:cxn ang="0">
                  <a:pos x="370" y="0"/>
                </a:cxn>
                <a:cxn ang="0">
                  <a:pos x="370" y="0"/>
                </a:cxn>
                <a:cxn ang="0">
                  <a:pos x="387" y="0"/>
                </a:cxn>
                <a:cxn ang="0">
                  <a:pos x="398" y="11"/>
                </a:cxn>
                <a:cxn ang="0">
                  <a:pos x="404" y="22"/>
                </a:cxn>
                <a:cxn ang="0">
                  <a:pos x="404" y="22"/>
                </a:cxn>
                <a:cxn ang="0">
                  <a:pos x="438" y="117"/>
                </a:cxn>
                <a:cxn ang="0">
                  <a:pos x="461" y="178"/>
                </a:cxn>
                <a:cxn ang="0">
                  <a:pos x="467" y="201"/>
                </a:cxn>
                <a:cxn ang="0">
                  <a:pos x="467" y="218"/>
                </a:cxn>
                <a:cxn ang="0">
                  <a:pos x="467" y="218"/>
                </a:cxn>
                <a:cxn ang="0">
                  <a:pos x="444" y="262"/>
                </a:cxn>
                <a:cxn ang="0">
                  <a:pos x="398" y="340"/>
                </a:cxn>
                <a:cxn ang="0">
                  <a:pos x="330" y="441"/>
                </a:cxn>
                <a:cxn ang="0">
                  <a:pos x="330" y="441"/>
                </a:cxn>
                <a:cxn ang="0">
                  <a:pos x="296" y="469"/>
                </a:cxn>
                <a:cxn ang="0">
                  <a:pos x="273" y="486"/>
                </a:cxn>
                <a:cxn ang="0">
                  <a:pos x="262" y="491"/>
                </a:cxn>
                <a:cxn ang="0">
                  <a:pos x="250" y="491"/>
                </a:cxn>
                <a:cxn ang="0">
                  <a:pos x="250" y="491"/>
                </a:cxn>
                <a:cxn ang="0">
                  <a:pos x="205" y="463"/>
                </a:cxn>
                <a:cxn ang="0">
                  <a:pos x="119" y="402"/>
                </a:cxn>
                <a:cxn ang="0">
                  <a:pos x="0" y="313"/>
                </a:cxn>
                <a:cxn ang="0">
                  <a:pos x="142" y="11"/>
                </a:cxn>
              </a:cxnLst>
              <a:rect l="0" t="0" r="r" b="b"/>
              <a:pathLst>
                <a:path w="467" h="491">
                  <a:moveTo>
                    <a:pt x="142" y="11"/>
                  </a:moveTo>
                  <a:lnTo>
                    <a:pt x="142" y="11"/>
                  </a:lnTo>
                  <a:lnTo>
                    <a:pt x="159" y="22"/>
                  </a:lnTo>
                  <a:lnTo>
                    <a:pt x="188" y="33"/>
                  </a:lnTo>
                  <a:lnTo>
                    <a:pt x="216" y="39"/>
                  </a:lnTo>
                  <a:lnTo>
                    <a:pt x="250" y="44"/>
                  </a:lnTo>
                  <a:lnTo>
                    <a:pt x="290" y="39"/>
                  </a:lnTo>
                  <a:lnTo>
                    <a:pt x="330" y="28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387" y="0"/>
                  </a:lnTo>
                  <a:lnTo>
                    <a:pt x="398" y="11"/>
                  </a:lnTo>
                  <a:lnTo>
                    <a:pt x="404" y="22"/>
                  </a:lnTo>
                  <a:lnTo>
                    <a:pt x="404" y="22"/>
                  </a:lnTo>
                  <a:lnTo>
                    <a:pt x="438" y="117"/>
                  </a:lnTo>
                  <a:lnTo>
                    <a:pt x="461" y="178"/>
                  </a:lnTo>
                  <a:lnTo>
                    <a:pt x="467" y="201"/>
                  </a:lnTo>
                  <a:lnTo>
                    <a:pt x="467" y="218"/>
                  </a:lnTo>
                  <a:lnTo>
                    <a:pt x="467" y="218"/>
                  </a:lnTo>
                  <a:lnTo>
                    <a:pt x="444" y="262"/>
                  </a:lnTo>
                  <a:lnTo>
                    <a:pt x="398" y="340"/>
                  </a:lnTo>
                  <a:lnTo>
                    <a:pt x="330" y="441"/>
                  </a:lnTo>
                  <a:lnTo>
                    <a:pt x="330" y="441"/>
                  </a:lnTo>
                  <a:lnTo>
                    <a:pt x="296" y="469"/>
                  </a:lnTo>
                  <a:lnTo>
                    <a:pt x="273" y="486"/>
                  </a:lnTo>
                  <a:lnTo>
                    <a:pt x="262" y="491"/>
                  </a:lnTo>
                  <a:lnTo>
                    <a:pt x="250" y="491"/>
                  </a:lnTo>
                  <a:lnTo>
                    <a:pt x="250" y="491"/>
                  </a:lnTo>
                  <a:lnTo>
                    <a:pt x="205" y="463"/>
                  </a:lnTo>
                  <a:lnTo>
                    <a:pt x="119" y="402"/>
                  </a:lnTo>
                  <a:lnTo>
                    <a:pt x="0" y="313"/>
                  </a:lnTo>
                  <a:lnTo>
                    <a:pt x="14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" name="Freeform 29">
              <a:extLst>
                <a:ext uri="{FF2B5EF4-FFF2-40B4-BE49-F238E27FC236}">
                  <a16:creationId xmlns:a16="http://schemas.microsoft.com/office/drawing/2014/main" id="{0D55EB6E-2DDC-45FC-9138-6FD48B87B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5036" y="3422651"/>
              <a:ext cx="822325" cy="1560513"/>
            </a:xfrm>
            <a:custGeom>
              <a:avLst/>
              <a:gdLst/>
              <a:ahLst/>
              <a:cxnLst>
                <a:cxn ang="0">
                  <a:pos x="23" y="983"/>
                </a:cxn>
                <a:cxn ang="0">
                  <a:pos x="0" y="921"/>
                </a:cxn>
                <a:cxn ang="0">
                  <a:pos x="0" y="865"/>
                </a:cxn>
                <a:cxn ang="0">
                  <a:pos x="11" y="810"/>
                </a:cxn>
                <a:cxn ang="0">
                  <a:pos x="45" y="759"/>
                </a:cxn>
                <a:cxn ang="0">
                  <a:pos x="114" y="653"/>
                </a:cxn>
                <a:cxn ang="0">
                  <a:pos x="148" y="603"/>
                </a:cxn>
                <a:cxn ang="0">
                  <a:pos x="216" y="452"/>
                </a:cxn>
                <a:cxn ang="0">
                  <a:pos x="262" y="346"/>
                </a:cxn>
                <a:cxn ang="0">
                  <a:pos x="267" y="273"/>
                </a:cxn>
                <a:cxn ang="0">
                  <a:pos x="273" y="245"/>
                </a:cxn>
                <a:cxn ang="0">
                  <a:pos x="296" y="189"/>
                </a:cxn>
                <a:cxn ang="0">
                  <a:pos x="290" y="156"/>
                </a:cxn>
                <a:cxn ang="0">
                  <a:pos x="273" y="95"/>
                </a:cxn>
                <a:cxn ang="0">
                  <a:pos x="273" y="83"/>
                </a:cxn>
                <a:cxn ang="0">
                  <a:pos x="290" y="83"/>
                </a:cxn>
                <a:cxn ang="0">
                  <a:pos x="302" y="95"/>
                </a:cxn>
                <a:cxn ang="0">
                  <a:pos x="319" y="134"/>
                </a:cxn>
                <a:cxn ang="0">
                  <a:pos x="359" y="195"/>
                </a:cxn>
                <a:cxn ang="0">
                  <a:pos x="381" y="167"/>
                </a:cxn>
                <a:cxn ang="0">
                  <a:pos x="421" y="83"/>
                </a:cxn>
                <a:cxn ang="0">
                  <a:pos x="450" y="16"/>
                </a:cxn>
                <a:cxn ang="0">
                  <a:pos x="455" y="0"/>
                </a:cxn>
                <a:cxn ang="0">
                  <a:pos x="455" y="72"/>
                </a:cxn>
                <a:cxn ang="0">
                  <a:pos x="455" y="134"/>
                </a:cxn>
                <a:cxn ang="0">
                  <a:pos x="444" y="150"/>
                </a:cxn>
                <a:cxn ang="0">
                  <a:pos x="421" y="178"/>
                </a:cxn>
                <a:cxn ang="0">
                  <a:pos x="467" y="122"/>
                </a:cxn>
                <a:cxn ang="0">
                  <a:pos x="490" y="106"/>
                </a:cxn>
                <a:cxn ang="0">
                  <a:pos x="518" y="95"/>
                </a:cxn>
                <a:cxn ang="0">
                  <a:pos x="478" y="139"/>
                </a:cxn>
                <a:cxn ang="0">
                  <a:pos x="467" y="167"/>
                </a:cxn>
                <a:cxn ang="0">
                  <a:pos x="444" y="206"/>
                </a:cxn>
                <a:cxn ang="0">
                  <a:pos x="393" y="251"/>
                </a:cxn>
                <a:cxn ang="0">
                  <a:pos x="347" y="307"/>
                </a:cxn>
                <a:cxn ang="0">
                  <a:pos x="319" y="346"/>
                </a:cxn>
                <a:cxn ang="0">
                  <a:pos x="262" y="519"/>
                </a:cxn>
                <a:cxn ang="0">
                  <a:pos x="239" y="608"/>
                </a:cxn>
                <a:cxn ang="0">
                  <a:pos x="210" y="748"/>
                </a:cxn>
                <a:cxn ang="0">
                  <a:pos x="159" y="860"/>
                </a:cxn>
                <a:cxn ang="0">
                  <a:pos x="119" y="910"/>
                </a:cxn>
                <a:cxn ang="0">
                  <a:pos x="51" y="960"/>
                </a:cxn>
                <a:cxn ang="0">
                  <a:pos x="40" y="977"/>
                </a:cxn>
                <a:cxn ang="0">
                  <a:pos x="23" y="983"/>
                </a:cxn>
                <a:cxn ang="0">
                  <a:pos x="23" y="983"/>
                </a:cxn>
              </a:cxnLst>
              <a:rect l="0" t="0" r="r" b="b"/>
              <a:pathLst>
                <a:path w="518" h="983">
                  <a:moveTo>
                    <a:pt x="23" y="983"/>
                  </a:moveTo>
                  <a:lnTo>
                    <a:pt x="23" y="983"/>
                  </a:lnTo>
                  <a:lnTo>
                    <a:pt x="11" y="966"/>
                  </a:lnTo>
                  <a:lnTo>
                    <a:pt x="0" y="921"/>
                  </a:lnTo>
                  <a:lnTo>
                    <a:pt x="0" y="893"/>
                  </a:lnTo>
                  <a:lnTo>
                    <a:pt x="0" y="865"/>
                  </a:lnTo>
                  <a:lnTo>
                    <a:pt x="5" y="837"/>
                  </a:lnTo>
                  <a:lnTo>
                    <a:pt x="11" y="810"/>
                  </a:lnTo>
                  <a:lnTo>
                    <a:pt x="11" y="810"/>
                  </a:lnTo>
                  <a:lnTo>
                    <a:pt x="45" y="759"/>
                  </a:lnTo>
                  <a:lnTo>
                    <a:pt x="79" y="709"/>
                  </a:lnTo>
                  <a:lnTo>
                    <a:pt x="114" y="653"/>
                  </a:lnTo>
                  <a:lnTo>
                    <a:pt x="148" y="603"/>
                  </a:lnTo>
                  <a:lnTo>
                    <a:pt x="148" y="603"/>
                  </a:lnTo>
                  <a:lnTo>
                    <a:pt x="182" y="536"/>
                  </a:lnTo>
                  <a:lnTo>
                    <a:pt x="216" y="452"/>
                  </a:lnTo>
                  <a:lnTo>
                    <a:pt x="262" y="346"/>
                  </a:lnTo>
                  <a:lnTo>
                    <a:pt x="262" y="346"/>
                  </a:lnTo>
                  <a:lnTo>
                    <a:pt x="262" y="301"/>
                  </a:lnTo>
                  <a:lnTo>
                    <a:pt x="267" y="273"/>
                  </a:lnTo>
                  <a:lnTo>
                    <a:pt x="273" y="245"/>
                  </a:lnTo>
                  <a:lnTo>
                    <a:pt x="273" y="245"/>
                  </a:lnTo>
                  <a:lnTo>
                    <a:pt x="290" y="206"/>
                  </a:lnTo>
                  <a:lnTo>
                    <a:pt x="296" y="189"/>
                  </a:lnTo>
                  <a:lnTo>
                    <a:pt x="296" y="189"/>
                  </a:lnTo>
                  <a:lnTo>
                    <a:pt x="290" y="156"/>
                  </a:lnTo>
                  <a:lnTo>
                    <a:pt x="285" y="122"/>
                  </a:lnTo>
                  <a:lnTo>
                    <a:pt x="273" y="95"/>
                  </a:lnTo>
                  <a:lnTo>
                    <a:pt x="273" y="95"/>
                  </a:lnTo>
                  <a:lnTo>
                    <a:pt x="273" y="83"/>
                  </a:lnTo>
                  <a:lnTo>
                    <a:pt x="279" y="78"/>
                  </a:lnTo>
                  <a:lnTo>
                    <a:pt x="290" y="83"/>
                  </a:lnTo>
                  <a:lnTo>
                    <a:pt x="302" y="95"/>
                  </a:lnTo>
                  <a:lnTo>
                    <a:pt x="302" y="95"/>
                  </a:lnTo>
                  <a:lnTo>
                    <a:pt x="313" y="111"/>
                  </a:lnTo>
                  <a:lnTo>
                    <a:pt x="319" y="134"/>
                  </a:lnTo>
                  <a:lnTo>
                    <a:pt x="319" y="162"/>
                  </a:lnTo>
                  <a:lnTo>
                    <a:pt x="359" y="195"/>
                  </a:lnTo>
                  <a:lnTo>
                    <a:pt x="359" y="195"/>
                  </a:lnTo>
                  <a:lnTo>
                    <a:pt x="381" y="167"/>
                  </a:lnTo>
                  <a:lnTo>
                    <a:pt x="404" y="134"/>
                  </a:lnTo>
                  <a:lnTo>
                    <a:pt x="421" y="83"/>
                  </a:lnTo>
                  <a:lnTo>
                    <a:pt x="421" y="83"/>
                  </a:lnTo>
                  <a:lnTo>
                    <a:pt x="450" y="16"/>
                  </a:lnTo>
                  <a:lnTo>
                    <a:pt x="455" y="0"/>
                  </a:lnTo>
                  <a:lnTo>
                    <a:pt x="455" y="0"/>
                  </a:lnTo>
                  <a:lnTo>
                    <a:pt x="455" y="72"/>
                  </a:lnTo>
                  <a:lnTo>
                    <a:pt x="455" y="72"/>
                  </a:lnTo>
                  <a:lnTo>
                    <a:pt x="455" y="117"/>
                  </a:lnTo>
                  <a:lnTo>
                    <a:pt x="455" y="134"/>
                  </a:lnTo>
                  <a:lnTo>
                    <a:pt x="444" y="150"/>
                  </a:lnTo>
                  <a:lnTo>
                    <a:pt x="444" y="150"/>
                  </a:lnTo>
                  <a:lnTo>
                    <a:pt x="421" y="178"/>
                  </a:lnTo>
                  <a:lnTo>
                    <a:pt x="421" y="178"/>
                  </a:lnTo>
                  <a:lnTo>
                    <a:pt x="444" y="150"/>
                  </a:lnTo>
                  <a:lnTo>
                    <a:pt x="467" y="122"/>
                  </a:lnTo>
                  <a:lnTo>
                    <a:pt x="490" y="106"/>
                  </a:lnTo>
                  <a:lnTo>
                    <a:pt x="490" y="106"/>
                  </a:lnTo>
                  <a:lnTo>
                    <a:pt x="518" y="95"/>
                  </a:lnTo>
                  <a:lnTo>
                    <a:pt x="518" y="95"/>
                  </a:lnTo>
                  <a:lnTo>
                    <a:pt x="495" y="117"/>
                  </a:lnTo>
                  <a:lnTo>
                    <a:pt x="478" y="139"/>
                  </a:lnTo>
                  <a:lnTo>
                    <a:pt x="467" y="167"/>
                  </a:lnTo>
                  <a:lnTo>
                    <a:pt x="467" y="167"/>
                  </a:lnTo>
                  <a:lnTo>
                    <a:pt x="455" y="189"/>
                  </a:lnTo>
                  <a:lnTo>
                    <a:pt x="444" y="206"/>
                  </a:lnTo>
                  <a:lnTo>
                    <a:pt x="421" y="223"/>
                  </a:lnTo>
                  <a:lnTo>
                    <a:pt x="393" y="251"/>
                  </a:lnTo>
                  <a:lnTo>
                    <a:pt x="393" y="251"/>
                  </a:lnTo>
                  <a:lnTo>
                    <a:pt x="347" y="307"/>
                  </a:lnTo>
                  <a:lnTo>
                    <a:pt x="319" y="346"/>
                  </a:lnTo>
                  <a:lnTo>
                    <a:pt x="319" y="346"/>
                  </a:lnTo>
                  <a:lnTo>
                    <a:pt x="285" y="441"/>
                  </a:lnTo>
                  <a:lnTo>
                    <a:pt x="262" y="519"/>
                  </a:lnTo>
                  <a:lnTo>
                    <a:pt x="239" y="608"/>
                  </a:lnTo>
                  <a:lnTo>
                    <a:pt x="239" y="608"/>
                  </a:lnTo>
                  <a:lnTo>
                    <a:pt x="228" y="687"/>
                  </a:lnTo>
                  <a:lnTo>
                    <a:pt x="210" y="748"/>
                  </a:lnTo>
                  <a:lnTo>
                    <a:pt x="193" y="804"/>
                  </a:lnTo>
                  <a:lnTo>
                    <a:pt x="159" y="860"/>
                  </a:lnTo>
                  <a:lnTo>
                    <a:pt x="159" y="860"/>
                  </a:lnTo>
                  <a:lnTo>
                    <a:pt x="119" y="910"/>
                  </a:lnTo>
                  <a:lnTo>
                    <a:pt x="79" y="938"/>
                  </a:lnTo>
                  <a:lnTo>
                    <a:pt x="51" y="960"/>
                  </a:lnTo>
                  <a:lnTo>
                    <a:pt x="40" y="977"/>
                  </a:lnTo>
                  <a:lnTo>
                    <a:pt x="40" y="977"/>
                  </a:lnTo>
                  <a:lnTo>
                    <a:pt x="28" y="983"/>
                  </a:lnTo>
                  <a:lnTo>
                    <a:pt x="23" y="983"/>
                  </a:lnTo>
                  <a:lnTo>
                    <a:pt x="23" y="983"/>
                  </a:lnTo>
                  <a:lnTo>
                    <a:pt x="23" y="983"/>
                  </a:lnTo>
                  <a:close/>
                </a:path>
              </a:pathLst>
            </a:custGeom>
            <a:solidFill>
              <a:srgbClr val="C67F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" name="Freeform 30">
              <a:extLst>
                <a:ext uri="{FF2B5EF4-FFF2-40B4-BE49-F238E27FC236}">
                  <a16:creationId xmlns:a16="http://schemas.microsoft.com/office/drawing/2014/main" id="{FABEB6D9-96D1-46C7-8BEC-C6B2C447B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473" y="3741739"/>
              <a:ext cx="198438" cy="203200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0" y="128"/>
                </a:cxn>
                <a:cxn ang="0">
                  <a:pos x="11" y="100"/>
                </a:cxn>
                <a:cxn ang="0">
                  <a:pos x="28" y="72"/>
                </a:cxn>
                <a:cxn ang="0">
                  <a:pos x="56" y="50"/>
                </a:cxn>
                <a:cxn ang="0">
                  <a:pos x="56" y="50"/>
                </a:cxn>
                <a:cxn ang="0">
                  <a:pos x="102" y="16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96" y="11"/>
                </a:cxn>
                <a:cxn ang="0">
                  <a:pos x="68" y="33"/>
                </a:cxn>
                <a:cxn ang="0">
                  <a:pos x="34" y="56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0" y="106"/>
                </a:cxn>
                <a:cxn ang="0">
                  <a:pos x="0" y="128"/>
                </a:cxn>
                <a:cxn ang="0">
                  <a:pos x="0" y="128"/>
                </a:cxn>
              </a:cxnLst>
              <a:rect l="0" t="0" r="r" b="b"/>
              <a:pathLst>
                <a:path w="125" h="128">
                  <a:moveTo>
                    <a:pt x="0" y="128"/>
                  </a:moveTo>
                  <a:lnTo>
                    <a:pt x="0" y="128"/>
                  </a:lnTo>
                  <a:lnTo>
                    <a:pt x="11" y="100"/>
                  </a:lnTo>
                  <a:lnTo>
                    <a:pt x="28" y="72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102" y="16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96" y="11"/>
                  </a:lnTo>
                  <a:lnTo>
                    <a:pt x="68" y="33"/>
                  </a:lnTo>
                  <a:lnTo>
                    <a:pt x="34" y="56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0" y="106"/>
                  </a:lnTo>
                  <a:lnTo>
                    <a:pt x="0" y="128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9C61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" name="Freeform 31">
              <a:extLst>
                <a:ext uri="{FF2B5EF4-FFF2-40B4-BE49-F238E27FC236}">
                  <a16:creationId xmlns:a16="http://schemas.microsoft.com/office/drawing/2014/main" id="{B67ABA1E-BDC6-4ABA-B264-B2C6F3AA0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236" y="4983164"/>
              <a:ext cx="1319213" cy="1889125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65" y="0"/>
                </a:cxn>
                <a:cxn ang="0">
                  <a:pos x="148" y="33"/>
                </a:cxn>
                <a:cxn ang="0">
                  <a:pos x="96" y="123"/>
                </a:cxn>
                <a:cxn ang="0">
                  <a:pos x="68" y="184"/>
                </a:cxn>
                <a:cxn ang="0">
                  <a:pos x="40" y="251"/>
                </a:cxn>
                <a:cxn ang="0">
                  <a:pos x="17" y="318"/>
                </a:cxn>
                <a:cxn ang="0">
                  <a:pos x="5" y="391"/>
                </a:cxn>
                <a:cxn ang="0">
                  <a:pos x="5" y="391"/>
                </a:cxn>
                <a:cxn ang="0">
                  <a:pos x="0" y="452"/>
                </a:cxn>
                <a:cxn ang="0">
                  <a:pos x="5" y="530"/>
                </a:cxn>
                <a:cxn ang="0">
                  <a:pos x="28" y="737"/>
                </a:cxn>
                <a:cxn ang="0">
                  <a:pos x="62" y="966"/>
                </a:cxn>
                <a:cxn ang="0">
                  <a:pos x="102" y="1190"/>
                </a:cxn>
                <a:cxn ang="0">
                  <a:pos x="831" y="1190"/>
                </a:cxn>
                <a:cxn ang="0">
                  <a:pos x="695" y="486"/>
                </a:cxn>
                <a:cxn ang="0">
                  <a:pos x="695" y="486"/>
                </a:cxn>
                <a:cxn ang="0">
                  <a:pos x="643" y="285"/>
                </a:cxn>
                <a:cxn ang="0">
                  <a:pos x="609" y="139"/>
                </a:cxn>
                <a:cxn ang="0">
                  <a:pos x="586" y="22"/>
                </a:cxn>
                <a:cxn ang="0">
                  <a:pos x="165" y="0"/>
                </a:cxn>
              </a:cxnLst>
              <a:rect l="0" t="0" r="r" b="b"/>
              <a:pathLst>
                <a:path w="831" h="1190">
                  <a:moveTo>
                    <a:pt x="165" y="0"/>
                  </a:moveTo>
                  <a:lnTo>
                    <a:pt x="165" y="0"/>
                  </a:lnTo>
                  <a:lnTo>
                    <a:pt x="148" y="33"/>
                  </a:lnTo>
                  <a:lnTo>
                    <a:pt x="96" y="123"/>
                  </a:lnTo>
                  <a:lnTo>
                    <a:pt x="68" y="184"/>
                  </a:lnTo>
                  <a:lnTo>
                    <a:pt x="40" y="251"/>
                  </a:lnTo>
                  <a:lnTo>
                    <a:pt x="17" y="318"/>
                  </a:lnTo>
                  <a:lnTo>
                    <a:pt x="5" y="391"/>
                  </a:lnTo>
                  <a:lnTo>
                    <a:pt x="5" y="391"/>
                  </a:lnTo>
                  <a:lnTo>
                    <a:pt x="0" y="452"/>
                  </a:lnTo>
                  <a:lnTo>
                    <a:pt x="5" y="530"/>
                  </a:lnTo>
                  <a:lnTo>
                    <a:pt x="28" y="737"/>
                  </a:lnTo>
                  <a:lnTo>
                    <a:pt x="62" y="966"/>
                  </a:lnTo>
                  <a:lnTo>
                    <a:pt x="102" y="1190"/>
                  </a:lnTo>
                  <a:lnTo>
                    <a:pt x="831" y="1190"/>
                  </a:lnTo>
                  <a:lnTo>
                    <a:pt x="695" y="486"/>
                  </a:lnTo>
                  <a:lnTo>
                    <a:pt x="695" y="486"/>
                  </a:lnTo>
                  <a:lnTo>
                    <a:pt x="643" y="285"/>
                  </a:lnTo>
                  <a:lnTo>
                    <a:pt x="609" y="139"/>
                  </a:lnTo>
                  <a:lnTo>
                    <a:pt x="586" y="22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620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A30BDFF5-01B1-4337-98A1-6DCBEB83B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073" y="3368676"/>
              <a:ext cx="515938" cy="1357313"/>
            </a:xfrm>
            <a:custGeom>
              <a:avLst/>
              <a:gdLst/>
              <a:ahLst/>
              <a:cxnLst>
                <a:cxn ang="0">
                  <a:pos x="28" y="6"/>
                </a:cxn>
                <a:cxn ang="0">
                  <a:pos x="28" y="6"/>
                </a:cxn>
                <a:cxn ang="0">
                  <a:pos x="57" y="22"/>
                </a:cxn>
                <a:cxn ang="0">
                  <a:pos x="91" y="34"/>
                </a:cxn>
                <a:cxn ang="0">
                  <a:pos x="165" y="56"/>
                </a:cxn>
                <a:cxn ang="0">
                  <a:pos x="199" y="73"/>
                </a:cxn>
                <a:cxn ang="0">
                  <a:pos x="222" y="89"/>
                </a:cxn>
                <a:cxn ang="0">
                  <a:pos x="228" y="101"/>
                </a:cxn>
                <a:cxn ang="0">
                  <a:pos x="234" y="112"/>
                </a:cxn>
                <a:cxn ang="0">
                  <a:pos x="234" y="129"/>
                </a:cxn>
                <a:cxn ang="0">
                  <a:pos x="234" y="145"/>
                </a:cxn>
                <a:cxn ang="0">
                  <a:pos x="234" y="145"/>
                </a:cxn>
                <a:cxn ang="0">
                  <a:pos x="228" y="184"/>
                </a:cxn>
                <a:cxn ang="0">
                  <a:pos x="228" y="229"/>
                </a:cxn>
                <a:cxn ang="0">
                  <a:pos x="239" y="324"/>
                </a:cxn>
                <a:cxn ang="0">
                  <a:pos x="279" y="542"/>
                </a:cxn>
                <a:cxn ang="0">
                  <a:pos x="279" y="542"/>
                </a:cxn>
                <a:cxn ang="0">
                  <a:pos x="290" y="598"/>
                </a:cxn>
                <a:cxn ang="0">
                  <a:pos x="302" y="631"/>
                </a:cxn>
                <a:cxn ang="0">
                  <a:pos x="313" y="648"/>
                </a:cxn>
                <a:cxn ang="0">
                  <a:pos x="319" y="659"/>
                </a:cxn>
                <a:cxn ang="0">
                  <a:pos x="325" y="665"/>
                </a:cxn>
                <a:cxn ang="0">
                  <a:pos x="325" y="676"/>
                </a:cxn>
                <a:cxn ang="0">
                  <a:pos x="319" y="721"/>
                </a:cxn>
                <a:cxn ang="0">
                  <a:pos x="222" y="844"/>
                </a:cxn>
                <a:cxn ang="0">
                  <a:pos x="222" y="844"/>
                </a:cxn>
                <a:cxn ang="0">
                  <a:pos x="222" y="849"/>
                </a:cxn>
                <a:cxn ang="0">
                  <a:pos x="216" y="855"/>
                </a:cxn>
                <a:cxn ang="0">
                  <a:pos x="216" y="855"/>
                </a:cxn>
                <a:cxn ang="0">
                  <a:pos x="205" y="838"/>
                </a:cxn>
                <a:cxn ang="0">
                  <a:pos x="188" y="782"/>
                </a:cxn>
                <a:cxn ang="0">
                  <a:pos x="188" y="782"/>
                </a:cxn>
                <a:cxn ang="0">
                  <a:pos x="171" y="698"/>
                </a:cxn>
                <a:cxn ang="0">
                  <a:pos x="165" y="620"/>
                </a:cxn>
                <a:cxn ang="0">
                  <a:pos x="154" y="542"/>
                </a:cxn>
                <a:cxn ang="0">
                  <a:pos x="142" y="475"/>
                </a:cxn>
                <a:cxn ang="0">
                  <a:pos x="142" y="475"/>
                </a:cxn>
                <a:cxn ang="0">
                  <a:pos x="74" y="229"/>
                </a:cxn>
                <a:cxn ang="0">
                  <a:pos x="74" y="229"/>
                </a:cxn>
                <a:cxn ang="0">
                  <a:pos x="57" y="190"/>
                </a:cxn>
                <a:cxn ang="0">
                  <a:pos x="23" y="101"/>
                </a:cxn>
                <a:cxn ang="0">
                  <a:pos x="11" y="56"/>
                </a:cxn>
                <a:cxn ang="0">
                  <a:pos x="0" y="22"/>
                </a:cxn>
                <a:cxn ang="0">
                  <a:pos x="6" y="11"/>
                </a:cxn>
                <a:cxn ang="0">
                  <a:pos x="6" y="6"/>
                </a:cxn>
                <a:cxn ang="0">
                  <a:pos x="17" y="0"/>
                </a:cxn>
                <a:cxn ang="0">
                  <a:pos x="28" y="6"/>
                </a:cxn>
                <a:cxn ang="0">
                  <a:pos x="28" y="6"/>
                </a:cxn>
              </a:cxnLst>
              <a:rect l="0" t="0" r="r" b="b"/>
              <a:pathLst>
                <a:path w="325" h="855">
                  <a:moveTo>
                    <a:pt x="28" y="6"/>
                  </a:moveTo>
                  <a:lnTo>
                    <a:pt x="28" y="6"/>
                  </a:lnTo>
                  <a:lnTo>
                    <a:pt x="57" y="22"/>
                  </a:lnTo>
                  <a:lnTo>
                    <a:pt x="91" y="34"/>
                  </a:lnTo>
                  <a:lnTo>
                    <a:pt x="165" y="56"/>
                  </a:lnTo>
                  <a:lnTo>
                    <a:pt x="199" y="73"/>
                  </a:lnTo>
                  <a:lnTo>
                    <a:pt x="222" y="89"/>
                  </a:lnTo>
                  <a:lnTo>
                    <a:pt x="228" y="101"/>
                  </a:lnTo>
                  <a:lnTo>
                    <a:pt x="234" y="112"/>
                  </a:lnTo>
                  <a:lnTo>
                    <a:pt x="234" y="129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28" y="184"/>
                  </a:lnTo>
                  <a:lnTo>
                    <a:pt x="228" y="229"/>
                  </a:lnTo>
                  <a:lnTo>
                    <a:pt x="239" y="324"/>
                  </a:lnTo>
                  <a:lnTo>
                    <a:pt x="279" y="542"/>
                  </a:lnTo>
                  <a:lnTo>
                    <a:pt x="279" y="542"/>
                  </a:lnTo>
                  <a:lnTo>
                    <a:pt x="290" y="598"/>
                  </a:lnTo>
                  <a:lnTo>
                    <a:pt x="302" y="631"/>
                  </a:lnTo>
                  <a:lnTo>
                    <a:pt x="313" y="648"/>
                  </a:lnTo>
                  <a:lnTo>
                    <a:pt x="319" y="659"/>
                  </a:lnTo>
                  <a:lnTo>
                    <a:pt x="325" y="665"/>
                  </a:lnTo>
                  <a:lnTo>
                    <a:pt x="325" y="676"/>
                  </a:lnTo>
                  <a:lnTo>
                    <a:pt x="319" y="721"/>
                  </a:lnTo>
                  <a:lnTo>
                    <a:pt x="222" y="844"/>
                  </a:lnTo>
                  <a:lnTo>
                    <a:pt x="222" y="844"/>
                  </a:lnTo>
                  <a:lnTo>
                    <a:pt x="222" y="849"/>
                  </a:lnTo>
                  <a:lnTo>
                    <a:pt x="216" y="855"/>
                  </a:lnTo>
                  <a:lnTo>
                    <a:pt x="216" y="855"/>
                  </a:lnTo>
                  <a:lnTo>
                    <a:pt x="205" y="838"/>
                  </a:lnTo>
                  <a:lnTo>
                    <a:pt x="188" y="782"/>
                  </a:lnTo>
                  <a:lnTo>
                    <a:pt x="188" y="782"/>
                  </a:lnTo>
                  <a:lnTo>
                    <a:pt x="171" y="698"/>
                  </a:lnTo>
                  <a:lnTo>
                    <a:pt x="165" y="620"/>
                  </a:lnTo>
                  <a:lnTo>
                    <a:pt x="154" y="542"/>
                  </a:lnTo>
                  <a:lnTo>
                    <a:pt x="142" y="475"/>
                  </a:lnTo>
                  <a:lnTo>
                    <a:pt x="142" y="475"/>
                  </a:lnTo>
                  <a:lnTo>
                    <a:pt x="74" y="229"/>
                  </a:lnTo>
                  <a:lnTo>
                    <a:pt x="74" y="229"/>
                  </a:lnTo>
                  <a:lnTo>
                    <a:pt x="57" y="190"/>
                  </a:lnTo>
                  <a:lnTo>
                    <a:pt x="23" y="101"/>
                  </a:lnTo>
                  <a:lnTo>
                    <a:pt x="11" y="56"/>
                  </a:lnTo>
                  <a:lnTo>
                    <a:pt x="0" y="22"/>
                  </a:lnTo>
                  <a:lnTo>
                    <a:pt x="6" y="11"/>
                  </a:lnTo>
                  <a:lnTo>
                    <a:pt x="6" y="6"/>
                  </a:lnTo>
                  <a:lnTo>
                    <a:pt x="17" y="0"/>
                  </a:lnTo>
                  <a:lnTo>
                    <a:pt x="28" y="6"/>
                  </a:lnTo>
                  <a:lnTo>
                    <a:pt x="28" y="6"/>
                  </a:lnTo>
                  <a:close/>
                </a:path>
              </a:pathLst>
            </a:custGeom>
            <a:solidFill>
              <a:srgbClr val="85A6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8" name="Freeform 33">
              <a:extLst>
                <a:ext uri="{FF2B5EF4-FFF2-40B4-BE49-F238E27FC236}">
                  <a16:creationId xmlns:a16="http://schemas.microsoft.com/office/drawing/2014/main" id="{A6EDE749-2BBE-4043-93D6-A924F19DA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223" y="3297239"/>
              <a:ext cx="1147763" cy="1960563"/>
            </a:xfrm>
            <a:custGeom>
              <a:avLst/>
              <a:gdLst/>
              <a:ahLst/>
              <a:cxnLst>
                <a:cxn ang="0">
                  <a:pos x="678" y="95"/>
                </a:cxn>
                <a:cxn ang="0">
                  <a:pos x="701" y="118"/>
                </a:cxn>
                <a:cxn ang="0">
                  <a:pos x="718" y="151"/>
                </a:cxn>
                <a:cxn ang="0">
                  <a:pos x="712" y="263"/>
                </a:cxn>
                <a:cxn ang="0">
                  <a:pos x="689" y="363"/>
                </a:cxn>
                <a:cxn ang="0">
                  <a:pos x="683" y="430"/>
                </a:cxn>
                <a:cxn ang="0">
                  <a:pos x="689" y="447"/>
                </a:cxn>
                <a:cxn ang="0">
                  <a:pos x="701" y="498"/>
                </a:cxn>
                <a:cxn ang="0">
                  <a:pos x="689" y="531"/>
                </a:cxn>
                <a:cxn ang="0">
                  <a:pos x="661" y="553"/>
                </a:cxn>
                <a:cxn ang="0">
                  <a:pos x="638" y="565"/>
                </a:cxn>
                <a:cxn ang="0">
                  <a:pos x="627" y="788"/>
                </a:cxn>
                <a:cxn ang="0">
                  <a:pos x="627" y="889"/>
                </a:cxn>
                <a:cxn ang="0">
                  <a:pos x="661" y="1084"/>
                </a:cxn>
                <a:cxn ang="0">
                  <a:pos x="689" y="1196"/>
                </a:cxn>
                <a:cxn ang="0">
                  <a:pos x="587" y="1224"/>
                </a:cxn>
                <a:cxn ang="0">
                  <a:pos x="439" y="1235"/>
                </a:cxn>
                <a:cxn ang="0">
                  <a:pos x="347" y="1224"/>
                </a:cxn>
                <a:cxn ang="0">
                  <a:pos x="256" y="1201"/>
                </a:cxn>
                <a:cxn ang="0">
                  <a:pos x="165" y="1151"/>
                </a:cxn>
                <a:cxn ang="0">
                  <a:pos x="211" y="1056"/>
                </a:cxn>
                <a:cxn ang="0">
                  <a:pos x="262" y="933"/>
                </a:cxn>
                <a:cxn ang="0">
                  <a:pos x="268" y="894"/>
                </a:cxn>
                <a:cxn ang="0">
                  <a:pos x="262" y="771"/>
                </a:cxn>
                <a:cxn ang="0">
                  <a:pos x="234" y="654"/>
                </a:cxn>
                <a:cxn ang="0">
                  <a:pos x="182" y="525"/>
                </a:cxn>
                <a:cxn ang="0">
                  <a:pos x="108" y="419"/>
                </a:cxn>
                <a:cxn ang="0">
                  <a:pos x="28" y="274"/>
                </a:cxn>
                <a:cxn ang="0">
                  <a:pos x="11" y="235"/>
                </a:cxn>
                <a:cxn ang="0">
                  <a:pos x="0" y="179"/>
                </a:cxn>
                <a:cxn ang="0">
                  <a:pos x="6" y="140"/>
                </a:cxn>
                <a:cxn ang="0">
                  <a:pos x="28" y="112"/>
                </a:cxn>
                <a:cxn ang="0">
                  <a:pos x="51" y="101"/>
                </a:cxn>
                <a:cxn ang="0">
                  <a:pos x="194" y="67"/>
                </a:cxn>
                <a:cxn ang="0">
                  <a:pos x="245" y="39"/>
                </a:cxn>
                <a:cxn ang="0">
                  <a:pos x="256" y="67"/>
                </a:cxn>
                <a:cxn ang="0">
                  <a:pos x="313" y="168"/>
                </a:cxn>
                <a:cxn ang="0">
                  <a:pos x="387" y="274"/>
                </a:cxn>
                <a:cxn ang="0">
                  <a:pos x="439" y="324"/>
                </a:cxn>
                <a:cxn ang="0">
                  <a:pos x="478" y="224"/>
                </a:cxn>
                <a:cxn ang="0">
                  <a:pos x="496" y="118"/>
                </a:cxn>
                <a:cxn ang="0">
                  <a:pos x="484" y="0"/>
                </a:cxn>
                <a:cxn ang="0">
                  <a:pos x="501" y="12"/>
                </a:cxn>
                <a:cxn ang="0">
                  <a:pos x="552" y="51"/>
                </a:cxn>
                <a:cxn ang="0">
                  <a:pos x="678" y="95"/>
                </a:cxn>
              </a:cxnLst>
              <a:rect l="0" t="0" r="r" b="b"/>
              <a:pathLst>
                <a:path w="723" h="1235">
                  <a:moveTo>
                    <a:pt x="678" y="95"/>
                  </a:moveTo>
                  <a:lnTo>
                    <a:pt x="678" y="95"/>
                  </a:lnTo>
                  <a:lnTo>
                    <a:pt x="689" y="106"/>
                  </a:lnTo>
                  <a:lnTo>
                    <a:pt x="701" y="118"/>
                  </a:lnTo>
                  <a:lnTo>
                    <a:pt x="712" y="134"/>
                  </a:lnTo>
                  <a:lnTo>
                    <a:pt x="718" y="151"/>
                  </a:lnTo>
                  <a:lnTo>
                    <a:pt x="723" y="201"/>
                  </a:lnTo>
                  <a:lnTo>
                    <a:pt x="712" y="263"/>
                  </a:lnTo>
                  <a:lnTo>
                    <a:pt x="712" y="263"/>
                  </a:lnTo>
                  <a:lnTo>
                    <a:pt x="689" y="363"/>
                  </a:lnTo>
                  <a:lnTo>
                    <a:pt x="683" y="408"/>
                  </a:lnTo>
                  <a:lnTo>
                    <a:pt x="683" y="430"/>
                  </a:lnTo>
                  <a:lnTo>
                    <a:pt x="689" y="447"/>
                  </a:lnTo>
                  <a:lnTo>
                    <a:pt x="689" y="447"/>
                  </a:lnTo>
                  <a:lnTo>
                    <a:pt x="701" y="481"/>
                  </a:lnTo>
                  <a:lnTo>
                    <a:pt x="701" y="498"/>
                  </a:lnTo>
                  <a:lnTo>
                    <a:pt x="695" y="514"/>
                  </a:lnTo>
                  <a:lnTo>
                    <a:pt x="689" y="531"/>
                  </a:lnTo>
                  <a:lnTo>
                    <a:pt x="678" y="542"/>
                  </a:lnTo>
                  <a:lnTo>
                    <a:pt x="661" y="553"/>
                  </a:lnTo>
                  <a:lnTo>
                    <a:pt x="638" y="565"/>
                  </a:lnTo>
                  <a:lnTo>
                    <a:pt x="638" y="565"/>
                  </a:lnTo>
                  <a:lnTo>
                    <a:pt x="627" y="682"/>
                  </a:lnTo>
                  <a:lnTo>
                    <a:pt x="627" y="788"/>
                  </a:lnTo>
                  <a:lnTo>
                    <a:pt x="627" y="889"/>
                  </a:lnTo>
                  <a:lnTo>
                    <a:pt x="627" y="889"/>
                  </a:lnTo>
                  <a:lnTo>
                    <a:pt x="644" y="984"/>
                  </a:lnTo>
                  <a:lnTo>
                    <a:pt x="661" y="1084"/>
                  </a:lnTo>
                  <a:lnTo>
                    <a:pt x="689" y="1196"/>
                  </a:lnTo>
                  <a:lnTo>
                    <a:pt x="689" y="1196"/>
                  </a:lnTo>
                  <a:lnTo>
                    <a:pt x="644" y="1213"/>
                  </a:lnTo>
                  <a:lnTo>
                    <a:pt x="587" y="1224"/>
                  </a:lnTo>
                  <a:lnTo>
                    <a:pt x="518" y="1235"/>
                  </a:lnTo>
                  <a:lnTo>
                    <a:pt x="439" y="1235"/>
                  </a:lnTo>
                  <a:lnTo>
                    <a:pt x="393" y="1235"/>
                  </a:lnTo>
                  <a:lnTo>
                    <a:pt x="347" y="1224"/>
                  </a:lnTo>
                  <a:lnTo>
                    <a:pt x="302" y="1213"/>
                  </a:lnTo>
                  <a:lnTo>
                    <a:pt x="256" y="1201"/>
                  </a:lnTo>
                  <a:lnTo>
                    <a:pt x="211" y="1179"/>
                  </a:lnTo>
                  <a:lnTo>
                    <a:pt x="165" y="1151"/>
                  </a:lnTo>
                  <a:lnTo>
                    <a:pt x="165" y="1151"/>
                  </a:lnTo>
                  <a:lnTo>
                    <a:pt x="211" y="1056"/>
                  </a:lnTo>
                  <a:lnTo>
                    <a:pt x="245" y="972"/>
                  </a:lnTo>
                  <a:lnTo>
                    <a:pt x="262" y="933"/>
                  </a:lnTo>
                  <a:lnTo>
                    <a:pt x="268" y="894"/>
                  </a:lnTo>
                  <a:lnTo>
                    <a:pt x="268" y="894"/>
                  </a:lnTo>
                  <a:lnTo>
                    <a:pt x="268" y="833"/>
                  </a:lnTo>
                  <a:lnTo>
                    <a:pt x="262" y="771"/>
                  </a:lnTo>
                  <a:lnTo>
                    <a:pt x="251" y="710"/>
                  </a:lnTo>
                  <a:lnTo>
                    <a:pt x="234" y="654"/>
                  </a:lnTo>
                  <a:lnTo>
                    <a:pt x="199" y="565"/>
                  </a:lnTo>
                  <a:lnTo>
                    <a:pt x="182" y="525"/>
                  </a:lnTo>
                  <a:lnTo>
                    <a:pt x="182" y="525"/>
                  </a:lnTo>
                  <a:lnTo>
                    <a:pt x="108" y="419"/>
                  </a:lnTo>
                  <a:lnTo>
                    <a:pt x="51" y="319"/>
                  </a:lnTo>
                  <a:lnTo>
                    <a:pt x="28" y="274"/>
                  </a:lnTo>
                  <a:lnTo>
                    <a:pt x="11" y="235"/>
                  </a:lnTo>
                  <a:lnTo>
                    <a:pt x="11" y="235"/>
                  </a:lnTo>
                  <a:lnTo>
                    <a:pt x="6" y="207"/>
                  </a:lnTo>
                  <a:lnTo>
                    <a:pt x="0" y="179"/>
                  </a:lnTo>
                  <a:lnTo>
                    <a:pt x="6" y="157"/>
                  </a:lnTo>
                  <a:lnTo>
                    <a:pt x="6" y="140"/>
                  </a:lnTo>
                  <a:lnTo>
                    <a:pt x="17" y="123"/>
                  </a:lnTo>
                  <a:lnTo>
                    <a:pt x="28" y="112"/>
                  </a:lnTo>
                  <a:lnTo>
                    <a:pt x="51" y="101"/>
                  </a:lnTo>
                  <a:lnTo>
                    <a:pt x="51" y="101"/>
                  </a:lnTo>
                  <a:lnTo>
                    <a:pt x="137" y="84"/>
                  </a:lnTo>
                  <a:lnTo>
                    <a:pt x="194" y="67"/>
                  </a:lnTo>
                  <a:lnTo>
                    <a:pt x="222" y="56"/>
                  </a:lnTo>
                  <a:lnTo>
                    <a:pt x="245" y="39"/>
                  </a:lnTo>
                  <a:lnTo>
                    <a:pt x="245" y="39"/>
                  </a:lnTo>
                  <a:lnTo>
                    <a:pt x="256" y="67"/>
                  </a:lnTo>
                  <a:lnTo>
                    <a:pt x="285" y="129"/>
                  </a:lnTo>
                  <a:lnTo>
                    <a:pt x="313" y="168"/>
                  </a:lnTo>
                  <a:lnTo>
                    <a:pt x="347" y="218"/>
                  </a:lnTo>
                  <a:lnTo>
                    <a:pt x="387" y="274"/>
                  </a:lnTo>
                  <a:lnTo>
                    <a:pt x="439" y="324"/>
                  </a:lnTo>
                  <a:lnTo>
                    <a:pt x="439" y="324"/>
                  </a:lnTo>
                  <a:lnTo>
                    <a:pt x="450" y="296"/>
                  </a:lnTo>
                  <a:lnTo>
                    <a:pt x="478" y="224"/>
                  </a:lnTo>
                  <a:lnTo>
                    <a:pt x="490" y="174"/>
                  </a:lnTo>
                  <a:lnTo>
                    <a:pt x="496" y="118"/>
                  </a:lnTo>
                  <a:lnTo>
                    <a:pt x="496" y="62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501" y="12"/>
                  </a:lnTo>
                  <a:lnTo>
                    <a:pt x="552" y="51"/>
                  </a:lnTo>
                  <a:lnTo>
                    <a:pt x="552" y="51"/>
                  </a:lnTo>
                  <a:lnTo>
                    <a:pt x="638" y="84"/>
                  </a:lnTo>
                  <a:lnTo>
                    <a:pt x="678" y="95"/>
                  </a:lnTo>
                  <a:lnTo>
                    <a:pt x="678" y="9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" name="Freeform 35">
              <a:extLst>
                <a:ext uri="{FF2B5EF4-FFF2-40B4-BE49-F238E27FC236}">
                  <a16:creationId xmlns:a16="http://schemas.microsoft.com/office/drawing/2014/main" id="{8E8C3A6B-48EF-47D6-B4A6-A180DD827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286" y="4672014"/>
              <a:ext cx="1411288" cy="346075"/>
            </a:xfrm>
            <a:custGeom>
              <a:avLst/>
              <a:gdLst/>
              <a:ahLst/>
              <a:cxnLst>
                <a:cxn ang="0">
                  <a:pos x="809" y="151"/>
                </a:cxn>
                <a:cxn ang="0">
                  <a:pos x="735" y="140"/>
                </a:cxn>
                <a:cxn ang="0">
                  <a:pos x="764" y="134"/>
                </a:cxn>
                <a:cxn ang="0">
                  <a:pos x="809" y="134"/>
                </a:cxn>
                <a:cxn ang="0">
                  <a:pos x="855" y="151"/>
                </a:cxn>
                <a:cxn ang="0">
                  <a:pos x="872" y="157"/>
                </a:cxn>
                <a:cxn ang="0">
                  <a:pos x="883" y="151"/>
                </a:cxn>
                <a:cxn ang="0">
                  <a:pos x="889" y="145"/>
                </a:cxn>
                <a:cxn ang="0">
                  <a:pos x="826" y="123"/>
                </a:cxn>
                <a:cxn ang="0">
                  <a:pos x="803" y="118"/>
                </a:cxn>
                <a:cxn ang="0">
                  <a:pos x="724" y="112"/>
                </a:cxn>
                <a:cxn ang="0">
                  <a:pos x="707" y="112"/>
                </a:cxn>
                <a:cxn ang="0">
                  <a:pos x="690" y="118"/>
                </a:cxn>
                <a:cxn ang="0">
                  <a:pos x="553" y="157"/>
                </a:cxn>
                <a:cxn ang="0">
                  <a:pos x="473" y="145"/>
                </a:cxn>
                <a:cxn ang="0">
                  <a:pos x="285" y="90"/>
                </a:cxn>
                <a:cxn ang="0">
                  <a:pos x="211" y="56"/>
                </a:cxn>
                <a:cxn ang="0">
                  <a:pos x="154" y="23"/>
                </a:cxn>
                <a:cxn ang="0">
                  <a:pos x="0" y="106"/>
                </a:cxn>
                <a:cxn ang="0">
                  <a:pos x="17" y="112"/>
                </a:cxn>
                <a:cxn ang="0">
                  <a:pos x="46" y="118"/>
                </a:cxn>
                <a:cxn ang="0">
                  <a:pos x="103" y="134"/>
                </a:cxn>
                <a:cxn ang="0">
                  <a:pos x="154" y="145"/>
                </a:cxn>
                <a:cxn ang="0">
                  <a:pos x="462" y="201"/>
                </a:cxn>
                <a:cxn ang="0">
                  <a:pos x="541" y="207"/>
                </a:cxn>
                <a:cxn ang="0">
                  <a:pos x="598" y="218"/>
                </a:cxn>
                <a:cxn ang="0">
                  <a:pos x="707" y="218"/>
                </a:cxn>
                <a:cxn ang="0">
                  <a:pos x="741" y="218"/>
                </a:cxn>
                <a:cxn ang="0">
                  <a:pos x="769" y="218"/>
                </a:cxn>
                <a:cxn ang="0">
                  <a:pos x="815" y="218"/>
                </a:cxn>
                <a:cxn ang="0">
                  <a:pos x="821" y="218"/>
                </a:cxn>
                <a:cxn ang="0">
                  <a:pos x="821" y="212"/>
                </a:cxn>
                <a:cxn ang="0">
                  <a:pos x="803" y="207"/>
                </a:cxn>
                <a:cxn ang="0">
                  <a:pos x="781" y="207"/>
                </a:cxn>
                <a:cxn ang="0">
                  <a:pos x="729" y="196"/>
                </a:cxn>
                <a:cxn ang="0">
                  <a:pos x="724" y="196"/>
                </a:cxn>
                <a:cxn ang="0">
                  <a:pos x="729" y="190"/>
                </a:cxn>
                <a:cxn ang="0">
                  <a:pos x="769" y="196"/>
                </a:cxn>
                <a:cxn ang="0">
                  <a:pos x="843" y="201"/>
                </a:cxn>
                <a:cxn ang="0">
                  <a:pos x="855" y="196"/>
                </a:cxn>
                <a:cxn ang="0">
                  <a:pos x="866" y="190"/>
                </a:cxn>
                <a:cxn ang="0">
                  <a:pos x="877" y="190"/>
                </a:cxn>
                <a:cxn ang="0">
                  <a:pos x="883" y="173"/>
                </a:cxn>
                <a:cxn ang="0">
                  <a:pos x="855" y="168"/>
                </a:cxn>
                <a:cxn ang="0">
                  <a:pos x="809" y="151"/>
                </a:cxn>
              </a:cxnLst>
              <a:rect l="0" t="0" r="r" b="b"/>
              <a:pathLst>
                <a:path w="889" h="218">
                  <a:moveTo>
                    <a:pt x="809" y="151"/>
                  </a:moveTo>
                  <a:lnTo>
                    <a:pt x="809" y="151"/>
                  </a:lnTo>
                  <a:lnTo>
                    <a:pt x="764" y="140"/>
                  </a:lnTo>
                  <a:lnTo>
                    <a:pt x="735" y="140"/>
                  </a:lnTo>
                  <a:lnTo>
                    <a:pt x="735" y="140"/>
                  </a:lnTo>
                  <a:lnTo>
                    <a:pt x="764" y="134"/>
                  </a:lnTo>
                  <a:lnTo>
                    <a:pt x="809" y="134"/>
                  </a:lnTo>
                  <a:lnTo>
                    <a:pt x="809" y="134"/>
                  </a:lnTo>
                  <a:lnTo>
                    <a:pt x="838" y="145"/>
                  </a:lnTo>
                  <a:lnTo>
                    <a:pt x="855" y="151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83" y="151"/>
                  </a:lnTo>
                  <a:lnTo>
                    <a:pt x="883" y="151"/>
                  </a:lnTo>
                  <a:lnTo>
                    <a:pt x="889" y="145"/>
                  </a:lnTo>
                  <a:lnTo>
                    <a:pt x="889" y="145"/>
                  </a:lnTo>
                  <a:lnTo>
                    <a:pt x="849" y="129"/>
                  </a:lnTo>
                  <a:lnTo>
                    <a:pt x="826" y="123"/>
                  </a:lnTo>
                  <a:lnTo>
                    <a:pt x="803" y="118"/>
                  </a:lnTo>
                  <a:lnTo>
                    <a:pt x="803" y="118"/>
                  </a:lnTo>
                  <a:lnTo>
                    <a:pt x="764" y="118"/>
                  </a:lnTo>
                  <a:lnTo>
                    <a:pt x="724" y="112"/>
                  </a:lnTo>
                  <a:lnTo>
                    <a:pt x="724" y="112"/>
                  </a:lnTo>
                  <a:lnTo>
                    <a:pt x="707" y="112"/>
                  </a:lnTo>
                  <a:lnTo>
                    <a:pt x="695" y="112"/>
                  </a:lnTo>
                  <a:lnTo>
                    <a:pt x="690" y="118"/>
                  </a:lnTo>
                  <a:lnTo>
                    <a:pt x="690" y="118"/>
                  </a:lnTo>
                  <a:lnTo>
                    <a:pt x="553" y="157"/>
                  </a:lnTo>
                  <a:lnTo>
                    <a:pt x="553" y="157"/>
                  </a:lnTo>
                  <a:lnTo>
                    <a:pt x="473" y="145"/>
                  </a:lnTo>
                  <a:lnTo>
                    <a:pt x="382" y="123"/>
                  </a:lnTo>
                  <a:lnTo>
                    <a:pt x="285" y="90"/>
                  </a:lnTo>
                  <a:lnTo>
                    <a:pt x="245" y="73"/>
                  </a:lnTo>
                  <a:lnTo>
                    <a:pt x="211" y="56"/>
                  </a:lnTo>
                  <a:lnTo>
                    <a:pt x="211" y="56"/>
                  </a:lnTo>
                  <a:lnTo>
                    <a:pt x="154" y="23"/>
                  </a:lnTo>
                  <a:lnTo>
                    <a:pt x="103" y="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17" y="112"/>
                  </a:lnTo>
                  <a:lnTo>
                    <a:pt x="17" y="112"/>
                  </a:lnTo>
                  <a:lnTo>
                    <a:pt x="46" y="118"/>
                  </a:lnTo>
                  <a:lnTo>
                    <a:pt x="103" y="134"/>
                  </a:lnTo>
                  <a:lnTo>
                    <a:pt x="103" y="134"/>
                  </a:lnTo>
                  <a:lnTo>
                    <a:pt x="154" y="145"/>
                  </a:lnTo>
                  <a:lnTo>
                    <a:pt x="154" y="145"/>
                  </a:lnTo>
                  <a:lnTo>
                    <a:pt x="359" y="185"/>
                  </a:lnTo>
                  <a:lnTo>
                    <a:pt x="462" y="201"/>
                  </a:lnTo>
                  <a:lnTo>
                    <a:pt x="541" y="207"/>
                  </a:lnTo>
                  <a:lnTo>
                    <a:pt x="541" y="207"/>
                  </a:lnTo>
                  <a:lnTo>
                    <a:pt x="564" y="218"/>
                  </a:lnTo>
                  <a:lnTo>
                    <a:pt x="598" y="218"/>
                  </a:lnTo>
                  <a:lnTo>
                    <a:pt x="598" y="218"/>
                  </a:lnTo>
                  <a:lnTo>
                    <a:pt x="707" y="218"/>
                  </a:lnTo>
                  <a:lnTo>
                    <a:pt x="707" y="218"/>
                  </a:lnTo>
                  <a:lnTo>
                    <a:pt x="741" y="218"/>
                  </a:lnTo>
                  <a:lnTo>
                    <a:pt x="769" y="218"/>
                  </a:lnTo>
                  <a:lnTo>
                    <a:pt x="769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21" y="218"/>
                  </a:lnTo>
                  <a:lnTo>
                    <a:pt x="821" y="212"/>
                  </a:lnTo>
                  <a:lnTo>
                    <a:pt x="821" y="212"/>
                  </a:lnTo>
                  <a:lnTo>
                    <a:pt x="815" y="207"/>
                  </a:lnTo>
                  <a:lnTo>
                    <a:pt x="803" y="207"/>
                  </a:lnTo>
                  <a:lnTo>
                    <a:pt x="781" y="207"/>
                  </a:lnTo>
                  <a:lnTo>
                    <a:pt x="781" y="207"/>
                  </a:lnTo>
                  <a:lnTo>
                    <a:pt x="729" y="196"/>
                  </a:lnTo>
                  <a:lnTo>
                    <a:pt x="729" y="196"/>
                  </a:lnTo>
                  <a:lnTo>
                    <a:pt x="724" y="196"/>
                  </a:lnTo>
                  <a:lnTo>
                    <a:pt x="724" y="196"/>
                  </a:lnTo>
                  <a:lnTo>
                    <a:pt x="729" y="190"/>
                  </a:lnTo>
                  <a:lnTo>
                    <a:pt x="729" y="190"/>
                  </a:lnTo>
                  <a:lnTo>
                    <a:pt x="752" y="190"/>
                  </a:lnTo>
                  <a:lnTo>
                    <a:pt x="769" y="196"/>
                  </a:lnTo>
                  <a:lnTo>
                    <a:pt x="769" y="196"/>
                  </a:lnTo>
                  <a:lnTo>
                    <a:pt x="843" y="201"/>
                  </a:lnTo>
                  <a:lnTo>
                    <a:pt x="843" y="201"/>
                  </a:lnTo>
                  <a:lnTo>
                    <a:pt x="855" y="196"/>
                  </a:lnTo>
                  <a:lnTo>
                    <a:pt x="860" y="196"/>
                  </a:lnTo>
                  <a:lnTo>
                    <a:pt x="866" y="190"/>
                  </a:lnTo>
                  <a:lnTo>
                    <a:pt x="866" y="190"/>
                  </a:lnTo>
                  <a:lnTo>
                    <a:pt x="877" y="190"/>
                  </a:lnTo>
                  <a:lnTo>
                    <a:pt x="883" y="185"/>
                  </a:lnTo>
                  <a:lnTo>
                    <a:pt x="883" y="173"/>
                  </a:lnTo>
                  <a:lnTo>
                    <a:pt x="883" y="173"/>
                  </a:lnTo>
                  <a:lnTo>
                    <a:pt x="855" y="168"/>
                  </a:lnTo>
                  <a:lnTo>
                    <a:pt x="809" y="151"/>
                  </a:lnTo>
                  <a:lnTo>
                    <a:pt x="809" y="151"/>
                  </a:lnTo>
                  <a:close/>
                </a:path>
              </a:pathLst>
            </a:custGeom>
            <a:solidFill>
              <a:srgbClr val="C67F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" name="Freeform 36">
              <a:extLst>
                <a:ext uri="{FF2B5EF4-FFF2-40B4-BE49-F238E27FC236}">
                  <a16:creationId xmlns:a16="http://schemas.microsoft.com/office/drawing/2014/main" id="{23FA5A6B-918F-4A63-B772-FD7BB10FB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2011" y="4370389"/>
              <a:ext cx="280988" cy="603250"/>
            </a:xfrm>
            <a:custGeom>
              <a:avLst/>
              <a:gdLst/>
              <a:ahLst/>
              <a:cxnLst>
                <a:cxn ang="0">
                  <a:pos x="177" y="62"/>
                </a:cxn>
                <a:cxn ang="0">
                  <a:pos x="177" y="62"/>
                </a:cxn>
                <a:cxn ang="0">
                  <a:pos x="177" y="39"/>
                </a:cxn>
                <a:cxn ang="0">
                  <a:pos x="177" y="17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37" y="17"/>
                </a:cxn>
                <a:cxn ang="0">
                  <a:pos x="108" y="45"/>
                </a:cxn>
                <a:cxn ang="0">
                  <a:pos x="80" y="78"/>
                </a:cxn>
                <a:cxn ang="0">
                  <a:pos x="46" y="123"/>
                </a:cxn>
                <a:cxn ang="0">
                  <a:pos x="23" y="179"/>
                </a:cxn>
                <a:cxn ang="0">
                  <a:pos x="12" y="207"/>
                </a:cxn>
                <a:cxn ang="0">
                  <a:pos x="6" y="240"/>
                </a:cxn>
                <a:cxn ang="0">
                  <a:pos x="0" y="280"/>
                </a:cxn>
                <a:cxn ang="0">
                  <a:pos x="6" y="319"/>
                </a:cxn>
                <a:cxn ang="0">
                  <a:pos x="6" y="319"/>
                </a:cxn>
                <a:cxn ang="0">
                  <a:pos x="6" y="324"/>
                </a:cxn>
                <a:cxn ang="0">
                  <a:pos x="12" y="347"/>
                </a:cxn>
                <a:cxn ang="0">
                  <a:pos x="34" y="363"/>
                </a:cxn>
                <a:cxn ang="0">
                  <a:pos x="46" y="375"/>
                </a:cxn>
                <a:cxn ang="0">
                  <a:pos x="63" y="380"/>
                </a:cxn>
                <a:cxn ang="0">
                  <a:pos x="63" y="380"/>
                </a:cxn>
                <a:cxn ang="0">
                  <a:pos x="63" y="369"/>
                </a:cxn>
                <a:cxn ang="0">
                  <a:pos x="57" y="335"/>
                </a:cxn>
                <a:cxn ang="0">
                  <a:pos x="63" y="291"/>
                </a:cxn>
                <a:cxn ang="0">
                  <a:pos x="74" y="229"/>
                </a:cxn>
                <a:cxn ang="0">
                  <a:pos x="74" y="229"/>
                </a:cxn>
                <a:cxn ang="0">
                  <a:pos x="97" y="173"/>
                </a:cxn>
                <a:cxn ang="0">
                  <a:pos x="131" y="118"/>
                </a:cxn>
                <a:cxn ang="0">
                  <a:pos x="177" y="62"/>
                </a:cxn>
                <a:cxn ang="0">
                  <a:pos x="177" y="62"/>
                </a:cxn>
              </a:cxnLst>
              <a:rect l="0" t="0" r="r" b="b"/>
              <a:pathLst>
                <a:path w="177" h="380">
                  <a:moveTo>
                    <a:pt x="177" y="62"/>
                  </a:moveTo>
                  <a:lnTo>
                    <a:pt x="177" y="62"/>
                  </a:lnTo>
                  <a:lnTo>
                    <a:pt x="177" y="39"/>
                  </a:lnTo>
                  <a:lnTo>
                    <a:pt x="177" y="17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37" y="17"/>
                  </a:lnTo>
                  <a:lnTo>
                    <a:pt x="108" y="45"/>
                  </a:lnTo>
                  <a:lnTo>
                    <a:pt x="80" y="78"/>
                  </a:lnTo>
                  <a:lnTo>
                    <a:pt x="46" y="123"/>
                  </a:lnTo>
                  <a:lnTo>
                    <a:pt x="23" y="179"/>
                  </a:lnTo>
                  <a:lnTo>
                    <a:pt x="12" y="207"/>
                  </a:lnTo>
                  <a:lnTo>
                    <a:pt x="6" y="240"/>
                  </a:lnTo>
                  <a:lnTo>
                    <a:pt x="0" y="280"/>
                  </a:lnTo>
                  <a:lnTo>
                    <a:pt x="6" y="319"/>
                  </a:lnTo>
                  <a:lnTo>
                    <a:pt x="6" y="319"/>
                  </a:lnTo>
                  <a:lnTo>
                    <a:pt x="6" y="324"/>
                  </a:lnTo>
                  <a:lnTo>
                    <a:pt x="12" y="347"/>
                  </a:lnTo>
                  <a:lnTo>
                    <a:pt x="34" y="363"/>
                  </a:lnTo>
                  <a:lnTo>
                    <a:pt x="46" y="375"/>
                  </a:lnTo>
                  <a:lnTo>
                    <a:pt x="63" y="380"/>
                  </a:lnTo>
                  <a:lnTo>
                    <a:pt x="63" y="380"/>
                  </a:lnTo>
                  <a:lnTo>
                    <a:pt x="63" y="369"/>
                  </a:lnTo>
                  <a:lnTo>
                    <a:pt x="57" y="335"/>
                  </a:lnTo>
                  <a:lnTo>
                    <a:pt x="63" y="291"/>
                  </a:lnTo>
                  <a:lnTo>
                    <a:pt x="74" y="229"/>
                  </a:lnTo>
                  <a:lnTo>
                    <a:pt x="74" y="229"/>
                  </a:lnTo>
                  <a:lnTo>
                    <a:pt x="97" y="173"/>
                  </a:lnTo>
                  <a:lnTo>
                    <a:pt x="131" y="118"/>
                  </a:lnTo>
                  <a:lnTo>
                    <a:pt x="177" y="62"/>
                  </a:lnTo>
                  <a:lnTo>
                    <a:pt x="177" y="6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" name="Freeform 37">
              <a:extLst>
                <a:ext uri="{FF2B5EF4-FFF2-40B4-BE49-F238E27FC236}">
                  <a16:creationId xmlns:a16="http://schemas.microsoft.com/office/drawing/2014/main" id="{E271D310-CC55-4B1E-9B57-F1744C056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198" y="4884739"/>
              <a:ext cx="73025" cy="106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6" y="17"/>
                </a:cxn>
                <a:cxn ang="0">
                  <a:pos x="0" y="34"/>
                </a:cxn>
                <a:cxn ang="0">
                  <a:pos x="0" y="56"/>
                </a:cxn>
                <a:cxn ang="0">
                  <a:pos x="46" y="67"/>
                </a:cxn>
                <a:cxn ang="0">
                  <a:pos x="46" y="67"/>
                </a:cxn>
                <a:cxn ang="0">
                  <a:pos x="40" y="51"/>
                </a:cxn>
                <a:cxn ang="0">
                  <a:pos x="40" y="39"/>
                </a:cxn>
                <a:cxn ang="0">
                  <a:pos x="46" y="17"/>
                </a:cxn>
                <a:cxn ang="0">
                  <a:pos x="12" y="0"/>
                </a:cxn>
              </a:cxnLst>
              <a:rect l="0" t="0" r="r" b="b"/>
              <a:pathLst>
                <a:path w="46" h="67">
                  <a:moveTo>
                    <a:pt x="12" y="0"/>
                  </a:moveTo>
                  <a:lnTo>
                    <a:pt x="12" y="0"/>
                  </a:lnTo>
                  <a:lnTo>
                    <a:pt x="6" y="17"/>
                  </a:lnTo>
                  <a:lnTo>
                    <a:pt x="0" y="34"/>
                  </a:lnTo>
                  <a:lnTo>
                    <a:pt x="0" y="56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0" y="51"/>
                  </a:lnTo>
                  <a:lnTo>
                    <a:pt x="40" y="39"/>
                  </a:lnTo>
                  <a:lnTo>
                    <a:pt x="46" y="1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" name="Freeform 38">
              <a:extLst>
                <a:ext uri="{FF2B5EF4-FFF2-40B4-BE49-F238E27FC236}">
                  <a16:creationId xmlns:a16="http://schemas.microsoft.com/office/drawing/2014/main" id="{67411452-3CEB-4AD3-B6EF-CC3629D76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673" y="4814889"/>
              <a:ext cx="146050" cy="96838"/>
            </a:xfrm>
            <a:custGeom>
              <a:avLst/>
              <a:gdLst/>
              <a:ahLst/>
              <a:cxnLst>
                <a:cxn ang="0">
                  <a:pos x="52" y="5"/>
                </a:cxn>
                <a:cxn ang="0">
                  <a:pos x="52" y="5"/>
                </a:cxn>
                <a:cxn ang="0">
                  <a:pos x="29" y="0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0" y="11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8"/>
                </a:cxn>
                <a:cxn ang="0">
                  <a:pos x="6" y="39"/>
                </a:cxn>
                <a:cxn ang="0">
                  <a:pos x="18" y="50"/>
                </a:cxn>
                <a:cxn ang="0">
                  <a:pos x="40" y="55"/>
                </a:cxn>
                <a:cxn ang="0">
                  <a:pos x="40" y="55"/>
                </a:cxn>
                <a:cxn ang="0">
                  <a:pos x="63" y="61"/>
                </a:cxn>
                <a:cxn ang="0">
                  <a:pos x="80" y="55"/>
                </a:cxn>
                <a:cxn ang="0">
                  <a:pos x="80" y="55"/>
                </a:cxn>
                <a:cxn ang="0">
                  <a:pos x="92" y="50"/>
                </a:cxn>
                <a:cxn ang="0">
                  <a:pos x="92" y="44"/>
                </a:cxn>
                <a:cxn ang="0">
                  <a:pos x="92" y="44"/>
                </a:cxn>
                <a:cxn ang="0">
                  <a:pos x="92" y="33"/>
                </a:cxn>
                <a:cxn ang="0">
                  <a:pos x="86" y="22"/>
                </a:cxn>
                <a:cxn ang="0">
                  <a:pos x="69" y="11"/>
                </a:cxn>
                <a:cxn ang="0">
                  <a:pos x="52" y="5"/>
                </a:cxn>
                <a:cxn ang="0">
                  <a:pos x="52" y="5"/>
                </a:cxn>
              </a:cxnLst>
              <a:rect l="0" t="0" r="r" b="b"/>
              <a:pathLst>
                <a:path w="92" h="61">
                  <a:moveTo>
                    <a:pt x="52" y="5"/>
                  </a:moveTo>
                  <a:lnTo>
                    <a:pt x="52" y="5"/>
                  </a:lnTo>
                  <a:lnTo>
                    <a:pt x="29" y="0"/>
                  </a:lnTo>
                  <a:lnTo>
                    <a:pt x="6" y="5"/>
                  </a:lnTo>
                  <a:lnTo>
                    <a:pt x="6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8"/>
                  </a:lnTo>
                  <a:lnTo>
                    <a:pt x="6" y="39"/>
                  </a:lnTo>
                  <a:lnTo>
                    <a:pt x="18" y="50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63" y="61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92" y="50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3"/>
                  </a:lnTo>
                  <a:lnTo>
                    <a:pt x="86" y="22"/>
                  </a:lnTo>
                  <a:lnTo>
                    <a:pt x="69" y="11"/>
                  </a:lnTo>
                  <a:lnTo>
                    <a:pt x="52" y="5"/>
                  </a:lnTo>
                  <a:lnTo>
                    <a:pt x="5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" name="Freeform 39">
              <a:extLst>
                <a:ext uri="{FF2B5EF4-FFF2-40B4-BE49-F238E27FC236}">
                  <a16:creationId xmlns:a16="http://schemas.microsoft.com/office/drawing/2014/main" id="{2FF5F1A5-A927-4491-ABAD-57A78E2F9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248" y="4832351"/>
              <a:ext cx="98425" cy="61913"/>
            </a:xfrm>
            <a:custGeom>
              <a:avLst/>
              <a:gdLst/>
              <a:ahLst/>
              <a:cxnLst>
                <a:cxn ang="0">
                  <a:pos x="62" y="28"/>
                </a:cxn>
                <a:cxn ang="0">
                  <a:pos x="62" y="28"/>
                </a:cxn>
                <a:cxn ang="0">
                  <a:pos x="57" y="33"/>
                </a:cxn>
                <a:cxn ang="0">
                  <a:pos x="57" y="33"/>
                </a:cxn>
                <a:cxn ang="0">
                  <a:pos x="45" y="39"/>
                </a:cxn>
                <a:cxn ang="0">
                  <a:pos x="22" y="33"/>
                </a:cxn>
                <a:cxn ang="0">
                  <a:pos x="22" y="33"/>
                </a:cxn>
                <a:cxn ang="0">
                  <a:pos x="5" y="22"/>
                </a:cxn>
                <a:cxn ang="0">
                  <a:pos x="0" y="17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57" y="11"/>
                </a:cxn>
                <a:cxn ang="0">
                  <a:pos x="62" y="17"/>
                </a:cxn>
                <a:cxn ang="0">
                  <a:pos x="62" y="28"/>
                </a:cxn>
                <a:cxn ang="0">
                  <a:pos x="62" y="28"/>
                </a:cxn>
              </a:cxnLst>
              <a:rect l="0" t="0" r="r" b="b"/>
              <a:pathLst>
                <a:path w="62" h="39">
                  <a:moveTo>
                    <a:pt x="62" y="28"/>
                  </a:moveTo>
                  <a:lnTo>
                    <a:pt x="62" y="28"/>
                  </a:lnTo>
                  <a:lnTo>
                    <a:pt x="57" y="33"/>
                  </a:lnTo>
                  <a:lnTo>
                    <a:pt x="57" y="33"/>
                  </a:lnTo>
                  <a:lnTo>
                    <a:pt x="45" y="39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5" y="22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57" y="11"/>
                  </a:lnTo>
                  <a:lnTo>
                    <a:pt x="62" y="17"/>
                  </a:lnTo>
                  <a:lnTo>
                    <a:pt x="62" y="28"/>
                  </a:lnTo>
                  <a:lnTo>
                    <a:pt x="6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" name="Freeform 40">
              <a:extLst>
                <a:ext uri="{FF2B5EF4-FFF2-40B4-BE49-F238E27FC236}">
                  <a16:creationId xmlns:a16="http://schemas.microsoft.com/office/drawing/2014/main" id="{C2B940DD-65B0-4442-9ABA-6F68AF570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4523" y="5257801"/>
              <a:ext cx="55563" cy="133350"/>
            </a:xfrm>
            <a:custGeom>
              <a:avLst/>
              <a:gdLst/>
              <a:ahLst/>
              <a:cxnLst>
                <a:cxn ang="0">
                  <a:pos x="35" y="78"/>
                </a:cxn>
                <a:cxn ang="0">
                  <a:pos x="18" y="84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35" y="78"/>
                </a:cxn>
              </a:cxnLst>
              <a:rect l="0" t="0" r="r" b="b"/>
              <a:pathLst>
                <a:path w="35" h="84">
                  <a:moveTo>
                    <a:pt x="35" y="78"/>
                  </a:moveTo>
                  <a:lnTo>
                    <a:pt x="18" y="84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5" y="78"/>
                  </a:lnTo>
                  <a:close/>
                </a:path>
              </a:pathLst>
            </a:custGeom>
            <a:solidFill>
              <a:srgbClr val="620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" name="Freeform 41">
              <a:extLst>
                <a:ext uri="{FF2B5EF4-FFF2-40B4-BE49-F238E27FC236}">
                  <a16:creationId xmlns:a16="http://schemas.microsoft.com/office/drawing/2014/main" id="{4112E6A1-B096-406E-8900-C337189B9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9211" y="5178426"/>
              <a:ext cx="80963" cy="123825"/>
            </a:xfrm>
            <a:custGeom>
              <a:avLst/>
              <a:gdLst/>
              <a:ahLst/>
              <a:cxnLst>
                <a:cxn ang="0">
                  <a:pos x="17" y="78"/>
                </a:cxn>
                <a:cxn ang="0">
                  <a:pos x="0" y="72"/>
                </a:cxn>
                <a:cxn ang="0">
                  <a:pos x="34" y="0"/>
                </a:cxn>
                <a:cxn ang="0">
                  <a:pos x="51" y="5"/>
                </a:cxn>
                <a:cxn ang="0">
                  <a:pos x="17" y="78"/>
                </a:cxn>
              </a:cxnLst>
              <a:rect l="0" t="0" r="r" b="b"/>
              <a:pathLst>
                <a:path w="51" h="78">
                  <a:moveTo>
                    <a:pt x="17" y="78"/>
                  </a:moveTo>
                  <a:lnTo>
                    <a:pt x="0" y="72"/>
                  </a:lnTo>
                  <a:lnTo>
                    <a:pt x="34" y="0"/>
                  </a:lnTo>
                  <a:lnTo>
                    <a:pt x="51" y="5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620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" name="Freeform 42">
              <a:extLst>
                <a:ext uri="{FF2B5EF4-FFF2-40B4-BE49-F238E27FC236}">
                  <a16:creationId xmlns:a16="http://schemas.microsoft.com/office/drawing/2014/main" id="{9AB48B97-07B9-4717-9417-E60F37916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336" y="3448051"/>
              <a:ext cx="841375" cy="1384300"/>
            </a:xfrm>
            <a:custGeom>
              <a:avLst/>
              <a:gdLst/>
              <a:ahLst/>
              <a:cxnLst>
                <a:cxn ang="0">
                  <a:pos x="142" y="760"/>
                </a:cxn>
                <a:cxn ang="0">
                  <a:pos x="142" y="760"/>
                </a:cxn>
                <a:cxn ang="0">
                  <a:pos x="222" y="609"/>
                </a:cxn>
                <a:cxn ang="0">
                  <a:pos x="279" y="503"/>
                </a:cxn>
                <a:cxn ang="0">
                  <a:pos x="342" y="414"/>
                </a:cxn>
                <a:cxn ang="0">
                  <a:pos x="342" y="414"/>
                </a:cxn>
                <a:cxn ang="0">
                  <a:pos x="376" y="375"/>
                </a:cxn>
                <a:cxn ang="0">
                  <a:pos x="410" y="347"/>
                </a:cxn>
                <a:cxn ang="0">
                  <a:pos x="444" y="330"/>
                </a:cxn>
                <a:cxn ang="0">
                  <a:pos x="473" y="330"/>
                </a:cxn>
                <a:cxn ang="0">
                  <a:pos x="496" y="330"/>
                </a:cxn>
                <a:cxn ang="0">
                  <a:pos x="513" y="335"/>
                </a:cxn>
                <a:cxn ang="0">
                  <a:pos x="530" y="347"/>
                </a:cxn>
                <a:cxn ang="0">
                  <a:pos x="530" y="347"/>
                </a:cxn>
                <a:cxn ang="0">
                  <a:pos x="513" y="179"/>
                </a:cxn>
                <a:cxn ang="0">
                  <a:pos x="496" y="62"/>
                </a:cxn>
                <a:cxn ang="0">
                  <a:pos x="490" y="23"/>
                </a:cxn>
                <a:cxn ang="0">
                  <a:pos x="484" y="11"/>
                </a:cxn>
                <a:cxn ang="0">
                  <a:pos x="478" y="6"/>
                </a:cxn>
                <a:cxn ang="0">
                  <a:pos x="478" y="6"/>
                </a:cxn>
                <a:cxn ang="0">
                  <a:pos x="456" y="0"/>
                </a:cxn>
                <a:cxn ang="0">
                  <a:pos x="433" y="6"/>
                </a:cxn>
                <a:cxn ang="0">
                  <a:pos x="404" y="23"/>
                </a:cxn>
                <a:cxn ang="0">
                  <a:pos x="376" y="56"/>
                </a:cxn>
                <a:cxn ang="0">
                  <a:pos x="376" y="56"/>
                </a:cxn>
                <a:cxn ang="0">
                  <a:pos x="347" y="95"/>
                </a:cxn>
                <a:cxn ang="0">
                  <a:pos x="319" y="140"/>
                </a:cxn>
                <a:cxn ang="0">
                  <a:pos x="279" y="218"/>
                </a:cxn>
                <a:cxn ang="0">
                  <a:pos x="279" y="218"/>
                </a:cxn>
                <a:cxn ang="0">
                  <a:pos x="125" y="525"/>
                </a:cxn>
                <a:cxn ang="0">
                  <a:pos x="125" y="525"/>
                </a:cxn>
                <a:cxn ang="0">
                  <a:pos x="57" y="671"/>
                </a:cxn>
                <a:cxn ang="0">
                  <a:pos x="6" y="788"/>
                </a:cxn>
                <a:cxn ang="0">
                  <a:pos x="6" y="788"/>
                </a:cxn>
                <a:cxn ang="0">
                  <a:pos x="0" y="810"/>
                </a:cxn>
                <a:cxn ang="0">
                  <a:pos x="0" y="827"/>
                </a:cxn>
                <a:cxn ang="0">
                  <a:pos x="0" y="844"/>
                </a:cxn>
                <a:cxn ang="0">
                  <a:pos x="6" y="849"/>
                </a:cxn>
                <a:cxn ang="0">
                  <a:pos x="28" y="866"/>
                </a:cxn>
                <a:cxn ang="0">
                  <a:pos x="57" y="872"/>
                </a:cxn>
                <a:cxn ang="0">
                  <a:pos x="57" y="872"/>
                </a:cxn>
                <a:cxn ang="0">
                  <a:pos x="57" y="872"/>
                </a:cxn>
                <a:cxn ang="0">
                  <a:pos x="74" y="844"/>
                </a:cxn>
                <a:cxn ang="0">
                  <a:pos x="108" y="816"/>
                </a:cxn>
                <a:cxn ang="0">
                  <a:pos x="171" y="766"/>
                </a:cxn>
                <a:cxn ang="0">
                  <a:pos x="171" y="766"/>
                </a:cxn>
                <a:cxn ang="0">
                  <a:pos x="142" y="760"/>
                </a:cxn>
                <a:cxn ang="0">
                  <a:pos x="142" y="760"/>
                </a:cxn>
              </a:cxnLst>
              <a:rect l="0" t="0" r="r" b="b"/>
              <a:pathLst>
                <a:path w="530" h="872">
                  <a:moveTo>
                    <a:pt x="142" y="760"/>
                  </a:moveTo>
                  <a:lnTo>
                    <a:pt x="142" y="760"/>
                  </a:lnTo>
                  <a:lnTo>
                    <a:pt x="222" y="609"/>
                  </a:lnTo>
                  <a:lnTo>
                    <a:pt x="279" y="503"/>
                  </a:lnTo>
                  <a:lnTo>
                    <a:pt x="342" y="414"/>
                  </a:lnTo>
                  <a:lnTo>
                    <a:pt x="342" y="414"/>
                  </a:lnTo>
                  <a:lnTo>
                    <a:pt x="376" y="375"/>
                  </a:lnTo>
                  <a:lnTo>
                    <a:pt x="410" y="347"/>
                  </a:lnTo>
                  <a:lnTo>
                    <a:pt x="444" y="330"/>
                  </a:lnTo>
                  <a:lnTo>
                    <a:pt x="473" y="330"/>
                  </a:lnTo>
                  <a:lnTo>
                    <a:pt x="496" y="330"/>
                  </a:lnTo>
                  <a:lnTo>
                    <a:pt x="513" y="335"/>
                  </a:lnTo>
                  <a:lnTo>
                    <a:pt x="530" y="347"/>
                  </a:lnTo>
                  <a:lnTo>
                    <a:pt x="530" y="347"/>
                  </a:lnTo>
                  <a:lnTo>
                    <a:pt x="513" y="179"/>
                  </a:lnTo>
                  <a:lnTo>
                    <a:pt x="496" y="62"/>
                  </a:lnTo>
                  <a:lnTo>
                    <a:pt x="490" y="23"/>
                  </a:lnTo>
                  <a:lnTo>
                    <a:pt x="484" y="11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56" y="0"/>
                  </a:lnTo>
                  <a:lnTo>
                    <a:pt x="433" y="6"/>
                  </a:lnTo>
                  <a:lnTo>
                    <a:pt x="404" y="23"/>
                  </a:lnTo>
                  <a:lnTo>
                    <a:pt x="376" y="56"/>
                  </a:lnTo>
                  <a:lnTo>
                    <a:pt x="376" y="56"/>
                  </a:lnTo>
                  <a:lnTo>
                    <a:pt x="347" y="95"/>
                  </a:lnTo>
                  <a:lnTo>
                    <a:pt x="319" y="140"/>
                  </a:lnTo>
                  <a:lnTo>
                    <a:pt x="279" y="218"/>
                  </a:lnTo>
                  <a:lnTo>
                    <a:pt x="279" y="218"/>
                  </a:lnTo>
                  <a:lnTo>
                    <a:pt x="125" y="525"/>
                  </a:lnTo>
                  <a:lnTo>
                    <a:pt x="125" y="525"/>
                  </a:lnTo>
                  <a:lnTo>
                    <a:pt x="57" y="671"/>
                  </a:lnTo>
                  <a:lnTo>
                    <a:pt x="6" y="788"/>
                  </a:lnTo>
                  <a:lnTo>
                    <a:pt x="6" y="788"/>
                  </a:lnTo>
                  <a:lnTo>
                    <a:pt x="0" y="810"/>
                  </a:lnTo>
                  <a:lnTo>
                    <a:pt x="0" y="827"/>
                  </a:lnTo>
                  <a:lnTo>
                    <a:pt x="0" y="844"/>
                  </a:lnTo>
                  <a:lnTo>
                    <a:pt x="6" y="849"/>
                  </a:lnTo>
                  <a:lnTo>
                    <a:pt x="28" y="866"/>
                  </a:lnTo>
                  <a:lnTo>
                    <a:pt x="57" y="872"/>
                  </a:lnTo>
                  <a:lnTo>
                    <a:pt x="57" y="872"/>
                  </a:lnTo>
                  <a:lnTo>
                    <a:pt x="57" y="872"/>
                  </a:lnTo>
                  <a:lnTo>
                    <a:pt x="74" y="844"/>
                  </a:lnTo>
                  <a:lnTo>
                    <a:pt x="108" y="816"/>
                  </a:lnTo>
                  <a:lnTo>
                    <a:pt x="171" y="766"/>
                  </a:lnTo>
                  <a:lnTo>
                    <a:pt x="171" y="766"/>
                  </a:lnTo>
                  <a:lnTo>
                    <a:pt x="142" y="760"/>
                  </a:lnTo>
                  <a:lnTo>
                    <a:pt x="142" y="76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" name="Freeform 45">
              <a:extLst>
                <a:ext uri="{FF2B5EF4-FFF2-40B4-BE49-F238E27FC236}">
                  <a16:creationId xmlns:a16="http://schemas.microsoft.com/office/drawing/2014/main" id="{3797CE60-1785-4792-82D7-2CC0BF035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336" y="4557714"/>
              <a:ext cx="334963" cy="319088"/>
            </a:xfrm>
            <a:custGeom>
              <a:avLst/>
              <a:gdLst/>
              <a:ahLst/>
              <a:cxnLst>
                <a:cxn ang="0">
                  <a:pos x="103" y="201"/>
                </a:cxn>
                <a:cxn ang="0">
                  <a:pos x="103" y="201"/>
                </a:cxn>
                <a:cxn ang="0">
                  <a:pos x="108" y="190"/>
                </a:cxn>
                <a:cxn ang="0">
                  <a:pos x="120" y="162"/>
                </a:cxn>
                <a:cxn ang="0">
                  <a:pos x="142" y="134"/>
                </a:cxn>
                <a:cxn ang="0">
                  <a:pos x="171" y="106"/>
                </a:cxn>
                <a:cxn ang="0">
                  <a:pos x="171" y="106"/>
                </a:cxn>
                <a:cxn ang="0">
                  <a:pos x="205" y="78"/>
                </a:cxn>
                <a:cxn ang="0">
                  <a:pos x="211" y="78"/>
                </a:cxn>
                <a:cxn ang="0">
                  <a:pos x="194" y="0"/>
                </a:cxn>
                <a:cxn ang="0">
                  <a:pos x="194" y="0"/>
                </a:cxn>
                <a:cxn ang="0">
                  <a:pos x="154" y="16"/>
                </a:cxn>
                <a:cxn ang="0">
                  <a:pos x="120" y="39"/>
                </a:cxn>
                <a:cxn ang="0">
                  <a:pos x="85" y="72"/>
                </a:cxn>
                <a:cxn ang="0">
                  <a:pos x="85" y="72"/>
                </a:cxn>
                <a:cxn ang="0">
                  <a:pos x="28" y="150"/>
                </a:cxn>
                <a:cxn ang="0">
                  <a:pos x="0" y="184"/>
                </a:cxn>
                <a:cxn ang="0">
                  <a:pos x="0" y="184"/>
                </a:cxn>
                <a:cxn ang="0">
                  <a:pos x="17" y="190"/>
                </a:cxn>
                <a:cxn ang="0">
                  <a:pos x="51" y="195"/>
                </a:cxn>
                <a:cxn ang="0">
                  <a:pos x="91" y="201"/>
                </a:cxn>
                <a:cxn ang="0">
                  <a:pos x="103" y="201"/>
                </a:cxn>
                <a:cxn ang="0">
                  <a:pos x="103" y="201"/>
                </a:cxn>
              </a:cxnLst>
              <a:rect l="0" t="0" r="r" b="b"/>
              <a:pathLst>
                <a:path w="211" h="201">
                  <a:moveTo>
                    <a:pt x="103" y="201"/>
                  </a:moveTo>
                  <a:lnTo>
                    <a:pt x="103" y="201"/>
                  </a:lnTo>
                  <a:lnTo>
                    <a:pt x="108" y="190"/>
                  </a:lnTo>
                  <a:lnTo>
                    <a:pt x="120" y="162"/>
                  </a:lnTo>
                  <a:lnTo>
                    <a:pt x="142" y="134"/>
                  </a:lnTo>
                  <a:lnTo>
                    <a:pt x="171" y="106"/>
                  </a:lnTo>
                  <a:lnTo>
                    <a:pt x="171" y="106"/>
                  </a:lnTo>
                  <a:lnTo>
                    <a:pt x="205" y="78"/>
                  </a:lnTo>
                  <a:lnTo>
                    <a:pt x="211" y="78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54" y="16"/>
                  </a:lnTo>
                  <a:lnTo>
                    <a:pt x="120" y="39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28" y="15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17" y="190"/>
                  </a:lnTo>
                  <a:lnTo>
                    <a:pt x="51" y="195"/>
                  </a:lnTo>
                  <a:lnTo>
                    <a:pt x="91" y="201"/>
                  </a:lnTo>
                  <a:lnTo>
                    <a:pt x="103" y="201"/>
                  </a:lnTo>
                  <a:lnTo>
                    <a:pt x="103" y="20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" name="Freeform 49">
              <a:extLst>
                <a:ext uri="{FF2B5EF4-FFF2-40B4-BE49-F238E27FC236}">
                  <a16:creationId xmlns:a16="http://schemas.microsoft.com/office/drawing/2014/main" id="{5B968D58-AAA7-4EBF-9DA4-59D7B7DD4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198" y="3484564"/>
              <a:ext cx="144463" cy="576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7" y="33"/>
                </a:cxn>
                <a:cxn ang="0">
                  <a:pos x="34" y="67"/>
                </a:cxn>
                <a:cxn ang="0">
                  <a:pos x="51" y="111"/>
                </a:cxn>
                <a:cxn ang="0">
                  <a:pos x="63" y="162"/>
                </a:cxn>
                <a:cxn ang="0">
                  <a:pos x="63" y="212"/>
                </a:cxn>
                <a:cxn ang="0">
                  <a:pos x="57" y="234"/>
                </a:cxn>
                <a:cxn ang="0">
                  <a:pos x="51" y="262"/>
                </a:cxn>
                <a:cxn ang="0">
                  <a:pos x="40" y="285"/>
                </a:cxn>
                <a:cxn ang="0">
                  <a:pos x="23" y="307"/>
                </a:cxn>
                <a:cxn ang="0">
                  <a:pos x="68" y="363"/>
                </a:cxn>
                <a:cxn ang="0">
                  <a:pos x="68" y="363"/>
                </a:cxn>
                <a:cxn ang="0">
                  <a:pos x="74" y="329"/>
                </a:cxn>
                <a:cxn ang="0">
                  <a:pos x="85" y="290"/>
                </a:cxn>
                <a:cxn ang="0">
                  <a:pos x="91" y="245"/>
                </a:cxn>
                <a:cxn ang="0">
                  <a:pos x="85" y="190"/>
                </a:cxn>
                <a:cxn ang="0">
                  <a:pos x="74" y="128"/>
                </a:cxn>
                <a:cxn ang="0">
                  <a:pos x="63" y="95"/>
                </a:cxn>
                <a:cxn ang="0">
                  <a:pos x="45" y="61"/>
                </a:cxn>
                <a:cxn ang="0">
                  <a:pos x="28" y="3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1" h="363">
                  <a:moveTo>
                    <a:pt x="0" y="0"/>
                  </a:moveTo>
                  <a:lnTo>
                    <a:pt x="0" y="0"/>
                  </a:lnTo>
                  <a:lnTo>
                    <a:pt x="17" y="33"/>
                  </a:lnTo>
                  <a:lnTo>
                    <a:pt x="34" y="67"/>
                  </a:lnTo>
                  <a:lnTo>
                    <a:pt x="51" y="111"/>
                  </a:lnTo>
                  <a:lnTo>
                    <a:pt x="63" y="162"/>
                  </a:lnTo>
                  <a:lnTo>
                    <a:pt x="63" y="212"/>
                  </a:lnTo>
                  <a:lnTo>
                    <a:pt x="57" y="234"/>
                  </a:lnTo>
                  <a:lnTo>
                    <a:pt x="51" y="262"/>
                  </a:lnTo>
                  <a:lnTo>
                    <a:pt x="40" y="285"/>
                  </a:lnTo>
                  <a:lnTo>
                    <a:pt x="23" y="307"/>
                  </a:lnTo>
                  <a:lnTo>
                    <a:pt x="68" y="363"/>
                  </a:lnTo>
                  <a:lnTo>
                    <a:pt x="68" y="363"/>
                  </a:lnTo>
                  <a:lnTo>
                    <a:pt x="74" y="329"/>
                  </a:lnTo>
                  <a:lnTo>
                    <a:pt x="85" y="290"/>
                  </a:lnTo>
                  <a:lnTo>
                    <a:pt x="91" y="245"/>
                  </a:lnTo>
                  <a:lnTo>
                    <a:pt x="85" y="190"/>
                  </a:lnTo>
                  <a:lnTo>
                    <a:pt x="74" y="128"/>
                  </a:lnTo>
                  <a:lnTo>
                    <a:pt x="63" y="95"/>
                  </a:lnTo>
                  <a:lnTo>
                    <a:pt x="45" y="61"/>
                  </a:lnTo>
                  <a:lnTo>
                    <a:pt x="28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5A6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" name="Freeform 50">
              <a:extLst>
                <a:ext uri="{FF2B5EF4-FFF2-40B4-BE49-F238E27FC236}">
                  <a16:creationId xmlns:a16="http://schemas.microsoft.com/office/drawing/2014/main" id="{C4EB36C5-1AE1-4B52-93B4-FF9F07645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673" y="4175126"/>
              <a:ext cx="352425" cy="71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7" y="12"/>
                </a:cxn>
                <a:cxn ang="0">
                  <a:pos x="40" y="28"/>
                </a:cxn>
                <a:cxn ang="0">
                  <a:pos x="68" y="39"/>
                </a:cxn>
                <a:cxn ang="0">
                  <a:pos x="102" y="45"/>
                </a:cxn>
                <a:cxn ang="0">
                  <a:pos x="142" y="45"/>
                </a:cxn>
                <a:cxn ang="0">
                  <a:pos x="182" y="34"/>
                </a:cxn>
                <a:cxn ang="0">
                  <a:pos x="199" y="23"/>
                </a:cxn>
                <a:cxn ang="0">
                  <a:pos x="222" y="6"/>
                </a:cxn>
                <a:cxn ang="0">
                  <a:pos x="222" y="6"/>
                </a:cxn>
                <a:cxn ang="0">
                  <a:pos x="205" y="12"/>
                </a:cxn>
                <a:cxn ang="0">
                  <a:pos x="165" y="17"/>
                </a:cxn>
                <a:cxn ang="0">
                  <a:pos x="91" y="12"/>
                </a:cxn>
                <a:cxn ang="0">
                  <a:pos x="51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2" h="45">
                  <a:moveTo>
                    <a:pt x="0" y="0"/>
                  </a:moveTo>
                  <a:lnTo>
                    <a:pt x="0" y="0"/>
                  </a:lnTo>
                  <a:lnTo>
                    <a:pt x="17" y="12"/>
                  </a:lnTo>
                  <a:lnTo>
                    <a:pt x="40" y="28"/>
                  </a:lnTo>
                  <a:lnTo>
                    <a:pt x="68" y="39"/>
                  </a:lnTo>
                  <a:lnTo>
                    <a:pt x="102" y="45"/>
                  </a:lnTo>
                  <a:lnTo>
                    <a:pt x="142" y="45"/>
                  </a:lnTo>
                  <a:lnTo>
                    <a:pt x="182" y="34"/>
                  </a:lnTo>
                  <a:lnTo>
                    <a:pt x="199" y="23"/>
                  </a:lnTo>
                  <a:lnTo>
                    <a:pt x="222" y="6"/>
                  </a:lnTo>
                  <a:lnTo>
                    <a:pt x="222" y="6"/>
                  </a:lnTo>
                  <a:lnTo>
                    <a:pt x="205" y="12"/>
                  </a:lnTo>
                  <a:lnTo>
                    <a:pt x="165" y="17"/>
                  </a:lnTo>
                  <a:lnTo>
                    <a:pt x="91" y="12"/>
                  </a:lnTo>
                  <a:lnTo>
                    <a:pt x="51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5A6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sp>
        <p:nvSpPr>
          <p:cNvPr id="724" name="Rectangle 723">
            <a:extLst>
              <a:ext uri="{FF2B5EF4-FFF2-40B4-BE49-F238E27FC236}">
                <a16:creationId xmlns:a16="http://schemas.microsoft.com/office/drawing/2014/main" id="{D5C90C86-5EA9-4B5A-B8F6-3A6D236991F8}"/>
              </a:ext>
            </a:extLst>
          </p:cNvPr>
          <p:cNvSpPr/>
          <p:nvPr/>
        </p:nvSpPr>
        <p:spPr>
          <a:xfrm>
            <a:off x="5729719" y="2312662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8" name="Group 777">
            <a:extLst>
              <a:ext uri="{FF2B5EF4-FFF2-40B4-BE49-F238E27FC236}">
                <a16:creationId xmlns:a16="http://schemas.microsoft.com/office/drawing/2014/main" id="{57AD5DE2-941E-4175-A0D8-804CD58FE617}"/>
              </a:ext>
            </a:extLst>
          </p:cNvPr>
          <p:cNvGrpSpPr/>
          <p:nvPr/>
        </p:nvGrpSpPr>
        <p:grpSpPr>
          <a:xfrm>
            <a:off x="2165689" y="4190894"/>
            <a:ext cx="2449039" cy="1683220"/>
            <a:chOff x="1412240" y="685800"/>
            <a:chExt cx="6324600" cy="4485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79" name="Rectangle 778">
              <a:extLst>
                <a:ext uri="{FF2B5EF4-FFF2-40B4-BE49-F238E27FC236}">
                  <a16:creationId xmlns:a16="http://schemas.microsoft.com/office/drawing/2014/main" id="{12D8F3ED-A6DC-42DF-AAB1-6609BF321DA7}"/>
                </a:ext>
              </a:extLst>
            </p:cNvPr>
            <p:cNvSpPr/>
            <p:nvPr/>
          </p:nvSpPr>
          <p:spPr>
            <a:xfrm>
              <a:off x="1524000" y="685800"/>
              <a:ext cx="6096000" cy="43434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127000"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780" name="Straight Connector 779">
              <a:extLst>
                <a:ext uri="{FF2B5EF4-FFF2-40B4-BE49-F238E27FC236}">
                  <a16:creationId xmlns:a16="http://schemas.microsoft.com/office/drawing/2014/main" id="{E2DB3922-3447-45CD-836A-E829A64EE4BC}"/>
                </a:ext>
              </a:extLst>
            </p:cNvPr>
            <p:cNvCxnSpPr/>
            <p:nvPr/>
          </p:nvCxnSpPr>
          <p:spPr>
            <a:xfrm>
              <a:off x="1412240" y="5171440"/>
              <a:ext cx="6324600" cy="0"/>
            </a:xfrm>
            <a:prstGeom prst="lin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127000"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781" name="Group 780">
              <a:extLst>
                <a:ext uri="{FF2B5EF4-FFF2-40B4-BE49-F238E27FC236}">
                  <a16:creationId xmlns:a16="http://schemas.microsoft.com/office/drawing/2014/main" id="{C96757C4-BA96-4247-8742-BD449979C4AB}"/>
                </a:ext>
              </a:extLst>
            </p:cNvPr>
            <p:cNvGrpSpPr/>
            <p:nvPr/>
          </p:nvGrpSpPr>
          <p:grpSpPr>
            <a:xfrm>
              <a:off x="1787462" y="4889589"/>
              <a:ext cx="868680" cy="279218"/>
              <a:chOff x="1798320" y="1828800"/>
              <a:chExt cx="4267200" cy="1371600"/>
            </a:xfrm>
          </p:grpSpPr>
          <p:sp>
            <p:nvSpPr>
              <p:cNvPr id="786" name="Rectangle 785">
                <a:extLst>
                  <a:ext uri="{FF2B5EF4-FFF2-40B4-BE49-F238E27FC236}">
                    <a16:creationId xmlns:a16="http://schemas.microsoft.com/office/drawing/2014/main" id="{A3B3366D-6ABD-49D9-9B30-497CE2415C6A}"/>
                  </a:ext>
                </a:extLst>
              </p:cNvPr>
              <p:cNvSpPr/>
              <p:nvPr/>
            </p:nvSpPr>
            <p:spPr>
              <a:xfrm>
                <a:off x="1828800" y="2057400"/>
                <a:ext cx="4191000" cy="1143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87" name="Rectangle 786">
                <a:extLst>
                  <a:ext uri="{FF2B5EF4-FFF2-40B4-BE49-F238E27FC236}">
                    <a16:creationId xmlns:a16="http://schemas.microsoft.com/office/drawing/2014/main" id="{7A0F789B-1988-4366-ADEB-C74B54F916AA}"/>
                  </a:ext>
                </a:extLst>
              </p:cNvPr>
              <p:cNvSpPr/>
              <p:nvPr/>
            </p:nvSpPr>
            <p:spPr>
              <a:xfrm>
                <a:off x="1798320" y="1828800"/>
                <a:ext cx="4267200" cy="57150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782" name="Group 781">
              <a:extLst>
                <a:ext uri="{FF2B5EF4-FFF2-40B4-BE49-F238E27FC236}">
                  <a16:creationId xmlns:a16="http://schemas.microsoft.com/office/drawing/2014/main" id="{C51D2E3E-916F-483F-A382-186CDC3A322C}"/>
                </a:ext>
              </a:extLst>
            </p:cNvPr>
            <p:cNvGrpSpPr/>
            <p:nvPr/>
          </p:nvGrpSpPr>
          <p:grpSpPr>
            <a:xfrm flipV="1">
              <a:off x="6705600" y="5001592"/>
              <a:ext cx="685800" cy="101751"/>
              <a:chOff x="3147060" y="1676400"/>
              <a:chExt cx="2999740" cy="381000"/>
            </a:xfrm>
          </p:grpSpPr>
          <p:sp>
            <p:nvSpPr>
              <p:cNvPr id="783" name="Rectangle 782">
                <a:extLst>
                  <a:ext uri="{FF2B5EF4-FFF2-40B4-BE49-F238E27FC236}">
                    <a16:creationId xmlns:a16="http://schemas.microsoft.com/office/drawing/2014/main" id="{216E3C29-AFAA-4769-B962-E40B886626A7}"/>
                  </a:ext>
                </a:extLst>
              </p:cNvPr>
              <p:cNvSpPr/>
              <p:nvPr/>
            </p:nvSpPr>
            <p:spPr>
              <a:xfrm>
                <a:off x="3352800" y="1676400"/>
                <a:ext cx="2794000" cy="381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63000">
                    <a:schemeClr val="bg1"/>
                  </a:gs>
                  <a:gs pos="55000">
                    <a:schemeClr val="bg1"/>
                  </a:gs>
                  <a:gs pos="97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84" name="Flowchart: Stored Data 783">
                <a:extLst>
                  <a:ext uri="{FF2B5EF4-FFF2-40B4-BE49-F238E27FC236}">
                    <a16:creationId xmlns:a16="http://schemas.microsoft.com/office/drawing/2014/main" id="{6ECC2991-ADA8-4FD0-B5C2-AD3D62EAC171}"/>
                  </a:ext>
                </a:extLst>
              </p:cNvPr>
              <p:cNvSpPr/>
              <p:nvPr/>
            </p:nvSpPr>
            <p:spPr>
              <a:xfrm>
                <a:off x="3147060" y="1762760"/>
                <a:ext cx="209550" cy="190500"/>
              </a:xfrm>
              <a:prstGeom prst="flowChartOnlineStorag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85" name="Flowchart: Stored Data 784">
                <a:extLst>
                  <a:ext uri="{FF2B5EF4-FFF2-40B4-BE49-F238E27FC236}">
                    <a16:creationId xmlns:a16="http://schemas.microsoft.com/office/drawing/2014/main" id="{93B0914C-92EB-44F3-9840-F32DD627EEED}"/>
                  </a:ext>
                </a:extLst>
              </p:cNvPr>
              <p:cNvSpPr/>
              <p:nvPr/>
            </p:nvSpPr>
            <p:spPr>
              <a:xfrm>
                <a:off x="3238500" y="1676400"/>
                <a:ext cx="419100" cy="381000"/>
              </a:xfrm>
              <a:prstGeom prst="flowChartOnlineStorag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sp>
        <p:nvSpPr>
          <p:cNvPr id="721" name="Rectangle 720">
            <a:extLst>
              <a:ext uri="{FF2B5EF4-FFF2-40B4-BE49-F238E27FC236}">
                <a16:creationId xmlns:a16="http://schemas.microsoft.com/office/drawing/2014/main" id="{278F5A35-676B-4206-A881-197527A0E6C5}"/>
              </a:ext>
            </a:extLst>
          </p:cNvPr>
          <p:cNvSpPr/>
          <p:nvPr/>
        </p:nvSpPr>
        <p:spPr>
          <a:xfrm>
            <a:off x="3001034" y="2312662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Rectangle 624">
            <a:extLst>
              <a:ext uri="{FF2B5EF4-FFF2-40B4-BE49-F238E27FC236}">
                <a16:creationId xmlns:a16="http://schemas.microsoft.com/office/drawing/2014/main" id="{FDC45F8E-F605-4BAA-BE5D-76858363F3DD}"/>
              </a:ext>
            </a:extLst>
          </p:cNvPr>
          <p:cNvSpPr/>
          <p:nvPr/>
        </p:nvSpPr>
        <p:spPr>
          <a:xfrm>
            <a:off x="262103" y="2312662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Rectangle 627">
            <a:extLst>
              <a:ext uri="{FF2B5EF4-FFF2-40B4-BE49-F238E27FC236}">
                <a16:creationId xmlns:a16="http://schemas.microsoft.com/office/drawing/2014/main" id="{44AB1A62-4480-4785-B3A6-1B2B8DC00796}"/>
              </a:ext>
            </a:extLst>
          </p:cNvPr>
          <p:cNvSpPr/>
          <p:nvPr/>
        </p:nvSpPr>
        <p:spPr>
          <a:xfrm>
            <a:off x="262103" y="4509763"/>
            <a:ext cx="2732237" cy="2203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2" name="Group 4">
            <a:extLst>
              <a:ext uri="{FF2B5EF4-FFF2-40B4-BE49-F238E27FC236}">
                <a16:creationId xmlns:a16="http://schemas.microsoft.com/office/drawing/2014/main" id="{CB0AF0AC-DEFA-45A1-80C4-EC19D6C595E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9552" y="4560373"/>
            <a:ext cx="2224678" cy="2173695"/>
            <a:chOff x="5148" y="2508"/>
            <a:chExt cx="3709" cy="3624"/>
          </a:xfrm>
          <a:effectLst/>
        </p:grpSpPr>
        <p:sp>
          <p:nvSpPr>
            <p:cNvPr id="293" name="AutoShape 3">
              <a:extLst>
                <a:ext uri="{FF2B5EF4-FFF2-40B4-BE49-F238E27FC236}">
                  <a16:creationId xmlns:a16="http://schemas.microsoft.com/office/drawing/2014/main" id="{3A8079EE-B2C0-44B4-A2BB-D4091099D24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148" y="2508"/>
              <a:ext cx="3709" cy="3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4" name="Freeform 15">
              <a:extLst>
                <a:ext uri="{FF2B5EF4-FFF2-40B4-BE49-F238E27FC236}">
                  <a16:creationId xmlns:a16="http://schemas.microsoft.com/office/drawing/2014/main" id="{10F67A50-F197-49CC-A569-0AFB21266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" y="4956"/>
              <a:ext cx="642" cy="1146"/>
            </a:xfrm>
            <a:custGeom>
              <a:avLst/>
              <a:gdLst/>
              <a:ahLst/>
              <a:cxnLst>
                <a:cxn ang="0">
                  <a:pos x="30" y="72"/>
                </a:cxn>
                <a:cxn ang="0">
                  <a:pos x="30" y="72"/>
                </a:cxn>
                <a:cxn ang="0">
                  <a:pos x="24" y="150"/>
                </a:cxn>
                <a:cxn ang="0">
                  <a:pos x="12" y="246"/>
                </a:cxn>
                <a:cxn ang="0">
                  <a:pos x="6" y="378"/>
                </a:cxn>
                <a:cxn ang="0">
                  <a:pos x="0" y="534"/>
                </a:cxn>
                <a:cxn ang="0">
                  <a:pos x="0" y="714"/>
                </a:cxn>
                <a:cxn ang="0">
                  <a:pos x="12" y="924"/>
                </a:cxn>
                <a:cxn ang="0">
                  <a:pos x="30" y="1146"/>
                </a:cxn>
                <a:cxn ang="0">
                  <a:pos x="528" y="1146"/>
                </a:cxn>
                <a:cxn ang="0">
                  <a:pos x="528" y="1146"/>
                </a:cxn>
                <a:cxn ang="0">
                  <a:pos x="558" y="948"/>
                </a:cxn>
                <a:cxn ang="0">
                  <a:pos x="588" y="774"/>
                </a:cxn>
                <a:cxn ang="0">
                  <a:pos x="600" y="690"/>
                </a:cxn>
                <a:cxn ang="0">
                  <a:pos x="618" y="618"/>
                </a:cxn>
                <a:cxn ang="0">
                  <a:pos x="618" y="618"/>
                </a:cxn>
                <a:cxn ang="0">
                  <a:pos x="636" y="528"/>
                </a:cxn>
                <a:cxn ang="0">
                  <a:pos x="642" y="444"/>
                </a:cxn>
                <a:cxn ang="0">
                  <a:pos x="636" y="360"/>
                </a:cxn>
                <a:cxn ang="0">
                  <a:pos x="618" y="282"/>
                </a:cxn>
                <a:cxn ang="0">
                  <a:pos x="594" y="216"/>
                </a:cxn>
                <a:cxn ang="0">
                  <a:pos x="564" y="150"/>
                </a:cxn>
                <a:cxn ang="0">
                  <a:pos x="534" y="96"/>
                </a:cxn>
                <a:cxn ang="0">
                  <a:pos x="492" y="48"/>
                </a:cxn>
                <a:cxn ang="0">
                  <a:pos x="492" y="48"/>
                </a:cxn>
                <a:cxn ang="0">
                  <a:pos x="474" y="24"/>
                </a:cxn>
                <a:cxn ang="0">
                  <a:pos x="444" y="12"/>
                </a:cxn>
                <a:cxn ang="0">
                  <a:pos x="414" y="6"/>
                </a:cxn>
                <a:cxn ang="0">
                  <a:pos x="384" y="0"/>
                </a:cxn>
                <a:cxn ang="0">
                  <a:pos x="306" y="0"/>
                </a:cxn>
                <a:cxn ang="0">
                  <a:pos x="228" y="18"/>
                </a:cxn>
                <a:cxn ang="0">
                  <a:pos x="150" y="30"/>
                </a:cxn>
                <a:cxn ang="0">
                  <a:pos x="90" y="54"/>
                </a:cxn>
                <a:cxn ang="0">
                  <a:pos x="30" y="72"/>
                </a:cxn>
              </a:cxnLst>
              <a:rect l="0" t="0" r="r" b="b"/>
              <a:pathLst>
                <a:path w="642" h="1146">
                  <a:moveTo>
                    <a:pt x="30" y="72"/>
                  </a:moveTo>
                  <a:lnTo>
                    <a:pt x="30" y="72"/>
                  </a:lnTo>
                  <a:lnTo>
                    <a:pt x="24" y="150"/>
                  </a:lnTo>
                  <a:lnTo>
                    <a:pt x="12" y="246"/>
                  </a:lnTo>
                  <a:lnTo>
                    <a:pt x="6" y="378"/>
                  </a:lnTo>
                  <a:lnTo>
                    <a:pt x="0" y="534"/>
                  </a:lnTo>
                  <a:lnTo>
                    <a:pt x="0" y="714"/>
                  </a:lnTo>
                  <a:lnTo>
                    <a:pt x="12" y="924"/>
                  </a:lnTo>
                  <a:lnTo>
                    <a:pt x="30" y="1146"/>
                  </a:lnTo>
                  <a:lnTo>
                    <a:pt x="528" y="1146"/>
                  </a:lnTo>
                  <a:lnTo>
                    <a:pt x="528" y="1146"/>
                  </a:lnTo>
                  <a:lnTo>
                    <a:pt x="558" y="948"/>
                  </a:lnTo>
                  <a:lnTo>
                    <a:pt x="588" y="774"/>
                  </a:lnTo>
                  <a:lnTo>
                    <a:pt x="600" y="690"/>
                  </a:lnTo>
                  <a:lnTo>
                    <a:pt x="618" y="618"/>
                  </a:lnTo>
                  <a:lnTo>
                    <a:pt x="618" y="618"/>
                  </a:lnTo>
                  <a:lnTo>
                    <a:pt x="636" y="528"/>
                  </a:lnTo>
                  <a:lnTo>
                    <a:pt x="642" y="444"/>
                  </a:lnTo>
                  <a:lnTo>
                    <a:pt x="636" y="360"/>
                  </a:lnTo>
                  <a:lnTo>
                    <a:pt x="618" y="282"/>
                  </a:lnTo>
                  <a:lnTo>
                    <a:pt x="594" y="216"/>
                  </a:lnTo>
                  <a:lnTo>
                    <a:pt x="564" y="150"/>
                  </a:lnTo>
                  <a:lnTo>
                    <a:pt x="534" y="96"/>
                  </a:lnTo>
                  <a:lnTo>
                    <a:pt x="492" y="48"/>
                  </a:lnTo>
                  <a:lnTo>
                    <a:pt x="492" y="48"/>
                  </a:lnTo>
                  <a:lnTo>
                    <a:pt x="474" y="24"/>
                  </a:lnTo>
                  <a:lnTo>
                    <a:pt x="444" y="12"/>
                  </a:lnTo>
                  <a:lnTo>
                    <a:pt x="414" y="6"/>
                  </a:lnTo>
                  <a:lnTo>
                    <a:pt x="384" y="0"/>
                  </a:lnTo>
                  <a:lnTo>
                    <a:pt x="306" y="0"/>
                  </a:lnTo>
                  <a:lnTo>
                    <a:pt x="228" y="18"/>
                  </a:lnTo>
                  <a:lnTo>
                    <a:pt x="150" y="30"/>
                  </a:lnTo>
                  <a:lnTo>
                    <a:pt x="90" y="54"/>
                  </a:lnTo>
                  <a:lnTo>
                    <a:pt x="30" y="72"/>
                  </a:lnTo>
                  <a:close/>
                </a:path>
              </a:pathLst>
            </a:custGeom>
            <a:solidFill>
              <a:srgbClr val="1E07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5" name="Freeform 16">
              <a:extLst>
                <a:ext uri="{FF2B5EF4-FFF2-40B4-BE49-F238E27FC236}">
                  <a16:creationId xmlns:a16="http://schemas.microsoft.com/office/drawing/2014/main" id="{701B8724-F71A-4976-A84C-D75260E1F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" y="4956"/>
              <a:ext cx="642" cy="1146"/>
            </a:xfrm>
            <a:custGeom>
              <a:avLst/>
              <a:gdLst/>
              <a:ahLst/>
              <a:cxnLst>
                <a:cxn ang="0">
                  <a:pos x="30" y="72"/>
                </a:cxn>
                <a:cxn ang="0">
                  <a:pos x="30" y="72"/>
                </a:cxn>
                <a:cxn ang="0">
                  <a:pos x="24" y="150"/>
                </a:cxn>
                <a:cxn ang="0">
                  <a:pos x="12" y="246"/>
                </a:cxn>
                <a:cxn ang="0">
                  <a:pos x="6" y="378"/>
                </a:cxn>
                <a:cxn ang="0">
                  <a:pos x="0" y="534"/>
                </a:cxn>
                <a:cxn ang="0">
                  <a:pos x="0" y="714"/>
                </a:cxn>
                <a:cxn ang="0">
                  <a:pos x="12" y="924"/>
                </a:cxn>
                <a:cxn ang="0">
                  <a:pos x="30" y="1146"/>
                </a:cxn>
                <a:cxn ang="0">
                  <a:pos x="528" y="1146"/>
                </a:cxn>
                <a:cxn ang="0">
                  <a:pos x="528" y="1146"/>
                </a:cxn>
                <a:cxn ang="0">
                  <a:pos x="558" y="948"/>
                </a:cxn>
                <a:cxn ang="0">
                  <a:pos x="588" y="774"/>
                </a:cxn>
                <a:cxn ang="0">
                  <a:pos x="600" y="690"/>
                </a:cxn>
                <a:cxn ang="0">
                  <a:pos x="618" y="618"/>
                </a:cxn>
                <a:cxn ang="0">
                  <a:pos x="618" y="618"/>
                </a:cxn>
                <a:cxn ang="0">
                  <a:pos x="636" y="528"/>
                </a:cxn>
                <a:cxn ang="0">
                  <a:pos x="642" y="444"/>
                </a:cxn>
                <a:cxn ang="0">
                  <a:pos x="636" y="360"/>
                </a:cxn>
                <a:cxn ang="0">
                  <a:pos x="618" y="282"/>
                </a:cxn>
                <a:cxn ang="0">
                  <a:pos x="594" y="216"/>
                </a:cxn>
                <a:cxn ang="0">
                  <a:pos x="564" y="150"/>
                </a:cxn>
                <a:cxn ang="0">
                  <a:pos x="534" y="96"/>
                </a:cxn>
                <a:cxn ang="0">
                  <a:pos x="492" y="48"/>
                </a:cxn>
                <a:cxn ang="0">
                  <a:pos x="492" y="48"/>
                </a:cxn>
                <a:cxn ang="0">
                  <a:pos x="474" y="24"/>
                </a:cxn>
                <a:cxn ang="0">
                  <a:pos x="444" y="12"/>
                </a:cxn>
                <a:cxn ang="0">
                  <a:pos x="414" y="6"/>
                </a:cxn>
                <a:cxn ang="0">
                  <a:pos x="384" y="0"/>
                </a:cxn>
                <a:cxn ang="0">
                  <a:pos x="306" y="0"/>
                </a:cxn>
                <a:cxn ang="0">
                  <a:pos x="228" y="18"/>
                </a:cxn>
                <a:cxn ang="0">
                  <a:pos x="150" y="30"/>
                </a:cxn>
                <a:cxn ang="0">
                  <a:pos x="90" y="54"/>
                </a:cxn>
                <a:cxn ang="0">
                  <a:pos x="30" y="72"/>
                </a:cxn>
              </a:cxnLst>
              <a:rect l="0" t="0" r="r" b="b"/>
              <a:pathLst>
                <a:path w="642" h="1146">
                  <a:moveTo>
                    <a:pt x="30" y="72"/>
                  </a:moveTo>
                  <a:lnTo>
                    <a:pt x="30" y="72"/>
                  </a:lnTo>
                  <a:lnTo>
                    <a:pt x="24" y="150"/>
                  </a:lnTo>
                  <a:lnTo>
                    <a:pt x="12" y="246"/>
                  </a:lnTo>
                  <a:lnTo>
                    <a:pt x="6" y="378"/>
                  </a:lnTo>
                  <a:lnTo>
                    <a:pt x="0" y="534"/>
                  </a:lnTo>
                  <a:lnTo>
                    <a:pt x="0" y="714"/>
                  </a:lnTo>
                  <a:lnTo>
                    <a:pt x="12" y="924"/>
                  </a:lnTo>
                  <a:lnTo>
                    <a:pt x="30" y="1146"/>
                  </a:lnTo>
                  <a:lnTo>
                    <a:pt x="528" y="1146"/>
                  </a:lnTo>
                  <a:lnTo>
                    <a:pt x="528" y="1146"/>
                  </a:lnTo>
                  <a:lnTo>
                    <a:pt x="558" y="948"/>
                  </a:lnTo>
                  <a:lnTo>
                    <a:pt x="588" y="774"/>
                  </a:lnTo>
                  <a:lnTo>
                    <a:pt x="600" y="690"/>
                  </a:lnTo>
                  <a:lnTo>
                    <a:pt x="618" y="618"/>
                  </a:lnTo>
                  <a:lnTo>
                    <a:pt x="618" y="618"/>
                  </a:lnTo>
                  <a:lnTo>
                    <a:pt x="636" y="528"/>
                  </a:lnTo>
                  <a:lnTo>
                    <a:pt x="642" y="444"/>
                  </a:lnTo>
                  <a:lnTo>
                    <a:pt x="636" y="360"/>
                  </a:lnTo>
                  <a:lnTo>
                    <a:pt x="618" y="282"/>
                  </a:lnTo>
                  <a:lnTo>
                    <a:pt x="594" y="216"/>
                  </a:lnTo>
                  <a:lnTo>
                    <a:pt x="564" y="150"/>
                  </a:lnTo>
                  <a:lnTo>
                    <a:pt x="534" y="96"/>
                  </a:lnTo>
                  <a:lnTo>
                    <a:pt x="492" y="48"/>
                  </a:lnTo>
                  <a:lnTo>
                    <a:pt x="492" y="48"/>
                  </a:lnTo>
                  <a:lnTo>
                    <a:pt x="474" y="24"/>
                  </a:lnTo>
                  <a:lnTo>
                    <a:pt x="444" y="12"/>
                  </a:lnTo>
                  <a:lnTo>
                    <a:pt x="414" y="6"/>
                  </a:lnTo>
                  <a:lnTo>
                    <a:pt x="384" y="0"/>
                  </a:lnTo>
                  <a:lnTo>
                    <a:pt x="306" y="0"/>
                  </a:lnTo>
                  <a:lnTo>
                    <a:pt x="228" y="18"/>
                  </a:lnTo>
                  <a:lnTo>
                    <a:pt x="150" y="30"/>
                  </a:lnTo>
                  <a:lnTo>
                    <a:pt x="90" y="54"/>
                  </a:lnTo>
                  <a:lnTo>
                    <a:pt x="30" y="7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6" name="Freeform 17">
              <a:extLst>
                <a:ext uri="{FF2B5EF4-FFF2-40B4-BE49-F238E27FC236}">
                  <a16:creationId xmlns:a16="http://schemas.microsoft.com/office/drawing/2014/main" id="{2302B56F-4C6D-4DE0-AB40-9F6AA1D13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1" y="4608"/>
              <a:ext cx="660" cy="18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32" y="0"/>
                </a:cxn>
                <a:cxn ang="0">
                  <a:pos x="180" y="6"/>
                </a:cxn>
                <a:cxn ang="0">
                  <a:pos x="222" y="18"/>
                </a:cxn>
                <a:cxn ang="0">
                  <a:pos x="264" y="30"/>
                </a:cxn>
                <a:cxn ang="0">
                  <a:pos x="264" y="30"/>
                </a:cxn>
                <a:cxn ang="0">
                  <a:pos x="300" y="48"/>
                </a:cxn>
                <a:cxn ang="0">
                  <a:pos x="342" y="60"/>
                </a:cxn>
                <a:cxn ang="0">
                  <a:pos x="378" y="66"/>
                </a:cxn>
                <a:cxn ang="0">
                  <a:pos x="408" y="72"/>
                </a:cxn>
                <a:cxn ang="0">
                  <a:pos x="660" y="72"/>
                </a:cxn>
                <a:cxn ang="0">
                  <a:pos x="654" y="186"/>
                </a:cxn>
                <a:cxn ang="0">
                  <a:pos x="654" y="186"/>
                </a:cxn>
                <a:cxn ang="0">
                  <a:pos x="540" y="174"/>
                </a:cxn>
                <a:cxn ang="0">
                  <a:pos x="372" y="156"/>
                </a:cxn>
                <a:cxn ang="0">
                  <a:pos x="372" y="156"/>
                </a:cxn>
                <a:cxn ang="0">
                  <a:pos x="312" y="150"/>
                </a:cxn>
                <a:cxn ang="0">
                  <a:pos x="282" y="150"/>
                </a:cxn>
                <a:cxn ang="0">
                  <a:pos x="204" y="168"/>
                </a:cxn>
                <a:cxn ang="0">
                  <a:pos x="204" y="168"/>
                </a:cxn>
                <a:cxn ang="0">
                  <a:pos x="132" y="168"/>
                </a:cxn>
                <a:cxn ang="0">
                  <a:pos x="72" y="16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6" y="150"/>
                </a:cxn>
                <a:cxn ang="0">
                  <a:pos x="0" y="132"/>
                </a:cxn>
                <a:cxn ang="0">
                  <a:pos x="0" y="102"/>
                </a:cxn>
                <a:cxn ang="0">
                  <a:pos x="0" y="90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36" y="42"/>
                </a:cxn>
                <a:cxn ang="0">
                  <a:pos x="72" y="18"/>
                </a:cxn>
                <a:cxn ang="0">
                  <a:pos x="102" y="0"/>
                </a:cxn>
                <a:cxn ang="0">
                  <a:pos x="120" y="0"/>
                </a:cxn>
                <a:cxn ang="0">
                  <a:pos x="132" y="0"/>
                </a:cxn>
              </a:cxnLst>
              <a:rect l="0" t="0" r="r" b="b"/>
              <a:pathLst>
                <a:path w="660" h="186">
                  <a:moveTo>
                    <a:pt x="132" y="0"/>
                  </a:moveTo>
                  <a:lnTo>
                    <a:pt x="132" y="0"/>
                  </a:lnTo>
                  <a:lnTo>
                    <a:pt x="180" y="6"/>
                  </a:lnTo>
                  <a:lnTo>
                    <a:pt x="222" y="18"/>
                  </a:lnTo>
                  <a:lnTo>
                    <a:pt x="264" y="30"/>
                  </a:lnTo>
                  <a:lnTo>
                    <a:pt x="264" y="30"/>
                  </a:lnTo>
                  <a:lnTo>
                    <a:pt x="300" y="48"/>
                  </a:lnTo>
                  <a:lnTo>
                    <a:pt x="342" y="60"/>
                  </a:lnTo>
                  <a:lnTo>
                    <a:pt x="378" y="66"/>
                  </a:lnTo>
                  <a:lnTo>
                    <a:pt x="408" y="72"/>
                  </a:lnTo>
                  <a:lnTo>
                    <a:pt x="660" y="72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540" y="174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12" y="150"/>
                  </a:lnTo>
                  <a:lnTo>
                    <a:pt x="282" y="150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132" y="168"/>
                  </a:lnTo>
                  <a:lnTo>
                    <a:pt x="72" y="16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6" y="150"/>
                  </a:lnTo>
                  <a:lnTo>
                    <a:pt x="0" y="132"/>
                  </a:lnTo>
                  <a:lnTo>
                    <a:pt x="0" y="102"/>
                  </a:lnTo>
                  <a:lnTo>
                    <a:pt x="0" y="90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36" y="42"/>
                  </a:lnTo>
                  <a:lnTo>
                    <a:pt x="72" y="18"/>
                  </a:lnTo>
                  <a:lnTo>
                    <a:pt x="102" y="0"/>
                  </a:lnTo>
                  <a:lnTo>
                    <a:pt x="120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7" name="Freeform 18">
              <a:extLst>
                <a:ext uri="{FF2B5EF4-FFF2-40B4-BE49-F238E27FC236}">
                  <a16:creationId xmlns:a16="http://schemas.microsoft.com/office/drawing/2014/main" id="{16F5C78F-8A0D-40EA-B32B-47DAA501D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1" y="4608"/>
              <a:ext cx="660" cy="18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32" y="0"/>
                </a:cxn>
                <a:cxn ang="0">
                  <a:pos x="180" y="6"/>
                </a:cxn>
                <a:cxn ang="0">
                  <a:pos x="222" y="18"/>
                </a:cxn>
                <a:cxn ang="0">
                  <a:pos x="264" y="30"/>
                </a:cxn>
                <a:cxn ang="0">
                  <a:pos x="264" y="30"/>
                </a:cxn>
                <a:cxn ang="0">
                  <a:pos x="300" y="48"/>
                </a:cxn>
                <a:cxn ang="0">
                  <a:pos x="342" y="60"/>
                </a:cxn>
                <a:cxn ang="0">
                  <a:pos x="378" y="66"/>
                </a:cxn>
                <a:cxn ang="0">
                  <a:pos x="408" y="72"/>
                </a:cxn>
                <a:cxn ang="0">
                  <a:pos x="660" y="72"/>
                </a:cxn>
                <a:cxn ang="0">
                  <a:pos x="654" y="186"/>
                </a:cxn>
                <a:cxn ang="0">
                  <a:pos x="654" y="186"/>
                </a:cxn>
                <a:cxn ang="0">
                  <a:pos x="540" y="174"/>
                </a:cxn>
                <a:cxn ang="0">
                  <a:pos x="372" y="156"/>
                </a:cxn>
                <a:cxn ang="0">
                  <a:pos x="372" y="156"/>
                </a:cxn>
                <a:cxn ang="0">
                  <a:pos x="312" y="150"/>
                </a:cxn>
                <a:cxn ang="0">
                  <a:pos x="282" y="150"/>
                </a:cxn>
                <a:cxn ang="0">
                  <a:pos x="204" y="168"/>
                </a:cxn>
                <a:cxn ang="0">
                  <a:pos x="204" y="168"/>
                </a:cxn>
                <a:cxn ang="0">
                  <a:pos x="132" y="168"/>
                </a:cxn>
                <a:cxn ang="0">
                  <a:pos x="72" y="16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6" y="150"/>
                </a:cxn>
                <a:cxn ang="0">
                  <a:pos x="0" y="132"/>
                </a:cxn>
                <a:cxn ang="0">
                  <a:pos x="0" y="102"/>
                </a:cxn>
                <a:cxn ang="0">
                  <a:pos x="0" y="90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36" y="42"/>
                </a:cxn>
                <a:cxn ang="0">
                  <a:pos x="72" y="18"/>
                </a:cxn>
                <a:cxn ang="0">
                  <a:pos x="102" y="0"/>
                </a:cxn>
                <a:cxn ang="0">
                  <a:pos x="120" y="0"/>
                </a:cxn>
                <a:cxn ang="0">
                  <a:pos x="132" y="0"/>
                </a:cxn>
              </a:cxnLst>
              <a:rect l="0" t="0" r="r" b="b"/>
              <a:pathLst>
                <a:path w="660" h="186">
                  <a:moveTo>
                    <a:pt x="132" y="0"/>
                  </a:moveTo>
                  <a:lnTo>
                    <a:pt x="132" y="0"/>
                  </a:lnTo>
                  <a:lnTo>
                    <a:pt x="180" y="6"/>
                  </a:lnTo>
                  <a:lnTo>
                    <a:pt x="222" y="18"/>
                  </a:lnTo>
                  <a:lnTo>
                    <a:pt x="264" y="30"/>
                  </a:lnTo>
                  <a:lnTo>
                    <a:pt x="264" y="30"/>
                  </a:lnTo>
                  <a:lnTo>
                    <a:pt x="300" y="48"/>
                  </a:lnTo>
                  <a:lnTo>
                    <a:pt x="342" y="60"/>
                  </a:lnTo>
                  <a:lnTo>
                    <a:pt x="378" y="66"/>
                  </a:lnTo>
                  <a:lnTo>
                    <a:pt x="408" y="72"/>
                  </a:lnTo>
                  <a:lnTo>
                    <a:pt x="660" y="72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540" y="174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12" y="150"/>
                  </a:lnTo>
                  <a:lnTo>
                    <a:pt x="282" y="150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132" y="168"/>
                  </a:lnTo>
                  <a:lnTo>
                    <a:pt x="72" y="16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6" y="150"/>
                  </a:lnTo>
                  <a:lnTo>
                    <a:pt x="0" y="132"/>
                  </a:lnTo>
                  <a:lnTo>
                    <a:pt x="0" y="102"/>
                  </a:lnTo>
                  <a:lnTo>
                    <a:pt x="0" y="90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36" y="42"/>
                  </a:lnTo>
                  <a:lnTo>
                    <a:pt x="72" y="18"/>
                  </a:lnTo>
                  <a:lnTo>
                    <a:pt x="102" y="0"/>
                  </a:lnTo>
                  <a:lnTo>
                    <a:pt x="120" y="0"/>
                  </a:lnTo>
                  <a:lnTo>
                    <a:pt x="1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8" name="Freeform 19">
              <a:extLst>
                <a:ext uri="{FF2B5EF4-FFF2-40B4-BE49-F238E27FC236}">
                  <a16:creationId xmlns:a16="http://schemas.microsoft.com/office/drawing/2014/main" id="{2F81EFFB-1E80-44C4-81C4-0E4D897CE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" y="4116"/>
              <a:ext cx="504" cy="702"/>
            </a:xfrm>
            <a:custGeom>
              <a:avLst/>
              <a:gdLst/>
              <a:ahLst/>
              <a:cxnLst>
                <a:cxn ang="0">
                  <a:pos x="0" y="558"/>
                </a:cxn>
                <a:cxn ang="0">
                  <a:pos x="0" y="558"/>
                </a:cxn>
                <a:cxn ang="0">
                  <a:pos x="6" y="564"/>
                </a:cxn>
                <a:cxn ang="0">
                  <a:pos x="12" y="582"/>
                </a:cxn>
                <a:cxn ang="0">
                  <a:pos x="12" y="618"/>
                </a:cxn>
                <a:cxn ang="0">
                  <a:pos x="0" y="678"/>
                </a:cxn>
                <a:cxn ang="0">
                  <a:pos x="0" y="678"/>
                </a:cxn>
                <a:cxn ang="0">
                  <a:pos x="150" y="690"/>
                </a:cxn>
                <a:cxn ang="0">
                  <a:pos x="378" y="702"/>
                </a:cxn>
                <a:cxn ang="0">
                  <a:pos x="378" y="702"/>
                </a:cxn>
                <a:cxn ang="0">
                  <a:pos x="396" y="696"/>
                </a:cxn>
                <a:cxn ang="0">
                  <a:pos x="408" y="684"/>
                </a:cxn>
                <a:cxn ang="0">
                  <a:pos x="426" y="660"/>
                </a:cxn>
                <a:cxn ang="0">
                  <a:pos x="438" y="636"/>
                </a:cxn>
                <a:cxn ang="0">
                  <a:pos x="462" y="564"/>
                </a:cxn>
                <a:cxn ang="0">
                  <a:pos x="480" y="480"/>
                </a:cxn>
                <a:cxn ang="0">
                  <a:pos x="498" y="390"/>
                </a:cxn>
                <a:cxn ang="0">
                  <a:pos x="504" y="306"/>
                </a:cxn>
                <a:cxn ang="0">
                  <a:pos x="504" y="234"/>
                </a:cxn>
                <a:cxn ang="0">
                  <a:pos x="504" y="186"/>
                </a:cxn>
                <a:cxn ang="0">
                  <a:pos x="504" y="186"/>
                </a:cxn>
                <a:cxn ang="0">
                  <a:pos x="498" y="156"/>
                </a:cxn>
                <a:cxn ang="0">
                  <a:pos x="486" y="126"/>
                </a:cxn>
                <a:cxn ang="0">
                  <a:pos x="468" y="90"/>
                </a:cxn>
                <a:cxn ang="0">
                  <a:pos x="456" y="66"/>
                </a:cxn>
                <a:cxn ang="0">
                  <a:pos x="432" y="42"/>
                </a:cxn>
                <a:cxn ang="0">
                  <a:pos x="414" y="24"/>
                </a:cxn>
                <a:cxn ang="0">
                  <a:pos x="390" y="12"/>
                </a:cxn>
                <a:cxn ang="0">
                  <a:pos x="366" y="6"/>
                </a:cxn>
                <a:cxn ang="0">
                  <a:pos x="366" y="6"/>
                </a:cxn>
                <a:cxn ang="0">
                  <a:pos x="330" y="0"/>
                </a:cxn>
                <a:cxn ang="0">
                  <a:pos x="312" y="0"/>
                </a:cxn>
                <a:cxn ang="0">
                  <a:pos x="294" y="6"/>
                </a:cxn>
                <a:cxn ang="0">
                  <a:pos x="288" y="18"/>
                </a:cxn>
                <a:cxn ang="0">
                  <a:pos x="276" y="30"/>
                </a:cxn>
                <a:cxn ang="0">
                  <a:pos x="270" y="54"/>
                </a:cxn>
                <a:cxn ang="0">
                  <a:pos x="270" y="84"/>
                </a:cxn>
                <a:cxn ang="0">
                  <a:pos x="270" y="84"/>
                </a:cxn>
                <a:cxn ang="0">
                  <a:pos x="270" y="294"/>
                </a:cxn>
                <a:cxn ang="0">
                  <a:pos x="264" y="426"/>
                </a:cxn>
                <a:cxn ang="0">
                  <a:pos x="264" y="426"/>
                </a:cxn>
                <a:cxn ang="0">
                  <a:pos x="264" y="474"/>
                </a:cxn>
                <a:cxn ang="0">
                  <a:pos x="258" y="504"/>
                </a:cxn>
                <a:cxn ang="0">
                  <a:pos x="252" y="516"/>
                </a:cxn>
                <a:cxn ang="0">
                  <a:pos x="246" y="522"/>
                </a:cxn>
                <a:cxn ang="0">
                  <a:pos x="246" y="522"/>
                </a:cxn>
                <a:cxn ang="0">
                  <a:pos x="132" y="546"/>
                </a:cxn>
                <a:cxn ang="0">
                  <a:pos x="54" y="552"/>
                </a:cxn>
                <a:cxn ang="0">
                  <a:pos x="0" y="558"/>
                </a:cxn>
              </a:cxnLst>
              <a:rect l="0" t="0" r="r" b="b"/>
              <a:pathLst>
                <a:path w="504" h="702">
                  <a:moveTo>
                    <a:pt x="0" y="558"/>
                  </a:moveTo>
                  <a:lnTo>
                    <a:pt x="0" y="558"/>
                  </a:lnTo>
                  <a:lnTo>
                    <a:pt x="6" y="564"/>
                  </a:lnTo>
                  <a:lnTo>
                    <a:pt x="12" y="582"/>
                  </a:lnTo>
                  <a:lnTo>
                    <a:pt x="12" y="618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150" y="690"/>
                  </a:lnTo>
                  <a:lnTo>
                    <a:pt x="378" y="702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08" y="684"/>
                  </a:lnTo>
                  <a:lnTo>
                    <a:pt x="426" y="660"/>
                  </a:lnTo>
                  <a:lnTo>
                    <a:pt x="438" y="636"/>
                  </a:lnTo>
                  <a:lnTo>
                    <a:pt x="462" y="564"/>
                  </a:lnTo>
                  <a:lnTo>
                    <a:pt x="480" y="480"/>
                  </a:lnTo>
                  <a:lnTo>
                    <a:pt x="498" y="390"/>
                  </a:lnTo>
                  <a:lnTo>
                    <a:pt x="504" y="306"/>
                  </a:lnTo>
                  <a:lnTo>
                    <a:pt x="504" y="234"/>
                  </a:lnTo>
                  <a:lnTo>
                    <a:pt x="504" y="186"/>
                  </a:lnTo>
                  <a:lnTo>
                    <a:pt x="504" y="186"/>
                  </a:lnTo>
                  <a:lnTo>
                    <a:pt x="498" y="156"/>
                  </a:lnTo>
                  <a:lnTo>
                    <a:pt x="486" y="126"/>
                  </a:lnTo>
                  <a:lnTo>
                    <a:pt x="468" y="90"/>
                  </a:lnTo>
                  <a:lnTo>
                    <a:pt x="456" y="66"/>
                  </a:lnTo>
                  <a:lnTo>
                    <a:pt x="432" y="42"/>
                  </a:lnTo>
                  <a:lnTo>
                    <a:pt x="414" y="24"/>
                  </a:lnTo>
                  <a:lnTo>
                    <a:pt x="390" y="12"/>
                  </a:lnTo>
                  <a:lnTo>
                    <a:pt x="366" y="6"/>
                  </a:lnTo>
                  <a:lnTo>
                    <a:pt x="366" y="6"/>
                  </a:lnTo>
                  <a:lnTo>
                    <a:pt x="330" y="0"/>
                  </a:lnTo>
                  <a:lnTo>
                    <a:pt x="312" y="0"/>
                  </a:lnTo>
                  <a:lnTo>
                    <a:pt x="294" y="6"/>
                  </a:lnTo>
                  <a:lnTo>
                    <a:pt x="288" y="18"/>
                  </a:lnTo>
                  <a:lnTo>
                    <a:pt x="276" y="30"/>
                  </a:lnTo>
                  <a:lnTo>
                    <a:pt x="270" y="54"/>
                  </a:lnTo>
                  <a:lnTo>
                    <a:pt x="270" y="84"/>
                  </a:lnTo>
                  <a:lnTo>
                    <a:pt x="270" y="84"/>
                  </a:lnTo>
                  <a:lnTo>
                    <a:pt x="270" y="294"/>
                  </a:lnTo>
                  <a:lnTo>
                    <a:pt x="264" y="426"/>
                  </a:lnTo>
                  <a:lnTo>
                    <a:pt x="264" y="426"/>
                  </a:lnTo>
                  <a:lnTo>
                    <a:pt x="264" y="474"/>
                  </a:lnTo>
                  <a:lnTo>
                    <a:pt x="258" y="504"/>
                  </a:lnTo>
                  <a:lnTo>
                    <a:pt x="252" y="516"/>
                  </a:lnTo>
                  <a:lnTo>
                    <a:pt x="246" y="522"/>
                  </a:lnTo>
                  <a:lnTo>
                    <a:pt x="246" y="522"/>
                  </a:lnTo>
                  <a:lnTo>
                    <a:pt x="132" y="546"/>
                  </a:lnTo>
                  <a:lnTo>
                    <a:pt x="54" y="552"/>
                  </a:lnTo>
                  <a:lnTo>
                    <a:pt x="0" y="55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9" name="Freeform 20">
              <a:extLst>
                <a:ext uri="{FF2B5EF4-FFF2-40B4-BE49-F238E27FC236}">
                  <a16:creationId xmlns:a16="http://schemas.microsoft.com/office/drawing/2014/main" id="{C15E830D-44BF-4297-9735-7AF7C766C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" y="4116"/>
              <a:ext cx="504" cy="702"/>
            </a:xfrm>
            <a:custGeom>
              <a:avLst/>
              <a:gdLst/>
              <a:ahLst/>
              <a:cxnLst>
                <a:cxn ang="0">
                  <a:pos x="0" y="558"/>
                </a:cxn>
                <a:cxn ang="0">
                  <a:pos x="0" y="558"/>
                </a:cxn>
                <a:cxn ang="0">
                  <a:pos x="6" y="564"/>
                </a:cxn>
                <a:cxn ang="0">
                  <a:pos x="12" y="582"/>
                </a:cxn>
                <a:cxn ang="0">
                  <a:pos x="12" y="618"/>
                </a:cxn>
                <a:cxn ang="0">
                  <a:pos x="0" y="678"/>
                </a:cxn>
                <a:cxn ang="0">
                  <a:pos x="0" y="678"/>
                </a:cxn>
                <a:cxn ang="0">
                  <a:pos x="150" y="690"/>
                </a:cxn>
                <a:cxn ang="0">
                  <a:pos x="378" y="702"/>
                </a:cxn>
                <a:cxn ang="0">
                  <a:pos x="378" y="702"/>
                </a:cxn>
                <a:cxn ang="0">
                  <a:pos x="396" y="696"/>
                </a:cxn>
                <a:cxn ang="0">
                  <a:pos x="408" y="684"/>
                </a:cxn>
                <a:cxn ang="0">
                  <a:pos x="426" y="660"/>
                </a:cxn>
                <a:cxn ang="0">
                  <a:pos x="438" y="636"/>
                </a:cxn>
                <a:cxn ang="0">
                  <a:pos x="462" y="564"/>
                </a:cxn>
                <a:cxn ang="0">
                  <a:pos x="480" y="480"/>
                </a:cxn>
                <a:cxn ang="0">
                  <a:pos x="498" y="390"/>
                </a:cxn>
                <a:cxn ang="0">
                  <a:pos x="504" y="306"/>
                </a:cxn>
                <a:cxn ang="0">
                  <a:pos x="504" y="234"/>
                </a:cxn>
                <a:cxn ang="0">
                  <a:pos x="504" y="186"/>
                </a:cxn>
                <a:cxn ang="0">
                  <a:pos x="504" y="186"/>
                </a:cxn>
                <a:cxn ang="0">
                  <a:pos x="498" y="156"/>
                </a:cxn>
                <a:cxn ang="0">
                  <a:pos x="486" y="126"/>
                </a:cxn>
                <a:cxn ang="0">
                  <a:pos x="468" y="90"/>
                </a:cxn>
                <a:cxn ang="0">
                  <a:pos x="456" y="66"/>
                </a:cxn>
                <a:cxn ang="0">
                  <a:pos x="432" y="42"/>
                </a:cxn>
                <a:cxn ang="0">
                  <a:pos x="414" y="24"/>
                </a:cxn>
                <a:cxn ang="0">
                  <a:pos x="390" y="12"/>
                </a:cxn>
                <a:cxn ang="0">
                  <a:pos x="366" y="6"/>
                </a:cxn>
                <a:cxn ang="0">
                  <a:pos x="366" y="6"/>
                </a:cxn>
                <a:cxn ang="0">
                  <a:pos x="330" y="0"/>
                </a:cxn>
                <a:cxn ang="0">
                  <a:pos x="312" y="0"/>
                </a:cxn>
                <a:cxn ang="0">
                  <a:pos x="294" y="6"/>
                </a:cxn>
                <a:cxn ang="0">
                  <a:pos x="288" y="18"/>
                </a:cxn>
                <a:cxn ang="0">
                  <a:pos x="276" y="30"/>
                </a:cxn>
                <a:cxn ang="0">
                  <a:pos x="270" y="54"/>
                </a:cxn>
                <a:cxn ang="0">
                  <a:pos x="270" y="84"/>
                </a:cxn>
                <a:cxn ang="0">
                  <a:pos x="270" y="84"/>
                </a:cxn>
                <a:cxn ang="0">
                  <a:pos x="270" y="294"/>
                </a:cxn>
                <a:cxn ang="0">
                  <a:pos x="264" y="426"/>
                </a:cxn>
                <a:cxn ang="0">
                  <a:pos x="264" y="426"/>
                </a:cxn>
                <a:cxn ang="0">
                  <a:pos x="264" y="474"/>
                </a:cxn>
                <a:cxn ang="0">
                  <a:pos x="258" y="504"/>
                </a:cxn>
                <a:cxn ang="0">
                  <a:pos x="252" y="516"/>
                </a:cxn>
                <a:cxn ang="0">
                  <a:pos x="246" y="522"/>
                </a:cxn>
                <a:cxn ang="0">
                  <a:pos x="246" y="522"/>
                </a:cxn>
                <a:cxn ang="0">
                  <a:pos x="132" y="546"/>
                </a:cxn>
                <a:cxn ang="0">
                  <a:pos x="54" y="552"/>
                </a:cxn>
                <a:cxn ang="0">
                  <a:pos x="0" y="558"/>
                </a:cxn>
              </a:cxnLst>
              <a:rect l="0" t="0" r="r" b="b"/>
              <a:pathLst>
                <a:path w="504" h="702">
                  <a:moveTo>
                    <a:pt x="0" y="558"/>
                  </a:moveTo>
                  <a:lnTo>
                    <a:pt x="0" y="558"/>
                  </a:lnTo>
                  <a:lnTo>
                    <a:pt x="6" y="564"/>
                  </a:lnTo>
                  <a:lnTo>
                    <a:pt x="12" y="582"/>
                  </a:lnTo>
                  <a:lnTo>
                    <a:pt x="12" y="618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150" y="690"/>
                  </a:lnTo>
                  <a:lnTo>
                    <a:pt x="378" y="702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08" y="684"/>
                  </a:lnTo>
                  <a:lnTo>
                    <a:pt x="426" y="660"/>
                  </a:lnTo>
                  <a:lnTo>
                    <a:pt x="438" y="636"/>
                  </a:lnTo>
                  <a:lnTo>
                    <a:pt x="462" y="564"/>
                  </a:lnTo>
                  <a:lnTo>
                    <a:pt x="480" y="480"/>
                  </a:lnTo>
                  <a:lnTo>
                    <a:pt x="498" y="390"/>
                  </a:lnTo>
                  <a:lnTo>
                    <a:pt x="504" y="306"/>
                  </a:lnTo>
                  <a:lnTo>
                    <a:pt x="504" y="234"/>
                  </a:lnTo>
                  <a:lnTo>
                    <a:pt x="504" y="186"/>
                  </a:lnTo>
                  <a:lnTo>
                    <a:pt x="504" y="186"/>
                  </a:lnTo>
                  <a:lnTo>
                    <a:pt x="498" y="156"/>
                  </a:lnTo>
                  <a:lnTo>
                    <a:pt x="486" y="126"/>
                  </a:lnTo>
                  <a:lnTo>
                    <a:pt x="468" y="90"/>
                  </a:lnTo>
                  <a:lnTo>
                    <a:pt x="456" y="66"/>
                  </a:lnTo>
                  <a:lnTo>
                    <a:pt x="432" y="42"/>
                  </a:lnTo>
                  <a:lnTo>
                    <a:pt x="414" y="24"/>
                  </a:lnTo>
                  <a:lnTo>
                    <a:pt x="390" y="12"/>
                  </a:lnTo>
                  <a:lnTo>
                    <a:pt x="366" y="6"/>
                  </a:lnTo>
                  <a:lnTo>
                    <a:pt x="366" y="6"/>
                  </a:lnTo>
                  <a:lnTo>
                    <a:pt x="330" y="0"/>
                  </a:lnTo>
                  <a:lnTo>
                    <a:pt x="312" y="0"/>
                  </a:lnTo>
                  <a:lnTo>
                    <a:pt x="294" y="6"/>
                  </a:lnTo>
                  <a:lnTo>
                    <a:pt x="288" y="18"/>
                  </a:lnTo>
                  <a:lnTo>
                    <a:pt x="276" y="30"/>
                  </a:lnTo>
                  <a:lnTo>
                    <a:pt x="270" y="54"/>
                  </a:lnTo>
                  <a:lnTo>
                    <a:pt x="270" y="84"/>
                  </a:lnTo>
                  <a:lnTo>
                    <a:pt x="270" y="84"/>
                  </a:lnTo>
                  <a:lnTo>
                    <a:pt x="270" y="294"/>
                  </a:lnTo>
                  <a:lnTo>
                    <a:pt x="264" y="426"/>
                  </a:lnTo>
                  <a:lnTo>
                    <a:pt x="264" y="426"/>
                  </a:lnTo>
                  <a:lnTo>
                    <a:pt x="264" y="474"/>
                  </a:lnTo>
                  <a:lnTo>
                    <a:pt x="258" y="504"/>
                  </a:lnTo>
                  <a:lnTo>
                    <a:pt x="252" y="516"/>
                  </a:lnTo>
                  <a:lnTo>
                    <a:pt x="246" y="522"/>
                  </a:lnTo>
                  <a:lnTo>
                    <a:pt x="246" y="522"/>
                  </a:lnTo>
                  <a:lnTo>
                    <a:pt x="132" y="546"/>
                  </a:lnTo>
                  <a:lnTo>
                    <a:pt x="54" y="552"/>
                  </a:lnTo>
                  <a:lnTo>
                    <a:pt x="0" y="5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0" name="Freeform 21">
              <a:extLst>
                <a:ext uri="{FF2B5EF4-FFF2-40B4-BE49-F238E27FC236}">
                  <a16:creationId xmlns:a16="http://schemas.microsoft.com/office/drawing/2014/main" id="{BD24B1BB-F4A5-47A2-AA58-041621765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" y="3660"/>
              <a:ext cx="630" cy="1422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348" y="0"/>
                </a:cxn>
                <a:cxn ang="0">
                  <a:pos x="294" y="102"/>
                </a:cxn>
                <a:cxn ang="0">
                  <a:pos x="240" y="210"/>
                </a:cxn>
                <a:cxn ang="0">
                  <a:pos x="180" y="342"/>
                </a:cxn>
                <a:cxn ang="0">
                  <a:pos x="120" y="492"/>
                </a:cxn>
                <a:cxn ang="0">
                  <a:pos x="60" y="642"/>
                </a:cxn>
                <a:cxn ang="0">
                  <a:pos x="36" y="714"/>
                </a:cxn>
                <a:cxn ang="0">
                  <a:pos x="18" y="786"/>
                </a:cxn>
                <a:cxn ang="0">
                  <a:pos x="6" y="852"/>
                </a:cxn>
                <a:cxn ang="0">
                  <a:pos x="0" y="912"/>
                </a:cxn>
                <a:cxn ang="0">
                  <a:pos x="0" y="912"/>
                </a:cxn>
                <a:cxn ang="0">
                  <a:pos x="156" y="1098"/>
                </a:cxn>
                <a:cxn ang="0">
                  <a:pos x="306" y="1266"/>
                </a:cxn>
                <a:cxn ang="0">
                  <a:pos x="384" y="1350"/>
                </a:cxn>
                <a:cxn ang="0">
                  <a:pos x="462" y="1422"/>
                </a:cxn>
                <a:cxn ang="0">
                  <a:pos x="630" y="1266"/>
                </a:cxn>
                <a:cxn ang="0">
                  <a:pos x="630" y="1266"/>
                </a:cxn>
                <a:cxn ang="0">
                  <a:pos x="612" y="1062"/>
                </a:cxn>
                <a:cxn ang="0">
                  <a:pos x="588" y="858"/>
                </a:cxn>
                <a:cxn ang="0">
                  <a:pos x="558" y="630"/>
                </a:cxn>
                <a:cxn ang="0">
                  <a:pos x="516" y="396"/>
                </a:cxn>
                <a:cxn ang="0">
                  <a:pos x="492" y="288"/>
                </a:cxn>
                <a:cxn ang="0">
                  <a:pos x="468" y="192"/>
                </a:cxn>
                <a:cxn ang="0">
                  <a:pos x="444" y="114"/>
                </a:cxn>
                <a:cxn ang="0">
                  <a:pos x="414" y="54"/>
                </a:cxn>
                <a:cxn ang="0">
                  <a:pos x="396" y="30"/>
                </a:cxn>
                <a:cxn ang="0">
                  <a:pos x="384" y="12"/>
                </a:cxn>
                <a:cxn ang="0">
                  <a:pos x="366" y="6"/>
                </a:cxn>
                <a:cxn ang="0">
                  <a:pos x="348" y="0"/>
                </a:cxn>
              </a:cxnLst>
              <a:rect l="0" t="0" r="r" b="b"/>
              <a:pathLst>
                <a:path w="630" h="1422">
                  <a:moveTo>
                    <a:pt x="348" y="0"/>
                  </a:moveTo>
                  <a:lnTo>
                    <a:pt x="348" y="0"/>
                  </a:lnTo>
                  <a:lnTo>
                    <a:pt x="294" y="102"/>
                  </a:lnTo>
                  <a:lnTo>
                    <a:pt x="240" y="210"/>
                  </a:lnTo>
                  <a:lnTo>
                    <a:pt x="180" y="342"/>
                  </a:lnTo>
                  <a:lnTo>
                    <a:pt x="120" y="492"/>
                  </a:lnTo>
                  <a:lnTo>
                    <a:pt x="60" y="642"/>
                  </a:lnTo>
                  <a:lnTo>
                    <a:pt x="36" y="714"/>
                  </a:lnTo>
                  <a:lnTo>
                    <a:pt x="18" y="786"/>
                  </a:lnTo>
                  <a:lnTo>
                    <a:pt x="6" y="852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156" y="1098"/>
                  </a:lnTo>
                  <a:lnTo>
                    <a:pt x="306" y="1266"/>
                  </a:lnTo>
                  <a:lnTo>
                    <a:pt x="384" y="1350"/>
                  </a:lnTo>
                  <a:lnTo>
                    <a:pt x="462" y="1422"/>
                  </a:lnTo>
                  <a:lnTo>
                    <a:pt x="630" y="1266"/>
                  </a:lnTo>
                  <a:lnTo>
                    <a:pt x="630" y="1266"/>
                  </a:lnTo>
                  <a:lnTo>
                    <a:pt x="612" y="1062"/>
                  </a:lnTo>
                  <a:lnTo>
                    <a:pt x="588" y="858"/>
                  </a:lnTo>
                  <a:lnTo>
                    <a:pt x="558" y="630"/>
                  </a:lnTo>
                  <a:lnTo>
                    <a:pt x="516" y="396"/>
                  </a:lnTo>
                  <a:lnTo>
                    <a:pt x="492" y="288"/>
                  </a:lnTo>
                  <a:lnTo>
                    <a:pt x="468" y="192"/>
                  </a:lnTo>
                  <a:lnTo>
                    <a:pt x="444" y="114"/>
                  </a:lnTo>
                  <a:lnTo>
                    <a:pt x="414" y="54"/>
                  </a:lnTo>
                  <a:lnTo>
                    <a:pt x="396" y="30"/>
                  </a:lnTo>
                  <a:lnTo>
                    <a:pt x="384" y="12"/>
                  </a:lnTo>
                  <a:lnTo>
                    <a:pt x="366" y="6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2D2A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1" name="Freeform 22">
              <a:extLst>
                <a:ext uri="{FF2B5EF4-FFF2-40B4-BE49-F238E27FC236}">
                  <a16:creationId xmlns:a16="http://schemas.microsoft.com/office/drawing/2014/main" id="{D39694CE-14C6-4CA3-B37D-4E8ED28FD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" y="3660"/>
              <a:ext cx="630" cy="1422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348" y="0"/>
                </a:cxn>
                <a:cxn ang="0">
                  <a:pos x="294" y="102"/>
                </a:cxn>
                <a:cxn ang="0">
                  <a:pos x="240" y="210"/>
                </a:cxn>
                <a:cxn ang="0">
                  <a:pos x="180" y="342"/>
                </a:cxn>
                <a:cxn ang="0">
                  <a:pos x="120" y="492"/>
                </a:cxn>
                <a:cxn ang="0">
                  <a:pos x="60" y="642"/>
                </a:cxn>
                <a:cxn ang="0">
                  <a:pos x="36" y="714"/>
                </a:cxn>
                <a:cxn ang="0">
                  <a:pos x="18" y="786"/>
                </a:cxn>
                <a:cxn ang="0">
                  <a:pos x="6" y="852"/>
                </a:cxn>
                <a:cxn ang="0">
                  <a:pos x="0" y="912"/>
                </a:cxn>
                <a:cxn ang="0">
                  <a:pos x="0" y="912"/>
                </a:cxn>
                <a:cxn ang="0">
                  <a:pos x="156" y="1098"/>
                </a:cxn>
                <a:cxn ang="0">
                  <a:pos x="306" y="1266"/>
                </a:cxn>
                <a:cxn ang="0">
                  <a:pos x="384" y="1350"/>
                </a:cxn>
                <a:cxn ang="0">
                  <a:pos x="462" y="1422"/>
                </a:cxn>
                <a:cxn ang="0">
                  <a:pos x="630" y="1266"/>
                </a:cxn>
                <a:cxn ang="0">
                  <a:pos x="630" y="1266"/>
                </a:cxn>
                <a:cxn ang="0">
                  <a:pos x="612" y="1062"/>
                </a:cxn>
                <a:cxn ang="0">
                  <a:pos x="588" y="858"/>
                </a:cxn>
                <a:cxn ang="0">
                  <a:pos x="558" y="630"/>
                </a:cxn>
                <a:cxn ang="0">
                  <a:pos x="516" y="396"/>
                </a:cxn>
                <a:cxn ang="0">
                  <a:pos x="492" y="288"/>
                </a:cxn>
                <a:cxn ang="0">
                  <a:pos x="468" y="192"/>
                </a:cxn>
                <a:cxn ang="0">
                  <a:pos x="444" y="114"/>
                </a:cxn>
                <a:cxn ang="0">
                  <a:pos x="414" y="54"/>
                </a:cxn>
                <a:cxn ang="0">
                  <a:pos x="396" y="30"/>
                </a:cxn>
                <a:cxn ang="0">
                  <a:pos x="384" y="12"/>
                </a:cxn>
                <a:cxn ang="0">
                  <a:pos x="366" y="6"/>
                </a:cxn>
                <a:cxn ang="0">
                  <a:pos x="348" y="0"/>
                </a:cxn>
              </a:cxnLst>
              <a:rect l="0" t="0" r="r" b="b"/>
              <a:pathLst>
                <a:path w="630" h="1422">
                  <a:moveTo>
                    <a:pt x="348" y="0"/>
                  </a:moveTo>
                  <a:lnTo>
                    <a:pt x="348" y="0"/>
                  </a:lnTo>
                  <a:lnTo>
                    <a:pt x="294" y="102"/>
                  </a:lnTo>
                  <a:lnTo>
                    <a:pt x="240" y="210"/>
                  </a:lnTo>
                  <a:lnTo>
                    <a:pt x="180" y="342"/>
                  </a:lnTo>
                  <a:lnTo>
                    <a:pt x="120" y="492"/>
                  </a:lnTo>
                  <a:lnTo>
                    <a:pt x="60" y="642"/>
                  </a:lnTo>
                  <a:lnTo>
                    <a:pt x="36" y="714"/>
                  </a:lnTo>
                  <a:lnTo>
                    <a:pt x="18" y="786"/>
                  </a:lnTo>
                  <a:lnTo>
                    <a:pt x="6" y="852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156" y="1098"/>
                  </a:lnTo>
                  <a:lnTo>
                    <a:pt x="306" y="1266"/>
                  </a:lnTo>
                  <a:lnTo>
                    <a:pt x="384" y="1350"/>
                  </a:lnTo>
                  <a:lnTo>
                    <a:pt x="462" y="1422"/>
                  </a:lnTo>
                  <a:lnTo>
                    <a:pt x="630" y="1266"/>
                  </a:lnTo>
                  <a:lnTo>
                    <a:pt x="630" y="1266"/>
                  </a:lnTo>
                  <a:lnTo>
                    <a:pt x="612" y="1062"/>
                  </a:lnTo>
                  <a:lnTo>
                    <a:pt x="588" y="858"/>
                  </a:lnTo>
                  <a:lnTo>
                    <a:pt x="558" y="630"/>
                  </a:lnTo>
                  <a:lnTo>
                    <a:pt x="516" y="396"/>
                  </a:lnTo>
                  <a:lnTo>
                    <a:pt x="492" y="288"/>
                  </a:lnTo>
                  <a:lnTo>
                    <a:pt x="468" y="192"/>
                  </a:lnTo>
                  <a:lnTo>
                    <a:pt x="444" y="114"/>
                  </a:lnTo>
                  <a:lnTo>
                    <a:pt x="414" y="54"/>
                  </a:lnTo>
                  <a:lnTo>
                    <a:pt x="396" y="30"/>
                  </a:lnTo>
                  <a:lnTo>
                    <a:pt x="384" y="12"/>
                  </a:lnTo>
                  <a:lnTo>
                    <a:pt x="366" y="6"/>
                  </a:lnTo>
                  <a:lnTo>
                    <a:pt x="3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2" name="Freeform 23">
              <a:extLst>
                <a:ext uri="{FF2B5EF4-FFF2-40B4-BE49-F238E27FC236}">
                  <a16:creationId xmlns:a16="http://schemas.microsoft.com/office/drawing/2014/main" id="{2FDD81C7-7D41-4387-90EE-DA47A3D58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" y="4632"/>
              <a:ext cx="360" cy="660"/>
            </a:xfrm>
            <a:custGeom>
              <a:avLst/>
              <a:gdLst/>
              <a:ahLst/>
              <a:cxnLst>
                <a:cxn ang="0">
                  <a:pos x="360" y="0"/>
                </a:cxn>
                <a:cxn ang="0">
                  <a:pos x="360" y="0"/>
                </a:cxn>
                <a:cxn ang="0">
                  <a:pos x="318" y="30"/>
                </a:cxn>
                <a:cxn ang="0">
                  <a:pos x="210" y="114"/>
                </a:cxn>
                <a:cxn ang="0">
                  <a:pos x="150" y="162"/>
                </a:cxn>
                <a:cxn ang="0">
                  <a:pos x="90" y="216"/>
                </a:cxn>
                <a:cxn ang="0">
                  <a:pos x="36" y="270"/>
                </a:cxn>
                <a:cxn ang="0">
                  <a:pos x="0" y="324"/>
                </a:cxn>
                <a:cxn ang="0">
                  <a:pos x="270" y="660"/>
                </a:cxn>
                <a:cxn ang="0">
                  <a:pos x="360" y="0"/>
                </a:cxn>
              </a:cxnLst>
              <a:rect l="0" t="0" r="r" b="b"/>
              <a:pathLst>
                <a:path w="360" h="660">
                  <a:moveTo>
                    <a:pt x="360" y="0"/>
                  </a:moveTo>
                  <a:lnTo>
                    <a:pt x="360" y="0"/>
                  </a:lnTo>
                  <a:lnTo>
                    <a:pt x="318" y="30"/>
                  </a:lnTo>
                  <a:lnTo>
                    <a:pt x="210" y="114"/>
                  </a:lnTo>
                  <a:lnTo>
                    <a:pt x="150" y="162"/>
                  </a:lnTo>
                  <a:lnTo>
                    <a:pt x="90" y="216"/>
                  </a:lnTo>
                  <a:lnTo>
                    <a:pt x="36" y="270"/>
                  </a:lnTo>
                  <a:lnTo>
                    <a:pt x="0" y="324"/>
                  </a:lnTo>
                  <a:lnTo>
                    <a:pt x="270" y="66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D1D4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3" name="Freeform 24">
              <a:extLst>
                <a:ext uri="{FF2B5EF4-FFF2-40B4-BE49-F238E27FC236}">
                  <a16:creationId xmlns:a16="http://schemas.microsoft.com/office/drawing/2014/main" id="{887B3892-75E3-4FB8-A888-B6842081C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" y="4572"/>
              <a:ext cx="828" cy="864"/>
            </a:xfrm>
            <a:custGeom>
              <a:avLst/>
              <a:gdLst/>
              <a:ahLst/>
              <a:cxnLst>
                <a:cxn ang="0">
                  <a:pos x="528" y="0"/>
                </a:cxn>
                <a:cxn ang="0">
                  <a:pos x="528" y="0"/>
                </a:cxn>
                <a:cxn ang="0">
                  <a:pos x="468" y="36"/>
                </a:cxn>
                <a:cxn ang="0">
                  <a:pos x="324" y="126"/>
                </a:cxn>
                <a:cxn ang="0">
                  <a:pos x="240" y="186"/>
                </a:cxn>
                <a:cxn ang="0">
                  <a:pos x="150" y="246"/>
                </a:cxn>
                <a:cxn ang="0">
                  <a:pos x="72" y="318"/>
                </a:cxn>
                <a:cxn ang="0">
                  <a:pos x="0" y="384"/>
                </a:cxn>
                <a:cxn ang="0">
                  <a:pos x="378" y="864"/>
                </a:cxn>
                <a:cxn ang="0">
                  <a:pos x="828" y="612"/>
                </a:cxn>
                <a:cxn ang="0">
                  <a:pos x="528" y="0"/>
                </a:cxn>
              </a:cxnLst>
              <a:rect l="0" t="0" r="r" b="b"/>
              <a:pathLst>
                <a:path w="828" h="864">
                  <a:moveTo>
                    <a:pt x="528" y="0"/>
                  </a:moveTo>
                  <a:lnTo>
                    <a:pt x="528" y="0"/>
                  </a:lnTo>
                  <a:lnTo>
                    <a:pt x="468" y="36"/>
                  </a:lnTo>
                  <a:lnTo>
                    <a:pt x="324" y="126"/>
                  </a:lnTo>
                  <a:lnTo>
                    <a:pt x="240" y="186"/>
                  </a:lnTo>
                  <a:lnTo>
                    <a:pt x="150" y="246"/>
                  </a:lnTo>
                  <a:lnTo>
                    <a:pt x="72" y="318"/>
                  </a:lnTo>
                  <a:lnTo>
                    <a:pt x="0" y="384"/>
                  </a:lnTo>
                  <a:lnTo>
                    <a:pt x="378" y="864"/>
                  </a:lnTo>
                  <a:lnTo>
                    <a:pt x="828" y="612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1F47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4" name="Freeform 25">
              <a:extLst>
                <a:ext uri="{FF2B5EF4-FFF2-40B4-BE49-F238E27FC236}">
                  <a16:creationId xmlns:a16="http://schemas.microsoft.com/office/drawing/2014/main" id="{992CE30D-BF45-4A17-8E1E-2E25DB45B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548"/>
              <a:ext cx="493" cy="264"/>
            </a:xfrm>
            <a:custGeom>
              <a:avLst/>
              <a:gdLst/>
              <a:ahLst/>
              <a:cxnLst>
                <a:cxn ang="0">
                  <a:pos x="12" y="78"/>
                </a:cxn>
                <a:cxn ang="0">
                  <a:pos x="12" y="78"/>
                </a:cxn>
                <a:cxn ang="0">
                  <a:pos x="54" y="78"/>
                </a:cxn>
                <a:cxn ang="0">
                  <a:pos x="91" y="72"/>
                </a:cxn>
                <a:cxn ang="0">
                  <a:pos x="127" y="60"/>
                </a:cxn>
                <a:cxn ang="0">
                  <a:pos x="127" y="60"/>
                </a:cxn>
                <a:cxn ang="0">
                  <a:pos x="247" y="6"/>
                </a:cxn>
                <a:cxn ang="0">
                  <a:pos x="247" y="6"/>
                </a:cxn>
                <a:cxn ang="0">
                  <a:pos x="295" y="0"/>
                </a:cxn>
                <a:cxn ang="0">
                  <a:pos x="325" y="0"/>
                </a:cxn>
                <a:cxn ang="0">
                  <a:pos x="349" y="6"/>
                </a:cxn>
                <a:cxn ang="0">
                  <a:pos x="349" y="6"/>
                </a:cxn>
                <a:cxn ang="0">
                  <a:pos x="385" y="24"/>
                </a:cxn>
                <a:cxn ang="0">
                  <a:pos x="415" y="30"/>
                </a:cxn>
                <a:cxn ang="0">
                  <a:pos x="445" y="30"/>
                </a:cxn>
                <a:cxn ang="0">
                  <a:pos x="445" y="30"/>
                </a:cxn>
                <a:cxn ang="0">
                  <a:pos x="439" y="36"/>
                </a:cxn>
                <a:cxn ang="0">
                  <a:pos x="433" y="48"/>
                </a:cxn>
                <a:cxn ang="0">
                  <a:pos x="415" y="54"/>
                </a:cxn>
                <a:cxn ang="0">
                  <a:pos x="379" y="60"/>
                </a:cxn>
                <a:cxn ang="0">
                  <a:pos x="379" y="60"/>
                </a:cxn>
                <a:cxn ang="0">
                  <a:pos x="319" y="60"/>
                </a:cxn>
                <a:cxn ang="0">
                  <a:pos x="313" y="66"/>
                </a:cxn>
                <a:cxn ang="0">
                  <a:pos x="325" y="72"/>
                </a:cxn>
                <a:cxn ang="0">
                  <a:pos x="325" y="72"/>
                </a:cxn>
                <a:cxn ang="0">
                  <a:pos x="355" y="90"/>
                </a:cxn>
                <a:cxn ang="0">
                  <a:pos x="391" y="114"/>
                </a:cxn>
                <a:cxn ang="0">
                  <a:pos x="457" y="168"/>
                </a:cxn>
                <a:cxn ang="0">
                  <a:pos x="457" y="168"/>
                </a:cxn>
                <a:cxn ang="0">
                  <a:pos x="475" y="180"/>
                </a:cxn>
                <a:cxn ang="0">
                  <a:pos x="487" y="204"/>
                </a:cxn>
                <a:cxn ang="0">
                  <a:pos x="493" y="222"/>
                </a:cxn>
                <a:cxn ang="0">
                  <a:pos x="487" y="240"/>
                </a:cxn>
                <a:cxn ang="0">
                  <a:pos x="487" y="240"/>
                </a:cxn>
                <a:cxn ang="0">
                  <a:pos x="481" y="246"/>
                </a:cxn>
                <a:cxn ang="0">
                  <a:pos x="475" y="246"/>
                </a:cxn>
                <a:cxn ang="0">
                  <a:pos x="457" y="240"/>
                </a:cxn>
                <a:cxn ang="0">
                  <a:pos x="427" y="240"/>
                </a:cxn>
                <a:cxn ang="0">
                  <a:pos x="403" y="246"/>
                </a:cxn>
                <a:cxn ang="0">
                  <a:pos x="373" y="252"/>
                </a:cxn>
                <a:cxn ang="0">
                  <a:pos x="373" y="252"/>
                </a:cxn>
                <a:cxn ang="0">
                  <a:pos x="325" y="264"/>
                </a:cxn>
                <a:cxn ang="0">
                  <a:pos x="295" y="264"/>
                </a:cxn>
                <a:cxn ang="0">
                  <a:pos x="271" y="258"/>
                </a:cxn>
                <a:cxn ang="0">
                  <a:pos x="271" y="258"/>
                </a:cxn>
                <a:cxn ang="0">
                  <a:pos x="217" y="246"/>
                </a:cxn>
                <a:cxn ang="0">
                  <a:pos x="169" y="240"/>
                </a:cxn>
                <a:cxn ang="0">
                  <a:pos x="169" y="240"/>
                </a:cxn>
                <a:cxn ang="0">
                  <a:pos x="121" y="240"/>
                </a:cxn>
                <a:cxn ang="0">
                  <a:pos x="79" y="246"/>
                </a:cxn>
                <a:cxn ang="0">
                  <a:pos x="12" y="264"/>
                </a:cxn>
                <a:cxn ang="0">
                  <a:pos x="12" y="264"/>
                </a:cxn>
                <a:cxn ang="0">
                  <a:pos x="6" y="258"/>
                </a:cxn>
                <a:cxn ang="0">
                  <a:pos x="6" y="240"/>
                </a:cxn>
                <a:cxn ang="0">
                  <a:pos x="0" y="180"/>
                </a:cxn>
                <a:cxn ang="0">
                  <a:pos x="6" y="114"/>
                </a:cxn>
                <a:cxn ang="0">
                  <a:pos x="12" y="78"/>
                </a:cxn>
              </a:cxnLst>
              <a:rect l="0" t="0" r="r" b="b"/>
              <a:pathLst>
                <a:path w="493" h="264">
                  <a:moveTo>
                    <a:pt x="12" y="78"/>
                  </a:moveTo>
                  <a:lnTo>
                    <a:pt x="12" y="78"/>
                  </a:lnTo>
                  <a:lnTo>
                    <a:pt x="54" y="78"/>
                  </a:lnTo>
                  <a:lnTo>
                    <a:pt x="91" y="72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95" y="0"/>
                  </a:lnTo>
                  <a:lnTo>
                    <a:pt x="325" y="0"/>
                  </a:lnTo>
                  <a:lnTo>
                    <a:pt x="349" y="6"/>
                  </a:lnTo>
                  <a:lnTo>
                    <a:pt x="349" y="6"/>
                  </a:lnTo>
                  <a:lnTo>
                    <a:pt x="385" y="24"/>
                  </a:lnTo>
                  <a:lnTo>
                    <a:pt x="415" y="30"/>
                  </a:lnTo>
                  <a:lnTo>
                    <a:pt x="445" y="30"/>
                  </a:lnTo>
                  <a:lnTo>
                    <a:pt x="445" y="30"/>
                  </a:lnTo>
                  <a:lnTo>
                    <a:pt x="439" y="36"/>
                  </a:lnTo>
                  <a:lnTo>
                    <a:pt x="433" y="48"/>
                  </a:lnTo>
                  <a:lnTo>
                    <a:pt x="415" y="54"/>
                  </a:lnTo>
                  <a:lnTo>
                    <a:pt x="379" y="60"/>
                  </a:lnTo>
                  <a:lnTo>
                    <a:pt x="379" y="60"/>
                  </a:lnTo>
                  <a:lnTo>
                    <a:pt x="319" y="60"/>
                  </a:lnTo>
                  <a:lnTo>
                    <a:pt x="313" y="66"/>
                  </a:lnTo>
                  <a:lnTo>
                    <a:pt x="325" y="72"/>
                  </a:lnTo>
                  <a:lnTo>
                    <a:pt x="325" y="72"/>
                  </a:lnTo>
                  <a:lnTo>
                    <a:pt x="355" y="90"/>
                  </a:lnTo>
                  <a:lnTo>
                    <a:pt x="391" y="114"/>
                  </a:lnTo>
                  <a:lnTo>
                    <a:pt x="457" y="168"/>
                  </a:lnTo>
                  <a:lnTo>
                    <a:pt x="457" y="168"/>
                  </a:lnTo>
                  <a:lnTo>
                    <a:pt x="475" y="180"/>
                  </a:lnTo>
                  <a:lnTo>
                    <a:pt x="487" y="204"/>
                  </a:lnTo>
                  <a:lnTo>
                    <a:pt x="493" y="222"/>
                  </a:lnTo>
                  <a:lnTo>
                    <a:pt x="487" y="240"/>
                  </a:lnTo>
                  <a:lnTo>
                    <a:pt x="487" y="240"/>
                  </a:lnTo>
                  <a:lnTo>
                    <a:pt x="481" y="246"/>
                  </a:lnTo>
                  <a:lnTo>
                    <a:pt x="475" y="246"/>
                  </a:lnTo>
                  <a:lnTo>
                    <a:pt x="457" y="240"/>
                  </a:lnTo>
                  <a:lnTo>
                    <a:pt x="427" y="240"/>
                  </a:lnTo>
                  <a:lnTo>
                    <a:pt x="403" y="246"/>
                  </a:lnTo>
                  <a:lnTo>
                    <a:pt x="373" y="252"/>
                  </a:lnTo>
                  <a:lnTo>
                    <a:pt x="373" y="252"/>
                  </a:lnTo>
                  <a:lnTo>
                    <a:pt x="325" y="264"/>
                  </a:lnTo>
                  <a:lnTo>
                    <a:pt x="295" y="264"/>
                  </a:lnTo>
                  <a:lnTo>
                    <a:pt x="271" y="258"/>
                  </a:lnTo>
                  <a:lnTo>
                    <a:pt x="271" y="258"/>
                  </a:lnTo>
                  <a:lnTo>
                    <a:pt x="217" y="246"/>
                  </a:lnTo>
                  <a:lnTo>
                    <a:pt x="169" y="240"/>
                  </a:lnTo>
                  <a:lnTo>
                    <a:pt x="169" y="240"/>
                  </a:lnTo>
                  <a:lnTo>
                    <a:pt x="121" y="240"/>
                  </a:lnTo>
                  <a:lnTo>
                    <a:pt x="79" y="246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6" y="258"/>
                  </a:lnTo>
                  <a:lnTo>
                    <a:pt x="6" y="240"/>
                  </a:lnTo>
                  <a:lnTo>
                    <a:pt x="0" y="180"/>
                  </a:lnTo>
                  <a:lnTo>
                    <a:pt x="6" y="114"/>
                  </a:lnTo>
                  <a:lnTo>
                    <a:pt x="12" y="7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5" name="Freeform 26">
              <a:extLst>
                <a:ext uri="{FF2B5EF4-FFF2-40B4-BE49-F238E27FC236}">
                  <a16:creationId xmlns:a16="http://schemas.microsoft.com/office/drawing/2014/main" id="{B2B65095-6B84-4592-A2D8-49F414C93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548"/>
              <a:ext cx="493" cy="264"/>
            </a:xfrm>
            <a:custGeom>
              <a:avLst/>
              <a:gdLst/>
              <a:ahLst/>
              <a:cxnLst>
                <a:cxn ang="0">
                  <a:pos x="12" y="78"/>
                </a:cxn>
                <a:cxn ang="0">
                  <a:pos x="12" y="78"/>
                </a:cxn>
                <a:cxn ang="0">
                  <a:pos x="54" y="78"/>
                </a:cxn>
                <a:cxn ang="0">
                  <a:pos x="91" y="72"/>
                </a:cxn>
                <a:cxn ang="0">
                  <a:pos x="127" y="60"/>
                </a:cxn>
                <a:cxn ang="0">
                  <a:pos x="127" y="60"/>
                </a:cxn>
                <a:cxn ang="0">
                  <a:pos x="247" y="6"/>
                </a:cxn>
                <a:cxn ang="0">
                  <a:pos x="247" y="6"/>
                </a:cxn>
                <a:cxn ang="0">
                  <a:pos x="295" y="0"/>
                </a:cxn>
                <a:cxn ang="0">
                  <a:pos x="325" y="0"/>
                </a:cxn>
                <a:cxn ang="0">
                  <a:pos x="349" y="6"/>
                </a:cxn>
                <a:cxn ang="0">
                  <a:pos x="349" y="6"/>
                </a:cxn>
                <a:cxn ang="0">
                  <a:pos x="385" y="24"/>
                </a:cxn>
                <a:cxn ang="0">
                  <a:pos x="415" y="30"/>
                </a:cxn>
                <a:cxn ang="0">
                  <a:pos x="445" y="30"/>
                </a:cxn>
                <a:cxn ang="0">
                  <a:pos x="445" y="30"/>
                </a:cxn>
                <a:cxn ang="0">
                  <a:pos x="439" y="36"/>
                </a:cxn>
                <a:cxn ang="0">
                  <a:pos x="433" y="48"/>
                </a:cxn>
                <a:cxn ang="0">
                  <a:pos x="415" y="54"/>
                </a:cxn>
                <a:cxn ang="0">
                  <a:pos x="379" y="60"/>
                </a:cxn>
                <a:cxn ang="0">
                  <a:pos x="379" y="60"/>
                </a:cxn>
                <a:cxn ang="0">
                  <a:pos x="319" y="60"/>
                </a:cxn>
                <a:cxn ang="0">
                  <a:pos x="313" y="66"/>
                </a:cxn>
                <a:cxn ang="0">
                  <a:pos x="325" y="72"/>
                </a:cxn>
                <a:cxn ang="0">
                  <a:pos x="325" y="72"/>
                </a:cxn>
                <a:cxn ang="0">
                  <a:pos x="355" y="90"/>
                </a:cxn>
                <a:cxn ang="0">
                  <a:pos x="391" y="114"/>
                </a:cxn>
                <a:cxn ang="0">
                  <a:pos x="457" y="168"/>
                </a:cxn>
                <a:cxn ang="0">
                  <a:pos x="457" y="168"/>
                </a:cxn>
                <a:cxn ang="0">
                  <a:pos x="475" y="180"/>
                </a:cxn>
                <a:cxn ang="0">
                  <a:pos x="487" y="204"/>
                </a:cxn>
                <a:cxn ang="0">
                  <a:pos x="493" y="222"/>
                </a:cxn>
                <a:cxn ang="0">
                  <a:pos x="487" y="240"/>
                </a:cxn>
                <a:cxn ang="0">
                  <a:pos x="487" y="240"/>
                </a:cxn>
                <a:cxn ang="0">
                  <a:pos x="481" y="246"/>
                </a:cxn>
                <a:cxn ang="0">
                  <a:pos x="475" y="246"/>
                </a:cxn>
                <a:cxn ang="0">
                  <a:pos x="457" y="240"/>
                </a:cxn>
                <a:cxn ang="0">
                  <a:pos x="427" y="240"/>
                </a:cxn>
                <a:cxn ang="0">
                  <a:pos x="403" y="246"/>
                </a:cxn>
                <a:cxn ang="0">
                  <a:pos x="373" y="252"/>
                </a:cxn>
                <a:cxn ang="0">
                  <a:pos x="373" y="252"/>
                </a:cxn>
                <a:cxn ang="0">
                  <a:pos x="325" y="264"/>
                </a:cxn>
                <a:cxn ang="0">
                  <a:pos x="295" y="264"/>
                </a:cxn>
                <a:cxn ang="0">
                  <a:pos x="271" y="258"/>
                </a:cxn>
                <a:cxn ang="0">
                  <a:pos x="271" y="258"/>
                </a:cxn>
                <a:cxn ang="0">
                  <a:pos x="217" y="246"/>
                </a:cxn>
                <a:cxn ang="0">
                  <a:pos x="169" y="240"/>
                </a:cxn>
                <a:cxn ang="0">
                  <a:pos x="169" y="240"/>
                </a:cxn>
                <a:cxn ang="0">
                  <a:pos x="121" y="240"/>
                </a:cxn>
                <a:cxn ang="0">
                  <a:pos x="79" y="246"/>
                </a:cxn>
                <a:cxn ang="0">
                  <a:pos x="12" y="264"/>
                </a:cxn>
                <a:cxn ang="0">
                  <a:pos x="12" y="264"/>
                </a:cxn>
                <a:cxn ang="0">
                  <a:pos x="6" y="258"/>
                </a:cxn>
                <a:cxn ang="0">
                  <a:pos x="6" y="240"/>
                </a:cxn>
                <a:cxn ang="0">
                  <a:pos x="0" y="180"/>
                </a:cxn>
                <a:cxn ang="0">
                  <a:pos x="6" y="114"/>
                </a:cxn>
                <a:cxn ang="0">
                  <a:pos x="12" y="78"/>
                </a:cxn>
              </a:cxnLst>
              <a:rect l="0" t="0" r="r" b="b"/>
              <a:pathLst>
                <a:path w="493" h="264">
                  <a:moveTo>
                    <a:pt x="12" y="78"/>
                  </a:moveTo>
                  <a:lnTo>
                    <a:pt x="12" y="78"/>
                  </a:lnTo>
                  <a:lnTo>
                    <a:pt x="54" y="78"/>
                  </a:lnTo>
                  <a:lnTo>
                    <a:pt x="91" y="72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95" y="0"/>
                  </a:lnTo>
                  <a:lnTo>
                    <a:pt x="325" y="0"/>
                  </a:lnTo>
                  <a:lnTo>
                    <a:pt x="349" y="6"/>
                  </a:lnTo>
                  <a:lnTo>
                    <a:pt x="349" y="6"/>
                  </a:lnTo>
                  <a:lnTo>
                    <a:pt x="385" y="24"/>
                  </a:lnTo>
                  <a:lnTo>
                    <a:pt x="415" y="30"/>
                  </a:lnTo>
                  <a:lnTo>
                    <a:pt x="445" y="30"/>
                  </a:lnTo>
                  <a:lnTo>
                    <a:pt x="445" y="30"/>
                  </a:lnTo>
                  <a:lnTo>
                    <a:pt x="439" y="36"/>
                  </a:lnTo>
                  <a:lnTo>
                    <a:pt x="433" y="48"/>
                  </a:lnTo>
                  <a:lnTo>
                    <a:pt x="415" y="54"/>
                  </a:lnTo>
                  <a:lnTo>
                    <a:pt x="379" y="60"/>
                  </a:lnTo>
                  <a:lnTo>
                    <a:pt x="379" y="60"/>
                  </a:lnTo>
                  <a:lnTo>
                    <a:pt x="319" y="60"/>
                  </a:lnTo>
                  <a:lnTo>
                    <a:pt x="313" y="66"/>
                  </a:lnTo>
                  <a:lnTo>
                    <a:pt x="325" y="72"/>
                  </a:lnTo>
                  <a:lnTo>
                    <a:pt x="325" y="72"/>
                  </a:lnTo>
                  <a:lnTo>
                    <a:pt x="355" y="90"/>
                  </a:lnTo>
                  <a:lnTo>
                    <a:pt x="391" y="114"/>
                  </a:lnTo>
                  <a:lnTo>
                    <a:pt x="457" y="168"/>
                  </a:lnTo>
                  <a:lnTo>
                    <a:pt x="457" y="168"/>
                  </a:lnTo>
                  <a:lnTo>
                    <a:pt x="475" y="180"/>
                  </a:lnTo>
                  <a:lnTo>
                    <a:pt x="487" y="204"/>
                  </a:lnTo>
                  <a:lnTo>
                    <a:pt x="493" y="222"/>
                  </a:lnTo>
                  <a:lnTo>
                    <a:pt x="487" y="240"/>
                  </a:lnTo>
                  <a:lnTo>
                    <a:pt x="487" y="240"/>
                  </a:lnTo>
                  <a:lnTo>
                    <a:pt x="481" y="246"/>
                  </a:lnTo>
                  <a:lnTo>
                    <a:pt x="475" y="246"/>
                  </a:lnTo>
                  <a:lnTo>
                    <a:pt x="457" y="240"/>
                  </a:lnTo>
                  <a:lnTo>
                    <a:pt x="427" y="240"/>
                  </a:lnTo>
                  <a:lnTo>
                    <a:pt x="403" y="246"/>
                  </a:lnTo>
                  <a:lnTo>
                    <a:pt x="373" y="252"/>
                  </a:lnTo>
                  <a:lnTo>
                    <a:pt x="373" y="252"/>
                  </a:lnTo>
                  <a:lnTo>
                    <a:pt x="325" y="264"/>
                  </a:lnTo>
                  <a:lnTo>
                    <a:pt x="295" y="264"/>
                  </a:lnTo>
                  <a:lnTo>
                    <a:pt x="271" y="258"/>
                  </a:lnTo>
                  <a:lnTo>
                    <a:pt x="271" y="258"/>
                  </a:lnTo>
                  <a:lnTo>
                    <a:pt x="217" y="246"/>
                  </a:lnTo>
                  <a:lnTo>
                    <a:pt x="169" y="240"/>
                  </a:lnTo>
                  <a:lnTo>
                    <a:pt x="169" y="240"/>
                  </a:lnTo>
                  <a:lnTo>
                    <a:pt x="121" y="240"/>
                  </a:lnTo>
                  <a:lnTo>
                    <a:pt x="79" y="246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6" y="258"/>
                  </a:lnTo>
                  <a:lnTo>
                    <a:pt x="6" y="240"/>
                  </a:lnTo>
                  <a:lnTo>
                    <a:pt x="0" y="180"/>
                  </a:lnTo>
                  <a:lnTo>
                    <a:pt x="6" y="114"/>
                  </a:lnTo>
                  <a:lnTo>
                    <a:pt x="12" y="7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6" name="Freeform 27">
              <a:extLst>
                <a:ext uri="{FF2B5EF4-FFF2-40B4-BE49-F238E27FC236}">
                  <a16:creationId xmlns:a16="http://schemas.microsoft.com/office/drawing/2014/main" id="{146DF544-588C-4A25-B840-D8516816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8" y="4590"/>
              <a:ext cx="157" cy="234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39" y="0"/>
                </a:cxn>
                <a:cxn ang="0">
                  <a:pos x="133" y="24"/>
                </a:cxn>
                <a:cxn ang="0">
                  <a:pos x="127" y="72"/>
                </a:cxn>
                <a:cxn ang="0">
                  <a:pos x="127" y="108"/>
                </a:cxn>
                <a:cxn ang="0">
                  <a:pos x="133" y="144"/>
                </a:cxn>
                <a:cxn ang="0">
                  <a:pos x="139" y="186"/>
                </a:cxn>
                <a:cxn ang="0">
                  <a:pos x="157" y="222"/>
                </a:cxn>
                <a:cxn ang="0">
                  <a:pos x="24" y="234"/>
                </a:cxn>
                <a:cxn ang="0">
                  <a:pos x="24" y="234"/>
                </a:cxn>
                <a:cxn ang="0">
                  <a:pos x="18" y="216"/>
                </a:cxn>
                <a:cxn ang="0">
                  <a:pos x="6" y="174"/>
                </a:cxn>
                <a:cxn ang="0">
                  <a:pos x="0" y="138"/>
                </a:cxn>
                <a:cxn ang="0">
                  <a:pos x="0" y="102"/>
                </a:cxn>
                <a:cxn ang="0">
                  <a:pos x="6" y="54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66" y="12"/>
                </a:cxn>
                <a:cxn ang="0">
                  <a:pos x="102" y="12"/>
                </a:cxn>
                <a:cxn ang="0">
                  <a:pos x="139" y="0"/>
                </a:cxn>
              </a:cxnLst>
              <a:rect l="0" t="0" r="r" b="b"/>
              <a:pathLst>
                <a:path w="157" h="234">
                  <a:moveTo>
                    <a:pt x="139" y="0"/>
                  </a:moveTo>
                  <a:lnTo>
                    <a:pt x="139" y="0"/>
                  </a:lnTo>
                  <a:lnTo>
                    <a:pt x="133" y="24"/>
                  </a:lnTo>
                  <a:lnTo>
                    <a:pt x="127" y="72"/>
                  </a:lnTo>
                  <a:lnTo>
                    <a:pt x="127" y="108"/>
                  </a:lnTo>
                  <a:lnTo>
                    <a:pt x="133" y="144"/>
                  </a:lnTo>
                  <a:lnTo>
                    <a:pt x="139" y="186"/>
                  </a:lnTo>
                  <a:lnTo>
                    <a:pt x="157" y="222"/>
                  </a:lnTo>
                  <a:lnTo>
                    <a:pt x="24" y="234"/>
                  </a:lnTo>
                  <a:lnTo>
                    <a:pt x="24" y="234"/>
                  </a:lnTo>
                  <a:lnTo>
                    <a:pt x="18" y="216"/>
                  </a:lnTo>
                  <a:lnTo>
                    <a:pt x="6" y="174"/>
                  </a:lnTo>
                  <a:lnTo>
                    <a:pt x="0" y="138"/>
                  </a:lnTo>
                  <a:lnTo>
                    <a:pt x="0" y="102"/>
                  </a:lnTo>
                  <a:lnTo>
                    <a:pt x="6" y="5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66" y="12"/>
                  </a:lnTo>
                  <a:lnTo>
                    <a:pt x="102" y="12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7" name="Freeform 28">
              <a:extLst>
                <a:ext uri="{FF2B5EF4-FFF2-40B4-BE49-F238E27FC236}">
                  <a16:creationId xmlns:a16="http://schemas.microsoft.com/office/drawing/2014/main" id="{12BCB219-0724-4C8C-B353-F1A0F6DBA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8" y="4590"/>
              <a:ext cx="157" cy="234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39" y="0"/>
                </a:cxn>
                <a:cxn ang="0">
                  <a:pos x="133" y="24"/>
                </a:cxn>
                <a:cxn ang="0">
                  <a:pos x="127" y="72"/>
                </a:cxn>
                <a:cxn ang="0">
                  <a:pos x="127" y="108"/>
                </a:cxn>
                <a:cxn ang="0">
                  <a:pos x="133" y="144"/>
                </a:cxn>
                <a:cxn ang="0">
                  <a:pos x="139" y="186"/>
                </a:cxn>
                <a:cxn ang="0">
                  <a:pos x="157" y="222"/>
                </a:cxn>
                <a:cxn ang="0">
                  <a:pos x="24" y="234"/>
                </a:cxn>
                <a:cxn ang="0">
                  <a:pos x="24" y="234"/>
                </a:cxn>
                <a:cxn ang="0">
                  <a:pos x="18" y="216"/>
                </a:cxn>
                <a:cxn ang="0">
                  <a:pos x="6" y="174"/>
                </a:cxn>
                <a:cxn ang="0">
                  <a:pos x="0" y="138"/>
                </a:cxn>
                <a:cxn ang="0">
                  <a:pos x="0" y="102"/>
                </a:cxn>
                <a:cxn ang="0">
                  <a:pos x="6" y="54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66" y="12"/>
                </a:cxn>
                <a:cxn ang="0">
                  <a:pos x="102" y="12"/>
                </a:cxn>
                <a:cxn ang="0">
                  <a:pos x="139" y="0"/>
                </a:cxn>
              </a:cxnLst>
              <a:rect l="0" t="0" r="r" b="b"/>
              <a:pathLst>
                <a:path w="157" h="234">
                  <a:moveTo>
                    <a:pt x="139" y="0"/>
                  </a:moveTo>
                  <a:lnTo>
                    <a:pt x="139" y="0"/>
                  </a:lnTo>
                  <a:lnTo>
                    <a:pt x="133" y="24"/>
                  </a:lnTo>
                  <a:lnTo>
                    <a:pt x="127" y="72"/>
                  </a:lnTo>
                  <a:lnTo>
                    <a:pt x="127" y="108"/>
                  </a:lnTo>
                  <a:lnTo>
                    <a:pt x="133" y="144"/>
                  </a:lnTo>
                  <a:lnTo>
                    <a:pt x="139" y="186"/>
                  </a:lnTo>
                  <a:lnTo>
                    <a:pt x="157" y="222"/>
                  </a:lnTo>
                  <a:lnTo>
                    <a:pt x="24" y="234"/>
                  </a:lnTo>
                  <a:lnTo>
                    <a:pt x="24" y="234"/>
                  </a:lnTo>
                  <a:lnTo>
                    <a:pt x="18" y="216"/>
                  </a:lnTo>
                  <a:lnTo>
                    <a:pt x="6" y="174"/>
                  </a:lnTo>
                  <a:lnTo>
                    <a:pt x="0" y="138"/>
                  </a:lnTo>
                  <a:lnTo>
                    <a:pt x="0" y="102"/>
                  </a:lnTo>
                  <a:lnTo>
                    <a:pt x="6" y="5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66" y="12"/>
                  </a:lnTo>
                  <a:lnTo>
                    <a:pt x="102" y="12"/>
                  </a:lnTo>
                  <a:lnTo>
                    <a:pt x="13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8" name="Freeform 29">
              <a:extLst>
                <a:ext uri="{FF2B5EF4-FFF2-40B4-BE49-F238E27FC236}">
                  <a16:creationId xmlns:a16="http://schemas.microsoft.com/office/drawing/2014/main" id="{D9AF8808-73AA-4E24-8E92-DBBC6A85F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144"/>
              <a:ext cx="420" cy="516"/>
            </a:xfrm>
            <a:custGeom>
              <a:avLst/>
              <a:gdLst/>
              <a:ahLst/>
              <a:cxnLst>
                <a:cxn ang="0">
                  <a:pos x="402" y="192"/>
                </a:cxn>
                <a:cxn ang="0">
                  <a:pos x="402" y="192"/>
                </a:cxn>
                <a:cxn ang="0">
                  <a:pos x="408" y="216"/>
                </a:cxn>
                <a:cxn ang="0">
                  <a:pos x="408" y="240"/>
                </a:cxn>
                <a:cxn ang="0">
                  <a:pos x="402" y="276"/>
                </a:cxn>
                <a:cxn ang="0">
                  <a:pos x="402" y="276"/>
                </a:cxn>
                <a:cxn ang="0">
                  <a:pos x="390" y="324"/>
                </a:cxn>
                <a:cxn ang="0">
                  <a:pos x="384" y="372"/>
                </a:cxn>
                <a:cxn ang="0">
                  <a:pos x="384" y="414"/>
                </a:cxn>
                <a:cxn ang="0">
                  <a:pos x="390" y="432"/>
                </a:cxn>
                <a:cxn ang="0">
                  <a:pos x="396" y="444"/>
                </a:cxn>
                <a:cxn ang="0">
                  <a:pos x="396" y="444"/>
                </a:cxn>
                <a:cxn ang="0">
                  <a:pos x="408" y="468"/>
                </a:cxn>
                <a:cxn ang="0">
                  <a:pos x="414" y="492"/>
                </a:cxn>
                <a:cxn ang="0">
                  <a:pos x="420" y="516"/>
                </a:cxn>
                <a:cxn ang="0">
                  <a:pos x="0" y="384"/>
                </a:cxn>
                <a:cxn ang="0">
                  <a:pos x="0" y="384"/>
                </a:cxn>
                <a:cxn ang="0">
                  <a:pos x="12" y="354"/>
                </a:cxn>
                <a:cxn ang="0">
                  <a:pos x="30" y="270"/>
                </a:cxn>
                <a:cxn ang="0">
                  <a:pos x="54" y="162"/>
                </a:cxn>
                <a:cxn ang="0">
                  <a:pos x="60" y="102"/>
                </a:cxn>
                <a:cxn ang="0">
                  <a:pos x="60" y="54"/>
                </a:cxn>
                <a:cxn ang="0">
                  <a:pos x="60" y="54"/>
                </a:cxn>
                <a:cxn ang="0">
                  <a:pos x="60" y="30"/>
                </a:cxn>
                <a:cxn ang="0">
                  <a:pos x="72" y="12"/>
                </a:cxn>
                <a:cxn ang="0">
                  <a:pos x="84" y="0"/>
                </a:cxn>
                <a:cxn ang="0">
                  <a:pos x="108" y="0"/>
                </a:cxn>
                <a:cxn ang="0">
                  <a:pos x="132" y="0"/>
                </a:cxn>
                <a:cxn ang="0">
                  <a:pos x="162" y="0"/>
                </a:cxn>
                <a:cxn ang="0">
                  <a:pos x="228" y="24"/>
                </a:cxn>
                <a:cxn ang="0">
                  <a:pos x="294" y="54"/>
                </a:cxn>
                <a:cxn ang="0">
                  <a:pos x="354" y="96"/>
                </a:cxn>
                <a:cxn ang="0">
                  <a:pos x="372" y="120"/>
                </a:cxn>
                <a:cxn ang="0">
                  <a:pos x="390" y="144"/>
                </a:cxn>
                <a:cxn ang="0">
                  <a:pos x="402" y="168"/>
                </a:cxn>
                <a:cxn ang="0">
                  <a:pos x="402" y="192"/>
                </a:cxn>
              </a:cxnLst>
              <a:rect l="0" t="0" r="r" b="b"/>
              <a:pathLst>
                <a:path w="420" h="516">
                  <a:moveTo>
                    <a:pt x="402" y="192"/>
                  </a:moveTo>
                  <a:lnTo>
                    <a:pt x="402" y="192"/>
                  </a:lnTo>
                  <a:lnTo>
                    <a:pt x="408" y="216"/>
                  </a:lnTo>
                  <a:lnTo>
                    <a:pt x="408" y="240"/>
                  </a:lnTo>
                  <a:lnTo>
                    <a:pt x="402" y="276"/>
                  </a:lnTo>
                  <a:lnTo>
                    <a:pt x="402" y="276"/>
                  </a:lnTo>
                  <a:lnTo>
                    <a:pt x="390" y="324"/>
                  </a:lnTo>
                  <a:lnTo>
                    <a:pt x="384" y="372"/>
                  </a:lnTo>
                  <a:lnTo>
                    <a:pt x="384" y="414"/>
                  </a:lnTo>
                  <a:lnTo>
                    <a:pt x="390" y="432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408" y="468"/>
                  </a:lnTo>
                  <a:lnTo>
                    <a:pt x="414" y="492"/>
                  </a:lnTo>
                  <a:lnTo>
                    <a:pt x="420" y="516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12" y="354"/>
                  </a:lnTo>
                  <a:lnTo>
                    <a:pt x="30" y="270"/>
                  </a:lnTo>
                  <a:lnTo>
                    <a:pt x="54" y="162"/>
                  </a:lnTo>
                  <a:lnTo>
                    <a:pt x="60" y="102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0" y="30"/>
                  </a:lnTo>
                  <a:lnTo>
                    <a:pt x="72" y="12"/>
                  </a:lnTo>
                  <a:lnTo>
                    <a:pt x="84" y="0"/>
                  </a:lnTo>
                  <a:lnTo>
                    <a:pt x="108" y="0"/>
                  </a:lnTo>
                  <a:lnTo>
                    <a:pt x="132" y="0"/>
                  </a:lnTo>
                  <a:lnTo>
                    <a:pt x="162" y="0"/>
                  </a:lnTo>
                  <a:lnTo>
                    <a:pt x="228" y="24"/>
                  </a:lnTo>
                  <a:lnTo>
                    <a:pt x="294" y="54"/>
                  </a:lnTo>
                  <a:lnTo>
                    <a:pt x="354" y="96"/>
                  </a:lnTo>
                  <a:lnTo>
                    <a:pt x="372" y="120"/>
                  </a:lnTo>
                  <a:lnTo>
                    <a:pt x="390" y="144"/>
                  </a:lnTo>
                  <a:lnTo>
                    <a:pt x="402" y="168"/>
                  </a:lnTo>
                  <a:lnTo>
                    <a:pt x="402" y="192"/>
                  </a:lnTo>
                  <a:close/>
                </a:path>
              </a:pathLst>
            </a:custGeom>
            <a:solidFill>
              <a:srgbClr val="FDCD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9" name="Freeform 30">
              <a:extLst>
                <a:ext uri="{FF2B5EF4-FFF2-40B4-BE49-F238E27FC236}">
                  <a16:creationId xmlns:a16="http://schemas.microsoft.com/office/drawing/2014/main" id="{FB712836-6B26-4777-82AC-EC8E1E9A3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144"/>
              <a:ext cx="420" cy="516"/>
            </a:xfrm>
            <a:custGeom>
              <a:avLst/>
              <a:gdLst/>
              <a:ahLst/>
              <a:cxnLst>
                <a:cxn ang="0">
                  <a:pos x="402" y="192"/>
                </a:cxn>
                <a:cxn ang="0">
                  <a:pos x="402" y="192"/>
                </a:cxn>
                <a:cxn ang="0">
                  <a:pos x="408" y="216"/>
                </a:cxn>
                <a:cxn ang="0">
                  <a:pos x="408" y="240"/>
                </a:cxn>
                <a:cxn ang="0">
                  <a:pos x="402" y="276"/>
                </a:cxn>
                <a:cxn ang="0">
                  <a:pos x="402" y="276"/>
                </a:cxn>
                <a:cxn ang="0">
                  <a:pos x="390" y="324"/>
                </a:cxn>
                <a:cxn ang="0">
                  <a:pos x="384" y="372"/>
                </a:cxn>
                <a:cxn ang="0">
                  <a:pos x="384" y="414"/>
                </a:cxn>
                <a:cxn ang="0">
                  <a:pos x="390" y="432"/>
                </a:cxn>
                <a:cxn ang="0">
                  <a:pos x="396" y="444"/>
                </a:cxn>
                <a:cxn ang="0">
                  <a:pos x="396" y="444"/>
                </a:cxn>
                <a:cxn ang="0">
                  <a:pos x="408" y="468"/>
                </a:cxn>
                <a:cxn ang="0">
                  <a:pos x="414" y="492"/>
                </a:cxn>
                <a:cxn ang="0">
                  <a:pos x="420" y="516"/>
                </a:cxn>
                <a:cxn ang="0">
                  <a:pos x="0" y="384"/>
                </a:cxn>
                <a:cxn ang="0">
                  <a:pos x="0" y="384"/>
                </a:cxn>
                <a:cxn ang="0">
                  <a:pos x="12" y="354"/>
                </a:cxn>
                <a:cxn ang="0">
                  <a:pos x="30" y="270"/>
                </a:cxn>
                <a:cxn ang="0">
                  <a:pos x="54" y="162"/>
                </a:cxn>
                <a:cxn ang="0">
                  <a:pos x="60" y="102"/>
                </a:cxn>
                <a:cxn ang="0">
                  <a:pos x="60" y="54"/>
                </a:cxn>
                <a:cxn ang="0">
                  <a:pos x="60" y="54"/>
                </a:cxn>
                <a:cxn ang="0">
                  <a:pos x="60" y="30"/>
                </a:cxn>
                <a:cxn ang="0">
                  <a:pos x="72" y="12"/>
                </a:cxn>
                <a:cxn ang="0">
                  <a:pos x="84" y="0"/>
                </a:cxn>
                <a:cxn ang="0">
                  <a:pos x="108" y="0"/>
                </a:cxn>
                <a:cxn ang="0">
                  <a:pos x="132" y="0"/>
                </a:cxn>
                <a:cxn ang="0">
                  <a:pos x="162" y="0"/>
                </a:cxn>
                <a:cxn ang="0">
                  <a:pos x="228" y="24"/>
                </a:cxn>
                <a:cxn ang="0">
                  <a:pos x="294" y="54"/>
                </a:cxn>
                <a:cxn ang="0">
                  <a:pos x="354" y="96"/>
                </a:cxn>
                <a:cxn ang="0">
                  <a:pos x="372" y="120"/>
                </a:cxn>
                <a:cxn ang="0">
                  <a:pos x="390" y="144"/>
                </a:cxn>
                <a:cxn ang="0">
                  <a:pos x="402" y="168"/>
                </a:cxn>
                <a:cxn ang="0">
                  <a:pos x="402" y="192"/>
                </a:cxn>
              </a:cxnLst>
              <a:rect l="0" t="0" r="r" b="b"/>
              <a:pathLst>
                <a:path w="420" h="516">
                  <a:moveTo>
                    <a:pt x="402" y="192"/>
                  </a:moveTo>
                  <a:lnTo>
                    <a:pt x="402" y="192"/>
                  </a:lnTo>
                  <a:lnTo>
                    <a:pt x="408" y="216"/>
                  </a:lnTo>
                  <a:lnTo>
                    <a:pt x="408" y="240"/>
                  </a:lnTo>
                  <a:lnTo>
                    <a:pt x="402" y="276"/>
                  </a:lnTo>
                  <a:lnTo>
                    <a:pt x="402" y="276"/>
                  </a:lnTo>
                  <a:lnTo>
                    <a:pt x="390" y="324"/>
                  </a:lnTo>
                  <a:lnTo>
                    <a:pt x="384" y="372"/>
                  </a:lnTo>
                  <a:lnTo>
                    <a:pt x="384" y="414"/>
                  </a:lnTo>
                  <a:lnTo>
                    <a:pt x="390" y="432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408" y="468"/>
                  </a:lnTo>
                  <a:lnTo>
                    <a:pt x="414" y="492"/>
                  </a:lnTo>
                  <a:lnTo>
                    <a:pt x="420" y="516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12" y="354"/>
                  </a:lnTo>
                  <a:lnTo>
                    <a:pt x="30" y="270"/>
                  </a:lnTo>
                  <a:lnTo>
                    <a:pt x="54" y="162"/>
                  </a:lnTo>
                  <a:lnTo>
                    <a:pt x="60" y="102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0" y="30"/>
                  </a:lnTo>
                  <a:lnTo>
                    <a:pt x="72" y="12"/>
                  </a:lnTo>
                  <a:lnTo>
                    <a:pt x="84" y="0"/>
                  </a:lnTo>
                  <a:lnTo>
                    <a:pt x="108" y="0"/>
                  </a:lnTo>
                  <a:lnTo>
                    <a:pt x="132" y="0"/>
                  </a:lnTo>
                  <a:lnTo>
                    <a:pt x="162" y="0"/>
                  </a:lnTo>
                  <a:lnTo>
                    <a:pt x="228" y="24"/>
                  </a:lnTo>
                  <a:lnTo>
                    <a:pt x="294" y="54"/>
                  </a:lnTo>
                  <a:lnTo>
                    <a:pt x="354" y="96"/>
                  </a:lnTo>
                  <a:lnTo>
                    <a:pt x="372" y="120"/>
                  </a:lnTo>
                  <a:lnTo>
                    <a:pt x="390" y="144"/>
                  </a:lnTo>
                  <a:lnTo>
                    <a:pt x="402" y="168"/>
                  </a:lnTo>
                  <a:lnTo>
                    <a:pt x="402" y="192"/>
                  </a:lnTo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0" name="Freeform 31">
              <a:extLst>
                <a:ext uri="{FF2B5EF4-FFF2-40B4-BE49-F238E27FC236}">
                  <a16:creationId xmlns:a16="http://schemas.microsoft.com/office/drawing/2014/main" id="{299CD578-CDD7-4895-ACEF-C18039772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" y="3552"/>
              <a:ext cx="120" cy="3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2"/>
                </a:cxn>
                <a:cxn ang="0">
                  <a:pos x="114" y="306"/>
                </a:cxn>
                <a:cxn ang="0">
                  <a:pos x="114" y="306"/>
                </a:cxn>
                <a:cxn ang="0">
                  <a:pos x="114" y="276"/>
                </a:cxn>
                <a:cxn ang="0">
                  <a:pos x="120" y="240"/>
                </a:cxn>
                <a:cxn ang="0">
                  <a:pos x="114" y="198"/>
                </a:cxn>
                <a:cxn ang="0">
                  <a:pos x="102" y="150"/>
                </a:cxn>
                <a:cxn ang="0">
                  <a:pos x="84" y="102"/>
                </a:cxn>
                <a:cxn ang="0">
                  <a:pos x="48" y="48"/>
                </a:cxn>
                <a:cxn ang="0">
                  <a:pos x="30" y="24"/>
                </a:cxn>
                <a:cxn ang="0">
                  <a:pos x="0" y="0"/>
                </a:cxn>
              </a:cxnLst>
              <a:rect l="0" t="0" r="r" b="b"/>
              <a:pathLst>
                <a:path w="120" h="306">
                  <a:moveTo>
                    <a:pt x="0" y="0"/>
                  </a:moveTo>
                  <a:lnTo>
                    <a:pt x="6" y="162"/>
                  </a:lnTo>
                  <a:lnTo>
                    <a:pt x="114" y="306"/>
                  </a:lnTo>
                  <a:lnTo>
                    <a:pt x="114" y="306"/>
                  </a:lnTo>
                  <a:lnTo>
                    <a:pt x="114" y="276"/>
                  </a:lnTo>
                  <a:lnTo>
                    <a:pt x="120" y="240"/>
                  </a:lnTo>
                  <a:lnTo>
                    <a:pt x="114" y="198"/>
                  </a:lnTo>
                  <a:lnTo>
                    <a:pt x="102" y="150"/>
                  </a:lnTo>
                  <a:lnTo>
                    <a:pt x="84" y="102"/>
                  </a:lnTo>
                  <a:lnTo>
                    <a:pt x="48" y="48"/>
                  </a:lnTo>
                  <a:lnTo>
                    <a:pt x="3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1" name="Freeform 32">
              <a:extLst>
                <a:ext uri="{FF2B5EF4-FFF2-40B4-BE49-F238E27FC236}">
                  <a16:creationId xmlns:a16="http://schemas.microsoft.com/office/drawing/2014/main" id="{6725ABCE-3D10-41A8-AF97-763959FE3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" y="3552"/>
              <a:ext cx="120" cy="3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2"/>
                </a:cxn>
                <a:cxn ang="0">
                  <a:pos x="114" y="306"/>
                </a:cxn>
                <a:cxn ang="0">
                  <a:pos x="114" y="306"/>
                </a:cxn>
                <a:cxn ang="0">
                  <a:pos x="114" y="276"/>
                </a:cxn>
                <a:cxn ang="0">
                  <a:pos x="120" y="240"/>
                </a:cxn>
                <a:cxn ang="0">
                  <a:pos x="114" y="198"/>
                </a:cxn>
                <a:cxn ang="0">
                  <a:pos x="102" y="150"/>
                </a:cxn>
                <a:cxn ang="0">
                  <a:pos x="84" y="102"/>
                </a:cxn>
                <a:cxn ang="0">
                  <a:pos x="48" y="48"/>
                </a:cxn>
                <a:cxn ang="0">
                  <a:pos x="30" y="24"/>
                </a:cxn>
                <a:cxn ang="0">
                  <a:pos x="0" y="0"/>
                </a:cxn>
              </a:cxnLst>
              <a:rect l="0" t="0" r="r" b="b"/>
              <a:pathLst>
                <a:path w="120" h="306">
                  <a:moveTo>
                    <a:pt x="0" y="0"/>
                  </a:moveTo>
                  <a:lnTo>
                    <a:pt x="6" y="162"/>
                  </a:lnTo>
                  <a:lnTo>
                    <a:pt x="114" y="306"/>
                  </a:lnTo>
                  <a:lnTo>
                    <a:pt x="114" y="306"/>
                  </a:lnTo>
                  <a:lnTo>
                    <a:pt x="114" y="276"/>
                  </a:lnTo>
                  <a:lnTo>
                    <a:pt x="120" y="240"/>
                  </a:lnTo>
                  <a:lnTo>
                    <a:pt x="114" y="198"/>
                  </a:lnTo>
                  <a:lnTo>
                    <a:pt x="102" y="150"/>
                  </a:lnTo>
                  <a:lnTo>
                    <a:pt x="84" y="102"/>
                  </a:lnTo>
                  <a:lnTo>
                    <a:pt x="48" y="48"/>
                  </a:lnTo>
                  <a:lnTo>
                    <a:pt x="30" y="2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2" name="Freeform 33">
              <a:extLst>
                <a:ext uri="{FF2B5EF4-FFF2-40B4-BE49-F238E27FC236}">
                  <a16:creationId xmlns:a16="http://schemas.microsoft.com/office/drawing/2014/main" id="{9F2EF415-B3C8-45DF-9B52-B57012ECD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" y="3750"/>
              <a:ext cx="150" cy="67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42" y="48"/>
                </a:cxn>
                <a:cxn ang="0">
                  <a:pos x="72" y="102"/>
                </a:cxn>
                <a:cxn ang="0">
                  <a:pos x="108" y="174"/>
                </a:cxn>
                <a:cxn ang="0">
                  <a:pos x="126" y="216"/>
                </a:cxn>
                <a:cxn ang="0">
                  <a:pos x="138" y="258"/>
                </a:cxn>
                <a:cxn ang="0">
                  <a:pos x="144" y="306"/>
                </a:cxn>
                <a:cxn ang="0">
                  <a:pos x="150" y="360"/>
                </a:cxn>
                <a:cxn ang="0">
                  <a:pos x="150" y="414"/>
                </a:cxn>
                <a:cxn ang="0">
                  <a:pos x="144" y="474"/>
                </a:cxn>
                <a:cxn ang="0">
                  <a:pos x="126" y="534"/>
                </a:cxn>
                <a:cxn ang="0">
                  <a:pos x="102" y="594"/>
                </a:cxn>
                <a:cxn ang="0">
                  <a:pos x="102" y="594"/>
                </a:cxn>
                <a:cxn ang="0">
                  <a:pos x="78" y="648"/>
                </a:cxn>
                <a:cxn ang="0">
                  <a:pos x="60" y="672"/>
                </a:cxn>
                <a:cxn ang="0">
                  <a:pos x="48" y="672"/>
                </a:cxn>
                <a:cxn ang="0">
                  <a:pos x="42" y="666"/>
                </a:cxn>
                <a:cxn ang="0">
                  <a:pos x="30" y="648"/>
                </a:cxn>
                <a:cxn ang="0">
                  <a:pos x="18" y="612"/>
                </a:cxn>
                <a:cxn ang="0">
                  <a:pos x="12" y="558"/>
                </a:cxn>
                <a:cxn ang="0">
                  <a:pos x="0" y="426"/>
                </a:cxn>
                <a:cxn ang="0">
                  <a:pos x="0" y="282"/>
                </a:cxn>
                <a:cxn ang="0">
                  <a:pos x="0" y="144"/>
                </a:cxn>
                <a:cxn ang="0">
                  <a:pos x="6" y="0"/>
                </a:cxn>
              </a:cxnLst>
              <a:rect l="0" t="0" r="r" b="b"/>
              <a:pathLst>
                <a:path w="150" h="672">
                  <a:moveTo>
                    <a:pt x="6" y="0"/>
                  </a:moveTo>
                  <a:lnTo>
                    <a:pt x="6" y="0"/>
                  </a:lnTo>
                  <a:lnTo>
                    <a:pt x="42" y="48"/>
                  </a:lnTo>
                  <a:lnTo>
                    <a:pt x="72" y="102"/>
                  </a:lnTo>
                  <a:lnTo>
                    <a:pt x="108" y="174"/>
                  </a:lnTo>
                  <a:lnTo>
                    <a:pt x="126" y="216"/>
                  </a:lnTo>
                  <a:lnTo>
                    <a:pt x="138" y="258"/>
                  </a:lnTo>
                  <a:lnTo>
                    <a:pt x="144" y="306"/>
                  </a:lnTo>
                  <a:lnTo>
                    <a:pt x="150" y="360"/>
                  </a:lnTo>
                  <a:lnTo>
                    <a:pt x="150" y="414"/>
                  </a:lnTo>
                  <a:lnTo>
                    <a:pt x="144" y="474"/>
                  </a:lnTo>
                  <a:lnTo>
                    <a:pt x="126" y="534"/>
                  </a:lnTo>
                  <a:lnTo>
                    <a:pt x="102" y="594"/>
                  </a:lnTo>
                  <a:lnTo>
                    <a:pt x="102" y="594"/>
                  </a:lnTo>
                  <a:lnTo>
                    <a:pt x="78" y="648"/>
                  </a:lnTo>
                  <a:lnTo>
                    <a:pt x="60" y="672"/>
                  </a:lnTo>
                  <a:lnTo>
                    <a:pt x="48" y="672"/>
                  </a:lnTo>
                  <a:lnTo>
                    <a:pt x="42" y="666"/>
                  </a:lnTo>
                  <a:lnTo>
                    <a:pt x="30" y="648"/>
                  </a:lnTo>
                  <a:lnTo>
                    <a:pt x="18" y="612"/>
                  </a:lnTo>
                  <a:lnTo>
                    <a:pt x="12" y="558"/>
                  </a:lnTo>
                  <a:lnTo>
                    <a:pt x="0" y="426"/>
                  </a:lnTo>
                  <a:lnTo>
                    <a:pt x="0" y="282"/>
                  </a:lnTo>
                  <a:lnTo>
                    <a:pt x="0" y="14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B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3" name="Freeform 34">
              <a:extLst>
                <a:ext uri="{FF2B5EF4-FFF2-40B4-BE49-F238E27FC236}">
                  <a16:creationId xmlns:a16="http://schemas.microsoft.com/office/drawing/2014/main" id="{E558C8AC-42EF-4EA6-B3F6-427C0A78C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" y="3750"/>
              <a:ext cx="150" cy="67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42" y="48"/>
                </a:cxn>
                <a:cxn ang="0">
                  <a:pos x="72" y="102"/>
                </a:cxn>
                <a:cxn ang="0">
                  <a:pos x="108" y="174"/>
                </a:cxn>
                <a:cxn ang="0">
                  <a:pos x="126" y="216"/>
                </a:cxn>
                <a:cxn ang="0">
                  <a:pos x="138" y="258"/>
                </a:cxn>
                <a:cxn ang="0">
                  <a:pos x="144" y="306"/>
                </a:cxn>
                <a:cxn ang="0">
                  <a:pos x="150" y="360"/>
                </a:cxn>
                <a:cxn ang="0">
                  <a:pos x="150" y="414"/>
                </a:cxn>
                <a:cxn ang="0">
                  <a:pos x="144" y="474"/>
                </a:cxn>
                <a:cxn ang="0">
                  <a:pos x="126" y="534"/>
                </a:cxn>
                <a:cxn ang="0">
                  <a:pos x="102" y="594"/>
                </a:cxn>
                <a:cxn ang="0">
                  <a:pos x="102" y="594"/>
                </a:cxn>
                <a:cxn ang="0">
                  <a:pos x="78" y="648"/>
                </a:cxn>
                <a:cxn ang="0">
                  <a:pos x="60" y="672"/>
                </a:cxn>
                <a:cxn ang="0">
                  <a:pos x="48" y="672"/>
                </a:cxn>
                <a:cxn ang="0">
                  <a:pos x="42" y="666"/>
                </a:cxn>
                <a:cxn ang="0">
                  <a:pos x="30" y="648"/>
                </a:cxn>
                <a:cxn ang="0">
                  <a:pos x="18" y="612"/>
                </a:cxn>
                <a:cxn ang="0">
                  <a:pos x="12" y="558"/>
                </a:cxn>
                <a:cxn ang="0">
                  <a:pos x="0" y="426"/>
                </a:cxn>
                <a:cxn ang="0">
                  <a:pos x="0" y="282"/>
                </a:cxn>
                <a:cxn ang="0">
                  <a:pos x="0" y="144"/>
                </a:cxn>
                <a:cxn ang="0">
                  <a:pos x="6" y="0"/>
                </a:cxn>
              </a:cxnLst>
              <a:rect l="0" t="0" r="r" b="b"/>
              <a:pathLst>
                <a:path w="150" h="672">
                  <a:moveTo>
                    <a:pt x="6" y="0"/>
                  </a:moveTo>
                  <a:lnTo>
                    <a:pt x="6" y="0"/>
                  </a:lnTo>
                  <a:lnTo>
                    <a:pt x="42" y="48"/>
                  </a:lnTo>
                  <a:lnTo>
                    <a:pt x="72" y="102"/>
                  </a:lnTo>
                  <a:lnTo>
                    <a:pt x="108" y="174"/>
                  </a:lnTo>
                  <a:lnTo>
                    <a:pt x="126" y="216"/>
                  </a:lnTo>
                  <a:lnTo>
                    <a:pt x="138" y="258"/>
                  </a:lnTo>
                  <a:lnTo>
                    <a:pt x="144" y="306"/>
                  </a:lnTo>
                  <a:lnTo>
                    <a:pt x="150" y="360"/>
                  </a:lnTo>
                  <a:lnTo>
                    <a:pt x="150" y="414"/>
                  </a:lnTo>
                  <a:lnTo>
                    <a:pt x="144" y="474"/>
                  </a:lnTo>
                  <a:lnTo>
                    <a:pt x="126" y="534"/>
                  </a:lnTo>
                  <a:lnTo>
                    <a:pt x="102" y="594"/>
                  </a:lnTo>
                  <a:lnTo>
                    <a:pt x="102" y="594"/>
                  </a:lnTo>
                  <a:lnTo>
                    <a:pt x="78" y="648"/>
                  </a:lnTo>
                  <a:lnTo>
                    <a:pt x="60" y="672"/>
                  </a:lnTo>
                  <a:lnTo>
                    <a:pt x="48" y="672"/>
                  </a:lnTo>
                  <a:lnTo>
                    <a:pt x="42" y="666"/>
                  </a:lnTo>
                  <a:lnTo>
                    <a:pt x="30" y="648"/>
                  </a:lnTo>
                  <a:lnTo>
                    <a:pt x="18" y="612"/>
                  </a:lnTo>
                  <a:lnTo>
                    <a:pt x="12" y="558"/>
                  </a:lnTo>
                  <a:lnTo>
                    <a:pt x="0" y="426"/>
                  </a:lnTo>
                  <a:lnTo>
                    <a:pt x="0" y="282"/>
                  </a:lnTo>
                  <a:lnTo>
                    <a:pt x="0" y="144"/>
                  </a:lnTo>
                  <a:lnTo>
                    <a:pt x="6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4" name="Freeform 35">
              <a:extLst>
                <a:ext uri="{FF2B5EF4-FFF2-40B4-BE49-F238E27FC236}">
                  <a16:creationId xmlns:a16="http://schemas.microsoft.com/office/drawing/2014/main" id="{0DBB3773-BC67-4FCF-9195-AB5379FE4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" y="5016"/>
              <a:ext cx="714" cy="1086"/>
            </a:xfrm>
            <a:custGeom>
              <a:avLst/>
              <a:gdLst/>
              <a:ahLst/>
              <a:cxnLst>
                <a:cxn ang="0">
                  <a:pos x="60" y="42"/>
                </a:cxn>
                <a:cxn ang="0">
                  <a:pos x="60" y="42"/>
                </a:cxn>
                <a:cxn ang="0">
                  <a:pos x="48" y="84"/>
                </a:cxn>
                <a:cxn ang="0">
                  <a:pos x="18" y="192"/>
                </a:cxn>
                <a:cxn ang="0">
                  <a:pos x="6" y="264"/>
                </a:cxn>
                <a:cxn ang="0">
                  <a:pos x="0" y="348"/>
                </a:cxn>
                <a:cxn ang="0">
                  <a:pos x="6" y="438"/>
                </a:cxn>
                <a:cxn ang="0">
                  <a:pos x="18" y="528"/>
                </a:cxn>
                <a:cxn ang="0">
                  <a:pos x="18" y="528"/>
                </a:cxn>
                <a:cxn ang="0">
                  <a:pos x="36" y="624"/>
                </a:cxn>
                <a:cxn ang="0">
                  <a:pos x="48" y="720"/>
                </a:cxn>
                <a:cxn ang="0">
                  <a:pos x="66" y="900"/>
                </a:cxn>
                <a:cxn ang="0">
                  <a:pos x="78" y="1086"/>
                </a:cxn>
                <a:cxn ang="0">
                  <a:pos x="714" y="1086"/>
                </a:cxn>
                <a:cxn ang="0">
                  <a:pos x="714" y="1086"/>
                </a:cxn>
                <a:cxn ang="0">
                  <a:pos x="708" y="456"/>
                </a:cxn>
                <a:cxn ang="0">
                  <a:pos x="708" y="456"/>
                </a:cxn>
                <a:cxn ang="0">
                  <a:pos x="702" y="204"/>
                </a:cxn>
                <a:cxn ang="0">
                  <a:pos x="690" y="72"/>
                </a:cxn>
                <a:cxn ang="0">
                  <a:pos x="684" y="30"/>
                </a:cxn>
                <a:cxn ang="0">
                  <a:pos x="678" y="6"/>
                </a:cxn>
                <a:cxn ang="0">
                  <a:pos x="678" y="6"/>
                </a:cxn>
                <a:cxn ang="0">
                  <a:pos x="648" y="0"/>
                </a:cxn>
                <a:cxn ang="0">
                  <a:pos x="576" y="0"/>
                </a:cxn>
                <a:cxn ang="0">
                  <a:pos x="366" y="18"/>
                </a:cxn>
                <a:cxn ang="0">
                  <a:pos x="60" y="42"/>
                </a:cxn>
              </a:cxnLst>
              <a:rect l="0" t="0" r="r" b="b"/>
              <a:pathLst>
                <a:path w="714" h="1086">
                  <a:moveTo>
                    <a:pt x="60" y="42"/>
                  </a:moveTo>
                  <a:lnTo>
                    <a:pt x="60" y="42"/>
                  </a:lnTo>
                  <a:lnTo>
                    <a:pt x="48" y="84"/>
                  </a:lnTo>
                  <a:lnTo>
                    <a:pt x="18" y="192"/>
                  </a:lnTo>
                  <a:lnTo>
                    <a:pt x="6" y="264"/>
                  </a:lnTo>
                  <a:lnTo>
                    <a:pt x="0" y="348"/>
                  </a:lnTo>
                  <a:lnTo>
                    <a:pt x="6" y="438"/>
                  </a:lnTo>
                  <a:lnTo>
                    <a:pt x="18" y="528"/>
                  </a:lnTo>
                  <a:lnTo>
                    <a:pt x="18" y="528"/>
                  </a:lnTo>
                  <a:lnTo>
                    <a:pt x="36" y="624"/>
                  </a:lnTo>
                  <a:lnTo>
                    <a:pt x="48" y="720"/>
                  </a:lnTo>
                  <a:lnTo>
                    <a:pt x="66" y="900"/>
                  </a:lnTo>
                  <a:lnTo>
                    <a:pt x="78" y="1086"/>
                  </a:lnTo>
                  <a:lnTo>
                    <a:pt x="714" y="1086"/>
                  </a:lnTo>
                  <a:lnTo>
                    <a:pt x="714" y="1086"/>
                  </a:lnTo>
                  <a:lnTo>
                    <a:pt x="708" y="456"/>
                  </a:lnTo>
                  <a:lnTo>
                    <a:pt x="708" y="456"/>
                  </a:lnTo>
                  <a:lnTo>
                    <a:pt x="702" y="204"/>
                  </a:lnTo>
                  <a:lnTo>
                    <a:pt x="690" y="72"/>
                  </a:lnTo>
                  <a:lnTo>
                    <a:pt x="684" y="30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48" y="0"/>
                  </a:lnTo>
                  <a:lnTo>
                    <a:pt x="576" y="0"/>
                  </a:lnTo>
                  <a:lnTo>
                    <a:pt x="366" y="18"/>
                  </a:lnTo>
                  <a:lnTo>
                    <a:pt x="60" y="42"/>
                  </a:lnTo>
                  <a:close/>
                </a:path>
              </a:pathLst>
            </a:custGeom>
            <a:solidFill>
              <a:srgbClr val="2E2B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5" name="Freeform 36">
              <a:extLst>
                <a:ext uri="{FF2B5EF4-FFF2-40B4-BE49-F238E27FC236}">
                  <a16:creationId xmlns:a16="http://schemas.microsoft.com/office/drawing/2014/main" id="{5DA87729-070B-4A19-8024-121AFD2DD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" y="5016"/>
              <a:ext cx="714" cy="1086"/>
            </a:xfrm>
            <a:custGeom>
              <a:avLst/>
              <a:gdLst/>
              <a:ahLst/>
              <a:cxnLst>
                <a:cxn ang="0">
                  <a:pos x="60" y="42"/>
                </a:cxn>
                <a:cxn ang="0">
                  <a:pos x="60" y="42"/>
                </a:cxn>
                <a:cxn ang="0">
                  <a:pos x="48" y="84"/>
                </a:cxn>
                <a:cxn ang="0">
                  <a:pos x="18" y="192"/>
                </a:cxn>
                <a:cxn ang="0">
                  <a:pos x="6" y="264"/>
                </a:cxn>
                <a:cxn ang="0">
                  <a:pos x="0" y="348"/>
                </a:cxn>
                <a:cxn ang="0">
                  <a:pos x="6" y="438"/>
                </a:cxn>
                <a:cxn ang="0">
                  <a:pos x="18" y="528"/>
                </a:cxn>
                <a:cxn ang="0">
                  <a:pos x="18" y="528"/>
                </a:cxn>
                <a:cxn ang="0">
                  <a:pos x="36" y="624"/>
                </a:cxn>
                <a:cxn ang="0">
                  <a:pos x="48" y="720"/>
                </a:cxn>
                <a:cxn ang="0">
                  <a:pos x="66" y="900"/>
                </a:cxn>
                <a:cxn ang="0">
                  <a:pos x="78" y="1086"/>
                </a:cxn>
                <a:cxn ang="0">
                  <a:pos x="714" y="1086"/>
                </a:cxn>
                <a:cxn ang="0">
                  <a:pos x="714" y="1086"/>
                </a:cxn>
                <a:cxn ang="0">
                  <a:pos x="708" y="456"/>
                </a:cxn>
                <a:cxn ang="0">
                  <a:pos x="708" y="456"/>
                </a:cxn>
                <a:cxn ang="0">
                  <a:pos x="702" y="204"/>
                </a:cxn>
                <a:cxn ang="0">
                  <a:pos x="690" y="72"/>
                </a:cxn>
                <a:cxn ang="0">
                  <a:pos x="684" y="30"/>
                </a:cxn>
                <a:cxn ang="0">
                  <a:pos x="678" y="6"/>
                </a:cxn>
                <a:cxn ang="0">
                  <a:pos x="678" y="6"/>
                </a:cxn>
                <a:cxn ang="0">
                  <a:pos x="648" y="0"/>
                </a:cxn>
                <a:cxn ang="0">
                  <a:pos x="576" y="0"/>
                </a:cxn>
                <a:cxn ang="0">
                  <a:pos x="366" y="18"/>
                </a:cxn>
                <a:cxn ang="0">
                  <a:pos x="60" y="42"/>
                </a:cxn>
              </a:cxnLst>
              <a:rect l="0" t="0" r="r" b="b"/>
              <a:pathLst>
                <a:path w="714" h="1086">
                  <a:moveTo>
                    <a:pt x="60" y="42"/>
                  </a:moveTo>
                  <a:lnTo>
                    <a:pt x="60" y="42"/>
                  </a:lnTo>
                  <a:lnTo>
                    <a:pt x="48" y="84"/>
                  </a:lnTo>
                  <a:lnTo>
                    <a:pt x="18" y="192"/>
                  </a:lnTo>
                  <a:lnTo>
                    <a:pt x="6" y="264"/>
                  </a:lnTo>
                  <a:lnTo>
                    <a:pt x="0" y="348"/>
                  </a:lnTo>
                  <a:lnTo>
                    <a:pt x="6" y="438"/>
                  </a:lnTo>
                  <a:lnTo>
                    <a:pt x="18" y="528"/>
                  </a:lnTo>
                  <a:lnTo>
                    <a:pt x="18" y="528"/>
                  </a:lnTo>
                  <a:lnTo>
                    <a:pt x="36" y="624"/>
                  </a:lnTo>
                  <a:lnTo>
                    <a:pt x="48" y="720"/>
                  </a:lnTo>
                  <a:lnTo>
                    <a:pt x="66" y="900"/>
                  </a:lnTo>
                  <a:lnTo>
                    <a:pt x="78" y="1086"/>
                  </a:lnTo>
                  <a:lnTo>
                    <a:pt x="714" y="1086"/>
                  </a:lnTo>
                  <a:lnTo>
                    <a:pt x="714" y="1086"/>
                  </a:lnTo>
                  <a:lnTo>
                    <a:pt x="708" y="456"/>
                  </a:lnTo>
                  <a:lnTo>
                    <a:pt x="708" y="456"/>
                  </a:lnTo>
                  <a:lnTo>
                    <a:pt x="702" y="204"/>
                  </a:lnTo>
                  <a:lnTo>
                    <a:pt x="690" y="72"/>
                  </a:lnTo>
                  <a:lnTo>
                    <a:pt x="684" y="30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48" y="0"/>
                  </a:lnTo>
                  <a:lnTo>
                    <a:pt x="576" y="0"/>
                  </a:lnTo>
                  <a:lnTo>
                    <a:pt x="366" y="18"/>
                  </a:lnTo>
                  <a:lnTo>
                    <a:pt x="60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6" name="Freeform 37">
              <a:extLst>
                <a:ext uri="{FF2B5EF4-FFF2-40B4-BE49-F238E27FC236}">
                  <a16:creationId xmlns:a16="http://schemas.microsoft.com/office/drawing/2014/main" id="{F56495E2-BB05-441B-B61A-450F6818B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" y="2682"/>
              <a:ext cx="552" cy="690"/>
            </a:xfrm>
            <a:custGeom>
              <a:avLst/>
              <a:gdLst/>
              <a:ahLst/>
              <a:cxnLst>
                <a:cxn ang="0">
                  <a:pos x="462" y="114"/>
                </a:cxn>
                <a:cxn ang="0">
                  <a:pos x="492" y="210"/>
                </a:cxn>
                <a:cxn ang="0">
                  <a:pos x="492" y="264"/>
                </a:cxn>
                <a:cxn ang="0">
                  <a:pos x="492" y="294"/>
                </a:cxn>
                <a:cxn ang="0">
                  <a:pos x="546" y="432"/>
                </a:cxn>
                <a:cxn ang="0">
                  <a:pos x="552" y="444"/>
                </a:cxn>
                <a:cxn ang="0">
                  <a:pos x="546" y="456"/>
                </a:cxn>
                <a:cxn ang="0">
                  <a:pos x="486" y="474"/>
                </a:cxn>
                <a:cxn ang="0">
                  <a:pos x="480" y="534"/>
                </a:cxn>
                <a:cxn ang="0">
                  <a:pos x="486" y="552"/>
                </a:cxn>
                <a:cxn ang="0">
                  <a:pos x="486" y="570"/>
                </a:cxn>
                <a:cxn ang="0">
                  <a:pos x="468" y="588"/>
                </a:cxn>
                <a:cxn ang="0">
                  <a:pos x="462" y="600"/>
                </a:cxn>
                <a:cxn ang="0">
                  <a:pos x="474" y="642"/>
                </a:cxn>
                <a:cxn ang="0">
                  <a:pos x="474" y="672"/>
                </a:cxn>
                <a:cxn ang="0">
                  <a:pos x="450" y="690"/>
                </a:cxn>
                <a:cxn ang="0">
                  <a:pos x="414" y="690"/>
                </a:cxn>
                <a:cxn ang="0">
                  <a:pos x="294" y="678"/>
                </a:cxn>
                <a:cxn ang="0">
                  <a:pos x="150" y="648"/>
                </a:cxn>
                <a:cxn ang="0">
                  <a:pos x="60" y="606"/>
                </a:cxn>
                <a:cxn ang="0">
                  <a:pos x="18" y="564"/>
                </a:cxn>
                <a:cxn ang="0">
                  <a:pos x="6" y="546"/>
                </a:cxn>
                <a:cxn ang="0">
                  <a:pos x="6" y="438"/>
                </a:cxn>
                <a:cxn ang="0">
                  <a:pos x="30" y="324"/>
                </a:cxn>
                <a:cxn ang="0">
                  <a:pos x="90" y="162"/>
                </a:cxn>
                <a:cxn ang="0">
                  <a:pos x="126" y="84"/>
                </a:cxn>
                <a:cxn ang="0">
                  <a:pos x="168" y="24"/>
                </a:cxn>
                <a:cxn ang="0">
                  <a:pos x="216" y="6"/>
                </a:cxn>
                <a:cxn ang="0">
                  <a:pos x="300" y="0"/>
                </a:cxn>
                <a:cxn ang="0">
                  <a:pos x="372" y="12"/>
                </a:cxn>
                <a:cxn ang="0">
                  <a:pos x="414" y="42"/>
                </a:cxn>
                <a:cxn ang="0">
                  <a:pos x="450" y="84"/>
                </a:cxn>
              </a:cxnLst>
              <a:rect l="0" t="0" r="r" b="b"/>
              <a:pathLst>
                <a:path w="552" h="690">
                  <a:moveTo>
                    <a:pt x="462" y="114"/>
                  </a:moveTo>
                  <a:lnTo>
                    <a:pt x="462" y="114"/>
                  </a:lnTo>
                  <a:lnTo>
                    <a:pt x="480" y="162"/>
                  </a:lnTo>
                  <a:lnTo>
                    <a:pt x="492" y="210"/>
                  </a:lnTo>
                  <a:lnTo>
                    <a:pt x="492" y="264"/>
                  </a:lnTo>
                  <a:lnTo>
                    <a:pt x="492" y="264"/>
                  </a:lnTo>
                  <a:lnTo>
                    <a:pt x="492" y="270"/>
                  </a:lnTo>
                  <a:lnTo>
                    <a:pt x="492" y="294"/>
                  </a:lnTo>
                  <a:lnTo>
                    <a:pt x="504" y="348"/>
                  </a:lnTo>
                  <a:lnTo>
                    <a:pt x="546" y="432"/>
                  </a:lnTo>
                  <a:lnTo>
                    <a:pt x="546" y="432"/>
                  </a:lnTo>
                  <a:lnTo>
                    <a:pt x="552" y="444"/>
                  </a:lnTo>
                  <a:lnTo>
                    <a:pt x="552" y="450"/>
                  </a:lnTo>
                  <a:lnTo>
                    <a:pt x="546" y="456"/>
                  </a:lnTo>
                  <a:lnTo>
                    <a:pt x="540" y="462"/>
                  </a:lnTo>
                  <a:lnTo>
                    <a:pt x="486" y="474"/>
                  </a:lnTo>
                  <a:lnTo>
                    <a:pt x="498" y="516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86" y="552"/>
                  </a:lnTo>
                  <a:lnTo>
                    <a:pt x="492" y="564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68" y="588"/>
                  </a:lnTo>
                  <a:lnTo>
                    <a:pt x="462" y="600"/>
                  </a:lnTo>
                  <a:lnTo>
                    <a:pt x="462" y="600"/>
                  </a:lnTo>
                  <a:lnTo>
                    <a:pt x="468" y="612"/>
                  </a:lnTo>
                  <a:lnTo>
                    <a:pt x="474" y="642"/>
                  </a:lnTo>
                  <a:lnTo>
                    <a:pt x="480" y="660"/>
                  </a:lnTo>
                  <a:lnTo>
                    <a:pt x="474" y="672"/>
                  </a:lnTo>
                  <a:lnTo>
                    <a:pt x="468" y="684"/>
                  </a:lnTo>
                  <a:lnTo>
                    <a:pt x="450" y="690"/>
                  </a:lnTo>
                  <a:lnTo>
                    <a:pt x="450" y="690"/>
                  </a:lnTo>
                  <a:lnTo>
                    <a:pt x="414" y="690"/>
                  </a:lnTo>
                  <a:lnTo>
                    <a:pt x="360" y="690"/>
                  </a:lnTo>
                  <a:lnTo>
                    <a:pt x="294" y="678"/>
                  </a:lnTo>
                  <a:lnTo>
                    <a:pt x="222" y="666"/>
                  </a:lnTo>
                  <a:lnTo>
                    <a:pt x="150" y="648"/>
                  </a:lnTo>
                  <a:lnTo>
                    <a:pt x="84" y="618"/>
                  </a:lnTo>
                  <a:lnTo>
                    <a:pt x="60" y="606"/>
                  </a:lnTo>
                  <a:lnTo>
                    <a:pt x="36" y="588"/>
                  </a:lnTo>
                  <a:lnTo>
                    <a:pt x="18" y="564"/>
                  </a:lnTo>
                  <a:lnTo>
                    <a:pt x="6" y="546"/>
                  </a:lnTo>
                  <a:lnTo>
                    <a:pt x="6" y="546"/>
                  </a:lnTo>
                  <a:lnTo>
                    <a:pt x="0" y="492"/>
                  </a:lnTo>
                  <a:lnTo>
                    <a:pt x="6" y="438"/>
                  </a:lnTo>
                  <a:lnTo>
                    <a:pt x="12" y="384"/>
                  </a:lnTo>
                  <a:lnTo>
                    <a:pt x="30" y="324"/>
                  </a:lnTo>
                  <a:lnTo>
                    <a:pt x="66" y="228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126" y="84"/>
                  </a:lnTo>
                  <a:lnTo>
                    <a:pt x="150" y="48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216" y="6"/>
                  </a:lnTo>
                  <a:lnTo>
                    <a:pt x="258" y="0"/>
                  </a:lnTo>
                  <a:lnTo>
                    <a:pt x="300" y="0"/>
                  </a:lnTo>
                  <a:lnTo>
                    <a:pt x="348" y="6"/>
                  </a:lnTo>
                  <a:lnTo>
                    <a:pt x="372" y="12"/>
                  </a:lnTo>
                  <a:lnTo>
                    <a:pt x="396" y="24"/>
                  </a:lnTo>
                  <a:lnTo>
                    <a:pt x="414" y="42"/>
                  </a:lnTo>
                  <a:lnTo>
                    <a:pt x="432" y="60"/>
                  </a:lnTo>
                  <a:lnTo>
                    <a:pt x="450" y="84"/>
                  </a:lnTo>
                  <a:lnTo>
                    <a:pt x="462" y="11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7" name="Freeform 38">
              <a:extLst>
                <a:ext uri="{FF2B5EF4-FFF2-40B4-BE49-F238E27FC236}">
                  <a16:creationId xmlns:a16="http://schemas.microsoft.com/office/drawing/2014/main" id="{216A0B30-578D-4A90-9D08-D746E51AB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" y="2682"/>
              <a:ext cx="552" cy="690"/>
            </a:xfrm>
            <a:custGeom>
              <a:avLst/>
              <a:gdLst/>
              <a:ahLst/>
              <a:cxnLst>
                <a:cxn ang="0">
                  <a:pos x="462" y="114"/>
                </a:cxn>
                <a:cxn ang="0">
                  <a:pos x="492" y="210"/>
                </a:cxn>
                <a:cxn ang="0">
                  <a:pos x="492" y="264"/>
                </a:cxn>
                <a:cxn ang="0">
                  <a:pos x="492" y="294"/>
                </a:cxn>
                <a:cxn ang="0">
                  <a:pos x="546" y="432"/>
                </a:cxn>
                <a:cxn ang="0">
                  <a:pos x="552" y="444"/>
                </a:cxn>
                <a:cxn ang="0">
                  <a:pos x="546" y="456"/>
                </a:cxn>
                <a:cxn ang="0">
                  <a:pos x="486" y="474"/>
                </a:cxn>
                <a:cxn ang="0">
                  <a:pos x="480" y="534"/>
                </a:cxn>
                <a:cxn ang="0">
                  <a:pos x="486" y="552"/>
                </a:cxn>
                <a:cxn ang="0">
                  <a:pos x="486" y="570"/>
                </a:cxn>
                <a:cxn ang="0">
                  <a:pos x="468" y="588"/>
                </a:cxn>
                <a:cxn ang="0">
                  <a:pos x="462" y="600"/>
                </a:cxn>
                <a:cxn ang="0">
                  <a:pos x="474" y="642"/>
                </a:cxn>
                <a:cxn ang="0">
                  <a:pos x="474" y="672"/>
                </a:cxn>
                <a:cxn ang="0">
                  <a:pos x="450" y="690"/>
                </a:cxn>
                <a:cxn ang="0">
                  <a:pos x="414" y="690"/>
                </a:cxn>
                <a:cxn ang="0">
                  <a:pos x="294" y="678"/>
                </a:cxn>
                <a:cxn ang="0">
                  <a:pos x="150" y="648"/>
                </a:cxn>
                <a:cxn ang="0">
                  <a:pos x="60" y="606"/>
                </a:cxn>
                <a:cxn ang="0">
                  <a:pos x="18" y="564"/>
                </a:cxn>
                <a:cxn ang="0">
                  <a:pos x="6" y="546"/>
                </a:cxn>
                <a:cxn ang="0">
                  <a:pos x="6" y="438"/>
                </a:cxn>
                <a:cxn ang="0">
                  <a:pos x="30" y="324"/>
                </a:cxn>
                <a:cxn ang="0">
                  <a:pos x="90" y="162"/>
                </a:cxn>
                <a:cxn ang="0">
                  <a:pos x="126" y="84"/>
                </a:cxn>
                <a:cxn ang="0">
                  <a:pos x="168" y="24"/>
                </a:cxn>
                <a:cxn ang="0">
                  <a:pos x="216" y="6"/>
                </a:cxn>
                <a:cxn ang="0">
                  <a:pos x="300" y="0"/>
                </a:cxn>
                <a:cxn ang="0">
                  <a:pos x="372" y="12"/>
                </a:cxn>
                <a:cxn ang="0">
                  <a:pos x="414" y="42"/>
                </a:cxn>
                <a:cxn ang="0">
                  <a:pos x="450" y="84"/>
                </a:cxn>
              </a:cxnLst>
              <a:rect l="0" t="0" r="r" b="b"/>
              <a:pathLst>
                <a:path w="552" h="690">
                  <a:moveTo>
                    <a:pt x="462" y="114"/>
                  </a:moveTo>
                  <a:lnTo>
                    <a:pt x="462" y="114"/>
                  </a:lnTo>
                  <a:lnTo>
                    <a:pt x="480" y="162"/>
                  </a:lnTo>
                  <a:lnTo>
                    <a:pt x="492" y="210"/>
                  </a:lnTo>
                  <a:lnTo>
                    <a:pt x="492" y="264"/>
                  </a:lnTo>
                  <a:lnTo>
                    <a:pt x="492" y="264"/>
                  </a:lnTo>
                  <a:lnTo>
                    <a:pt x="492" y="270"/>
                  </a:lnTo>
                  <a:lnTo>
                    <a:pt x="492" y="294"/>
                  </a:lnTo>
                  <a:lnTo>
                    <a:pt x="504" y="348"/>
                  </a:lnTo>
                  <a:lnTo>
                    <a:pt x="546" y="432"/>
                  </a:lnTo>
                  <a:lnTo>
                    <a:pt x="546" y="432"/>
                  </a:lnTo>
                  <a:lnTo>
                    <a:pt x="552" y="444"/>
                  </a:lnTo>
                  <a:lnTo>
                    <a:pt x="552" y="450"/>
                  </a:lnTo>
                  <a:lnTo>
                    <a:pt x="546" y="456"/>
                  </a:lnTo>
                  <a:lnTo>
                    <a:pt x="540" y="462"/>
                  </a:lnTo>
                  <a:lnTo>
                    <a:pt x="486" y="474"/>
                  </a:lnTo>
                  <a:lnTo>
                    <a:pt x="498" y="516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86" y="552"/>
                  </a:lnTo>
                  <a:lnTo>
                    <a:pt x="492" y="564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68" y="588"/>
                  </a:lnTo>
                  <a:lnTo>
                    <a:pt x="462" y="600"/>
                  </a:lnTo>
                  <a:lnTo>
                    <a:pt x="462" y="600"/>
                  </a:lnTo>
                  <a:lnTo>
                    <a:pt x="468" y="612"/>
                  </a:lnTo>
                  <a:lnTo>
                    <a:pt x="474" y="642"/>
                  </a:lnTo>
                  <a:lnTo>
                    <a:pt x="480" y="660"/>
                  </a:lnTo>
                  <a:lnTo>
                    <a:pt x="474" y="672"/>
                  </a:lnTo>
                  <a:lnTo>
                    <a:pt x="468" y="684"/>
                  </a:lnTo>
                  <a:lnTo>
                    <a:pt x="450" y="690"/>
                  </a:lnTo>
                  <a:lnTo>
                    <a:pt x="450" y="690"/>
                  </a:lnTo>
                  <a:lnTo>
                    <a:pt x="414" y="690"/>
                  </a:lnTo>
                  <a:lnTo>
                    <a:pt x="360" y="690"/>
                  </a:lnTo>
                  <a:lnTo>
                    <a:pt x="294" y="678"/>
                  </a:lnTo>
                  <a:lnTo>
                    <a:pt x="222" y="666"/>
                  </a:lnTo>
                  <a:lnTo>
                    <a:pt x="150" y="648"/>
                  </a:lnTo>
                  <a:lnTo>
                    <a:pt x="84" y="618"/>
                  </a:lnTo>
                  <a:lnTo>
                    <a:pt x="60" y="606"/>
                  </a:lnTo>
                  <a:lnTo>
                    <a:pt x="36" y="588"/>
                  </a:lnTo>
                  <a:lnTo>
                    <a:pt x="18" y="564"/>
                  </a:lnTo>
                  <a:lnTo>
                    <a:pt x="6" y="546"/>
                  </a:lnTo>
                  <a:lnTo>
                    <a:pt x="6" y="546"/>
                  </a:lnTo>
                  <a:lnTo>
                    <a:pt x="0" y="492"/>
                  </a:lnTo>
                  <a:lnTo>
                    <a:pt x="6" y="438"/>
                  </a:lnTo>
                  <a:lnTo>
                    <a:pt x="12" y="384"/>
                  </a:lnTo>
                  <a:lnTo>
                    <a:pt x="30" y="324"/>
                  </a:lnTo>
                  <a:lnTo>
                    <a:pt x="66" y="228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126" y="84"/>
                  </a:lnTo>
                  <a:lnTo>
                    <a:pt x="150" y="48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216" y="6"/>
                  </a:lnTo>
                  <a:lnTo>
                    <a:pt x="258" y="0"/>
                  </a:lnTo>
                  <a:lnTo>
                    <a:pt x="300" y="0"/>
                  </a:lnTo>
                  <a:lnTo>
                    <a:pt x="348" y="6"/>
                  </a:lnTo>
                  <a:lnTo>
                    <a:pt x="372" y="12"/>
                  </a:lnTo>
                  <a:lnTo>
                    <a:pt x="396" y="24"/>
                  </a:lnTo>
                  <a:lnTo>
                    <a:pt x="414" y="42"/>
                  </a:lnTo>
                  <a:lnTo>
                    <a:pt x="432" y="60"/>
                  </a:lnTo>
                  <a:lnTo>
                    <a:pt x="450" y="84"/>
                  </a:lnTo>
                  <a:lnTo>
                    <a:pt x="462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8" name="Freeform 39">
              <a:extLst>
                <a:ext uri="{FF2B5EF4-FFF2-40B4-BE49-F238E27FC236}">
                  <a16:creationId xmlns:a16="http://schemas.microsoft.com/office/drawing/2014/main" id="{8E0AF08F-D1AD-4A2F-AE1D-60EA61309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" y="3120"/>
              <a:ext cx="132" cy="6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48" y="12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78" y="36"/>
                </a:cxn>
                <a:cxn ang="0">
                  <a:pos x="102" y="36"/>
                </a:cxn>
                <a:cxn ang="0">
                  <a:pos x="120" y="36"/>
                </a:cxn>
                <a:cxn ang="0">
                  <a:pos x="132" y="30"/>
                </a:cxn>
                <a:cxn ang="0">
                  <a:pos x="132" y="24"/>
                </a:cxn>
                <a:cxn ang="0">
                  <a:pos x="132" y="24"/>
                </a:cxn>
                <a:cxn ang="0">
                  <a:pos x="126" y="42"/>
                </a:cxn>
                <a:cxn ang="0">
                  <a:pos x="114" y="54"/>
                </a:cxn>
                <a:cxn ang="0">
                  <a:pos x="114" y="54"/>
                </a:cxn>
                <a:cxn ang="0">
                  <a:pos x="96" y="60"/>
                </a:cxn>
                <a:cxn ang="0">
                  <a:pos x="78" y="60"/>
                </a:cxn>
                <a:cxn ang="0">
                  <a:pos x="60" y="54"/>
                </a:cxn>
                <a:cxn ang="0">
                  <a:pos x="42" y="48"/>
                </a:cxn>
                <a:cxn ang="0">
                  <a:pos x="42" y="48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2" y="3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18" y="6"/>
                </a:cxn>
                <a:cxn ang="0">
                  <a:pos x="36" y="0"/>
                </a:cxn>
              </a:cxnLst>
              <a:rect l="0" t="0" r="r" b="b"/>
              <a:pathLst>
                <a:path w="132" h="60">
                  <a:moveTo>
                    <a:pt x="36" y="0"/>
                  </a:moveTo>
                  <a:lnTo>
                    <a:pt x="36" y="0"/>
                  </a:lnTo>
                  <a:lnTo>
                    <a:pt x="48" y="12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78" y="36"/>
                  </a:lnTo>
                  <a:lnTo>
                    <a:pt x="102" y="36"/>
                  </a:lnTo>
                  <a:lnTo>
                    <a:pt x="120" y="36"/>
                  </a:lnTo>
                  <a:lnTo>
                    <a:pt x="132" y="30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42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96" y="60"/>
                  </a:lnTo>
                  <a:lnTo>
                    <a:pt x="78" y="60"/>
                  </a:lnTo>
                  <a:lnTo>
                    <a:pt x="60" y="54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2" y="3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18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9" name="Freeform 40">
              <a:extLst>
                <a:ext uri="{FF2B5EF4-FFF2-40B4-BE49-F238E27FC236}">
                  <a16:creationId xmlns:a16="http://schemas.microsoft.com/office/drawing/2014/main" id="{6BA64F58-C2CF-40DC-B064-8DFD8604B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" y="3252"/>
              <a:ext cx="156" cy="150"/>
            </a:xfrm>
            <a:custGeom>
              <a:avLst/>
              <a:gdLst/>
              <a:ahLst/>
              <a:cxnLst>
                <a:cxn ang="0">
                  <a:pos x="156" y="114"/>
                </a:cxn>
                <a:cxn ang="0">
                  <a:pos x="156" y="114"/>
                </a:cxn>
                <a:cxn ang="0">
                  <a:pos x="114" y="102"/>
                </a:cxn>
                <a:cxn ang="0">
                  <a:pos x="78" y="90"/>
                </a:cxn>
                <a:cxn ang="0">
                  <a:pos x="54" y="78"/>
                </a:cxn>
                <a:cxn ang="0">
                  <a:pos x="54" y="78"/>
                </a:cxn>
                <a:cxn ang="0">
                  <a:pos x="36" y="54"/>
                </a:cxn>
                <a:cxn ang="0">
                  <a:pos x="18" y="3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4" y="54"/>
                </a:cxn>
                <a:cxn ang="0">
                  <a:pos x="48" y="96"/>
                </a:cxn>
                <a:cxn ang="0">
                  <a:pos x="60" y="114"/>
                </a:cxn>
                <a:cxn ang="0">
                  <a:pos x="78" y="126"/>
                </a:cxn>
                <a:cxn ang="0">
                  <a:pos x="78" y="126"/>
                </a:cxn>
                <a:cxn ang="0">
                  <a:pos x="102" y="138"/>
                </a:cxn>
                <a:cxn ang="0">
                  <a:pos x="126" y="144"/>
                </a:cxn>
                <a:cxn ang="0">
                  <a:pos x="156" y="150"/>
                </a:cxn>
                <a:cxn ang="0">
                  <a:pos x="156" y="114"/>
                </a:cxn>
              </a:cxnLst>
              <a:rect l="0" t="0" r="r" b="b"/>
              <a:pathLst>
                <a:path w="156" h="150">
                  <a:moveTo>
                    <a:pt x="156" y="114"/>
                  </a:moveTo>
                  <a:lnTo>
                    <a:pt x="156" y="114"/>
                  </a:lnTo>
                  <a:lnTo>
                    <a:pt x="114" y="102"/>
                  </a:lnTo>
                  <a:lnTo>
                    <a:pt x="78" y="90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36" y="54"/>
                  </a:lnTo>
                  <a:lnTo>
                    <a:pt x="18" y="3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" y="54"/>
                  </a:lnTo>
                  <a:lnTo>
                    <a:pt x="48" y="96"/>
                  </a:lnTo>
                  <a:lnTo>
                    <a:pt x="60" y="114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102" y="138"/>
                  </a:lnTo>
                  <a:lnTo>
                    <a:pt x="126" y="144"/>
                  </a:lnTo>
                  <a:lnTo>
                    <a:pt x="156" y="150"/>
                  </a:lnTo>
                  <a:lnTo>
                    <a:pt x="156" y="114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0" name="Freeform 41">
              <a:extLst>
                <a:ext uri="{FF2B5EF4-FFF2-40B4-BE49-F238E27FC236}">
                  <a16:creationId xmlns:a16="http://schemas.microsoft.com/office/drawing/2014/main" id="{91D94055-1126-499B-881C-CA1793618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" y="3198"/>
              <a:ext cx="90" cy="24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90" y="0"/>
                </a:cxn>
                <a:cxn ang="0">
                  <a:pos x="72" y="6"/>
                </a:cxn>
                <a:cxn ang="0">
                  <a:pos x="72" y="6"/>
                </a:cxn>
                <a:cxn ang="0">
                  <a:pos x="42" y="12"/>
                </a:cxn>
                <a:cxn ang="0">
                  <a:pos x="18" y="1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60" y="24"/>
                </a:cxn>
                <a:cxn ang="0">
                  <a:pos x="72" y="24"/>
                </a:cxn>
                <a:cxn ang="0">
                  <a:pos x="78" y="18"/>
                </a:cxn>
                <a:cxn ang="0">
                  <a:pos x="90" y="0"/>
                </a:cxn>
              </a:cxnLst>
              <a:rect l="0" t="0" r="r" b="b"/>
              <a:pathLst>
                <a:path w="90" h="24">
                  <a:moveTo>
                    <a:pt x="90" y="0"/>
                  </a:moveTo>
                  <a:lnTo>
                    <a:pt x="90" y="0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42" y="12"/>
                  </a:lnTo>
                  <a:lnTo>
                    <a:pt x="18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60" y="24"/>
                  </a:lnTo>
                  <a:lnTo>
                    <a:pt x="72" y="24"/>
                  </a:lnTo>
                  <a:lnTo>
                    <a:pt x="78" y="18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1" name="Freeform 42">
              <a:extLst>
                <a:ext uri="{FF2B5EF4-FFF2-40B4-BE49-F238E27FC236}">
                  <a16:creationId xmlns:a16="http://schemas.microsoft.com/office/drawing/2014/main" id="{E0464FCF-F1F1-4E3E-816F-EA7D27E5B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" y="3198"/>
              <a:ext cx="24" cy="3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24" y="0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4" y="0"/>
                  </a:lnTo>
                  <a:lnTo>
                    <a:pt x="18" y="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E9B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2" name="Freeform 43">
              <a:extLst>
                <a:ext uri="{FF2B5EF4-FFF2-40B4-BE49-F238E27FC236}">
                  <a16:creationId xmlns:a16="http://schemas.microsoft.com/office/drawing/2014/main" id="{635F9AC5-EBF1-49CE-9F42-8EDD5E5EF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" y="3198"/>
              <a:ext cx="24" cy="3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24" y="0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4" y="0"/>
                  </a:lnTo>
                  <a:lnTo>
                    <a:pt x="18" y="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6"/>
                  </a:lnTo>
                  <a:lnTo>
                    <a:pt x="24" y="0"/>
                  </a:lnTo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3" name="Freeform 44">
              <a:extLst>
                <a:ext uri="{FF2B5EF4-FFF2-40B4-BE49-F238E27FC236}">
                  <a16:creationId xmlns:a16="http://schemas.microsoft.com/office/drawing/2014/main" id="{007E5AC0-53A2-4729-BF04-F1D06AE03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" y="3396"/>
              <a:ext cx="942" cy="2130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270" y="0"/>
                </a:cxn>
                <a:cxn ang="0">
                  <a:pos x="294" y="6"/>
                </a:cxn>
                <a:cxn ang="0">
                  <a:pos x="354" y="36"/>
                </a:cxn>
                <a:cxn ang="0">
                  <a:pos x="450" y="96"/>
                </a:cxn>
                <a:cxn ang="0">
                  <a:pos x="498" y="132"/>
                </a:cxn>
                <a:cxn ang="0">
                  <a:pos x="558" y="174"/>
                </a:cxn>
                <a:cxn ang="0">
                  <a:pos x="612" y="228"/>
                </a:cxn>
                <a:cxn ang="0">
                  <a:pos x="672" y="288"/>
                </a:cxn>
                <a:cxn ang="0">
                  <a:pos x="726" y="360"/>
                </a:cxn>
                <a:cxn ang="0">
                  <a:pos x="774" y="444"/>
                </a:cxn>
                <a:cxn ang="0">
                  <a:pos x="822" y="534"/>
                </a:cxn>
                <a:cxn ang="0">
                  <a:pos x="858" y="630"/>
                </a:cxn>
                <a:cxn ang="0">
                  <a:pos x="894" y="744"/>
                </a:cxn>
                <a:cxn ang="0">
                  <a:pos x="918" y="870"/>
                </a:cxn>
                <a:cxn ang="0">
                  <a:pos x="918" y="870"/>
                </a:cxn>
                <a:cxn ang="0">
                  <a:pos x="924" y="924"/>
                </a:cxn>
                <a:cxn ang="0">
                  <a:pos x="936" y="1062"/>
                </a:cxn>
                <a:cxn ang="0">
                  <a:pos x="942" y="1152"/>
                </a:cxn>
                <a:cxn ang="0">
                  <a:pos x="942" y="1248"/>
                </a:cxn>
                <a:cxn ang="0">
                  <a:pos x="936" y="1338"/>
                </a:cxn>
                <a:cxn ang="0">
                  <a:pos x="924" y="1428"/>
                </a:cxn>
                <a:cxn ang="0">
                  <a:pos x="924" y="1428"/>
                </a:cxn>
                <a:cxn ang="0">
                  <a:pos x="912" y="1512"/>
                </a:cxn>
                <a:cxn ang="0">
                  <a:pos x="906" y="1608"/>
                </a:cxn>
                <a:cxn ang="0">
                  <a:pos x="906" y="1806"/>
                </a:cxn>
                <a:cxn ang="0">
                  <a:pos x="912" y="1980"/>
                </a:cxn>
                <a:cxn ang="0">
                  <a:pos x="918" y="2100"/>
                </a:cxn>
                <a:cxn ang="0">
                  <a:pos x="918" y="2100"/>
                </a:cxn>
                <a:cxn ang="0">
                  <a:pos x="834" y="2112"/>
                </a:cxn>
                <a:cxn ang="0">
                  <a:pos x="630" y="2124"/>
                </a:cxn>
                <a:cxn ang="0">
                  <a:pos x="498" y="2130"/>
                </a:cxn>
                <a:cxn ang="0">
                  <a:pos x="366" y="2130"/>
                </a:cxn>
                <a:cxn ang="0">
                  <a:pos x="240" y="2124"/>
                </a:cxn>
                <a:cxn ang="0">
                  <a:pos x="126" y="2106"/>
                </a:cxn>
                <a:cxn ang="0">
                  <a:pos x="126" y="2106"/>
                </a:cxn>
                <a:cxn ang="0">
                  <a:pos x="120" y="2034"/>
                </a:cxn>
                <a:cxn ang="0">
                  <a:pos x="120" y="1860"/>
                </a:cxn>
                <a:cxn ang="0">
                  <a:pos x="126" y="1650"/>
                </a:cxn>
                <a:cxn ang="0">
                  <a:pos x="132" y="1548"/>
                </a:cxn>
                <a:cxn ang="0">
                  <a:pos x="144" y="1464"/>
                </a:cxn>
                <a:cxn ang="0">
                  <a:pos x="144" y="1464"/>
                </a:cxn>
                <a:cxn ang="0">
                  <a:pos x="156" y="1392"/>
                </a:cxn>
                <a:cxn ang="0">
                  <a:pos x="156" y="1326"/>
                </a:cxn>
                <a:cxn ang="0">
                  <a:pos x="150" y="1260"/>
                </a:cxn>
                <a:cxn ang="0">
                  <a:pos x="138" y="1200"/>
                </a:cxn>
                <a:cxn ang="0">
                  <a:pos x="114" y="1104"/>
                </a:cxn>
                <a:cxn ang="0">
                  <a:pos x="84" y="1026"/>
                </a:cxn>
                <a:cxn ang="0">
                  <a:pos x="84" y="1026"/>
                </a:cxn>
                <a:cxn ang="0">
                  <a:pos x="60" y="930"/>
                </a:cxn>
                <a:cxn ang="0">
                  <a:pos x="30" y="798"/>
                </a:cxn>
                <a:cxn ang="0">
                  <a:pos x="0" y="636"/>
                </a:cxn>
                <a:cxn ang="0">
                  <a:pos x="0" y="636"/>
                </a:cxn>
                <a:cxn ang="0">
                  <a:pos x="12" y="570"/>
                </a:cxn>
                <a:cxn ang="0">
                  <a:pos x="30" y="504"/>
                </a:cxn>
                <a:cxn ang="0">
                  <a:pos x="54" y="420"/>
                </a:cxn>
                <a:cxn ang="0">
                  <a:pos x="84" y="336"/>
                </a:cxn>
                <a:cxn ang="0">
                  <a:pos x="126" y="246"/>
                </a:cxn>
                <a:cxn ang="0">
                  <a:pos x="150" y="210"/>
                </a:cxn>
                <a:cxn ang="0">
                  <a:pos x="174" y="168"/>
                </a:cxn>
                <a:cxn ang="0">
                  <a:pos x="198" y="138"/>
                </a:cxn>
                <a:cxn ang="0">
                  <a:pos x="228" y="108"/>
                </a:cxn>
                <a:cxn ang="0">
                  <a:pos x="270" y="0"/>
                </a:cxn>
              </a:cxnLst>
              <a:rect l="0" t="0" r="r" b="b"/>
              <a:pathLst>
                <a:path w="942" h="2130">
                  <a:moveTo>
                    <a:pt x="270" y="0"/>
                  </a:moveTo>
                  <a:lnTo>
                    <a:pt x="270" y="0"/>
                  </a:lnTo>
                  <a:lnTo>
                    <a:pt x="294" y="6"/>
                  </a:lnTo>
                  <a:lnTo>
                    <a:pt x="354" y="36"/>
                  </a:lnTo>
                  <a:lnTo>
                    <a:pt x="450" y="96"/>
                  </a:lnTo>
                  <a:lnTo>
                    <a:pt x="498" y="132"/>
                  </a:lnTo>
                  <a:lnTo>
                    <a:pt x="558" y="174"/>
                  </a:lnTo>
                  <a:lnTo>
                    <a:pt x="612" y="228"/>
                  </a:lnTo>
                  <a:lnTo>
                    <a:pt x="672" y="288"/>
                  </a:lnTo>
                  <a:lnTo>
                    <a:pt x="726" y="360"/>
                  </a:lnTo>
                  <a:lnTo>
                    <a:pt x="774" y="444"/>
                  </a:lnTo>
                  <a:lnTo>
                    <a:pt x="822" y="534"/>
                  </a:lnTo>
                  <a:lnTo>
                    <a:pt x="858" y="630"/>
                  </a:lnTo>
                  <a:lnTo>
                    <a:pt x="894" y="744"/>
                  </a:lnTo>
                  <a:lnTo>
                    <a:pt x="918" y="870"/>
                  </a:lnTo>
                  <a:lnTo>
                    <a:pt x="918" y="870"/>
                  </a:lnTo>
                  <a:lnTo>
                    <a:pt x="924" y="924"/>
                  </a:lnTo>
                  <a:lnTo>
                    <a:pt x="936" y="1062"/>
                  </a:lnTo>
                  <a:lnTo>
                    <a:pt x="942" y="1152"/>
                  </a:lnTo>
                  <a:lnTo>
                    <a:pt x="942" y="1248"/>
                  </a:lnTo>
                  <a:lnTo>
                    <a:pt x="936" y="1338"/>
                  </a:lnTo>
                  <a:lnTo>
                    <a:pt x="924" y="1428"/>
                  </a:lnTo>
                  <a:lnTo>
                    <a:pt x="924" y="1428"/>
                  </a:lnTo>
                  <a:lnTo>
                    <a:pt x="912" y="1512"/>
                  </a:lnTo>
                  <a:lnTo>
                    <a:pt x="906" y="1608"/>
                  </a:lnTo>
                  <a:lnTo>
                    <a:pt x="906" y="1806"/>
                  </a:lnTo>
                  <a:lnTo>
                    <a:pt x="912" y="1980"/>
                  </a:lnTo>
                  <a:lnTo>
                    <a:pt x="918" y="2100"/>
                  </a:lnTo>
                  <a:lnTo>
                    <a:pt x="918" y="2100"/>
                  </a:lnTo>
                  <a:lnTo>
                    <a:pt x="834" y="2112"/>
                  </a:lnTo>
                  <a:lnTo>
                    <a:pt x="630" y="2124"/>
                  </a:lnTo>
                  <a:lnTo>
                    <a:pt x="498" y="2130"/>
                  </a:lnTo>
                  <a:lnTo>
                    <a:pt x="366" y="2130"/>
                  </a:lnTo>
                  <a:lnTo>
                    <a:pt x="240" y="2124"/>
                  </a:lnTo>
                  <a:lnTo>
                    <a:pt x="126" y="2106"/>
                  </a:lnTo>
                  <a:lnTo>
                    <a:pt x="126" y="2106"/>
                  </a:lnTo>
                  <a:lnTo>
                    <a:pt x="120" y="2034"/>
                  </a:lnTo>
                  <a:lnTo>
                    <a:pt x="120" y="1860"/>
                  </a:lnTo>
                  <a:lnTo>
                    <a:pt x="126" y="1650"/>
                  </a:lnTo>
                  <a:lnTo>
                    <a:pt x="132" y="1548"/>
                  </a:lnTo>
                  <a:lnTo>
                    <a:pt x="144" y="1464"/>
                  </a:lnTo>
                  <a:lnTo>
                    <a:pt x="144" y="1464"/>
                  </a:lnTo>
                  <a:lnTo>
                    <a:pt x="156" y="1392"/>
                  </a:lnTo>
                  <a:lnTo>
                    <a:pt x="156" y="1326"/>
                  </a:lnTo>
                  <a:lnTo>
                    <a:pt x="150" y="1260"/>
                  </a:lnTo>
                  <a:lnTo>
                    <a:pt x="138" y="1200"/>
                  </a:lnTo>
                  <a:lnTo>
                    <a:pt x="114" y="1104"/>
                  </a:lnTo>
                  <a:lnTo>
                    <a:pt x="84" y="1026"/>
                  </a:lnTo>
                  <a:lnTo>
                    <a:pt x="84" y="1026"/>
                  </a:lnTo>
                  <a:lnTo>
                    <a:pt x="60" y="930"/>
                  </a:lnTo>
                  <a:lnTo>
                    <a:pt x="30" y="798"/>
                  </a:lnTo>
                  <a:lnTo>
                    <a:pt x="0" y="636"/>
                  </a:lnTo>
                  <a:lnTo>
                    <a:pt x="0" y="636"/>
                  </a:lnTo>
                  <a:lnTo>
                    <a:pt x="12" y="570"/>
                  </a:lnTo>
                  <a:lnTo>
                    <a:pt x="30" y="504"/>
                  </a:lnTo>
                  <a:lnTo>
                    <a:pt x="54" y="420"/>
                  </a:lnTo>
                  <a:lnTo>
                    <a:pt x="84" y="336"/>
                  </a:lnTo>
                  <a:lnTo>
                    <a:pt x="126" y="246"/>
                  </a:lnTo>
                  <a:lnTo>
                    <a:pt x="150" y="210"/>
                  </a:lnTo>
                  <a:lnTo>
                    <a:pt x="174" y="168"/>
                  </a:lnTo>
                  <a:lnTo>
                    <a:pt x="198" y="138"/>
                  </a:lnTo>
                  <a:lnTo>
                    <a:pt x="228" y="108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4" name="Freeform 45">
              <a:extLst>
                <a:ext uri="{FF2B5EF4-FFF2-40B4-BE49-F238E27FC236}">
                  <a16:creationId xmlns:a16="http://schemas.microsoft.com/office/drawing/2014/main" id="{2FEE1A1E-F056-41EE-AC6B-ACD33C9C4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612"/>
              <a:ext cx="1333" cy="1296"/>
            </a:xfrm>
            <a:custGeom>
              <a:avLst/>
              <a:gdLst/>
              <a:ahLst/>
              <a:cxnLst>
                <a:cxn ang="0">
                  <a:pos x="102" y="42"/>
                </a:cxn>
                <a:cxn ang="0">
                  <a:pos x="102" y="42"/>
                </a:cxn>
                <a:cxn ang="0">
                  <a:pos x="0" y="378"/>
                </a:cxn>
                <a:cxn ang="0">
                  <a:pos x="0" y="378"/>
                </a:cxn>
                <a:cxn ang="0">
                  <a:pos x="6" y="408"/>
                </a:cxn>
                <a:cxn ang="0">
                  <a:pos x="30" y="480"/>
                </a:cxn>
                <a:cxn ang="0">
                  <a:pos x="66" y="576"/>
                </a:cxn>
                <a:cxn ang="0">
                  <a:pos x="114" y="690"/>
                </a:cxn>
                <a:cxn ang="0">
                  <a:pos x="180" y="822"/>
                </a:cxn>
                <a:cxn ang="0">
                  <a:pos x="252" y="954"/>
                </a:cxn>
                <a:cxn ang="0">
                  <a:pos x="336" y="1092"/>
                </a:cxn>
                <a:cxn ang="0">
                  <a:pos x="426" y="1224"/>
                </a:cxn>
                <a:cxn ang="0">
                  <a:pos x="492" y="1296"/>
                </a:cxn>
                <a:cxn ang="0">
                  <a:pos x="492" y="1296"/>
                </a:cxn>
                <a:cxn ang="0">
                  <a:pos x="558" y="1296"/>
                </a:cxn>
                <a:cxn ang="0">
                  <a:pos x="738" y="1296"/>
                </a:cxn>
                <a:cxn ang="0">
                  <a:pos x="858" y="1284"/>
                </a:cxn>
                <a:cxn ang="0">
                  <a:pos x="1002" y="1272"/>
                </a:cxn>
                <a:cxn ang="0">
                  <a:pos x="1158" y="1254"/>
                </a:cxn>
                <a:cxn ang="0">
                  <a:pos x="1333" y="1224"/>
                </a:cxn>
                <a:cxn ang="0">
                  <a:pos x="1333" y="1224"/>
                </a:cxn>
                <a:cxn ang="0">
                  <a:pos x="1320" y="1200"/>
                </a:cxn>
                <a:cxn ang="0">
                  <a:pos x="1302" y="1146"/>
                </a:cxn>
                <a:cxn ang="0">
                  <a:pos x="1290" y="1068"/>
                </a:cxn>
                <a:cxn ang="0">
                  <a:pos x="1284" y="1026"/>
                </a:cxn>
                <a:cxn ang="0">
                  <a:pos x="1284" y="978"/>
                </a:cxn>
                <a:cxn ang="0">
                  <a:pos x="696" y="906"/>
                </a:cxn>
                <a:cxn ang="0">
                  <a:pos x="696" y="906"/>
                </a:cxn>
                <a:cxn ang="0">
                  <a:pos x="648" y="720"/>
                </a:cxn>
                <a:cxn ang="0">
                  <a:pos x="582" y="498"/>
                </a:cxn>
                <a:cxn ang="0">
                  <a:pos x="582" y="498"/>
                </a:cxn>
                <a:cxn ang="0">
                  <a:pos x="540" y="366"/>
                </a:cxn>
                <a:cxn ang="0">
                  <a:pos x="504" y="246"/>
                </a:cxn>
                <a:cxn ang="0">
                  <a:pos x="504" y="246"/>
                </a:cxn>
                <a:cxn ang="0">
                  <a:pos x="486" y="216"/>
                </a:cxn>
                <a:cxn ang="0">
                  <a:pos x="444" y="174"/>
                </a:cxn>
                <a:cxn ang="0">
                  <a:pos x="390" y="126"/>
                </a:cxn>
                <a:cxn ang="0">
                  <a:pos x="330" y="72"/>
                </a:cxn>
                <a:cxn ang="0">
                  <a:pos x="264" y="30"/>
                </a:cxn>
                <a:cxn ang="0">
                  <a:pos x="234" y="18"/>
                </a:cxn>
                <a:cxn ang="0">
                  <a:pos x="198" y="6"/>
                </a:cxn>
                <a:cxn ang="0">
                  <a:pos x="174" y="0"/>
                </a:cxn>
                <a:cxn ang="0">
                  <a:pos x="144" y="6"/>
                </a:cxn>
                <a:cxn ang="0">
                  <a:pos x="120" y="18"/>
                </a:cxn>
                <a:cxn ang="0">
                  <a:pos x="102" y="42"/>
                </a:cxn>
              </a:cxnLst>
              <a:rect l="0" t="0" r="r" b="b"/>
              <a:pathLst>
                <a:path w="1333" h="1296">
                  <a:moveTo>
                    <a:pt x="102" y="42"/>
                  </a:moveTo>
                  <a:lnTo>
                    <a:pt x="102" y="42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6" y="408"/>
                  </a:lnTo>
                  <a:lnTo>
                    <a:pt x="30" y="480"/>
                  </a:lnTo>
                  <a:lnTo>
                    <a:pt x="66" y="576"/>
                  </a:lnTo>
                  <a:lnTo>
                    <a:pt x="114" y="690"/>
                  </a:lnTo>
                  <a:lnTo>
                    <a:pt x="180" y="822"/>
                  </a:lnTo>
                  <a:lnTo>
                    <a:pt x="252" y="954"/>
                  </a:lnTo>
                  <a:lnTo>
                    <a:pt x="336" y="1092"/>
                  </a:lnTo>
                  <a:lnTo>
                    <a:pt x="426" y="1224"/>
                  </a:lnTo>
                  <a:lnTo>
                    <a:pt x="492" y="1296"/>
                  </a:lnTo>
                  <a:lnTo>
                    <a:pt x="492" y="1296"/>
                  </a:lnTo>
                  <a:lnTo>
                    <a:pt x="558" y="1296"/>
                  </a:lnTo>
                  <a:lnTo>
                    <a:pt x="738" y="1296"/>
                  </a:lnTo>
                  <a:lnTo>
                    <a:pt x="858" y="1284"/>
                  </a:lnTo>
                  <a:lnTo>
                    <a:pt x="1002" y="1272"/>
                  </a:lnTo>
                  <a:lnTo>
                    <a:pt x="1158" y="1254"/>
                  </a:lnTo>
                  <a:lnTo>
                    <a:pt x="1333" y="1224"/>
                  </a:lnTo>
                  <a:lnTo>
                    <a:pt x="1333" y="1224"/>
                  </a:lnTo>
                  <a:lnTo>
                    <a:pt x="1320" y="1200"/>
                  </a:lnTo>
                  <a:lnTo>
                    <a:pt x="1302" y="1146"/>
                  </a:lnTo>
                  <a:lnTo>
                    <a:pt x="1290" y="1068"/>
                  </a:lnTo>
                  <a:lnTo>
                    <a:pt x="1284" y="1026"/>
                  </a:lnTo>
                  <a:lnTo>
                    <a:pt x="1284" y="978"/>
                  </a:lnTo>
                  <a:lnTo>
                    <a:pt x="696" y="906"/>
                  </a:lnTo>
                  <a:lnTo>
                    <a:pt x="696" y="906"/>
                  </a:lnTo>
                  <a:lnTo>
                    <a:pt x="648" y="720"/>
                  </a:lnTo>
                  <a:lnTo>
                    <a:pt x="582" y="498"/>
                  </a:lnTo>
                  <a:lnTo>
                    <a:pt x="582" y="498"/>
                  </a:lnTo>
                  <a:lnTo>
                    <a:pt x="540" y="366"/>
                  </a:lnTo>
                  <a:lnTo>
                    <a:pt x="504" y="246"/>
                  </a:lnTo>
                  <a:lnTo>
                    <a:pt x="504" y="246"/>
                  </a:lnTo>
                  <a:lnTo>
                    <a:pt x="486" y="216"/>
                  </a:lnTo>
                  <a:lnTo>
                    <a:pt x="444" y="174"/>
                  </a:lnTo>
                  <a:lnTo>
                    <a:pt x="390" y="126"/>
                  </a:lnTo>
                  <a:lnTo>
                    <a:pt x="330" y="72"/>
                  </a:lnTo>
                  <a:lnTo>
                    <a:pt x="264" y="30"/>
                  </a:lnTo>
                  <a:lnTo>
                    <a:pt x="234" y="18"/>
                  </a:lnTo>
                  <a:lnTo>
                    <a:pt x="198" y="6"/>
                  </a:lnTo>
                  <a:lnTo>
                    <a:pt x="174" y="0"/>
                  </a:lnTo>
                  <a:lnTo>
                    <a:pt x="144" y="6"/>
                  </a:lnTo>
                  <a:lnTo>
                    <a:pt x="120" y="18"/>
                  </a:lnTo>
                  <a:lnTo>
                    <a:pt x="102" y="42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5" name="Freeform 46">
              <a:extLst>
                <a:ext uri="{FF2B5EF4-FFF2-40B4-BE49-F238E27FC236}">
                  <a16:creationId xmlns:a16="http://schemas.microsoft.com/office/drawing/2014/main" id="{89FACDA3-3F9D-41E4-B6B9-4835CECCE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612"/>
              <a:ext cx="1333" cy="1296"/>
            </a:xfrm>
            <a:custGeom>
              <a:avLst/>
              <a:gdLst/>
              <a:ahLst/>
              <a:cxnLst>
                <a:cxn ang="0">
                  <a:pos x="102" y="42"/>
                </a:cxn>
                <a:cxn ang="0">
                  <a:pos x="102" y="42"/>
                </a:cxn>
                <a:cxn ang="0">
                  <a:pos x="0" y="378"/>
                </a:cxn>
                <a:cxn ang="0">
                  <a:pos x="0" y="378"/>
                </a:cxn>
                <a:cxn ang="0">
                  <a:pos x="6" y="408"/>
                </a:cxn>
                <a:cxn ang="0">
                  <a:pos x="30" y="480"/>
                </a:cxn>
                <a:cxn ang="0">
                  <a:pos x="66" y="576"/>
                </a:cxn>
                <a:cxn ang="0">
                  <a:pos x="114" y="690"/>
                </a:cxn>
                <a:cxn ang="0">
                  <a:pos x="180" y="822"/>
                </a:cxn>
                <a:cxn ang="0">
                  <a:pos x="252" y="954"/>
                </a:cxn>
                <a:cxn ang="0">
                  <a:pos x="336" y="1092"/>
                </a:cxn>
                <a:cxn ang="0">
                  <a:pos x="426" y="1224"/>
                </a:cxn>
                <a:cxn ang="0">
                  <a:pos x="492" y="1296"/>
                </a:cxn>
                <a:cxn ang="0">
                  <a:pos x="492" y="1296"/>
                </a:cxn>
                <a:cxn ang="0">
                  <a:pos x="558" y="1296"/>
                </a:cxn>
                <a:cxn ang="0">
                  <a:pos x="738" y="1296"/>
                </a:cxn>
                <a:cxn ang="0">
                  <a:pos x="858" y="1284"/>
                </a:cxn>
                <a:cxn ang="0">
                  <a:pos x="1002" y="1272"/>
                </a:cxn>
                <a:cxn ang="0">
                  <a:pos x="1158" y="1254"/>
                </a:cxn>
                <a:cxn ang="0">
                  <a:pos x="1333" y="1224"/>
                </a:cxn>
                <a:cxn ang="0">
                  <a:pos x="1333" y="1224"/>
                </a:cxn>
                <a:cxn ang="0">
                  <a:pos x="1320" y="1200"/>
                </a:cxn>
                <a:cxn ang="0">
                  <a:pos x="1302" y="1146"/>
                </a:cxn>
                <a:cxn ang="0">
                  <a:pos x="1290" y="1068"/>
                </a:cxn>
                <a:cxn ang="0">
                  <a:pos x="1284" y="1026"/>
                </a:cxn>
                <a:cxn ang="0">
                  <a:pos x="1284" y="978"/>
                </a:cxn>
                <a:cxn ang="0">
                  <a:pos x="696" y="906"/>
                </a:cxn>
                <a:cxn ang="0">
                  <a:pos x="696" y="906"/>
                </a:cxn>
                <a:cxn ang="0">
                  <a:pos x="648" y="720"/>
                </a:cxn>
                <a:cxn ang="0">
                  <a:pos x="582" y="498"/>
                </a:cxn>
                <a:cxn ang="0">
                  <a:pos x="582" y="498"/>
                </a:cxn>
                <a:cxn ang="0">
                  <a:pos x="540" y="366"/>
                </a:cxn>
                <a:cxn ang="0">
                  <a:pos x="504" y="246"/>
                </a:cxn>
                <a:cxn ang="0">
                  <a:pos x="504" y="246"/>
                </a:cxn>
                <a:cxn ang="0">
                  <a:pos x="486" y="216"/>
                </a:cxn>
                <a:cxn ang="0">
                  <a:pos x="444" y="174"/>
                </a:cxn>
                <a:cxn ang="0">
                  <a:pos x="390" y="126"/>
                </a:cxn>
                <a:cxn ang="0">
                  <a:pos x="330" y="72"/>
                </a:cxn>
                <a:cxn ang="0">
                  <a:pos x="264" y="30"/>
                </a:cxn>
                <a:cxn ang="0">
                  <a:pos x="234" y="18"/>
                </a:cxn>
                <a:cxn ang="0">
                  <a:pos x="198" y="6"/>
                </a:cxn>
                <a:cxn ang="0">
                  <a:pos x="174" y="0"/>
                </a:cxn>
                <a:cxn ang="0">
                  <a:pos x="144" y="6"/>
                </a:cxn>
                <a:cxn ang="0">
                  <a:pos x="120" y="18"/>
                </a:cxn>
                <a:cxn ang="0">
                  <a:pos x="102" y="42"/>
                </a:cxn>
              </a:cxnLst>
              <a:rect l="0" t="0" r="r" b="b"/>
              <a:pathLst>
                <a:path w="1333" h="1296">
                  <a:moveTo>
                    <a:pt x="102" y="42"/>
                  </a:moveTo>
                  <a:lnTo>
                    <a:pt x="102" y="42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6" y="408"/>
                  </a:lnTo>
                  <a:lnTo>
                    <a:pt x="30" y="480"/>
                  </a:lnTo>
                  <a:lnTo>
                    <a:pt x="66" y="576"/>
                  </a:lnTo>
                  <a:lnTo>
                    <a:pt x="114" y="690"/>
                  </a:lnTo>
                  <a:lnTo>
                    <a:pt x="180" y="822"/>
                  </a:lnTo>
                  <a:lnTo>
                    <a:pt x="252" y="954"/>
                  </a:lnTo>
                  <a:lnTo>
                    <a:pt x="336" y="1092"/>
                  </a:lnTo>
                  <a:lnTo>
                    <a:pt x="426" y="1224"/>
                  </a:lnTo>
                  <a:lnTo>
                    <a:pt x="492" y="1296"/>
                  </a:lnTo>
                  <a:lnTo>
                    <a:pt x="492" y="1296"/>
                  </a:lnTo>
                  <a:lnTo>
                    <a:pt x="558" y="1296"/>
                  </a:lnTo>
                  <a:lnTo>
                    <a:pt x="738" y="1296"/>
                  </a:lnTo>
                  <a:lnTo>
                    <a:pt x="858" y="1284"/>
                  </a:lnTo>
                  <a:lnTo>
                    <a:pt x="1002" y="1272"/>
                  </a:lnTo>
                  <a:lnTo>
                    <a:pt x="1158" y="1254"/>
                  </a:lnTo>
                  <a:lnTo>
                    <a:pt x="1333" y="1224"/>
                  </a:lnTo>
                  <a:lnTo>
                    <a:pt x="1333" y="1224"/>
                  </a:lnTo>
                  <a:lnTo>
                    <a:pt x="1320" y="1200"/>
                  </a:lnTo>
                  <a:lnTo>
                    <a:pt x="1302" y="1146"/>
                  </a:lnTo>
                  <a:lnTo>
                    <a:pt x="1290" y="1068"/>
                  </a:lnTo>
                  <a:lnTo>
                    <a:pt x="1284" y="1026"/>
                  </a:lnTo>
                  <a:lnTo>
                    <a:pt x="1284" y="978"/>
                  </a:lnTo>
                  <a:lnTo>
                    <a:pt x="696" y="906"/>
                  </a:lnTo>
                  <a:lnTo>
                    <a:pt x="696" y="906"/>
                  </a:lnTo>
                  <a:lnTo>
                    <a:pt x="648" y="720"/>
                  </a:lnTo>
                  <a:lnTo>
                    <a:pt x="582" y="498"/>
                  </a:lnTo>
                  <a:lnTo>
                    <a:pt x="582" y="498"/>
                  </a:lnTo>
                  <a:lnTo>
                    <a:pt x="540" y="366"/>
                  </a:lnTo>
                  <a:lnTo>
                    <a:pt x="504" y="246"/>
                  </a:lnTo>
                  <a:lnTo>
                    <a:pt x="504" y="246"/>
                  </a:lnTo>
                  <a:lnTo>
                    <a:pt x="486" y="216"/>
                  </a:lnTo>
                  <a:lnTo>
                    <a:pt x="444" y="174"/>
                  </a:lnTo>
                  <a:lnTo>
                    <a:pt x="390" y="126"/>
                  </a:lnTo>
                  <a:lnTo>
                    <a:pt x="330" y="72"/>
                  </a:lnTo>
                  <a:lnTo>
                    <a:pt x="264" y="30"/>
                  </a:lnTo>
                  <a:lnTo>
                    <a:pt x="234" y="18"/>
                  </a:lnTo>
                  <a:lnTo>
                    <a:pt x="198" y="6"/>
                  </a:lnTo>
                  <a:lnTo>
                    <a:pt x="174" y="0"/>
                  </a:lnTo>
                  <a:lnTo>
                    <a:pt x="144" y="6"/>
                  </a:lnTo>
                  <a:lnTo>
                    <a:pt x="120" y="18"/>
                  </a:lnTo>
                  <a:lnTo>
                    <a:pt x="102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6" name="Freeform 47">
              <a:extLst>
                <a:ext uri="{FF2B5EF4-FFF2-40B4-BE49-F238E27FC236}">
                  <a16:creationId xmlns:a16="http://schemas.microsoft.com/office/drawing/2014/main" id="{E246753B-6683-4B1B-8433-8ADA761A0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" y="3330"/>
              <a:ext cx="468" cy="4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54" y="156"/>
                </a:cxn>
                <a:cxn ang="0">
                  <a:pos x="180" y="216"/>
                </a:cxn>
                <a:cxn ang="0">
                  <a:pos x="258" y="258"/>
                </a:cxn>
                <a:cxn ang="0">
                  <a:pos x="336" y="306"/>
                </a:cxn>
                <a:cxn ang="0">
                  <a:pos x="408" y="360"/>
                </a:cxn>
                <a:cxn ang="0">
                  <a:pos x="468" y="420"/>
                </a:cxn>
                <a:cxn ang="0">
                  <a:pos x="450" y="192"/>
                </a:cxn>
                <a:cxn ang="0">
                  <a:pos x="450" y="192"/>
                </a:cxn>
                <a:cxn ang="0">
                  <a:pos x="288" y="108"/>
                </a:cxn>
                <a:cxn ang="0">
                  <a:pos x="150" y="48"/>
                </a:cxn>
                <a:cxn ang="0">
                  <a:pos x="36" y="0"/>
                </a:cxn>
              </a:cxnLst>
              <a:rect l="0" t="0" r="r" b="b"/>
              <a:pathLst>
                <a:path w="468" h="420">
                  <a:moveTo>
                    <a:pt x="36" y="0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54" y="156"/>
                  </a:lnTo>
                  <a:lnTo>
                    <a:pt x="180" y="216"/>
                  </a:lnTo>
                  <a:lnTo>
                    <a:pt x="258" y="258"/>
                  </a:lnTo>
                  <a:lnTo>
                    <a:pt x="336" y="306"/>
                  </a:lnTo>
                  <a:lnTo>
                    <a:pt x="408" y="360"/>
                  </a:lnTo>
                  <a:lnTo>
                    <a:pt x="468" y="420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288" y="108"/>
                  </a:lnTo>
                  <a:lnTo>
                    <a:pt x="150" y="4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7" name="Freeform 48">
              <a:extLst>
                <a:ext uri="{FF2B5EF4-FFF2-40B4-BE49-F238E27FC236}">
                  <a16:creationId xmlns:a16="http://schemas.microsoft.com/office/drawing/2014/main" id="{70669E6D-4464-4C08-BDFE-71409444D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" y="3330"/>
              <a:ext cx="468" cy="4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54" y="156"/>
                </a:cxn>
                <a:cxn ang="0">
                  <a:pos x="180" y="216"/>
                </a:cxn>
                <a:cxn ang="0">
                  <a:pos x="258" y="258"/>
                </a:cxn>
                <a:cxn ang="0">
                  <a:pos x="336" y="306"/>
                </a:cxn>
                <a:cxn ang="0">
                  <a:pos x="408" y="360"/>
                </a:cxn>
                <a:cxn ang="0">
                  <a:pos x="468" y="420"/>
                </a:cxn>
                <a:cxn ang="0">
                  <a:pos x="450" y="192"/>
                </a:cxn>
                <a:cxn ang="0">
                  <a:pos x="450" y="192"/>
                </a:cxn>
                <a:cxn ang="0">
                  <a:pos x="288" y="108"/>
                </a:cxn>
                <a:cxn ang="0">
                  <a:pos x="150" y="48"/>
                </a:cxn>
                <a:cxn ang="0">
                  <a:pos x="36" y="0"/>
                </a:cxn>
              </a:cxnLst>
              <a:rect l="0" t="0" r="r" b="b"/>
              <a:pathLst>
                <a:path w="468" h="420">
                  <a:moveTo>
                    <a:pt x="36" y="0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54" y="156"/>
                  </a:lnTo>
                  <a:lnTo>
                    <a:pt x="180" y="216"/>
                  </a:lnTo>
                  <a:lnTo>
                    <a:pt x="258" y="258"/>
                  </a:lnTo>
                  <a:lnTo>
                    <a:pt x="336" y="306"/>
                  </a:lnTo>
                  <a:lnTo>
                    <a:pt x="408" y="360"/>
                  </a:lnTo>
                  <a:lnTo>
                    <a:pt x="468" y="420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288" y="108"/>
                  </a:lnTo>
                  <a:lnTo>
                    <a:pt x="150" y="48"/>
                  </a:lnTo>
                  <a:lnTo>
                    <a:pt x="3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8" name="Freeform 49">
              <a:extLst>
                <a:ext uri="{FF2B5EF4-FFF2-40B4-BE49-F238E27FC236}">
                  <a16:creationId xmlns:a16="http://schemas.microsoft.com/office/drawing/2014/main" id="{AE5C4E54-BCE8-4D9A-8F0A-D352292A5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" y="3414"/>
              <a:ext cx="654" cy="61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18" y="138"/>
                </a:cxn>
                <a:cxn ang="0">
                  <a:pos x="78" y="150"/>
                </a:cxn>
                <a:cxn ang="0">
                  <a:pos x="162" y="168"/>
                </a:cxn>
                <a:cxn ang="0">
                  <a:pos x="264" y="210"/>
                </a:cxn>
                <a:cxn ang="0">
                  <a:pos x="318" y="240"/>
                </a:cxn>
                <a:cxn ang="0">
                  <a:pos x="372" y="270"/>
                </a:cxn>
                <a:cxn ang="0">
                  <a:pos x="426" y="312"/>
                </a:cxn>
                <a:cxn ang="0">
                  <a:pos x="480" y="354"/>
                </a:cxn>
                <a:cxn ang="0">
                  <a:pos x="528" y="408"/>
                </a:cxn>
                <a:cxn ang="0">
                  <a:pos x="576" y="468"/>
                </a:cxn>
                <a:cxn ang="0">
                  <a:pos x="618" y="540"/>
                </a:cxn>
                <a:cxn ang="0">
                  <a:pos x="654" y="618"/>
                </a:cxn>
                <a:cxn ang="0">
                  <a:pos x="654" y="618"/>
                </a:cxn>
                <a:cxn ang="0">
                  <a:pos x="648" y="600"/>
                </a:cxn>
                <a:cxn ang="0">
                  <a:pos x="636" y="552"/>
                </a:cxn>
                <a:cxn ang="0">
                  <a:pos x="600" y="474"/>
                </a:cxn>
                <a:cxn ang="0">
                  <a:pos x="582" y="432"/>
                </a:cxn>
                <a:cxn ang="0">
                  <a:pos x="552" y="384"/>
                </a:cxn>
                <a:cxn ang="0">
                  <a:pos x="516" y="330"/>
                </a:cxn>
                <a:cxn ang="0">
                  <a:pos x="474" y="282"/>
                </a:cxn>
                <a:cxn ang="0">
                  <a:pos x="426" y="228"/>
                </a:cxn>
                <a:cxn ang="0">
                  <a:pos x="366" y="180"/>
                </a:cxn>
                <a:cxn ang="0">
                  <a:pos x="300" y="126"/>
                </a:cxn>
                <a:cxn ang="0">
                  <a:pos x="228" y="84"/>
                </a:cxn>
                <a:cxn ang="0">
                  <a:pos x="144" y="36"/>
                </a:cxn>
                <a:cxn ang="0">
                  <a:pos x="48" y="0"/>
                </a:cxn>
              </a:cxnLst>
              <a:rect l="0" t="0" r="r" b="b"/>
              <a:pathLst>
                <a:path w="654" h="618">
                  <a:moveTo>
                    <a:pt x="48" y="0"/>
                  </a:moveTo>
                  <a:lnTo>
                    <a:pt x="0" y="138"/>
                  </a:lnTo>
                  <a:lnTo>
                    <a:pt x="0" y="138"/>
                  </a:lnTo>
                  <a:lnTo>
                    <a:pt x="18" y="138"/>
                  </a:lnTo>
                  <a:lnTo>
                    <a:pt x="78" y="150"/>
                  </a:lnTo>
                  <a:lnTo>
                    <a:pt x="162" y="168"/>
                  </a:lnTo>
                  <a:lnTo>
                    <a:pt x="264" y="210"/>
                  </a:lnTo>
                  <a:lnTo>
                    <a:pt x="318" y="240"/>
                  </a:lnTo>
                  <a:lnTo>
                    <a:pt x="372" y="270"/>
                  </a:lnTo>
                  <a:lnTo>
                    <a:pt x="426" y="312"/>
                  </a:lnTo>
                  <a:lnTo>
                    <a:pt x="480" y="354"/>
                  </a:lnTo>
                  <a:lnTo>
                    <a:pt x="528" y="408"/>
                  </a:lnTo>
                  <a:lnTo>
                    <a:pt x="576" y="468"/>
                  </a:lnTo>
                  <a:lnTo>
                    <a:pt x="618" y="540"/>
                  </a:lnTo>
                  <a:lnTo>
                    <a:pt x="654" y="618"/>
                  </a:lnTo>
                  <a:lnTo>
                    <a:pt x="654" y="618"/>
                  </a:lnTo>
                  <a:lnTo>
                    <a:pt x="648" y="600"/>
                  </a:lnTo>
                  <a:lnTo>
                    <a:pt x="636" y="552"/>
                  </a:lnTo>
                  <a:lnTo>
                    <a:pt x="600" y="474"/>
                  </a:lnTo>
                  <a:lnTo>
                    <a:pt x="582" y="432"/>
                  </a:lnTo>
                  <a:lnTo>
                    <a:pt x="552" y="384"/>
                  </a:lnTo>
                  <a:lnTo>
                    <a:pt x="516" y="330"/>
                  </a:lnTo>
                  <a:lnTo>
                    <a:pt x="474" y="282"/>
                  </a:lnTo>
                  <a:lnTo>
                    <a:pt x="426" y="228"/>
                  </a:lnTo>
                  <a:lnTo>
                    <a:pt x="366" y="180"/>
                  </a:lnTo>
                  <a:lnTo>
                    <a:pt x="300" y="126"/>
                  </a:lnTo>
                  <a:lnTo>
                    <a:pt x="228" y="84"/>
                  </a:lnTo>
                  <a:lnTo>
                    <a:pt x="14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9" name="Freeform 50">
              <a:extLst>
                <a:ext uri="{FF2B5EF4-FFF2-40B4-BE49-F238E27FC236}">
                  <a16:creationId xmlns:a16="http://schemas.microsoft.com/office/drawing/2014/main" id="{BF4C0229-A098-4664-BE26-AA8B3E2D2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" y="3414"/>
              <a:ext cx="654" cy="61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18" y="138"/>
                </a:cxn>
                <a:cxn ang="0">
                  <a:pos x="78" y="150"/>
                </a:cxn>
                <a:cxn ang="0">
                  <a:pos x="162" y="168"/>
                </a:cxn>
                <a:cxn ang="0">
                  <a:pos x="264" y="210"/>
                </a:cxn>
                <a:cxn ang="0">
                  <a:pos x="318" y="240"/>
                </a:cxn>
                <a:cxn ang="0">
                  <a:pos x="372" y="270"/>
                </a:cxn>
                <a:cxn ang="0">
                  <a:pos x="426" y="312"/>
                </a:cxn>
                <a:cxn ang="0">
                  <a:pos x="480" y="354"/>
                </a:cxn>
                <a:cxn ang="0">
                  <a:pos x="528" y="408"/>
                </a:cxn>
                <a:cxn ang="0">
                  <a:pos x="576" y="468"/>
                </a:cxn>
                <a:cxn ang="0">
                  <a:pos x="618" y="540"/>
                </a:cxn>
                <a:cxn ang="0">
                  <a:pos x="654" y="618"/>
                </a:cxn>
                <a:cxn ang="0">
                  <a:pos x="654" y="618"/>
                </a:cxn>
                <a:cxn ang="0">
                  <a:pos x="648" y="600"/>
                </a:cxn>
                <a:cxn ang="0">
                  <a:pos x="636" y="552"/>
                </a:cxn>
                <a:cxn ang="0">
                  <a:pos x="600" y="474"/>
                </a:cxn>
                <a:cxn ang="0">
                  <a:pos x="582" y="432"/>
                </a:cxn>
                <a:cxn ang="0">
                  <a:pos x="552" y="384"/>
                </a:cxn>
                <a:cxn ang="0">
                  <a:pos x="516" y="330"/>
                </a:cxn>
                <a:cxn ang="0">
                  <a:pos x="474" y="282"/>
                </a:cxn>
                <a:cxn ang="0">
                  <a:pos x="426" y="228"/>
                </a:cxn>
                <a:cxn ang="0">
                  <a:pos x="366" y="180"/>
                </a:cxn>
                <a:cxn ang="0">
                  <a:pos x="300" y="126"/>
                </a:cxn>
                <a:cxn ang="0">
                  <a:pos x="228" y="84"/>
                </a:cxn>
                <a:cxn ang="0">
                  <a:pos x="144" y="36"/>
                </a:cxn>
                <a:cxn ang="0">
                  <a:pos x="48" y="0"/>
                </a:cxn>
              </a:cxnLst>
              <a:rect l="0" t="0" r="r" b="b"/>
              <a:pathLst>
                <a:path w="654" h="618">
                  <a:moveTo>
                    <a:pt x="48" y="0"/>
                  </a:moveTo>
                  <a:lnTo>
                    <a:pt x="0" y="138"/>
                  </a:lnTo>
                  <a:lnTo>
                    <a:pt x="0" y="138"/>
                  </a:lnTo>
                  <a:lnTo>
                    <a:pt x="18" y="138"/>
                  </a:lnTo>
                  <a:lnTo>
                    <a:pt x="78" y="150"/>
                  </a:lnTo>
                  <a:lnTo>
                    <a:pt x="162" y="168"/>
                  </a:lnTo>
                  <a:lnTo>
                    <a:pt x="264" y="210"/>
                  </a:lnTo>
                  <a:lnTo>
                    <a:pt x="318" y="240"/>
                  </a:lnTo>
                  <a:lnTo>
                    <a:pt x="372" y="270"/>
                  </a:lnTo>
                  <a:lnTo>
                    <a:pt x="426" y="312"/>
                  </a:lnTo>
                  <a:lnTo>
                    <a:pt x="480" y="354"/>
                  </a:lnTo>
                  <a:lnTo>
                    <a:pt x="528" y="408"/>
                  </a:lnTo>
                  <a:lnTo>
                    <a:pt x="576" y="468"/>
                  </a:lnTo>
                  <a:lnTo>
                    <a:pt x="618" y="540"/>
                  </a:lnTo>
                  <a:lnTo>
                    <a:pt x="654" y="618"/>
                  </a:lnTo>
                  <a:lnTo>
                    <a:pt x="654" y="618"/>
                  </a:lnTo>
                  <a:lnTo>
                    <a:pt x="648" y="600"/>
                  </a:lnTo>
                  <a:lnTo>
                    <a:pt x="636" y="552"/>
                  </a:lnTo>
                  <a:lnTo>
                    <a:pt x="600" y="474"/>
                  </a:lnTo>
                  <a:lnTo>
                    <a:pt x="582" y="432"/>
                  </a:lnTo>
                  <a:lnTo>
                    <a:pt x="552" y="384"/>
                  </a:lnTo>
                  <a:lnTo>
                    <a:pt x="516" y="330"/>
                  </a:lnTo>
                  <a:lnTo>
                    <a:pt x="474" y="282"/>
                  </a:lnTo>
                  <a:lnTo>
                    <a:pt x="426" y="228"/>
                  </a:lnTo>
                  <a:lnTo>
                    <a:pt x="366" y="180"/>
                  </a:lnTo>
                  <a:lnTo>
                    <a:pt x="300" y="126"/>
                  </a:lnTo>
                  <a:lnTo>
                    <a:pt x="228" y="84"/>
                  </a:lnTo>
                  <a:lnTo>
                    <a:pt x="144" y="36"/>
                  </a:lnTo>
                  <a:lnTo>
                    <a:pt x="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0" name="Freeform 51">
              <a:extLst>
                <a:ext uri="{FF2B5EF4-FFF2-40B4-BE49-F238E27FC236}">
                  <a16:creationId xmlns:a16="http://schemas.microsoft.com/office/drawing/2014/main" id="{DE4CC314-6374-43D3-A889-B42472DC9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" y="4056"/>
              <a:ext cx="84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72"/>
                </a:cxn>
                <a:cxn ang="0">
                  <a:pos x="60" y="156"/>
                </a:cxn>
                <a:cxn ang="0">
                  <a:pos x="108" y="270"/>
                </a:cxn>
                <a:cxn ang="0">
                  <a:pos x="174" y="396"/>
                </a:cxn>
                <a:cxn ang="0">
                  <a:pos x="258" y="540"/>
                </a:cxn>
                <a:cxn ang="0">
                  <a:pos x="360" y="690"/>
                </a:cxn>
                <a:cxn ang="0">
                  <a:pos x="414" y="768"/>
                </a:cxn>
                <a:cxn ang="0">
                  <a:pos x="474" y="846"/>
                </a:cxn>
                <a:cxn ang="0">
                  <a:pos x="840" y="858"/>
                </a:cxn>
                <a:cxn ang="0">
                  <a:pos x="840" y="858"/>
                </a:cxn>
                <a:cxn ang="0">
                  <a:pos x="474" y="906"/>
                </a:cxn>
                <a:cxn ang="0">
                  <a:pos x="474" y="906"/>
                </a:cxn>
                <a:cxn ang="0">
                  <a:pos x="426" y="858"/>
                </a:cxn>
                <a:cxn ang="0">
                  <a:pos x="372" y="792"/>
                </a:cxn>
                <a:cxn ang="0">
                  <a:pos x="306" y="696"/>
                </a:cxn>
                <a:cxn ang="0">
                  <a:pos x="234" y="576"/>
                </a:cxn>
                <a:cxn ang="0">
                  <a:pos x="156" y="420"/>
                </a:cxn>
                <a:cxn ang="0">
                  <a:pos x="114" y="324"/>
                </a:cxn>
                <a:cxn ang="0">
                  <a:pos x="72" y="228"/>
                </a:cxn>
                <a:cxn ang="0">
                  <a:pos x="36" y="120"/>
                </a:cxn>
                <a:cxn ang="0">
                  <a:pos x="0" y="0"/>
                </a:cxn>
              </a:cxnLst>
              <a:rect l="0" t="0" r="r" b="b"/>
              <a:pathLst>
                <a:path w="840" h="906">
                  <a:moveTo>
                    <a:pt x="0" y="0"/>
                  </a:moveTo>
                  <a:lnTo>
                    <a:pt x="0" y="0"/>
                  </a:lnTo>
                  <a:lnTo>
                    <a:pt x="24" y="72"/>
                  </a:lnTo>
                  <a:lnTo>
                    <a:pt x="60" y="156"/>
                  </a:lnTo>
                  <a:lnTo>
                    <a:pt x="108" y="270"/>
                  </a:lnTo>
                  <a:lnTo>
                    <a:pt x="174" y="396"/>
                  </a:lnTo>
                  <a:lnTo>
                    <a:pt x="258" y="540"/>
                  </a:lnTo>
                  <a:lnTo>
                    <a:pt x="360" y="690"/>
                  </a:lnTo>
                  <a:lnTo>
                    <a:pt x="414" y="768"/>
                  </a:lnTo>
                  <a:lnTo>
                    <a:pt x="474" y="846"/>
                  </a:lnTo>
                  <a:lnTo>
                    <a:pt x="840" y="858"/>
                  </a:lnTo>
                  <a:lnTo>
                    <a:pt x="840" y="858"/>
                  </a:lnTo>
                  <a:lnTo>
                    <a:pt x="474" y="906"/>
                  </a:lnTo>
                  <a:lnTo>
                    <a:pt x="474" y="906"/>
                  </a:lnTo>
                  <a:lnTo>
                    <a:pt x="426" y="858"/>
                  </a:lnTo>
                  <a:lnTo>
                    <a:pt x="372" y="792"/>
                  </a:lnTo>
                  <a:lnTo>
                    <a:pt x="306" y="696"/>
                  </a:lnTo>
                  <a:lnTo>
                    <a:pt x="234" y="576"/>
                  </a:lnTo>
                  <a:lnTo>
                    <a:pt x="156" y="420"/>
                  </a:lnTo>
                  <a:lnTo>
                    <a:pt x="114" y="324"/>
                  </a:lnTo>
                  <a:lnTo>
                    <a:pt x="72" y="228"/>
                  </a:lnTo>
                  <a:lnTo>
                    <a:pt x="36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1" name="Freeform 52">
              <a:extLst>
                <a:ext uri="{FF2B5EF4-FFF2-40B4-BE49-F238E27FC236}">
                  <a16:creationId xmlns:a16="http://schemas.microsoft.com/office/drawing/2014/main" id="{0303F33E-8106-4EC5-8114-6A6B7FF0A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" y="4056"/>
              <a:ext cx="84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72"/>
                </a:cxn>
                <a:cxn ang="0">
                  <a:pos x="60" y="156"/>
                </a:cxn>
                <a:cxn ang="0">
                  <a:pos x="108" y="270"/>
                </a:cxn>
                <a:cxn ang="0">
                  <a:pos x="174" y="396"/>
                </a:cxn>
                <a:cxn ang="0">
                  <a:pos x="258" y="540"/>
                </a:cxn>
                <a:cxn ang="0">
                  <a:pos x="360" y="690"/>
                </a:cxn>
                <a:cxn ang="0">
                  <a:pos x="414" y="768"/>
                </a:cxn>
                <a:cxn ang="0">
                  <a:pos x="474" y="846"/>
                </a:cxn>
                <a:cxn ang="0">
                  <a:pos x="840" y="858"/>
                </a:cxn>
                <a:cxn ang="0">
                  <a:pos x="840" y="858"/>
                </a:cxn>
                <a:cxn ang="0">
                  <a:pos x="474" y="906"/>
                </a:cxn>
                <a:cxn ang="0">
                  <a:pos x="474" y="906"/>
                </a:cxn>
                <a:cxn ang="0">
                  <a:pos x="426" y="858"/>
                </a:cxn>
                <a:cxn ang="0">
                  <a:pos x="372" y="792"/>
                </a:cxn>
                <a:cxn ang="0">
                  <a:pos x="306" y="696"/>
                </a:cxn>
                <a:cxn ang="0">
                  <a:pos x="234" y="576"/>
                </a:cxn>
                <a:cxn ang="0">
                  <a:pos x="156" y="420"/>
                </a:cxn>
                <a:cxn ang="0">
                  <a:pos x="114" y="324"/>
                </a:cxn>
                <a:cxn ang="0">
                  <a:pos x="72" y="228"/>
                </a:cxn>
                <a:cxn ang="0">
                  <a:pos x="36" y="120"/>
                </a:cxn>
                <a:cxn ang="0">
                  <a:pos x="0" y="0"/>
                </a:cxn>
              </a:cxnLst>
              <a:rect l="0" t="0" r="r" b="b"/>
              <a:pathLst>
                <a:path w="840" h="906">
                  <a:moveTo>
                    <a:pt x="0" y="0"/>
                  </a:moveTo>
                  <a:lnTo>
                    <a:pt x="0" y="0"/>
                  </a:lnTo>
                  <a:lnTo>
                    <a:pt x="24" y="72"/>
                  </a:lnTo>
                  <a:lnTo>
                    <a:pt x="60" y="156"/>
                  </a:lnTo>
                  <a:lnTo>
                    <a:pt x="108" y="270"/>
                  </a:lnTo>
                  <a:lnTo>
                    <a:pt x="174" y="396"/>
                  </a:lnTo>
                  <a:lnTo>
                    <a:pt x="258" y="540"/>
                  </a:lnTo>
                  <a:lnTo>
                    <a:pt x="360" y="690"/>
                  </a:lnTo>
                  <a:lnTo>
                    <a:pt x="414" y="768"/>
                  </a:lnTo>
                  <a:lnTo>
                    <a:pt x="474" y="846"/>
                  </a:lnTo>
                  <a:lnTo>
                    <a:pt x="840" y="858"/>
                  </a:lnTo>
                  <a:lnTo>
                    <a:pt x="840" y="858"/>
                  </a:lnTo>
                  <a:lnTo>
                    <a:pt x="474" y="906"/>
                  </a:lnTo>
                  <a:lnTo>
                    <a:pt x="474" y="906"/>
                  </a:lnTo>
                  <a:lnTo>
                    <a:pt x="426" y="858"/>
                  </a:lnTo>
                  <a:lnTo>
                    <a:pt x="372" y="792"/>
                  </a:lnTo>
                  <a:lnTo>
                    <a:pt x="306" y="696"/>
                  </a:lnTo>
                  <a:lnTo>
                    <a:pt x="234" y="576"/>
                  </a:lnTo>
                  <a:lnTo>
                    <a:pt x="156" y="420"/>
                  </a:lnTo>
                  <a:lnTo>
                    <a:pt x="114" y="324"/>
                  </a:lnTo>
                  <a:lnTo>
                    <a:pt x="72" y="228"/>
                  </a:lnTo>
                  <a:lnTo>
                    <a:pt x="36" y="12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2" name="Freeform 53">
              <a:extLst>
                <a:ext uri="{FF2B5EF4-FFF2-40B4-BE49-F238E27FC236}">
                  <a16:creationId xmlns:a16="http://schemas.microsoft.com/office/drawing/2014/main" id="{E136B5E9-F190-46D8-9A91-2AC2C7CE8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" y="3684"/>
              <a:ext cx="420" cy="8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2" y="48"/>
                </a:cxn>
                <a:cxn ang="0">
                  <a:pos x="132" y="162"/>
                </a:cxn>
                <a:cxn ang="0">
                  <a:pos x="180" y="222"/>
                </a:cxn>
                <a:cxn ang="0">
                  <a:pos x="222" y="282"/>
                </a:cxn>
                <a:cxn ang="0">
                  <a:pos x="246" y="330"/>
                </a:cxn>
                <a:cxn ang="0">
                  <a:pos x="252" y="348"/>
                </a:cxn>
                <a:cxn ang="0">
                  <a:pos x="252" y="360"/>
                </a:cxn>
                <a:cxn ang="0">
                  <a:pos x="252" y="360"/>
                </a:cxn>
                <a:cxn ang="0">
                  <a:pos x="252" y="390"/>
                </a:cxn>
                <a:cxn ang="0">
                  <a:pos x="258" y="438"/>
                </a:cxn>
                <a:cxn ang="0">
                  <a:pos x="282" y="564"/>
                </a:cxn>
                <a:cxn ang="0">
                  <a:pos x="312" y="690"/>
                </a:cxn>
                <a:cxn ang="0">
                  <a:pos x="336" y="774"/>
                </a:cxn>
                <a:cxn ang="0">
                  <a:pos x="336" y="774"/>
                </a:cxn>
                <a:cxn ang="0">
                  <a:pos x="348" y="786"/>
                </a:cxn>
                <a:cxn ang="0">
                  <a:pos x="360" y="804"/>
                </a:cxn>
                <a:cxn ang="0">
                  <a:pos x="390" y="816"/>
                </a:cxn>
                <a:cxn ang="0">
                  <a:pos x="402" y="822"/>
                </a:cxn>
                <a:cxn ang="0">
                  <a:pos x="408" y="834"/>
                </a:cxn>
                <a:cxn ang="0">
                  <a:pos x="408" y="846"/>
                </a:cxn>
                <a:cxn ang="0">
                  <a:pos x="402" y="858"/>
                </a:cxn>
                <a:cxn ang="0">
                  <a:pos x="402" y="858"/>
                </a:cxn>
                <a:cxn ang="0">
                  <a:pos x="408" y="852"/>
                </a:cxn>
                <a:cxn ang="0">
                  <a:pos x="420" y="840"/>
                </a:cxn>
                <a:cxn ang="0">
                  <a:pos x="420" y="828"/>
                </a:cxn>
                <a:cxn ang="0">
                  <a:pos x="420" y="816"/>
                </a:cxn>
                <a:cxn ang="0">
                  <a:pos x="414" y="804"/>
                </a:cxn>
                <a:cxn ang="0">
                  <a:pos x="402" y="792"/>
                </a:cxn>
                <a:cxn ang="0">
                  <a:pos x="402" y="792"/>
                </a:cxn>
                <a:cxn ang="0">
                  <a:pos x="390" y="780"/>
                </a:cxn>
                <a:cxn ang="0">
                  <a:pos x="378" y="762"/>
                </a:cxn>
                <a:cxn ang="0">
                  <a:pos x="360" y="726"/>
                </a:cxn>
                <a:cxn ang="0">
                  <a:pos x="342" y="666"/>
                </a:cxn>
                <a:cxn ang="0">
                  <a:pos x="342" y="666"/>
                </a:cxn>
                <a:cxn ang="0">
                  <a:pos x="312" y="534"/>
                </a:cxn>
                <a:cxn ang="0">
                  <a:pos x="276" y="384"/>
                </a:cxn>
                <a:cxn ang="0">
                  <a:pos x="276" y="384"/>
                </a:cxn>
                <a:cxn ang="0">
                  <a:pos x="270" y="348"/>
                </a:cxn>
                <a:cxn ang="0">
                  <a:pos x="264" y="318"/>
                </a:cxn>
                <a:cxn ang="0">
                  <a:pos x="246" y="282"/>
                </a:cxn>
                <a:cxn ang="0">
                  <a:pos x="210" y="228"/>
                </a:cxn>
                <a:cxn ang="0">
                  <a:pos x="162" y="168"/>
                </a:cxn>
                <a:cxn ang="0">
                  <a:pos x="96" y="96"/>
                </a:cxn>
                <a:cxn ang="0">
                  <a:pos x="0" y="0"/>
                </a:cxn>
              </a:cxnLst>
              <a:rect l="0" t="0" r="r" b="b"/>
              <a:pathLst>
                <a:path w="420" h="858">
                  <a:moveTo>
                    <a:pt x="0" y="0"/>
                  </a:moveTo>
                  <a:lnTo>
                    <a:pt x="0" y="0"/>
                  </a:lnTo>
                  <a:lnTo>
                    <a:pt x="42" y="48"/>
                  </a:lnTo>
                  <a:lnTo>
                    <a:pt x="132" y="162"/>
                  </a:lnTo>
                  <a:lnTo>
                    <a:pt x="180" y="222"/>
                  </a:lnTo>
                  <a:lnTo>
                    <a:pt x="222" y="282"/>
                  </a:lnTo>
                  <a:lnTo>
                    <a:pt x="246" y="330"/>
                  </a:lnTo>
                  <a:lnTo>
                    <a:pt x="252" y="348"/>
                  </a:lnTo>
                  <a:lnTo>
                    <a:pt x="252" y="360"/>
                  </a:lnTo>
                  <a:lnTo>
                    <a:pt x="252" y="360"/>
                  </a:lnTo>
                  <a:lnTo>
                    <a:pt x="252" y="390"/>
                  </a:lnTo>
                  <a:lnTo>
                    <a:pt x="258" y="438"/>
                  </a:lnTo>
                  <a:lnTo>
                    <a:pt x="282" y="564"/>
                  </a:lnTo>
                  <a:lnTo>
                    <a:pt x="312" y="690"/>
                  </a:lnTo>
                  <a:lnTo>
                    <a:pt x="336" y="774"/>
                  </a:lnTo>
                  <a:lnTo>
                    <a:pt x="336" y="774"/>
                  </a:lnTo>
                  <a:lnTo>
                    <a:pt x="348" y="786"/>
                  </a:lnTo>
                  <a:lnTo>
                    <a:pt x="360" y="804"/>
                  </a:lnTo>
                  <a:lnTo>
                    <a:pt x="390" y="816"/>
                  </a:lnTo>
                  <a:lnTo>
                    <a:pt x="402" y="822"/>
                  </a:lnTo>
                  <a:lnTo>
                    <a:pt x="408" y="834"/>
                  </a:lnTo>
                  <a:lnTo>
                    <a:pt x="408" y="846"/>
                  </a:lnTo>
                  <a:lnTo>
                    <a:pt x="402" y="858"/>
                  </a:lnTo>
                  <a:lnTo>
                    <a:pt x="402" y="858"/>
                  </a:lnTo>
                  <a:lnTo>
                    <a:pt x="408" y="852"/>
                  </a:lnTo>
                  <a:lnTo>
                    <a:pt x="420" y="840"/>
                  </a:lnTo>
                  <a:lnTo>
                    <a:pt x="420" y="828"/>
                  </a:lnTo>
                  <a:lnTo>
                    <a:pt x="420" y="816"/>
                  </a:lnTo>
                  <a:lnTo>
                    <a:pt x="414" y="804"/>
                  </a:lnTo>
                  <a:lnTo>
                    <a:pt x="402" y="792"/>
                  </a:lnTo>
                  <a:lnTo>
                    <a:pt x="402" y="792"/>
                  </a:lnTo>
                  <a:lnTo>
                    <a:pt x="390" y="780"/>
                  </a:lnTo>
                  <a:lnTo>
                    <a:pt x="378" y="762"/>
                  </a:lnTo>
                  <a:lnTo>
                    <a:pt x="360" y="726"/>
                  </a:lnTo>
                  <a:lnTo>
                    <a:pt x="342" y="666"/>
                  </a:lnTo>
                  <a:lnTo>
                    <a:pt x="342" y="666"/>
                  </a:lnTo>
                  <a:lnTo>
                    <a:pt x="312" y="534"/>
                  </a:lnTo>
                  <a:lnTo>
                    <a:pt x="276" y="384"/>
                  </a:lnTo>
                  <a:lnTo>
                    <a:pt x="276" y="384"/>
                  </a:lnTo>
                  <a:lnTo>
                    <a:pt x="270" y="348"/>
                  </a:lnTo>
                  <a:lnTo>
                    <a:pt x="264" y="318"/>
                  </a:lnTo>
                  <a:lnTo>
                    <a:pt x="246" y="282"/>
                  </a:lnTo>
                  <a:lnTo>
                    <a:pt x="210" y="228"/>
                  </a:lnTo>
                  <a:lnTo>
                    <a:pt x="162" y="168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3" name="Freeform 54">
              <a:extLst>
                <a:ext uri="{FF2B5EF4-FFF2-40B4-BE49-F238E27FC236}">
                  <a16:creationId xmlns:a16="http://schemas.microsoft.com/office/drawing/2014/main" id="{DB36A3BE-B70B-4393-85B4-CEF64653F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" y="3684"/>
              <a:ext cx="420" cy="8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2" y="48"/>
                </a:cxn>
                <a:cxn ang="0">
                  <a:pos x="132" y="162"/>
                </a:cxn>
                <a:cxn ang="0">
                  <a:pos x="180" y="222"/>
                </a:cxn>
                <a:cxn ang="0">
                  <a:pos x="222" y="282"/>
                </a:cxn>
                <a:cxn ang="0">
                  <a:pos x="246" y="330"/>
                </a:cxn>
                <a:cxn ang="0">
                  <a:pos x="252" y="348"/>
                </a:cxn>
                <a:cxn ang="0">
                  <a:pos x="252" y="360"/>
                </a:cxn>
                <a:cxn ang="0">
                  <a:pos x="252" y="360"/>
                </a:cxn>
                <a:cxn ang="0">
                  <a:pos x="252" y="390"/>
                </a:cxn>
                <a:cxn ang="0">
                  <a:pos x="258" y="438"/>
                </a:cxn>
                <a:cxn ang="0">
                  <a:pos x="282" y="564"/>
                </a:cxn>
                <a:cxn ang="0">
                  <a:pos x="312" y="690"/>
                </a:cxn>
                <a:cxn ang="0">
                  <a:pos x="336" y="774"/>
                </a:cxn>
                <a:cxn ang="0">
                  <a:pos x="336" y="774"/>
                </a:cxn>
                <a:cxn ang="0">
                  <a:pos x="348" y="786"/>
                </a:cxn>
                <a:cxn ang="0">
                  <a:pos x="360" y="804"/>
                </a:cxn>
                <a:cxn ang="0">
                  <a:pos x="390" y="816"/>
                </a:cxn>
                <a:cxn ang="0">
                  <a:pos x="402" y="822"/>
                </a:cxn>
                <a:cxn ang="0">
                  <a:pos x="408" y="834"/>
                </a:cxn>
                <a:cxn ang="0">
                  <a:pos x="408" y="846"/>
                </a:cxn>
                <a:cxn ang="0">
                  <a:pos x="402" y="858"/>
                </a:cxn>
                <a:cxn ang="0">
                  <a:pos x="402" y="858"/>
                </a:cxn>
                <a:cxn ang="0">
                  <a:pos x="408" y="852"/>
                </a:cxn>
                <a:cxn ang="0">
                  <a:pos x="420" y="840"/>
                </a:cxn>
                <a:cxn ang="0">
                  <a:pos x="420" y="828"/>
                </a:cxn>
                <a:cxn ang="0">
                  <a:pos x="420" y="816"/>
                </a:cxn>
                <a:cxn ang="0">
                  <a:pos x="414" y="804"/>
                </a:cxn>
                <a:cxn ang="0">
                  <a:pos x="402" y="792"/>
                </a:cxn>
                <a:cxn ang="0">
                  <a:pos x="402" y="792"/>
                </a:cxn>
                <a:cxn ang="0">
                  <a:pos x="390" y="780"/>
                </a:cxn>
                <a:cxn ang="0">
                  <a:pos x="378" y="762"/>
                </a:cxn>
                <a:cxn ang="0">
                  <a:pos x="360" y="726"/>
                </a:cxn>
                <a:cxn ang="0">
                  <a:pos x="342" y="666"/>
                </a:cxn>
                <a:cxn ang="0">
                  <a:pos x="342" y="666"/>
                </a:cxn>
                <a:cxn ang="0">
                  <a:pos x="312" y="534"/>
                </a:cxn>
                <a:cxn ang="0">
                  <a:pos x="276" y="384"/>
                </a:cxn>
                <a:cxn ang="0">
                  <a:pos x="276" y="384"/>
                </a:cxn>
                <a:cxn ang="0">
                  <a:pos x="270" y="348"/>
                </a:cxn>
                <a:cxn ang="0">
                  <a:pos x="264" y="318"/>
                </a:cxn>
                <a:cxn ang="0">
                  <a:pos x="246" y="282"/>
                </a:cxn>
                <a:cxn ang="0">
                  <a:pos x="210" y="228"/>
                </a:cxn>
                <a:cxn ang="0">
                  <a:pos x="162" y="168"/>
                </a:cxn>
                <a:cxn ang="0">
                  <a:pos x="96" y="96"/>
                </a:cxn>
                <a:cxn ang="0">
                  <a:pos x="0" y="0"/>
                </a:cxn>
              </a:cxnLst>
              <a:rect l="0" t="0" r="r" b="b"/>
              <a:pathLst>
                <a:path w="420" h="858">
                  <a:moveTo>
                    <a:pt x="0" y="0"/>
                  </a:moveTo>
                  <a:lnTo>
                    <a:pt x="0" y="0"/>
                  </a:lnTo>
                  <a:lnTo>
                    <a:pt x="42" y="48"/>
                  </a:lnTo>
                  <a:lnTo>
                    <a:pt x="132" y="162"/>
                  </a:lnTo>
                  <a:lnTo>
                    <a:pt x="180" y="222"/>
                  </a:lnTo>
                  <a:lnTo>
                    <a:pt x="222" y="282"/>
                  </a:lnTo>
                  <a:lnTo>
                    <a:pt x="246" y="330"/>
                  </a:lnTo>
                  <a:lnTo>
                    <a:pt x="252" y="348"/>
                  </a:lnTo>
                  <a:lnTo>
                    <a:pt x="252" y="360"/>
                  </a:lnTo>
                  <a:lnTo>
                    <a:pt x="252" y="360"/>
                  </a:lnTo>
                  <a:lnTo>
                    <a:pt x="252" y="390"/>
                  </a:lnTo>
                  <a:lnTo>
                    <a:pt x="258" y="438"/>
                  </a:lnTo>
                  <a:lnTo>
                    <a:pt x="282" y="564"/>
                  </a:lnTo>
                  <a:lnTo>
                    <a:pt x="312" y="690"/>
                  </a:lnTo>
                  <a:lnTo>
                    <a:pt x="336" y="774"/>
                  </a:lnTo>
                  <a:lnTo>
                    <a:pt x="336" y="774"/>
                  </a:lnTo>
                  <a:lnTo>
                    <a:pt x="348" y="786"/>
                  </a:lnTo>
                  <a:lnTo>
                    <a:pt x="360" y="804"/>
                  </a:lnTo>
                  <a:lnTo>
                    <a:pt x="390" y="816"/>
                  </a:lnTo>
                  <a:lnTo>
                    <a:pt x="402" y="822"/>
                  </a:lnTo>
                  <a:lnTo>
                    <a:pt x="408" y="834"/>
                  </a:lnTo>
                  <a:lnTo>
                    <a:pt x="408" y="846"/>
                  </a:lnTo>
                  <a:lnTo>
                    <a:pt x="402" y="858"/>
                  </a:lnTo>
                  <a:lnTo>
                    <a:pt x="402" y="858"/>
                  </a:lnTo>
                  <a:lnTo>
                    <a:pt x="408" y="852"/>
                  </a:lnTo>
                  <a:lnTo>
                    <a:pt x="420" y="840"/>
                  </a:lnTo>
                  <a:lnTo>
                    <a:pt x="420" y="828"/>
                  </a:lnTo>
                  <a:lnTo>
                    <a:pt x="420" y="816"/>
                  </a:lnTo>
                  <a:lnTo>
                    <a:pt x="414" y="804"/>
                  </a:lnTo>
                  <a:lnTo>
                    <a:pt x="402" y="792"/>
                  </a:lnTo>
                  <a:lnTo>
                    <a:pt x="402" y="792"/>
                  </a:lnTo>
                  <a:lnTo>
                    <a:pt x="390" y="780"/>
                  </a:lnTo>
                  <a:lnTo>
                    <a:pt x="378" y="762"/>
                  </a:lnTo>
                  <a:lnTo>
                    <a:pt x="360" y="726"/>
                  </a:lnTo>
                  <a:lnTo>
                    <a:pt x="342" y="666"/>
                  </a:lnTo>
                  <a:lnTo>
                    <a:pt x="342" y="666"/>
                  </a:lnTo>
                  <a:lnTo>
                    <a:pt x="312" y="534"/>
                  </a:lnTo>
                  <a:lnTo>
                    <a:pt x="276" y="384"/>
                  </a:lnTo>
                  <a:lnTo>
                    <a:pt x="276" y="384"/>
                  </a:lnTo>
                  <a:lnTo>
                    <a:pt x="270" y="348"/>
                  </a:lnTo>
                  <a:lnTo>
                    <a:pt x="264" y="318"/>
                  </a:lnTo>
                  <a:lnTo>
                    <a:pt x="246" y="282"/>
                  </a:lnTo>
                  <a:lnTo>
                    <a:pt x="210" y="228"/>
                  </a:lnTo>
                  <a:lnTo>
                    <a:pt x="162" y="168"/>
                  </a:lnTo>
                  <a:lnTo>
                    <a:pt x="96" y="9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4" name="Freeform 55">
              <a:extLst>
                <a:ext uri="{FF2B5EF4-FFF2-40B4-BE49-F238E27FC236}">
                  <a16:creationId xmlns:a16="http://schemas.microsoft.com/office/drawing/2014/main" id="{01485E7C-ECE4-4897-9FA4-5340F3BE7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2" y="5502"/>
              <a:ext cx="666" cy="90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66" y="0"/>
                </a:cxn>
                <a:cxn ang="0">
                  <a:pos x="594" y="30"/>
                </a:cxn>
                <a:cxn ang="0">
                  <a:pos x="510" y="54"/>
                </a:cxn>
                <a:cxn ang="0">
                  <a:pos x="414" y="72"/>
                </a:cxn>
                <a:cxn ang="0">
                  <a:pos x="306" y="90"/>
                </a:cxn>
                <a:cxn ang="0">
                  <a:pos x="246" y="90"/>
                </a:cxn>
                <a:cxn ang="0">
                  <a:pos x="192" y="90"/>
                </a:cxn>
                <a:cxn ang="0">
                  <a:pos x="144" y="84"/>
                </a:cxn>
                <a:cxn ang="0">
                  <a:pos x="90" y="72"/>
                </a:cxn>
                <a:cxn ang="0">
                  <a:pos x="42" y="4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54" y="30"/>
                </a:cxn>
                <a:cxn ang="0">
                  <a:pos x="192" y="36"/>
                </a:cxn>
                <a:cxn ang="0">
                  <a:pos x="294" y="36"/>
                </a:cxn>
                <a:cxn ang="0">
                  <a:pos x="408" y="30"/>
                </a:cxn>
                <a:cxn ang="0">
                  <a:pos x="534" y="18"/>
                </a:cxn>
                <a:cxn ang="0">
                  <a:pos x="666" y="0"/>
                </a:cxn>
              </a:cxnLst>
              <a:rect l="0" t="0" r="r" b="b"/>
              <a:pathLst>
                <a:path w="666" h="90">
                  <a:moveTo>
                    <a:pt x="666" y="0"/>
                  </a:moveTo>
                  <a:lnTo>
                    <a:pt x="666" y="0"/>
                  </a:lnTo>
                  <a:lnTo>
                    <a:pt x="594" y="30"/>
                  </a:lnTo>
                  <a:lnTo>
                    <a:pt x="510" y="54"/>
                  </a:lnTo>
                  <a:lnTo>
                    <a:pt x="414" y="72"/>
                  </a:lnTo>
                  <a:lnTo>
                    <a:pt x="306" y="90"/>
                  </a:lnTo>
                  <a:lnTo>
                    <a:pt x="246" y="90"/>
                  </a:lnTo>
                  <a:lnTo>
                    <a:pt x="192" y="90"/>
                  </a:lnTo>
                  <a:lnTo>
                    <a:pt x="144" y="84"/>
                  </a:lnTo>
                  <a:lnTo>
                    <a:pt x="90" y="72"/>
                  </a:lnTo>
                  <a:lnTo>
                    <a:pt x="42" y="4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54" y="30"/>
                  </a:lnTo>
                  <a:lnTo>
                    <a:pt x="192" y="36"/>
                  </a:lnTo>
                  <a:lnTo>
                    <a:pt x="294" y="36"/>
                  </a:lnTo>
                  <a:lnTo>
                    <a:pt x="408" y="30"/>
                  </a:lnTo>
                  <a:lnTo>
                    <a:pt x="534" y="18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5" name="Freeform 56">
              <a:extLst>
                <a:ext uri="{FF2B5EF4-FFF2-40B4-BE49-F238E27FC236}">
                  <a16:creationId xmlns:a16="http://schemas.microsoft.com/office/drawing/2014/main" id="{41938BB3-EC0E-4D04-9774-B011D98D8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2" y="5502"/>
              <a:ext cx="666" cy="90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66" y="0"/>
                </a:cxn>
                <a:cxn ang="0">
                  <a:pos x="594" y="30"/>
                </a:cxn>
                <a:cxn ang="0">
                  <a:pos x="510" y="54"/>
                </a:cxn>
                <a:cxn ang="0">
                  <a:pos x="414" y="72"/>
                </a:cxn>
                <a:cxn ang="0">
                  <a:pos x="306" y="90"/>
                </a:cxn>
                <a:cxn ang="0">
                  <a:pos x="246" y="90"/>
                </a:cxn>
                <a:cxn ang="0">
                  <a:pos x="192" y="90"/>
                </a:cxn>
                <a:cxn ang="0">
                  <a:pos x="144" y="84"/>
                </a:cxn>
                <a:cxn ang="0">
                  <a:pos x="90" y="72"/>
                </a:cxn>
                <a:cxn ang="0">
                  <a:pos x="42" y="4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54" y="30"/>
                </a:cxn>
                <a:cxn ang="0">
                  <a:pos x="192" y="36"/>
                </a:cxn>
                <a:cxn ang="0">
                  <a:pos x="294" y="36"/>
                </a:cxn>
                <a:cxn ang="0">
                  <a:pos x="408" y="30"/>
                </a:cxn>
                <a:cxn ang="0">
                  <a:pos x="534" y="18"/>
                </a:cxn>
                <a:cxn ang="0">
                  <a:pos x="666" y="0"/>
                </a:cxn>
              </a:cxnLst>
              <a:rect l="0" t="0" r="r" b="b"/>
              <a:pathLst>
                <a:path w="666" h="90">
                  <a:moveTo>
                    <a:pt x="666" y="0"/>
                  </a:moveTo>
                  <a:lnTo>
                    <a:pt x="666" y="0"/>
                  </a:lnTo>
                  <a:lnTo>
                    <a:pt x="594" y="30"/>
                  </a:lnTo>
                  <a:lnTo>
                    <a:pt x="510" y="54"/>
                  </a:lnTo>
                  <a:lnTo>
                    <a:pt x="414" y="72"/>
                  </a:lnTo>
                  <a:lnTo>
                    <a:pt x="306" y="90"/>
                  </a:lnTo>
                  <a:lnTo>
                    <a:pt x="246" y="90"/>
                  </a:lnTo>
                  <a:lnTo>
                    <a:pt x="192" y="90"/>
                  </a:lnTo>
                  <a:lnTo>
                    <a:pt x="144" y="84"/>
                  </a:lnTo>
                  <a:lnTo>
                    <a:pt x="90" y="72"/>
                  </a:lnTo>
                  <a:lnTo>
                    <a:pt x="42" y="4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54" y="30"/>
                  </a:lnTo>
                  <a:lnTo>
                    <a:pt x="192" y="36"/>
                  </a:lnTo>
                  <a:lnTo>
                    <a:pt x="294" y="36"/>
                  </a:lnTo>
                  <a:lnTo>
                    <a:pt x="408" y="30"/>
                  </a:lnTo>
                  <a:lnTo>
                    <a:pt x="534" y="18"/>
                  </a:lnTo>
                  <a:lnTo>
                    <a:pt x="6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6" name="Freeform 57">
              <a:extLst>
                <a:ext uri="{FF2B5EF4-FFF2-40B4-BE49-F238E27FC236}">
                  <a16:creationId xmlns:a16="http://schemas.microsoft.com/office/drawing/2014/main" id="{91D4324A-DA5E-4752-9515-F43ED9C85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" y="3540"/>
              <a:ext cx="714" cy="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8" y="18"/>
                </a:cxn>
                <a:cxn ang="0">
                  <a:pos x="150" y="78"/>
                </a:cxn>
                <a:cxn ang="0">
                  <a:pos x="210" y="120"/>
                </a:cxn>
                <a:cxn ang="0">
                  <a:pos x="276" y="174"/>
                </a:cxn>
                <a:cxn ang="0">
                  <a:pos x="336" y="234"/>
                </a:cxn>
                <a:cxn ang="0">
                  <a:pos x="390" y="300"/>
                </a:cxn>
                <a:cxn ang="0">
                  <a:pos x="540" y="348"/>
                </a:cxn>
                <a:cxn ang="0">
                  <a:pos x="486" y="480"/>
                </a:cxn>
                <a:cxn ang="0">
                  <a:pos x="486" y="480"/>
                </a:cxn>
                <a:cxn ang="0">
                  <a:pos x="516" y="516"/>
                </a:cxn>
                <a:cxn ang="0">
                  <a:pos x="552" y="558"/>
                </a:cxn>
                <a:cxn ang="0">
                  <a:pos x="588" y="612"/>
                </a:cxn>
                <a:cxn ang="0">
                  <a:pos x="630" y="678"/>
                </a:cxn>
                <a:cxn ang="0">
                  <a:pos x="666" y="756"/>
                </a:cxn>
                <a:cxn ang="0">
                  <a:pos x="696" y="840"/>
                </a:cxn>
                <a:cxn ang="0">
                  <a:pos x="702" y="888"/>
                </a:cxn>
                <a:cxn ang="0">
                  <a:pos x="714" y="936"/>
                </a:cxn>
                <a:cxn ang="0">
                  <a:pos x="714" y="936"/>
                </a:cxn>
                <a:cxn ang="0">
                  <a:pos x="696" y="894"/>
                </a:cxn>
                <a:cxn ang="0">
                  <a:pos x="684" y="852"/>
                </a:cxn>
                <a:cxn ang="0">
                  <a:pos x="654" y="792"/>
                </a:cxn>
                <a:cxn ang="0">
                  <a:pos x="624" y="720"/>
                </a:cxn>
                <a:cxn ang="0">
                  <a:pos x="576" y="648"/>
                </a:cxn>
                <a:cxn ang="0">
                  <a:pos x="522" y="570"/>
                </a:cxn>
                <a:cxn ang="0">
                  <a:pos x="456" y="498"/>
                </a:cxn>
                <a:cxn ang="0">
                  <a:pos x="492" y="372"/>
                </a:cxn>
                <a:cxn ang="0">
                  <a:pos x="378" y="342"/>
                </a:cxn>
                <a:cxn ang="0">
                  <a:pos x="378" y="342"/>
                </a:cxn>
                <a:cxn ang="0">
                  <a:pos x="360" y="318"/>
                </a:cxn>
                <a:cxn ang="0">
                  <a:pos x="300" y="246"/>
                </a:cxn>
                <a:cxn ang="0">
                  <a:pos x="246" y="192"/>
                </a:cxn>
                <a:cxn ang="0">
                  <a:pos x="186" y="132"/>
                </a:cxn>
                <a:cxn ang="0">
                  <a:pos x="102" y="66"/>
                </a:cxn>
                <a:cxn ang="0">
                  <a:pos x="0" y="0"/>
                </a:cxn>
              </a:cxnLst>
              <a:rect l="0" t="0" r="r" b="b"/>
              <a:pathLst>
                <a:path w="714" h="936">
                  <a:moveTo>
                    <a:pt x="0" y="0"/>
                  </a:moveTo>
                  <a:lnTo>
                    <a:pt x="0" y="0"/>
                  </a:lnTo>
                  <a:lnTo>
                    <a:pt x="48" y="18"/>
                  </a:lnTo>
                  <a:lnTo>
                    <a:pt x="150" y="78"/>
                  </a:lnTo>
                  <a:lnTo>
                    <a:pt x="210" y="120"/>
                  </a:lnTo>
                  <a:lnTo>
                    <a:pt x="276" y="174"/>
                  </a:lnTo>
                  <a:lnTo>
                    <a:pt x="336" y="234"/>
                  </a:lnTo>
                  <a:lnTo>
                    <a:pt x="390" y="300"/>
                  </a:lnTo>
                  <a:lnTo>
                    <a:pt x="540" y="348"/>
                  </a:lnTo>
                  <a:lnTo>
                    <a:pt x="486" y="480"/>
                  </a:lnTo>
                  <a:lnTo>
                    <a:pt x="486" y="480"/>
                  </a:lnTo>
                  <a:lnTo>
                    <a:pt x="516" y="516"/>
                  </a:lnTo>
                  <a:lnTo>
                    <a:pt x="552" y="558"/>
                  </a:lnTo>
                  <a:lnTo>
                    <a:pt x="588" y="612"/>
                  </a:lnTo>
                  <a:lnTo>
                    <a:pt x="630" y="678"/>
                  </a:lnTo>
                  <a:lnTo>
                    <a:pt x="666" y="756"/>
                  </a:lnTo>
                  <a:lnTo>
                    <a:pt x="696" y="840"/>
                  </a:lnTo>
                  <a:lnTo>
                    <a:pt x="702" y="888"/>
                  </a:lnTo>
                  <a:lnTo>
                    <a:pt x="714" y="936"/>
                  </a:lnTo>
                  <a:lnTo>
                    <a:pt x="714" y="936"/>
                  </a:lnTo>
                  <a:lnTo>
                    <a:pt x="696" y="894"/>
                  </a:lnTo>
                  <a:lnTo>
                    <a:pt x="684" y="852"/>
                  </a:lnTo>
                  <a:lnTo>
                    <a:pt x="654" y="792"/>
                  </a:lnTo>
                  <a:lnTo>
                    <a:pt x="624" y="720"/>
                  </a:lnTo>
                  <a:lnTo>
                    <a:pt x="576" y="648"/>
                  </a:lnTo>
                  <a:lnTo>
                    <a:pt x="522" y="570"/>
                  </a:lnTo>
                  <a:lnTo>
                    <a:pt x="456" y="498"/>
                  </a:lnTo>
                  <a:lnTo>
                    <a:pt x="492" y="372"/>
                  </a:lnTo>
                  <a:lnTo>
                    <a:pt x="378" y="342"/>
                  </a:lnTo>
                  <a:lnTo>
                    <a:pt x="378" y="342"/>
                  </a:lnTo>
                  <a:lnTo>
                    <a:pt x="360" y="318"/>
                  </a:lnTo>
                  <a:lnTo>
                    <a:pt x="300" y="246"/>
                  </a:lnTo>
                  <a:lnTo>
                    <a:pt x="246" y="192"/>
                  </a:lnTo>
                  <a:lnTo>
                    <a:pt x="186" y="132"/>
                  </a:lnTo>
                  <a:lnTo>
                    <a:pt x="102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7" name="Freeform 58">
              <a:extLst>
                <a:ext uri="{FF2B5EF4-FFF2-40B4-BE49-F238E27FC236}">
                  <a16:creationId xmlns:a16="http://schemas.microsoft.com/office/drawing/2014/main" id="{6FF0B198-D01E-4204-9A04-CF9EBB4E9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" y="3540"/>
              <a:ext cx="714" cy="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8" y="18"/>
                </a:cxn>
                <a:cxn ang="0">
                  <a:pos x="150" y="78"/>
                </a:cxn>
                <a:cxn ang="0">
                  <a:pos x="210" y="120"/>
                </a:cxn>
                <a:cxn ang="0">
                  <a:pos x="276" y="174"/>
                </a:cxn>
                <a:cxn ang="0">
                  <a:pos x="336" y="234"/>
                </a:cxn>
                <a:cxn ang="0">
                  <a:pos x="390" y="300"/>
                </a:cxn>
                <a:cxn ang="0">
                  <a:pos x="540" y="348"/>
                </a:cxn>
                <a:cxn ang="0">
                  <a:pos x="486" y="480"/>
                </a:cxn>
                <a:cxn ang="0">
                  <a:pos x="486" y="480"/>
                </a:cxn>
                <a:cxn ang="0">
                  <a:pos x="516" y="516"/>
                </a:cxn>
                <a:cxn ang="0">
                  <a:pos x="552" y="558"/>
                </a:cxn>
                <a:cxn ang="0">
                  <a:pos x="588" y="612"/>
                </a:cxn>
                <a:cxn ang="0">
                  <a:pos x="630" y="678"/>
                </a:cxn>
                <a:cxn ang="0">
                  <a:pos x="666" y="756"/>
                </a:cxn>
                <a:cxn ang="0">
                  <a:pos x="696" y="840"/>
                </a:cxn>
                <a:cxn ang="0">
                  <a:pos x="702" y="888"/>
                </a:cxn>
                <a:cxn ang="0">
                  <a:pos x="714" y="936"/>
                </a:cxn>
                <a:cxn ang="0">
                  <a:pos x="714" y="936"/>
                </a:cxn>
                <a:cxn ang="0">
                  <a:pos x="696" y="894"/>
                </a:cxn>
                <a:cxn ang="0">
                  <a:pos x="684" y="852"/>
                </a:cxn>
                <a:cxn ang="0">
                  <a:pos x="654" y="792"/>
                </a:cxn>
                <a:cxn ang="0">
                  <a:pos x="624" y="720"/>
                </a:cxn>
                <a:cxn ang="0">
                  <a:pos x="576" y="648"/>
                </a:cxn>
                <a:cxn ang="0">
                  <a:pos x="522" y="570"/>
                </a:cxn>
                <a:cxn ang="0">
                  <a:pos x="456" y="498"/>
                </a:cxn>
                <a:cxn ang="0">
                  <a:pos x="492" y="372"/>
                </a:cxn>
                <a:cxn ang="0">
                  <a:pos x="378" y="342"/>
                </a:cxn>
                <a:cxn ang="0">
                  <a:pos x="378" y="342"/>
                </a:cxn>
                <a:cxn ang="0">
                  <a:pos x="360" y="318"/>
                </a:cxn>
                <a:cxn ang="0">
                  <a:pos x="300" y="246"/>
                </a:cxn>
                <a:cxn ang="0">
                  <a:pos x="246" y="192"/>
                </a:cxn>
                <a:cxn ang="0">
                  <a:pos x="186" y="132"/>
                </a:cxn>
                <a:cxn ang="0">
                  <a:pos x="102" y="66"/>
                </a:cxn>
                <a:cxn ang="0">
                  <a:pos x="0" y="0"/>
                </a:cxn>
              </a:cxnLst>
              <a:rect l="0" t="0" r="r" b="b"/>
              <a:pathLst>
                <a:path w="714" h="936">
                  <a:moveTo>
                    <a:pt x="0" y="0"/>
                  </a:moveTo>
                  <a:lnTo>
                    <a:pt x="0" y="0"/>
                  </a:lnTo>
                  <a:lnTo>
                    <a:pt x="48" y="18"/>
                  </a:lnTo>
                  <a:lnTo>
                    <a:pt x="150" y="78"/>
                  </a:lnTo>
                  <a:lnTo>
                    <a:pt x="210" y="120"/>
                  </a:lnTo>
                  <a:lnTo>
                    <a:pt x="276" y="174"/>
                  </a:lnTo>
                  <a:lnTo>
                    <a:pt x="336" y="234"/>
                  </a:lnTo>
                  <a:lnTo>
                    <a:pt x="390" y="300"/>
                  </a:lnTo>
                  <a:lnTo>
                    <a:pt x="540" y="348"/>
                  </a:lnTo>
                  <a:lnTo>
                    <a:pt x="486" y="480"/>
                  </a:lnTo>
                  <a:lnTo>
                    <a:pt x="486" y="480"/>
                  </a:lnTo>
                  <a:lnTo>
                    <a:pt x="516" y="516"/>
                  </a:lnTo>
                  <a:lnTo>
                    <a:pt x="552" y="558"/>
                  </a:lnTo>
                  <a:lnTo>
                    <a:pt x="588" y="612"/>
                  </a:lnTo>
                  <a:lnTo>
                    <a:pt x="630" y="678"/>
                  </a:lnTo>
                  <a:lnTo>
                    <a:pt x="666" y="756"/>
                  </a:lnTo>
                  <a:lnTo>
                    <a:pt x="696" y="840"/>
                  </a:lnTo>
                  <a:lnTo>
                    <a:pt x="702" y="888"/>
                  </a:lnTo>
                  <a:lnTo>
                    <a:pt x="714" y="936"/>
                  </a:lnTo>
                  <a:lnTo>
                    <a:pt x="714" y="936"/>
                  </a:lnTo>
                  <a:lnTo>
                    <a:pt x="696" y="894"/>
                  </a:lnTo>
                  <a:lnTo>
                    <a:pt x="684" y="852"/>
                  </a:lnTo>
                  <a:lnTo>
                    <a:pt x="654" y="792"/>
                  </a:lnTo>
                  <a:lnTo>
                    <a:pt x="624" y="720"/>
                  </a:lnTo>
                  <a:lnTo>
                    <a:pt x="576" y="648"/>
                  </a:lnTo>
                  <a:lnTo>
                    <a:pt x="522" y="570"/>
                  </a:lnTo>
                  <a:lnTo>
                    <a:pt x="456" y="498"/>
                  </a:lnTo>
                  <a:lnTo>
                    <a:pt x="492" y="372"/>
                  </a:lnTo>
                  <a:lnTo>
                    <a:pt x="378" y="342"/>
                  </a:lnTo>
                  <a:lnTo>
                    <a:pt x="378" y="342"/>
                  </a:lnTo>
                  <a:lnTo>
                    <a:pt x="360" y="318"/>
                  </a:lnTo>
                  <a:lnTo>
                    <a:pt x="300" y="246"/>
                  </a:lnTo>
                  <a:lnTo>
                    <a:pt x="246" y="192"/>
                  </a:lnTo>
                  <a:lnTo>
                    <a:pt x="186" y="132"/>
                  </a:lnTo>
                  <a:lnTo>
                    <a:pt x="102" y="6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8" name="Freeform 59">
              <a:extLst>
                <a:ext uri="{FF2B5EF4-FFF2-40B4-BE49-F238E27FC236}">
                  <a16:creationId xmlns:a16="http://schemas.microsoft.com/office/drawing/2014/main" id="{E5789E06-FB4A-4568-8927-CC15E193C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4" y="2646"/>
              <a:ext cx="606" cy="600"/>
            </a:xfrm>
            <a:custGeom>
              <a:avLst/>
              <a:gdLst/>
              <a:ahLst/>
              <a:cxnLst>
                <a:cxn ang="0">
                  <a:pos x="564" y="102"/>
                </a:cxn>
                <a:cxn ang="0">
                  <a:pos x="540" y="72"/>
                </a:cxn>
                <a:cxn ang="0">
                  <a:pos x="492" y="36"/>
                </a:cxn>
                <a:cxn ang="0">
                  <a:pos x="402" y="12"/>
                </a:cxn>
                <a:cxn ang="0">
                  <a:pos x="336" y="0"/>
                </a:cxn>
                <a:cxn ang="0">
                  <a:pos x="198" y="12"/>
                </a:cxn>
                <a:cxn ang="0">
                  <a:pos x="108" y="48"/>
                </a:cxn>
                <a:cxn ang="0">
                  <a:pos x="54" y="90"/>
                </a:cxn>
                <a:cxn ang="0">
                  <a:pos x="18" y="150"/>
                </a:cxn>
                <a:cxn ang="0">
                  <a:pos x="0" y="222"/>
                </a:cxn>
                <a:cxn ang="0">
                  <a:pos x="0" y="312"/>
                </a:cxn>
                <a:cxn ang="0">
                  <a:pos x="12" y="366"/>
                </a:cxn>
                <a:cxn ang="0">
                  <a:pos x="60" y="534"/>
                </a:cxn>
                <a:cxn ang="0">
                  <a:pos x="72" y="600"/>
                </a:cxn>
                <a:cxn ang="0">
                  <a:pos x="162" y="516"/>
                </a:cxn>
                <a:cxn ang="0">
                  <a:pos x="186" y="492"/>
                </a:cxn>
                <a:cxn ang="0">
                  <a:pos x="198" y="450"/>
                </a:cxn>
                <a:cxn ang="0">
                  <a:pos x="198" y="420"/>
                </a:cxn>
                <a:cxn ang="0">
                  <a:pos x="234" y="384"/>
                </a:cxn>
                <a:cxn ang="0">
                  <a:pos x="258" y="384"/>
                </a:cxn>
                <a:cxn ang="0">
                  <a:pos x="276" y="408"/>
                </a:cxn>
                <a:cxn ang="0">
                  <a:pos x="288" y="408"/>
                </a:cxn>
                <a:cxn ang="0">
                  <a:pos x="342" y="366"/>
                </a:cxn>
                <a:cxn ang="0">
                  <a:pos x="336" y="276"/>
                </a:cxn>
                <a:cxn ang="0">
                  <a:pos x="342" y="258"/>
                </a:cxn>
                <a:cxn ang="0">
                  <a:pos x="372" y="228"/>
                </a:cxn>
                <a:cxn ang="0">
                  <a:pos x="378" y="204"/>
                </a:cxn>
                <a:cxn ang="0">
                  <a:pos x="378" y="126"/>
                </a:cxn>
                <a:cxn ang="0">
                  <a:pos x="450" y="156"/>
                </a:cxn>
                <a:cxn ang="0">
                  <a:pos x="444" y="144"/>
                </a:cxn>
                <a:cxn ang="0">
                  <a:pos x="432" y="120"/>
                </a:cxn>
                <a:cxn ang="0">
                  <a:pos x="516" y="150"/>
                </a:cxn>
                <a:cxn ang="0">
                  <a:pos x="570" y="162"/>
                </a:cxn>
                <a:cxn ang="0">
                  <a:pos x="606" y="180"/>
                </a:cxn>
                <a:cxn ang="0">
                  <a:pos x="600" y="156"/>
                </a:cxn>
                <a:cxn ang="0">
                  <a:pos x="564" y="102"/>
                </a:cxn>
              </a:cxnLst>
              <a:rect l="0" t="0" r="r" b="b"/>
              <a:pathLst>
                <a:path w="606" h="600">
                  <a:moveTo>
                    <a:pt x="564" y="102"/>
                  </a:moveTo>
                  <a:lnTo>
                    <a:pt x="564" y="102"/>
                  </a:lnTo>
                  <a:lnTo>
                    <a:pt x="552" y="90"/>
                  </a:lnTo>
                  <a:lnTo>
                    <a:pt x="540" y="72"/>
                  </a:lnTo>
                  <a:lnTo>
                    <a:pt x="522" y="54"/>
                  </a:lnTo>
                  <a:lnTo>
                    <a:pt x="492" y="36"/>
                  </a:lnTo>
                  <a:lnTo>
                    <a:pt x="450" y="24"/>
                  </a:lnTo>
                  <a:lnTo>
                    <a:pt x="402" y="12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70" y="6"/>
                  </a:lnTo>
                  <a:lnTo>
                    <a:pt x="198" y="12"/>
                  </a:lnTo>
                  <a:lnTo>
                    <a:pt x="138" y="36"/>
                  </a:lnTo>
                  <a:lnTo>
                    <a:pt x="108" y="48"/>
                  </a:lnTo>
                  <a:lnTo>
                    <a:pt x="78" y="66"/>
                  </a:lnTo>
                  <a:lnTo>
                    <a:pt x="54" y="90"/>
                  </a:lnTo>
                  <a:lnTo>
                    <a:pt x="36" y="120"/>
                  </a:lnTo>
                  <a:lnTo>
                    <a:pt x="18" y="150"/>
                  </a:lnTo>
                  <a:lnTo>
                    <a:pt x="6" y="180"/>
                  </a:lnTo>
                  <a:lnTo>
                    <a:pt x="0" y="222"/>
                  </a:lnTo>
                  <a:lnTo>
                    <a:pt x="0" y="264"/>
                  </a:lnTo>
                  <a:lnTo>
                    <a:pt x="0" y="312"/>
                  </a:lnTo>
                  <a:lnTo>
                    <a:pt x="12" y="366"/>
                  </a:lnTo>
                  <a:lnTo>
                    <a:pt x="12" y="366"/>
                  </a:lnTo>
                  <a:lnTo>
                    <a:pt x="42" y="456"/>
                  </a:lnTo>
                  <a:lnTo>
                    <a:pt x="60" y="534"/>
                  </a:lnTo>
                  <a:lnTo>
                    <a:pt x="72" y="600"/>
                  </a:lnTo>
                  <a:lnTo>
                    <a:pt x="72" y="600"/>
                  </a:lnTo>
                  <a:lnTo>
                    <a:pt x="126" y="552"/>
                  </a:lnTo>
                  <a:lnTo>
                    <a:pt x="162" y="51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92" y="474"/>
                  </a:lnTo>
                  <a:lnTo>
                    <a:pt x="198" y="450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234" y="384"/>
                  </a:lnTo>
                  <a:lnTo>
                    <a:pt x="234" y="384"/>
                  </a:lnTo>
                  <a:lnTo>
                    <a:pt x="246" y="384"/>
                  </a:lnTo>
                  <a:lnTo>
                    <a:pt x="258" y="384"/>
                  </a:lnTo>
                  <a:lnTo>
                    <a:pt x="276" y="408"/>
                  </a:lnTo>
                  <a:lnTo>
                    <a:pt x="276" y="408"/>
                  </a:lnTo>
                  <a:lnTo>
                    <a:pt x="282" y="414"/>
                  </a:lnTo>
                  <a:lnTo>
                    <a:pt x="288" y="408"/>
                  </a:lnTo>
                  <a:lnTo>
                    <a:pt x="312" y="396"/>
                  </a:lnTo>
                  <a:lnTo>
                    <a:pt x="342" y="366"/>
                  </a:lnTo>
                  <a:lnTo>
                    <a:pt x="342" y="366"/>
                  </a:lnTo>
                  <a:lnTo>
                    <a:pt x="336" y="276"/>
                  </a:lnTo>
                  <a:lnTo>
                    <a:pt x="336" y="276"/>
                  </a:lnTo>
                  <a:lnTo>
                    <a:pt x="342" y="258"/>
                  </a:lnTo>
                  <a:lnTo>
                    <a:pt x="360" y="246"/>
                  </a:lnTo>
                  <a:lnTo>
                    <a:pt x="372" y="228"/>
                  </a:lnTo>
                  <a:lnTo>
                    <a:pt x="378" y="204"/>
                  </a:lnTo>
                  <a:lnTo>
                    <a:pt x="378" y="204"/>
                  </a:lnTo>
                  <a:lnTo>
                    <a:pt x="378" y="126"/>
                  </a:lnTo>
                  <a:lnTo>
                    <a:pt x="378" y="126"/>
                  </a:lnTo>
                  <a:lnTo>
                    <a:pt x="402" y="138"/>
                  </a:lnTo>
                  <a:lnTo>
                    <a:pt x="450" y="156"/>
                  </a:lnTo>
                  <a:lnTo>
                    <a:pt x="450" y="156"/>
                  </a:lnTo>
                  <a:lnTo>
                    <a:pt x="444" y="144"/>
                  </a:lnTo>
                  <a:lnTo>
                    <a:pt x="432" y="120"/>
                  </a:lnTo>
                  <a:lnTo>
                    <a:pt x="432" y="120"/>
                  </a:lnTo>
                  <a:lnTo>
                    <a:pt x="462" y="132"/>
                  </a:lnTo>
                  <a:lnTo>
                    <a:pt x="516" y="150"/>
                  </a:lnTo>
                  <a:lnTo>
                    <a:pt x="516" y="150"/>
                  </a:lnTo>
                  <a:lnTo>
                    <a:pt x="570" y="162"/>
                  </a:lnTo>
                  <a:lnTo>
                    <a:pt x="588" y="168"/>
                  </a:lnTo>
                  <a:lnTo>
                    <a:pt x="606" y="180"/>
                  </a:lnTo>
                  <a:lnTo>
                    <a:pt x="606" y="180"/>
                  </a:lnTo>
                  <a:lnTo>
                    <a:pt x="600" y="156"/>
                  </a:lnTo>
                  <a:lnTo>
                    <a:pt x="588" y="132"/>
                  </a:lnTo>
                  <a:lnTo>
                    <a:pt x="564" y="10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9" name="Freeform 60">
              <a:extLst>
                <a:ext uri="{FF2B5EF4-FFF2-40B4-BE49-F238E27FC236}">
                  <a16:creationId xmlns:a16="http://schemas.microsoft.com/office/drawing/2014/main" id="{26520AED-BBAB-4A67-AF3F-4CD8D6958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4" y="2646"/>
              <a:ext cx="606" cy="600"/>
            </a:xfrm>
            <a:custGeom>
              <a:avLst/>
              <a:gdLst/>
              <a:ahLst/>
              <a:cxnLst>
                <a:cxn ang="0">
                  <a:pos x="564" y="102"/>
                </a:cxn>
                <a:cxn ang="0">
                  <a:pos x="540" y="72"/>
                </a:cxn>
                <a:cxn ang="0">
                  <a:pos x="492" y="36"/>
                </a:cxn>
                <a:cxn ang="0">
                  <a:pos x="402" y="12"/>
                </a:cxn>
                <a:cxn ang="0">
                  <a:pos x="336" y="0"/>
                </a:cxn>
                <a:cxn ang="0">
                  <a:pos x="198" y="12"/>
                </a:cxn>
                <a:cxn ang="0">
                  <a:pos x="108" y="48"/>
                </a:cxn>
                <a:cxn ang="0">
                  <a:pos x="54" y="90"/>
                </a:cxn>
                <a:cxn ang="0">
                  <a:pos x="18" y="150"/>
                </a:cxn>
                <a:cxn ang="0">
                  <a:pos x="0" y="222"/>
                </a:cxn>
                <a:cxn ang="0">
                  <a:pos x="0" y="312"/>
                </a:cxn>
                <a:cxn ang="0">
                  <a:pos x="12" y="366"/>
                </a:cxn>
                <a:cxn ang="0">
                  <a:pos x="60" y="534"/>
                </a:cxn>
                <a:cxn ang="0">
                  <a:pos x="72" y="600"/>
                </a:cxn>
                <a:cxn ang="0">
                  <a:pos x="162" y="516"/>
                </a:cxn>
                <a:cxn ang="0">
                  <a:pos x="186" y="492"/>
                </a:cxn>
                <a:cxn ang="0">
                  <a:pos x="198" y="450"/>
                </a:cxn>
                <a:cxn ang="0">
                  <a:pos x="198" y="420"/>
                </a:cxn>
                <a:cxn ang="0">
                  <a:pos x="234" y="384"/>
                </a:cxn>
                <a:cxn ang="0">
                  <a:pos x="258" y="384"/>
                </a:cxn>
                <a:cxn ang="0">
                  <a:pos x="276" y="408"/>
                </a:cxn>
                <a:cxn ang="0">
                  <a:pos x="288" y="408"/>
                </a:cxn>
                <a:cxn ang="0">
                  <a:pos x="342" y="366"/>
                </a:cxn>
                <a:cxn ang="0">
                  <a:pos x="336" y="276"/>
                </a:cxn>
                <a:cxn ang="0">
                  <a:pos x="342" y="258"/>
                </a:cxn>
                <a:cxn ang="0">
                  <a:pos x="372" y="228"/>
                </a:cxn>
                <a:cxn ang="0">
                  <a:pos x="378" y="204"/>
                </a:cxn>
                <a:cxn ang="0">
                  <a:pos x="378" y="126"/>
                </a:cxn>
                <a:cxn ang="0">
                  <a:pos x="450" y="156"/>
                </a:cxn>
                <a:cxn ang="0">
                  <a:pos x="444" y="144"/>
                </a:cxn>
                <a:cxn ang="0">
                  <a:pos x="432" y="120"/>
                </a:cxn>
                <a:cxn ang="0">
                  <a:pos x="516" y="150"/>
                </a:cxn>
                <a:cxn ang="0">
                  <a:pos x="570" y="162"/>
                </a:cxn>
                <a:cxn ang="0">
                  <a:pos x="606" y="180"/>
                </a:cxn>
                <a:cxn ang="0">
                  <a:pos x="600" y="156"/>
                </a:cxn>
                <a:cxn ang="0">
                  <a:pos x="564" y="102"/>
                </a:cxn>
              </a:cxnLst>
              <a:rect l="0" t="0" r="r" b="b"/>
              <a:pathLst>
                <a:path w="606" h="600">
                  <a:moveTo>
                    <a:pt x="564" y="102"/>
                  </a:moveTo>
                  <a:lnTo>
                    <a:pt x="564" y="102"/>
                  </a:lnTo>
                  <a:lnTo>
                    <a:pt x="552" y="90"/>
                  </a:lnTo>
                  <a:lnTo>
                    <a:pt x="540" y="72"/>
                  </a:lnTo>
                  <a:lnTo>
                    <a:pt x="522" y="54"/>
                  </a:lnTo>
                  <a:lnTo>
                    <a:pt x="492" y="36"/>
                  </a:lnTo>
                  <a:lnTo>
                    <a:pt x="450" y="24"/>
                  </a:lnTo>
                  <a:lnTo>
                    <a:pt x="402" y="12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70" y="6"/>
                  </a:lnTo>
                  <a:lnTo>
                    <a:pt x="198" y="12"/>
                  </a:lnTo>
                  <a:lnTo>
                    <a:pt x="138" y="36"/>
                  </a:lnTo>
                  <a:lnTo>
                    <a:pt x="108" y="48"/>
                  </a:lnTo>
                  <a:lnTo>
                    <a:pt x="78" y="66"/>
                  </a:lnTo>
                  <a:lnTo>
                    <a:pt x="54" y="90"/>
                  </a:lnTo>
                  <a:lnTo>
                    <a:pt x="36" y="120"/>
                  </a:lnTo>
                  <a:lnTo>
                    <a:pt x="18" y="150"/>
                  </a:lnTo>
                  <a:lnTo>
                    <a:pt x="6" y="180"/>
                  </a:lnTo>
                  <a:lnTo>
                    <a:pt x="0" y="222"/>
                  </a:lnTo>
                  <a:lnTo>
                    <a:pt x="0" y="264"/>
                  </a:lnTo>
                  <a:lnTo>
                    <a:pt x="0" y="312"/>
                  </a:lnTo>
                  <a:lnTo>
                    <a:pt x="12" y="366"/>
                  </a:lnTo>
                  <a:lnTo>
                    <a:pt x="12" y="366"/>
                  </a:lnTo>
                  <a:lnTo>
                    <a:pt x="42" y="456"/>
                  </a:lnTo>
                  <a:lnTo>
                    <a:pt x="60" y="534"/>
                  </a:lnTo>
                  <a:lnTo>
                    <a:pt x="72" y="600"/>
                  </a:lnTo>
                  <a:lnTo>
                    <a:pt x="72" y="600"/>
                  </a:lnTo>
                  <a:lnTo>
                    <a:pt x="126" y="552"/>
                  </a:lnTo>
                  <a:lnTo>
                    <a:pt x="162" y="51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92" y="474"/>
                  </a:lnTo>
                  <a:lnTo>
                    <a:pt x="198" y="450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234" y="384"/>
                  </a:lnTo>
                  <a:lnTo>
                    <a:pt x="234" y="384"/>
                  </a:lnTo>
                  <a:lnTo>
                    <a:pt x="246" y="384"/>
                  </a:lnTo>
                  <a:lnTo>
                    <a:pt x="258" y="384"/>
                  </a:lnTo>
                  <a:lnTo>
                    <a:pt x="276" y="408"/>
                  </a:lnTo>
                  <a:lnTo>
                    <a:pt x="276" y="408"/>
                  </a:lnTo>
                  <a:lnTo>
                    <a:pt x="282" y="414"/>
                  </a:lnTo>
                  <a:lnTo>
                    <a:pt x="288" y="408"/>
                  </a:lnTo>
                  <a:lnTo>
                    <a:pt x="312" y="396"/>
                  </a:lnTo>
                  <a:lnTo>
                    <a:pt x="342" y="366"/>
                  </a:lnTo>
                  <a:lnTo>
                    <a:pt x="342" y="366"/>
                  </a:lnTo>
                  <a:lnTo>
                    <a:pt x="336" y="276"/>
                  </a:lnTo>
                  <a:lnTo>
                    <a:pt x="336" y="276"/>
                  </a:lnTo>
                  <a:lnTo>
                    <a:pt x="342" y="258"/>
                  </a:lnTo>
                  <a:lnTo>
                    <a:pt x="360" y="246"/>
                  </a:lnTo>
                  <a:lnTo>
                    <a:pt x="372" y="228"/>
                  </a:lnTo>
                  <a:lnTo>
                    <a:pt x="378" y="204"/>
                  </a:lnTo>
                  <a:lnTo>
                    <a:pt x="378" y="204"/>
                  </a:lnTo>
                  <a:lnTo>
                    <a:pt x="378" y="126"/>
                  </a:lnTo>
                  <a:lnTo>
                    <a:pt x="378" y="126"/>
                  </a:lnTo>
                  <a:lnTo>
                    <a:pt x="402" y="138"/>
                  </a:lnTo>
                  <a:lnTo>
                    <a:pt x="450" y="156"/>
                  </a:lnTo>
                  <a:lnTo>
                    <a:pt x="450" y="156"/>
                  </a:lnTo>
                  <a:lnTo>
                    <a:pt x="444" y="144"/>
                  </a:lnTo>
                  <a:lnTo>
                    <a:pt x="432" y="120"/>
                  </a:lnTo>
                  <a:lnTo>
                    <a:pt x="432" y="120"/>
                  </a:lnTo>
                  <a:lnTo>
                    <a:pt x="462" y="132"/>
                  </a:lnTo>
                  <a:lnTo>
                    <a:pt x="516" y="150"/>
                  </a:lnTo>
                  <a:lnTo>
                    <a:pt x="516" y="150"/>
                  </a:lnTo>
                  <a:lnTo>
                    <a:pt x="570" y="162"/>
                  </a:lnTo>
                  <a:lnTo>
                    <a:pt x="588" y="168"/>
                  </a:lnTo>
                  <a:lnTo>
                    <a:pt x="606" y="180"/>
                  </a:lnTo>
                  <a:lnTo>
                    <a:pt x="606" y="180"/>
                  </a:lnTo>
                  <a:lnTo>
                    <a:pt x="600" y="156"/>
                  </a:lnTo>
                  <a:lnTo>
                    <a:pt x="588" y="132"/>
                  </a:lnTo>
                  <a:lnTo>
                    <a:pt x="564" y="10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0" name="Freeform 61">
              <a:extLst>
                <a:ext uri="{FF2B5EF4-FFF2-40B4-BE49-F238E27FC236}">
                  <a16:creationId xmlns:a16="http://schemas.microsoft.com/office/drawing/2014/main" id="{9E75C86A-2CA5-4DDF-95C7-742000890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982"/>
              <a:ext cx="90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42" y="18"/>
                </a:cxn>
                <a:cxn ang="0">
                  <a:pos x="72" y="18"/>
                </a:cxn>
                <a:cxn ang="0">
                  <a:pos x="84" y="24"/>
                </a:cxn>
                <a:cxn ang="0">
                  <a:pos x="90" y="30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8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0" y="30"/>
                </a:cxn>
              </a:cxnLst>
              <a:rect l="0" t="0" r="r" b="b"/>
              <a:pathLst>
                <a:path w="90" h="30">
                  <a:moveTo>
                    <a:pt x="0" y="30"/>
                  </a:moveTo>
                  <a:lnTo>
                    <a:pt x="0" y="30"/>
                  </a:lnTo>
                  <a:lnTo>
                    <a:pt x="42" y="18"/>
                  </a:lnTo>
                  <a:lnTo>
                    <a:pt x="72" y="18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8"/>
                  </a:lnTo>
                  <a:lnTo>
                    <a:pt x="78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1" name="Freeform 62">
              <a:extLst>
                <a:ext uri="{FF2B5EF4-FFF2-40B4-BE49-F238E27FC236}">
                  <a16:creationId xmlns:a16="http://schemas.microsoft.com/office/drawing/2014/main" id="{B8BC0437-87BF-49B6-902B-9119A043F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982"/>
              <a:ext cx="90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42" y="18"/>
                </a:cxn>
                <a:cxn ang="0">
                  <a:pos x="72" y="18"/>
                </a:cxn>
                <a:cxn ang="0">
                  <a:pos x="84" y="24"/>
                </a:cxn>
                <a:cxn ang="0">
                  <a:pos x="90" y="30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8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0" y="30"/>
                </a:cxn>
              </a:cxnLst>
              <a:rect l="0" t="0" r="r" b="b"/>
              <a:pathLst>
                <a:path w="90" h="30">
                  <a:moveTo>
                    <a:pt x="0" y="30"/>
                  </a:moveTo>
                  <a:lnTo>
                    <a:pt x="0" y="30"/>
                  </a:lnTo>
                  <a:lnTo>
                    <a:pt x="42" y="18"/>
                  </a:lnTo>
                  <a:lnTo>
                    <a:pt x="72" y="18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8"/>
                  </a:lnTo>
                  <a:lnTo>
                    <a:pt x="78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0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2" name="Freeform 63">
              <a:extLst>
                <a:ext uri="{FF2B5EF4-FFF2-40B4-BE49-F238E27FC236}">
                  <a16:creationId xmlns:a16="http://schemas.microsoft.com/office/drawing/2014/main" id="{88A14CFD-ADEA-45DE-B0C9-9C5D42A21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2994"/>
              <a:ext cx="138" cy="210"/>
            </a:xfrm>
            <a:custGeom>
              <a:avLst/>
              <a:gdLst/>
              <a:ahLst/>
              <a:cxnLst>
                <a:cxn ang="0">
                  <a:pos x="120" y="48"/>
                </a:cxn>
                <a:cxn ang="0">
                  <a:pos x="120" y="48"/>
                </a:cxn>
                <a:cxn ang="0">
                  <a:pos x="120" y="42"/>
                </a:cxn>
                <a:cxn ang="0">
                  <a:pos x="108" y="24"/>
                </a:cxn>
                <a:cxn ang="0">
                  <a:pos x="102" y="12"/>
                </a:cxn>
                <a:cxn ang="0">
                  <a:pos x="90" y="6"/>
                </a:cxn>
                <a:cxn ang="0">
                  <a:pos x="78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6" y="6"/>
                </a:cxn>
                <a:cxn ang="0">
                  <a:pos x="18" y="18"/>
                </a:cxn>
                <a:cxn ang="0">
                  <a:pos x="6" y="36"/>
                </a:cxn>
                <a:cxn ang="0">
                  <a:pos x="0" y="60"/>
                </a:cxn>
                <a:cxn ang="0">
                  <a:pos x="0" y="90"/>
                </a:cxn>
                <a:cxn ang="0">
                  <a:pos x="12" y="120"/>
                </a:cxn>
                <a:cxn ang="0">
                  <a:pos x="36" y="150"/>
                </a:cxn>
                <a:cxn ang="0">
                  <a:pos x="72" y="186"/>
                </a:cxn>
                <a:cxn ang="0">
                  <a:pos x="72" y="186"/>
                </a:cxn>
                <a:cxn ang="0">
                  <a:pos x="102" y="204"/>
                </a:cxn>
                <a:cxn ang="0">
                  <a:pos x="114" y="210"/>
                </a:cxn>
                <a:cxn ang="0">
                  <a:pos x="126" y="204"/>
                </a:cxn>
                <a:cxn ang="0">
                  <a:pos x="132" y="198"/>
                </a:cxn>
                <a:cxn ang="0">
                  <a:pos x="138" y="186"/>
                </a:cxn>
                <a:cxn ang="0">
                  <a:pos x="138" y="162"/>
                </a:cxn>
                <a:cxn ang="0">
                  <a:pos x="138" y="126"/>
                </a:cxn>
                <a:cxn ang="0">
                  <a:pos x="132" y="96"/>
                </a:cxn>
                <a:cxn ang="0">
                  <a:pos x="120" y="48"/>
                </a:cxn>
              </a:cxnLst>
              <a:rect l="0" t="0" r="r" b="b"/>
              <a:pathLst>
                <a:path w="138" h="210">
                  <a:moveTo>
                    <a:pt x="120" y="48"/>
                  </a:moveTo>
                  <a:lnTo>
                    <a:pt x="120" y="48"/>
                  </a:lnTo>
                  <a:lnTo>
                    <a:pt x="120" y="42"/>
                  </a:lnTo>
                  <a:lnTo>
                    <a:pt x="108" y="24"/>
                  </a:lnTo>
                  <a:lnTo>
                    <a:pt x="102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6" y="6"/>
                  </a:lnTo>
                  <a:lnTo>
                    <a:pt x="18" y="18"/>
                  </a:lnTo>
                  <a:lnTo>
                    <a:pt x="6" y="36"/>
                  </a:lnTo>
                  <a:lnTo>
                    <a:pt x="0" y="60"/>
                  </a:lnTo>
                  <a:lnTo>
                    <a:pt x="0" y="90"/>
                  </a:lnTo>
                  <a:lnTo>
                    <a:pt x="12" y="120"/>
                  </a:lnTo>
                  <a:lnTo>
                    <a:pt x="36" y="150"/>
                  </a:lnTo>
                  <a:lnTo>
                    <a:pt x="72" y="186"/>
                  </a:lnTo>
                  <a:lnTo>
                    <a:pt x="72" y="186"/>
                  </a:lnTo>
                  <a:lnTo>
                    <a:pt x="102" y="204"/>
                  </a:lnTo>
                  <a:lnTo>
                    <a:pt x="114" y="210"/>
                  </a:lnTo>
                  <a:lnTo>
                    <a:pt x="126" y="204"/>
                  </a:lnTo>
                  <a:lnTo>
                    <a:pt x="132" y="198"/>
                  </a:lnTo>
                  <a:lnTo>
                    <a:pt x="138" y="186"/>
                  </a:lnTo>
                  <a:lnTo>
                    <a:pt x="138" y="162"/>
                  </a:lnTo>
                  <a:lnTo>
                    <a:pt x="138" y="126"/>
                  </a:lnTo>
                  <a:lnTo>
                    <a:pt x="132" y="96"/>
                  </a:lnTo>
                  <a:lnTo>
                    <a:pt x="120" y="4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3" name="Freeform 64">
              <a:extLst>
                <a:ext uri="{FF2B5EF4-FFF2-40B4-BE49-F238E27FC236}">
                  <a16:creationId xmlns:a16="http://schemas.microsoft.com/office/drawing/2014/main" id="{26CEF242-9516-41A9-8218-CB5CF140F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2994"/>
              <a:ext cx="138" cy="210"/>
            </a:xfrm>
            <a:custGeom>
              <a:avLst/>
              <a:gdLst/>
              <a:ahLst/>
              <a:cxnLst>
                <a:cxn ang="0">
                  <a:pos x="120" y="48"/>
                </a:cxn>
                <a:cxn ang="0">
                  <a:pos x="120" y="48"/>
                </a:cxn>
                <a:cxn ang="0">
                  <a:pos x="120" y="42"/>
                </a:cxn>
                <a:cxn ang="0">
                  <a:pos x="108" y="24"/>
                </a:cxn>
                <a:cxn ang="0">
                  <a:pos x="102" y="12"/>
                </a:cxn>
                <a:cxn ang="0">
                  <a:pos x="90" y="6"/>
                </a:cxn>
                <a:cxn ang="0">
                  <a:pos x="78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6" y="6"/>
                </a:cxn>
                <a:cxn ang="0">
                  <a:pos x="18" y="18"/>
                </a:cxn>
                <a:cxn ang="0">
                  <a:pos x="6" y="36"/>
                </a:cxn>
                <a:cxn ang="0">
                  <a:pos x="0" y="60"/>
                </a:cxn>
                <a:cxn ang="0">
                  <a:pos x="0" y="90"/>
                </a:cxn>
                <a:cxn ang="0">
                  <a:pos x="12" y="120"/>
                </a:cxn>
                <a:cxn ang="0">
                  <a:pos x="36" y="150"/>
                </a:cxn>
                <a:cxn ang="0">
                  <a:pos x="72" y="186"/>
                </a:cxn>
                <a:cxn ang="0">
                  <a:pos x="72" y="186"/>
                </a:cxn>
                <a:cxn ang="0">
                  <a:pos x="102" y="204"/>
                </a:cxn>
                <a:cxn ang="0">
                  <a:pos x="114" y="210"/>
                </a:cxn>
                <a:cxn ang="0">
                  <a:pos x="126" y="204"/>
                </a:cxn>
                <a:cxn ang="0">
                  <a:pos x="132" y="198"/>
                </a:cxn>
                <a:cxn ang="0">
                  <a:pos x="138" y="186"/>
                </a:cxn>
                <a:cxn ang="0">
                  <a:pos x="138" y="162"/>
                </a:cxn>
                <a:cxn ang="0">
                  <a:pos x="138" y="126"/>
                </a:cxn>
                <a:cxn ang="0">
                  <a:pos x="132" y="96"/>
                </a:cxn>
                <a:cxn ang="0">
                  <a:pos x="120" y="48"/>
                </a:cxn>
              </a:cxnLst>
              <a:rect l="0" t="0" r="r" b="b"/>
              <a:pathLst>
                <a:path w="138" h="210">
                  <a:moveTo>
                    <a:pt x="120" y="48"/>
                  </a:moveTo>
                  <a:lnTo>
                    <a:pt x="120" y="48"/>
                  </a:lnTo>
                  <a:lnTo>
                    <a:pt x="120" y="42"/>
                  </a:lnTo>
                  <a:lnTo>
                    <a:pt x="108" y="24"/>
                  </a:lnTo>
                  <a:lnTo>
                    <a:pt x="102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6" y="6"/>
                  </a:lnTo>
                  <a:lnTo>
                    <a:pt x="18" y="18"/>
                  </a:lnTo>
                  <a:lnTo>
                    <a:pt x="6" y="36"/>
                  </a:lnTo>
                  <a:lnTo>
                    <a:pt x="0" y="60"/>
                  </a:lnTo>
                  <a:lnTo>
                    <a:pt x="0" y="90"/>
                  </a:lnTo>
                  <a:lnTo>
                    <a:pt x="12" y="120"/>
                  </a:lnTo>
                  <a:lnTo>
                    <a:pt x="36" y="150"/>
                  </a:lnTo>
                  <a:lnTo>
                    <a:pt x="72" y="186"/>
                  </a:lnTo>
                  <a:lnTo>
                    <a:pt x="72" y="186"/>
                  </a:lnTo>
                  <a:lnTo>
                    <a:pt x="102" y="204"/>
                  </a:lnTo>
                  <a:lnTo>
                    <a:pt x="114" y="210"/>
                  </a:lnTo>
                  <a:lnTo>
                    <a:pt x="126" y="204"/>
                  </a:lnTo>
                  <a:lnTo>
                    <a:pt x="132" y="198"/>
                  </a:lnTo>
                  <a:lnTo>
                    <a:pt x="138" y="186"/>
                  </a:lnTo>
                  <a:lnTo>
                    <a:pt x="138" y="162"/>
                  </a:lnTo>
                  <a:lnTo>
                    <a:pt x="138" y="126"/>
                  </a:lnTo>
                  <a:lnTo>
                    <a:pt x="132" y="96"/>
                  </a:lnTo>
                  <a:lnTo>
                    <a:pt x="120" y="4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4" name="Freeform 65">
              <a:extLst>
                <a:ext uri="{FF2B5EF4-FFF2-40B4-BE49-F238E27FC236}">
                  <a16:creationId xmlns:a16="http://schemas.microsoft.com/office/drawing/2014/main" id="{FF91B081-F9A8-4239-A4D4-15E0F604F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" y="2904"/>
              <a:ext cx="138" cy="6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60"/>
                </a:cxn>
                <a:cxn ang="0">
                  <a:pos x="24" y="42"/>
                </a:cxn>
                <a:cxn ang="0">
                  <a:pos x="48" y="30"/>
                </a:cxn>
                <a:cxn ang="0">
                  <a:pos x="72" y="24"/>
                </a:cxn>
                <a:cxn ang="0">
                  <a:pos x="72" y="24"/>
                </a:cxn>
                <a:cxn ang="0">
                  <a:pos x="102" y="30"/>
                </a:cxn>
                <a:cxn ang="0">
                  <a:pos x="120" y="30"/>
                </a:cxn>
                <a:cxn ang="0">
                  <a:pos x="138" y="36"/>
                </a:cxn>
                <a:cxn ang="0">
                  <a:pos x="138" y="36"/>
                </a:cxn>
                <a:cxn ang="0">
                  <a:pos x="132" y="24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24" y="24"/>
                </a:cxn>
                <a:cxn ang="0">
                  <a:pos x="12" y="42"/>
                </a:cxn>
                <a:cxn ang="0">
                  <a:pos x="0" y="60"/>
                </a:cxn>
              </a:cxnLst>
              <a:rect l="0" t="0" r="r" b="b"/>
              <a:pathLst>
                <a:path w="138" h="60">
                  <a:moveTo>
                    <a:pt x="0" y="60"/>
                  </a:moveTo>
                  <a:lnTo>
                    <a:pt x="0" y="60"/>
                  </a:lnTo>
                  <a:lnTo>
                    <a:pt x="24" y="42"/>
                  </a:lnTo>
                  <a:lnTo>
                    <a:pt x="48" y="30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102" y="30"/>
                  </a:lnTo>
                  <a:lnTo>
                    <a:pt x="120" y="30"/>
                  </a:lnTo>
                  <a:lnTo>
                    <a:pt x="138" y="36"/>
                  </a:lnTo>
                  <a:lnTo>
                    <a:pt x="138" y="36"/>
                  </a:lnTo>
                  <a:lnTo>
                    <a:pt x="132" y="24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24" y="24"/>
                  </a:lnTo>
                  <a:lnTo>
                    <a:pt x="12" y="42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270F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5" name="Freeform 66">
              <a:extLst>
                <a:ext uri="{FF2B5EF4-FFF2-40B4-BE49-F238E27FC236}">
                  <a16:creationId xmlns:a16="http://schemas.microsoft.com/office/drawing/2014/main" id="{A52DC60C-D06C-4D81-AB84-662F01A24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" y="2904"/>
              <a:ext cx="138" cy="6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60"/>
                </a:cxn>
                <a:cxn ang="0">
                  <a:pos x="24" y="42"/>
                </a:cxn>
                <a:cxn ang="0">
                  <a:pos x="48" y="30"/>
                </a:cxn>
                <a:cxn ang="0">
                  <a:pos x="72" y="24"/>
                </a:cxn>
                <a:cxn ang="0">
                  <a:pos x="72" y="24"/>
                </a:cxn>
                <a:cxn ang="0">
                  <a:pos x="102" y="30"/>
                </a:cxn>
                <a:cxn ang="0">
                  <a:pos x="120" y="30"/>
                </a:cxn>
                <a:cxn ang="0">
                  <a:pos x="138" y="36"/>
                </a:cxn>
                <a:cxn ang="0">
                  <a:pos x="138" y="36"/>
                </a:cxn>
                <a:cxn ang="0">
                  <a:pos x="132" y="24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24" y="24"/>
                </a:cxn>
                <a:cxn ang="0">
                  <a:pos x="12" y="42"/>
                </a:cxn>
                <a:cxn ang="0">
                  <a:pos x="0" y="60"/>
                </a:cxn>
              </a:cxnLst>
              <a:rect l="0" t="0" r="r" b="b"/>
              <a:pathLst>
                <a:path w="138" h="60">
                  <a:moveTo>
                    <a:pt x="0" y="60"/>
                  </a:moveTo>
                  <a:lnTo>
                    <a:pt x="0" y="60"/>
                  </a:lnTo>
                  <a:lnTo>
                    <a:pt x="24" y="42"/>
                  </a:lnTo>
                  <a:lnTo>
                    <a:pt x="48" y="30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102" y="30"/>
                  </a:lnTo>
                  <a:lnTo>
                    <a:pt x="120" y="30"/>
                  </a:lnTo>
                  <a:lnTo>
                    <a:pt x="138" y="36"/>
                  </a:lnTo>
                  <a:lnTo>
                    <a:pt x="138" y="36"/>
                  </a:lnTo>
                  <a:lnTo>
                    <a:pt x="132" y="24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24" y="24"/>
                  </a:lnTo>
                  <a:lnTo>
                    <a:pt x="12" y="42"/>
                  </a:lnTo>
                  <a:lnTo>
                    <a:pt x="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6" name="Freeform 67">
              <a:extLst>
                <a:ext uri="{FF2B5EF4-FFF2-40B4-BE49-F238E27FC236}">
                  <a16:creationId xmlns:a16="http://schemas.microsoft.com/office/drawing/2014/main" id="{5D5EE435-0F5D-4EAC-8A17-7AA96D39B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3" y="2790"/>
              <a:ext cx="660" cy="726"/>
            </a:xfrm>
            <a:custGeom>
              <a:avLst/>
              <a:gdLst/>
              <a:ahLst/>
              <a:cxnLst>
                <a:cxn ang="0">
                  <a:pos x="480" y="636"/>
                </a:cxn>
                <a:cxn ang="0">
                  <a:pos x="486" y="606"/>
                </a:cxn>
                <a:cxn ang="0">
                  <a:pos x="504" y="582"/>
                </a:cxn>
                <a:cxn ang="0">
                  <a:pos x="570" y="510"/>
                </a:cxn>
                <a:cxn ang="0">
                  <a:pos x="612" y="444"/>
                </a:cxn>
                <a:cxn ang="0">
                  <a:pos x="654" y="348"/>
                </a:cxn>
                <a:cxn ang="0">
                  <a:pos x="660" y="300"/>
                </a:cxn>
                <a:cxn ang="0">
                  <a:pos x="648" y="198"/>
                </a:cxn>
                <a:cxn ang="0">
                  <a:pos x="600" y="102"/>
                </a:cxn>
                <a:cxn ang="0">
                  <a:pos x="522" y="30"/>
                </a:cxn>
                <a:cxn ang="0">
                  <a:pos x="474" y="12"/>
                </a:cxn>
                <a:cxn ang="0">
                  <a:pos x="402" y="0"/>
                </a:cxn>
                <a:cxn ang="0">
                  <a:pos x="318" y="0"/>
                </a:cxn>
                <a:cxn ang="0">
                  <a:pos x="234" y="24"/>
                </a:cxn>
                <a:cxn ang="0">
                  <a:pos x="150" y="78"/>
                </a:cxn>
                <a:cxn ang="0">
                  <a:pos x="138" y="90"/>
                </a:cxn>
                <a:cxn ang="0">
                  <a:pos x="114" y="126"/>
                </a:cxn>
                <a:cxn ang="0">
                  <a:pos x="84" y="192"/>
                </a:cxn>
                <a:cxn ang="0">
                  <a:pos x="84" y="294"/>
                </a:cxn>
                <a:cxn ang="0">
                  <a:pos x="84" y="306"/>
                </a:cxn>
                <a:cxn ang="0">
                  <a:pos x="72" y="378"/>
                </a:cxn>
                <a:cxn ang="0">
                  <a:pos x="30" y="438"/>
                </a:cxn>
                <a:cxn ang="0">
                  <a:pos x="0" y="468"/>
                </a:cxn>
                <a:cxn ang="0">
                  <a:pos x="0" y="480"/>
                </a:cxn>
                <a:cxn ang="0">
                  <a:pos x="42" y="504"/>
                </a:cxn>
                <a:cxn ang="0">
                  <a:pos x="48" y="516"/>
                </a:cxn>
                <a:cxn ang="0">
                  <a:pos x="36" y="546"/>
                </a:cxn>
                <a:cxn ang="0">
                  <a:pos x="60" y="588"/>
                </a:cxn>
                <a:cxn ang="0">
                  <a:pos x="54" y="612"/>
                </a:cxn>
                <a:cxn ang="0">
                  <a:pos x="66" y="618"/>
                </a:cxn>
                <a:cxn ang="0">
                  <a:pos x="60" y="654"/>
                </a:cxn>
                <a:cxn ang="0">
                  <a:pos x="54" y="678"/>
                </a:cxn>
                <a:cxn ang="0">
                  <a:pos x="66" y="702"/>
                </a:cxn>
                <a:cxn ang="0">
                  <a:pos x="96" y="720"/>
                </a:cxn>
                <a:cxn ang="0">
                  <a:pos x="150" y="720"/>
                </a:cxn>
                <a:cxn ang="0">
                  <a:pos x="210" y="708"/>
                </a:cxn>
                <a:cxn ang="0">
                  <a:pos x="246" y="702"/>
                </a:cxn>
                <a:cxn ang="0">
                  <a:pos x="336" y="696"/>
                </a:cxn>
                <a:cxn ang="0">
                  <a:pos x="444" y="660"/>
                </a:cxn>
              </a:cxnLst>
              <a:rect l="0" t="0" r="r" b="b"/>
              <a:pathLst>
                <a:path w="660" h="726">
                  <a:moveTo>
                    <a:pt x="480" y="636"/>
                  </a:moveTo>
                  <a:lnTo>
                    <a:pt x="480" y="636"/>
                  </a:lnTo>
                  <a:lnTo>
                    <a:pt x="486" y="624"/>
                  </a:lnTo>
                  <a:lnTo>
                    <a:pt x="486" y="606"/>
                  </a:lnTo>
                  <a:lnTo>
                    <a:pt x="486" y="606"/>
                  </a:lnTo>
                  <a:lnTo>
                    <a:pt x="504" y="582"/>
                  </a:lnTo>
                  <a:lnTo>
                    <a:pt x="522" y="558"/>
                  </a:lnTo>
                  <a:lnTo>
                    <a:pt x="570" y="510"/>
                  </a:lnTo>
                  <a:lnTo>
                    <a:pt x="594" y="480"/>
                  </a:lnTo>
                  <a:lnTo>
                    <a:pt x="612" y="444"/>
                  </a:lnTo>
                  <a:lnTo>
                    <a:pt x="636" y="402"/>
                  </a:lnTo>
                  <a:lnTo>
                    <a:pt x="654" y="348"/>
                  </a:lnTo>
                  <a:lnTo>
                    <a:pt x="654" y="348"/>
                  </a:lnTo>
                  <a:lnTo>
                    <a:pt x="660" y="300"/>
                  </a:lnTo>
                  <a:lnTo>
                    <a:pt x="660" y="246"/>
                  </a:lnTo>
                  <a:lnTo>
                    <a:pt x="648" y="198"/>
                  </a:lnTo>
                  <a:lnTo>
                    <a:pt x="630" y="150"/>
                  </a:lnTo>
                  <a:lnTo>
                    <a:pt x="600" y="102"/>
                  </a:lnTo>
                  <a:lnTo>
                    <a:pt x="570" y="60"/>
                  </a:lnTo>
                  <a:lnTo>
                    <a:pt x="522" y="30"/>
                  </a:lnTo>
                  <a:lnTo>
                    <a:pt x="474" y="12"/>
                  </a:lnTo>
                  <a:lnTo>
                    <a:pt x="474" y="12"/>
                  </a:lnTo>
                  <a:lnTo>
                    <a:pt x="444" y="0"/>
                  </a:lnTo>
                  <a:lnTo>
                    <a:pt x="402" y="0"/>
                  </a:lnTo>
                  <a:lnTo>
                    <a:pt x="360" y="0"/>
                  </a:lnTo>
                  <a:lnTo>
                    <a:pt x="318" y="0"/>
                  </a:lnTo>
                  <a:lnTo>
                    <a:pt x="276" y="12"/>
                  </a:lnTo>
                  <a:lnTo>
                    <a:pt x="234" y="24"/>
                  </a:lnTo>
                  <a:lnTo>
                    <a:pt x="192" y="48"/>
                  </a:lnTo>
                  <a:lnTo>
                    <a:pt x="150" y="78"/>
                  </a:lnTo>
                  <a:lnTo>
                    <a:pt x="150" y="78"/>
                  </a:lnTo>
                  <a:lnTo>
                    <a:pt x="138" y="90"/>
                  </a:lnTo>
                  <a:lnTo>
                    <a:pt x="126" y="108"/>
                  </a:lnTo>
                  <a:lnTo>
                    <a:pt x="114" y="126"/>
                  </a:lnTo>
                  <a:lnTo>
                    <a:pt x="96" y="156"/>
                  </a:lnTo>
                  <a:lnTo>
                    <a:pt x="84" y="192"/>
                  </a:lnTo>
                  <a:lnTo>
                    <a:pt x="78" y="240"/>
                  </a:lnTo>
                  <a:lnTo>
                    <a:pt x="84" y="294"/>
                  </a:lnTo>
                  <a:lnTo>
                    <a:pt x="84" y="294"/>
                  </a:lnTo>
                  <a:lnTo>
                    <a:pt x="84" y="306"/>
                  </a:lnTo>
                  <a:lnTo>
                    <a:pt x="78" y="348"/>
                  </a:lnTo>
                  <a:lnTo>
                    <a:pt x="72" y="378"/>
                  </a:lnTo>
                  <a:lnTo>
                    <a:pt x="54" y="408"/>
                  </a:lnTo>
                  <a:lnTo>
                    <a:pt x="30" y="43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80"/>
                  </a:lnTo>
                  <a:lnTo>
                    <a:pt x="12" y="492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8" y="516"/>
                  </a:lnTo>
                  <a:lnTo>
                    <a:pt x="48" y="528"/>
                  </a:lnTo>
                  <a:lnTo>
                    <a:pt x="36" y="546"/>
                  </a:lnTo>
                  <a:lnTo>
                    <a:pt x="60" y="570"/>
                  </a:lnTo>
                  <a:lnTo>
                    <a:pt x="60" y="588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66" y="618"/>
                  </a:lnTo>
                  <a:lnTo>
                    <a:pt x="66" y="630"/>
                  </a:lnTo>
                  <a:lnTo>
                    <a:pt x="60" y="654"/>
                  </a:lnTo>
                  <a:lnTo>
                    <a:pt x="60" y="654"/>
                  </a:lnTo>
                  <a:lnTo>
                    <a:pt x="54" y="678"/>
                  </a:lnTo>
                  <a:lnTo>
                    <a:pt x="54" y="690"/>
                  </a:lnTo>
                  <a:lnTo>
                    <a:pt x="66" y="702"/>
                  </a:lnTo>
                  <a:lnTo>
                    <a:pt x="78" y="714"/>
                  </a:lnTo>
                  <a:lnTo>
                    <a:pt x="96" y="720"/>
                  </a:lnTo>
                  <a:lnTo>
                    <a:pt x="120" y="726"/>
                  </a:lnTo>
                  <a:lnTo>
                    <a:pt x="150" y="720"/>
                  </a:lnTo>
                  <a:lnTo>
                    <a:pt x="150" y="720"/>
                  </a:lnTo>
                  <a:lnTo>
                    <a:pt x="210" y="708"/>
                  </a:lnTo>
                  <a:lnTo>
                    <a:pt x="246" y="702"/>
                  </a:lnTo>
                  <a:lnTo>
                    <a:pt x="246" y="702"/>
                  </a:lnTo>
                  <a:lnTo>
                    <a:pt x="270" y="702"/>
                  </a:lnTo>
                  <a:lnTo>
                    <a:pt x="336" y="696"/>
                  </a:lnTo>
                  <a:lnTo>
                    <a:pt x="408" y="672"/>
                  </a:lnTo>
                  <a:lnTo>
                    <a:pt x="444" y="660"/>
                  </a:lnTo>
                  <a:lnTo>
                    <a:pt x="480" y="636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7" name="Freeform 68">
              <a:extLst>
                <a:ext uri="{FF2B5EF4-FFF2-40B4-BE49-F238E27FC236}">
                  <a16:creationId xmlns:a16="http://schemas.microsoft.com/office/drawing/2014/main" id="{BE82428F-18AB-4EDB-8644-6A17312C5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3" y="2790"/>
              <a:ext cx="660" cy="726"/>
            </a:xfrm>
            <a:custGeom>
              <a:avLst/>
              <a:gdLst/>
              <a:ahLst/>
              <a:cxnLst>
                <a:cxn ang="0">
                  <a:pos x="480" y="636"/>
                </a:cxn>
                <a:cxn ang="0">
                  <a:pos x="486" y="606"/>
                </a:cxn>
                <a:cxn ang="0">
                  <a:pos x="504" y="582"/>
                </a:cxn>
                <a:cxn ang="0">
                  <a:pos x="570" y="510"/>
                </a:cxn>
                <a:cxn ang="0">
                  <a:pos x="612" y="444"/>
                </a:cxn>
                <a:cxn ang="0">
                  <a:pos x="654" y="348"/>
                </a:cxn>
                <a:cxn ang="0">
                  <a:pos x="660" y="300"/>
                </a:cxn>
                <a:cxn ang="0">
                  <a:pos x="648" y="198"/>
                </a:cxn>
                <a:cxn ang="0">
                  <a:pos x="600" y="102"/>
                </a:cxn>
                <a:cxn ang="0">
                  <a:pos x="522" y="30"/>
                </a:cxn>
                <a:cxn ang="0">
                  <a:pos x="474" y="12"/>
                </a:cxn>
                <a:cxn ang="0">
                  <a:pos x="402" y="0"/>
                </a:cxn>
                <a:cxn ang="0">
                  <a:pos x="318" y="0"/>
                </a:cxn>
                <a:cxn ang="0">
                  <a:pos x="234" y="24"/>
                </a:cxn>
                <a:cxn ang="0">
                  <a:pos x="150" y="78"/>
                </a:cxn>
                <a:cxn ang="0">
                  <a:pos x="138" y="90"/>
                </a:cxn>
                <a:cxn ang="0">
                  <a:pos x="114" y="126"/>
                </a:cxn>
                <a:cxn ang="0">
                  <a:pos x="84" y="192"/>
                </a:cxn>
                <a:cxn ang="0">
                  <a:pos x="84" y="294"/>
                </a:cxn>
                <a:cxn ang="0">
                  <a:pos x="84" y="306"/>
                </a:cxn>
                <a:cxn ang="0">
                  <a:pos x="72" y="378"/>
                </a:cxn>
                <a:cxn ang="0">
                  <a:pos x="30" y="438"/>
                </a:cxn>
                <a:cxn ang="0">
                  <a:pos x="0" y="468"/>
                </a:cxn>
                <a:cxn ang="0">
                  <a:pos x="0" y="480"/>
                </a:cxn>
                <a:cxn ang="0">
                  <a:pos x="42" y="504"/>
                </a:cxn>
                <a:cxn ang="0">
                  <a:pos x="48" y="516"/>
                </a:cxn>
                <a:cxn ang="0">
                  <a:pos x="36" y="546"/>
                </a:cxn>
                <a:cxn ang="0">
                  <a:pos x="60" y="588"/>
                </a:cxn>
                <a:cxn ang="0">
                  <a:pos x="54" y="612"/>
                </a:cxn>
                <a:cxn ang="0">
                  <a:pos x="66" y="618"/>
                </a:cxn>
                <a:cxn ang="0">
                  <a:pos x="60" y="654"/>
                </a:cxn>
                <a:cxn ang="0">
                  <a:pos x="54" y="678"/>
                </a:cxn>
                <a:cxn ang="0">
                  <a:pos x="66" y="702"/>
                </a:cxn>
                <a:cxn ang="0">
                  <a:pos x="96" y="720"/>
                </a:cxn>
                <a:cxn ang="0">
                  <a:pos x="150" y="720"/>
                </a:cxn>
                <a:cxn ang="0">
                  <a:pos x="210" y="708"/>
                </a:cxn>
                <a:cxn ang="0">
                  <a:pos x="246" y="702"/>
                </a:cxn>
                <a:cxn ang="0">
                  <a:pos x="336" y="696"/>
                </a:cxn>
                <a:cxn ang="0">
                  <a:pos x="444" y="660"/>
                </a:cxn>
              </a:cxnLst>
              <a:rect l="0" t="0" r="r" b="b"/>
              <a:pathLst>
                <a:path w="660" h="726">
                  <a:moveTo>
                    <a:pt x="480" y="636"/>
                  </a:moveTo>
                  <a:lnTo>
                    <a:pt x="480" y="636"/>
                  </a:lnTo>
                  <a:lnTo>
                    <a:pt x="486" y="624"/>
                  </a:lnTo>
                  <a:lnTo>
                    <a:pt x="486" y="606"/>
                  </a:lnTo>
                  <a:lnTo>
                    <a:pt x="486" y="606"/>
                  </a:lnTo>
                  <a:lnTo>
                    <a:pt x="504" y="582"/>
                  </a:lnTo>
                  <a:lnTo>
                    <a:pt x="522" y="558"/>
                  </a:lnTo>
                  <a:lnTo>
                    <a:pt x="570" y="510"/>
                  </a:lnTo>
                  <a:lnTo>
                    <a:pt x="594" y="480"/>
                  </a:lnTo>
                  <a:lnTo>
                    <a:pt x="612" y="444"/>
                  </a:lnTo>
                  <a:lnTo>
                    <a:pt x="636" y="402"/>
                  </a:lnTo>
                  <a:lnTo>
                    <a:pt x="654" y="348"/>
                  </a:lnTo>
                  <a:lnTo>
                    <a:pt x="654" y="348"/>
                  </a:lnTo>
                  <a:lnTo>
                    <a:pt x="660" y="300"/>
                  </a:lnTo>
                  <a:lnTo>
                    <a:pt x="660" y="246"/>
                  </a:lnTo>
                  <a:lnTo>
                    <a:pt x="648" y="198"/>
                  </a:lnTo>
                  <a:lnTo>
                    <a:pt x="630" y="150"/>
                  </a:lnTo>
                  <a:lnTo>
                    <a:pt x="600" y="102"/>
                  </a:lnTo>
                  <a:lnTo>
                    <a:pt x="570" y="60"/>
                  </a:lnTo>
                  <a:lnTo>
                    <a:pt x="522" y="30"/>
                  </a:lnTo>
                  <a:lnTo>
                    <a:pt x="474" y="12"/>
                  </a:lnTo>
                  <a:lnTo>
                    <a:pt x="474" y="12"/>
                  </a:lnTo>
                  <a:lnTo>
                    <a:pt x="444" y="0"/>
                  </a:lnTo>
                  <a:lnTo>
                    <a:pt x="402" y="0"/>
                  </a:lnTo>
                  <a:lnTo>
                    <a:pt x="360" y="0"/>
                  </a:lnTo>
                  <a:lnTo>
                    <a:pt x="318" y="0"/>
                  </a:lnTo>
                  <a:lnTo>
                    <a:pt x="276" y="12"/>
                  </a:lnTo>
                  <a:lnTo>
                    <a:pt x="234" y="24"/>
                  </a:lnTo>
                  <a:lnTo>
                    <a:pt x="192" y="48"/>
                  </a:lnTo>
                  <a:lnTo>
                    <a:pt x="150" y="78"/>
                  </a:lnTo>
                  <a:lnTo>
                    <a:pt x="150" y="78"/>
                  </a:lnTo>
                  <a:lnTo>
                    <a:pt x="138" y="90"/>
                  </a:lnTo>
                  <a:lnTo>
                    <a:pt x="126" y="108"/>
                  </a:lnTo>
                  <a:lnTo>
                    <a:pt x="114" y="126"/>
                  </a:lnTo>
                  <a:lnTo>
                    <a:pt x="96" y="156"/>
                  </a:lnTo>
                  <a:lnTo>
                    <a:pt x="84" y="192"/>
                  </a:lnTo>
                  <a:lnTo>
                    <a:pt x="78" y="240"/>
                  </a:lnTo>
                  <a:lnTo>
                    <a:pt x="84" y="294"/>
                  </a:lnTo>
                  <a:lnTo>
                    <a:pt x="84" y="294"/>
                  </a:lnTo>
                  <a:lnTo>
                    <a:pt x="84" y="306"/>
                  </a:lnTo>
                  <a:lnTo>
                    <a:pt x="78" y="348"/>
                  </a:lnTo>
                  <a:lnTo>
                    <a:pt x="72" y="378"/>
                  </a:lnTo>
                  <a:lnTo>
                    <a:pt x="54" y="408"/>
                  </a:lnTo>
                  <a:lnTo>
                    <a:pt x="30" y="43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80"/>
                  </a:lnTo>
                  <a:lnTo>
                    <a:pt x="12" y="492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8" y="516"/>
                  </a:lnTo>
                  <a:lnTo>
                    <a:pt x="48" y="528"/>
                  </a:lnTo>
                  <a:lnTo>
                    <a:pt x="36" y="546"/>
                  </a:lnTo>
                  <a:lnTo>
                    <a:pt x="60" y="570"/>
                  </a:lnTo>
                  <a:lnTo>
                    <a:pt x="60" y="588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66" y="618"/>
                  </a:lnTo>
                  <a:lnTo>
                    <a:pt x="66" y="630"/>
                  </a:lnTo>
                  <a:lnTo>
                    <a:pt x="60" y="654"/>
                  </a:lnTo>
                  <a:lnTo>
                    <a:pt x="60" y="654"/>
                  </a:lnTo>
                  <a:lnTo>
                    <a:pt x="54" y="678"/>
                  </a:lnTo>
                  <a:lnTo>
                    <a:pt x="54" y="690"/>
                  </a:lnTo>
                  <a:lnTo>
                    <a:pt x="66" y="702"/>
                  </a:lnTo>
                  <a:lnTo>
                    <a:pt x="78" y="714"/>
                  </a:lnTo>
                  <a:lnTo>
                    <a:pt x="96" y="720"/>
                  </a:lnTo>
                  <a:lnTo>
                    <a:pt x="120" y="726"/>
                  </a:lnTo>
                  <a:lnTo>
                    <a:pt x="150" y="720"/>
                  </a:lnTo>
                  <a:lnTo>
                    <a:pt x="150" y="720"/>
                  </a:lnTo>
                  <a:lnTo>
                    <a:pt x="210" y="708"/>
                  </a:lnTo>
                  <a:lnTo>
                    <a:pt x="246" y="702"/>
                  </a:lnTo>
                  <a:lnTo>
                    <a:pt x="246" y="702"/>
                  </a:lnTo>
                  <a:lnTo>
                    <a:pt x="270" y="702"/>
                  </a:lnTo>
                  <a:lnTo>
                    <a:pt x="336" y="696"/>
                  </a:lnTo>
                  <a:lnTo>
                    <a:pt x="408" y="672"/>
                  </a:lnTo>
                  <a:lnTo>
                    <a:pt x="444" y="660"/>
                  </a:lnTo>
                  <a:lnTo>
                    <a:pt x="480" y="6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8" name="Freeform 69">
              <a:extLst>
                <a:ext uri="{FF2B5EF4-FFF2-40B4-BE49-F238E27FC236}">
                  <a16:creationId xmlns:a16="http://schemas.microsoft.com/office/drawing/2014/main" id="{09F3AC17-7FD8-46E0-A663-FF01BC63F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9" y="3336"/>
              <a:ext cx="90" cy="66"/>
            </a:xfrm>
            <a:custGeom>
              <a:avLst/>
              <a:gdLst/>
              <a:ahLst/>
              <a:cxnLst>
                <a:cxn ang="0">
                  <a:pos x="90" y="24"/>
                </a:cxn>
                <a:cxn ang="0">
                  <a:pos x="90" y="24"/>
                </a:cxn>
                <a:cxn ang="0">
                  <a:pos x="78" y="24"/>
                </a:cxn>
                <a:cxn ang="0">
                  <a:pos x="66" y="24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8" y="42"/>
                </a:cxn>
                <a:cxn ang="0">
                  <a:pos x="12" y="54"/>
                </a:cxn>
                <a:cxn ang="0">
                  <a:pos x="12" y="54"/>
                </a:cxn>
                <a:cxn ang="0">
                  <a:pos x="12" y="60"/>
                </a:cxn>
                <a:cxn ang="0">
                  <a:pos x="18" y="66"/>
                </a:cxn>
                <a:cxn ang="0">
                  <a:pos x="18" y="66"/>
                </a:cxn>
                <a:cxn ang="0">
                  <a:pos x="30" y="66"/>
                </a:cxn>
                <a:cxn ang="0">
                  <a:pos x="42" y="60"/>
                </a:cxn>
                <a:cxn ang="0">
                  <a:pos x="66" y="48"/>
                </a:cxn>
                <a:cxn ang="0">
                  <a:pos x="90" y="24"/>
                </a:cxn>
              </a:cxnLst>
              <a:rect l="0" t="0" r="r" b="b"/>
              <a:pathLst>
                <a:path w="90" h="66">
                  <a:moveTo>
                    <a:pt x="90" y="24"/>
                  </a:moveTo>
                  <a:lnTo>
                    <a:pt x="90" y="24"/>
                  </a:lnTo>
                  <a:lnTo>
                    <a:pt x="78" y="24"/>
                  </a:lnTo>
                  <a:lnTo>
                    <a:pt x="66" y="2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42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30" y="66"/>
                  </a:lnTo>
                  <a:lnTo>
                    <a:pt x="42" y="60"/>
                  </a:lnTo>
                  <a:lnTo>
                    <a:pt x="66" y="48"/>
                  </a:lnTo>
                  <a:lnTo>
                    <a:pt x="90" y="24"/>
                  </a:lnTo>
                  <a:close/>
                </a:path>
              </a:pathLst>
            </a:custGeom>
            <a:solidFill>
              <a:srgbClr val="F0926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9" name="Freeform 70">
              <a:extLst>
                <a:ext uri="{FF2B5EF4-FFF2-40B4-BE49-F238E27FC236}">
                  <a16:creationId xmlns:a16="http://schemas.microsoft.com/office/drawing/2014/main" id="{D1769D47-B701-43B2-A006-01804230C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9" y="3336"/>
              <a:ext cx="90" cy="66"/>
            </a:xfrm>
            <a:custGeom>
              <a:avLst/>
              <a:gdLst/>
              <a:ahLst/>
              <a:cxnLst>
                <a:cxn ang="0">
                  <a:pos x="90" y="24"/>
                </a:cxn>
                <a:cxn ang="0">
                  <a:pos x="90" y="24"/>
                </a:cxn>
                <a:cxn ang="0">
                  <a:pos x="78" y="24"/>
                </a:cxn>
                <a:cxn ang="0">
                  <a:pos x="66" y="24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8" y="42"/>
                </a:cxn>
                <a:cxn ang="0">
                  <a:pos x="12" y="54"/>
                </a:cxn>
                <a:cxn ang="0">
                  <a:pos x="12" y="54"/>
                </a:cxn>
                <a:cxn ang="0">
                  <a:pos x="12" y="60"/>
                </a:cxn>
                <a:cxn ang="0">
                  <a:pos x="18" y="66"/>
                </a:cxn>
                <a:cxn ang="0">
                  <a:pos x="18" y="66"/>
                </a:cxn>
                <a:cxn ang="0">
                  <a:pos x="30" y="66"/>
                </a:cxn>
                <a:cxn ang="0">
                  <a:pos x="42" y="60"/>
                </a:cxn>
                <a:cxn ang="0">
                  <a:pos x="66" y="48"/>
                </a:cxn>
                <a:cxn ang="0">
                  <a:pos x="90" y="24"/>
                </a:cxn>
              </a:cxnLst>
              <a:rect l="0" t="0" r="r" b="b"/>
              <a:pathLst>
                <a:path w="90" h="66">
                  <a:moveTo>
                    <a:pt x="90" y="24"/>
                  </a:moveTo>
                  <a:lnTo>
                    <a:pt x="90" y="24"/>
                  </a:lnTo>
                  <a:lnTo>
                    <a:pt x="78" y="24"/>
                  </a:lnTo>
                  <a:lnTo>
                    <a:pt x="66" y="2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42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30" y="66"/>
                  </a:lnTo>
                  <a:lnTo>
                    <a:pt x="42" y="60"/>
                  </a:lnTo>
                  <a:lnTo>
                    <a:pt x="66" y="48"/>
                  </a:lnTo>
                  <a:lnTo>
                    <a:pt x="90" y="2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0" name="Freeform 71">
              <a:extLst>
                <a:ext uri="{FF2B5EF4-FFF2-40B4-BE49-F238E27FC236}">
                  <a16:creationId xmlns:a16="http://schemas.microsoft.com/office/drawing/2014/main" id="{A203550C-4661-4639-B84B-18476C14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" y="3432"/>
              <a:ext cx="396" cy="432"/>
            </a:xfrm>
            <a:custGeom>
              <a:avLst/>
              <a:gdLst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1818 w 10000"/>
                <a:gd name="connsiteY10" fmla="*/ 4653 h 10000"/>
                <a:gd name="connsiteX11" fmla="*/ 1667 w 10000"/>
                <a:gd name="connsiteY11" fmla="*/ 5347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1667 w 10000"/>
                <a:gd name="connsiteY11" fmla="*/ 5347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337 w 10337"/>
                <a:gd name="connsiteY0" fmla="*/ 1089 h 10000"/>
                <a:gd name="connsiteX1" fmla="*/ 337 w 10337"/>
                <a:gd name="connsiteY1" fmla="*/ 1089 h 10000"/>
                <a:gd name="connsiteX2" fmla="*/ 489 w 10337"/>
                <a:gd name="connsiteY2" fmla="*/ 1089 h 10000"/>
                <a:gd name="connsiteX3" fmla="*/ 943 w 10337"/>
                <a:gd name="connsiteY3" fmla="*/ 1287 h 10000"/>
                <a:gd name="connsiteX4" fmla="*/ 1398 w 10337"/>
                <a:gd name="connsiteY4" fmla="*/ 1782 h 10000"/>
                <a:gd name="connsiteX5" fmla="*/ 1701 w 10337"/>
                <a:gd name="connsiteY5" fmla="*/ 2079 h 10000"/>
                <a:gd name="connsiteX6" fmla="*/ 1852 w 10337"/>
                <a:gd name="connsiteY6" fmla="*/ 2574 h 10000"/>
                <a:gd name="connsiteX7" fmla="*/ 1852 w 10337"/>
                <a:gd name="connsiteY7" fmla="*/ 2574 h 10000"/>
                <a:gd name="connsiteX8" fmla="*/ 2155 w 10337"/>
                <a:gd name="connsiteY8" fmla="*/ 3564 h 10000"/>
                <a:gd name="connsiteX9" fmla="*/ 3425 w 10337"/>
                <a:gd name="connsiteY9" fmla="*/ 4075 h 10000"/>
                <a:gd name="connsiteX10" fmla="*/ 3425 w 10337"/>
                <a:gd name="connsiteY10" fmla="*/ 5291 h 10000"/>
                <a:gd name="connsiteX11" fmla="*/ 3425 w 10337"/>
                <a:gd name="connsiteY11" fmla="*/ 5291 h 10000"/>
                <a:gd name="connsiteX12" fmla="*/ 3425 w 10337"/>
                <a:gd name="connsiteY12" fmla="*/ 6508 h 10000"/>
                <a:gd name="connsiteX13" fmla="*/ 489 w 10337"/>
                <a:gd name="connsiteY13" fmla="*/ 7921 h 10000"/>
                <a:gd name="connsiteX14" fmla="*/ 489 w 10337"/>
                <a:gd name="connsiteY14" fmla="*/ 7921 h 10000"/>
                <a:gd name="connsiteX15" fmla="*/ 489 w 10337"/>
                <a:gd name="connsiteY15" fmla="*/ 8218 h 10000"/>
                <a:gd name="connsiteX16" fmla="*/ 3425 w 10337"/>
                <a:gd name="connsiteY16" fmla="*/ 8940 h 10000"/>
                <a:gd name="connsiteX17" fmla="*/ 792 w 10337"/>
                <a:gd name="connsiteY17" fmla="*/ 8713 h 10000"/>
                <a:gd name="connsiteX18" fmla="*/ 1095 w 10337"/>
                <a:gd name="connsiteY18" fmla="*/ 8812 h 10000"/>
                <a:gd name="connsiteX19" fmla="*/ 1398 w 10337"/>
                <a:gd name="connsiteY19" fmla="*/ 9010 h 10000"/>
                <a:gd name="connsiteX20" fmla="*/ 1701 w 10337"/>
                <a:gd name="connsiteY20" fmla="*/ 9208 h 10000"/>
                <a:gd name="connsiteX21" fmla="*/ 1701 w 10337"/>
                <a:gd name="connsiteY21" fmla="*/ 9505 h 10000"/>
                <a:gd name="connsiteX22" fmla="*/ 1549 w 10337"/>
                <a:gd name="connsiteY22" fmla="*/ 9802 h 10000"/>
                <a:gd name="connsiteX23" fmla="*/ 1549 w 10337"/>
                <a:gd name="connsiteY23" fmla="*/ 9802 h 10000"/>
                <a:gd name="connsiteX24" fmla="*/ 1549 w 10337"/>
                <a:gd name="connsiteY24" fmla="*/ 10000 h 10000"/>
                <a:gd name="connsiteX25" fmla="*/ 1701 w 10337"/>
                <a:gd name="connsiteY25" fmla="*/ 10000 h 10000"/>
                <a:gd name="connsiteX26" fmla="*/ 2458 w 10337"/>
                <a:gd name="connsiteY26" fmla="*/ 9802 h 10000"/>
                <a:gd name="connsiteX27" fmla="*/ 5034 w 10337"/>
                <a:gd name="connsiteY27" fmla="*/ 8515 h 10000"/>
                <a:gd name="connsiteX28" fmla="*/ 8216 w 10337"/>
                <a:gd name="connsiteY28" fmla="*/ 7129 h 10000"/>
                <a:gd name="connsiteX29" fmla="*/ 9428 w 10337"/>
                <a:gd name="connsiteY29" fmla="*/ 6634 h 10000"/>
                <a:gd name="connsiteX30" fmla="*/ 10034 w 10337"/>
                <a:gd name="connsiteY30" fmla="*/ 6436 h 10000"/>
                <a:gd name="connsiteX31" fmla="*/ 10337 w 10337"/>
                <a:gd name="connsiteY31" fmla="*/ 6436 h 10000"/>
                <a:gd name="connsiteX32" fmla="*/ 10337 w 10337"/>
                <a:gd name="connsiteY32" fmla="*/ 6436 h 10000"/>
                <a:gd name="connsiteX33" fmla="*/ 9882 w 10337"/>
                <a:gd name="connsiteY33" fmla="*/ 6139 h 10000"/>
                <a:gd name="connsiteX34" fmla="*/ 9428 w 10337"/>
                <a:gd name="connsiteY34" fmla="*/ 5743 h 10000"/>
                <a:gd name="connsiteX35" fmla="*/ 8822 w 10337"/>
                <a:gd name="connsiteY35" fmla="*/ 4950 h 10000"/>
                <a:gd name="connsiteX36" fmla="*/ 8822 w 10337"/>
                <a:gd name="connsiteY36" fmla="*/ 4950 h 10000"/>
                <a:gd name="connsiteX37" fmla="*/ 7610 w 10337"/>
                <a:gd name="connsiteY37" fmla="*/ 2772 h 10000"/>
                <a:gd name="connsiteX38" fmla="*/ 7155 w 10337"/>
                <a:gd name="connsiteY38" fmla="*/ 1683 h 10000"/>
                <a:gd name="connsiteX39" fmla="*/ 6701 w 10337"/>
                <a:gd name="connsiteY39" fmla="*/ 594 h 10000"/>
                <a:gd name="connsiteX40" fmla="*/ 6701 w 10337"/>
                <a:gd name="connsiteY40" fmla="*/ 594 h 10000"/>
                <a:gd name="connsiteX41" fmla="*/ 6701 w 10337"/>
                <a:gd name="connsiteY41" fmla="*/ 396 h 10000"/>
                <a:gd name="connsiteX42" fmla="*/ 6398 w 10337"/>
                <a:gd name="connsiteY42" fmla="*/ 198 h 10000"/>
                <a:gd name="connsiteX43" fmla="*/ 6246 w 10337"/>
                <a:gd name="connsiteY43" fmla="*/ 99 h 10000"/>
                <a:gd name="connsiteX44" fmla="*/ 5792 w 10337"/>
                <a:gd name="connsiteY44" fmla="*/ 0 h 10000"/>
                <a:gd name="connsiteX45" fmla="*/ 5034 w 10337"/>
                <a:gd name="connsiteY45" fmla="*/ 0 h 10000"/>
                <a:gd name="connsiteX46" fmla="*/ 3973 w 10337"/>
                <a:gd name="connsiteY46" fmla="*/ 99 h 10000"/>
                <a:gd name="connsiteX47" fmla="*/ 2913 w 10337"/>
                <a:gd name="connsiteY47" fmla="*/ 297 h 10000"/>
                <a:gd name="connsiteX48" fmla="*/ 1852 w 10337"/>
                <a:gd name="connsiteY48" fmla="*/ 495 h 10000"/>
                <a:gd name="connsiteX49" fmla="*/ 337 w 10337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3088 w 10000"/>
                <a:gd name="connsiteY15" fmla="*/ 8940 h 10000"/>
                <a:gd name="connsiteX16" fmla="*/ 455 w 10000"/>
                <a:gd name="connsiteY16" fmla="*/ 8713 h 10000"/>
                <a:gd name="connsiteX17" fmla="*/ 758 w 10000"/>
                <a:gd name="connsiteY17" fmla="*/ 8812 h 10000"/>
                <a:gd name="connsiteX18" fmla="*/ 1061 w 10000"/>
                <a:gd name="connsiteY18" fmla="*/ 9010 h 10000"/>
                <a:gd name="connsiteX19" fmla="*/ 1364 w 10000"/>
                <a:gd name="connsiteY19" fmla="*/ 9208 h 10000"/>
                <a:gd name="connsiteX20" fmla="*/ 1364 w 10000"/>
                <a:gd name="connsiteY20" fmla="*/ 9505 h 10000"/>
                <a:gd name="connsiteX21" fmla="*/ 1212 w 10000"/>
                <a:gd name="connsiteY21" fmla="*/ 9802 h 10000"/>
                <a:gd name="connsiteX22" fmla="*/ 1212 w 10000"/>
                <a:gd name="connsiteY22" fmla="*/ 9802 h 10000"/>
                <a:gd name="connsiteX23" fmla="*/ 1212 w 10000"/>
                <a:gd name="connsiteY23" fmla="*/ 10000 h 10000"/>
                <a:gd name="connsiteX24" fmla="*/ 1364 w 10000"/>
                <a:gd name="connsiteY24" fmla="*/ 10000 h 10000"/>
                <a:gd name="connsiteX25" fmla="*/ 2121 w 10000"/>
                <a:gd name="connsiteY25" fmla="*/ 9802 h 10000"/>
                <a:gd name="connsiteX26" fmla="*/ 4697 w 10000"/>
                <a:gd name="connsiteY26" fmla="*/ 8515 h 10000"/>
                <a:gd name="connsiteX27" fmla="*/ 7879 w 10000"/>
                <a:gd name="connsiteY27" fmla="*/ 7129 h 10000"/>
                <a:gd name="connsiteX28" fmla="*/ 9091 w 10000"/>
                <a:gd name="connsiteY28" fmla="*/ 6634 h 10000"/>
                <a:gd name="connsiteX29" fmla="*/ 9697 w 10000"/>
                <a:gd name="connsiteY29" fmla="*/ 6436 h 10000"/>
                <a:gd name="connsiteX30" fmla="*/ 10000 w 10000"/>
                <a:gd name="connsiteY30" fmla="*/ 6436 h 10000"/>
                <a:gd name="connsiteX31" fmla="*/ 10000 w 10000"/>
                <a:gd name="connsiteY31" fmla="*/ 6436 h 10000"/>
                <a:gd name="connsiteX32" fmla="*/ 9545 w 10000"/>
                <a:gd name="connsiteY32" fmla="*/ 6139 h 10000"/>
                <a:gd name="connsiteX33" fmla="*/ 9091 w 10000"/>
                <a:gd name="connsiteY33" fmla="*/ 5743 h 10000"/>
                <a:gd name="connsiteX34" fmla="*/ 8485 w 10000"/>
                <a:gd name="connsiteY34" fmla="*/ 4950 h 10000"/>
                <a:gd name="connsiteX35" fmla="*/ 8485 w 10000"/>
                <a:gd name="connsiteY35" fmla="*/ 4950 h 10000"/>
                <a:gd name="connsiteX36" fmla="*/ 7273 w 10000"/>
                <a:gd name="connsiteY36" fmla="*/ 2772 h 10000"/>
                <a:gd name="connsiteX37" fmla="*/ 6818 w 10000"/>
                <a:gd name="connsiteY37" fmla="*/ 1683 h 10000"/>
                <a:gd name="connsiteX38" fmla="*/ 6364 w 10000"/>
                <a:gd name="connsiteY38" fmla="*/ 594 h 10000"/>
                <a:gd name="connsiteX39" fmla="*/ 6364 w 10000"/>
                <a:gd name="connsiteY39" fmla="*/ 594 h 10000"/>
                <a:gd name="connsiteX40" fmla="*/ 6364 w 10000"/>
                <a:gd name="connsiteY40" fmla="*/ 396 h 10000"/>
                <a:gd name="connsiteX41" fmla="*/ 6061 w 10000"/>
                <a:gd name="connsiteY41" fmla="*/ 198 h 10000"/>
                <a:gd name="connsiteX42" fmla="*/ 5909 w 10000"/>
                <a:gd name="connsiteY42" fmla="*/ 99 h 10000"/>
                <a:gd name="connsiteX43" fmla="*/ 5455 w 10000"/>
                <a:gd name="connsiteY43" fmla="*/ 0 h 10000"/>
                <a:gd name="connsiteX44" fmla="*/ 4697 w 10000"/>
                <a:gd name="connsiteY44" fmla="*/ 0 h 10000"/>
                <a:gd name="connsiteX45" fmla="*/ 3636 w 10000"/>
                <a:gd name="connsiteY45" fmla="*/ 99 h 10000"/>
                <a:gd name="connsiteX46" fmla="*/ 2576 w 10000"/>
                <a:gd name="connsiteY46" fmla="*/ 297 h 10000"/>
                <a:gd name="connsiteX47" fmla="*/ 1515 w 10000"/>
                <a:gd name="connsiteY47" fmla="*/ 495 h 10000"/>
                <a:gd name="connsiteX48" fmla="*/ 0 w 10000"/>
                <a:gd name="connsiteY48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3088 w 10000"/>
                <a:gd name="connsiteY14" fmla="*/ 8940 h 10000"/>
                <a:gd name="connsiteX15" fmla="*/ 455 w 10000"/>
                <a:gd name="connsiteY15" fmla="*/ 8713 h 10000"/>
                <a:gd name="connsiteX16" fmla="*/ 758 w 10000"/>
                <a:gd name="connsiteY16" fmla="*/ 8812 h 10000"/>
                <a:gd name="connsiteX17" fmla="*/ 1061 w 10000"/>
                <a:gd name="connsiteY17" fmla="*/ 9010 h 10000"/>
                <a:gd name="connsiteX18" fmla="*/ 1364 w 10000"/>
                <a:gd name="connsiteY18" fmla="*/ 9208 h 10000"/>
                <a:gd name="connsiteX19" fmla="*/ 1364 w 10000"/>
                <a:gd name="connsiteY19" fmla="*/ 9505 h 10000"/>
                <a:gd name="connsiteX20" fmla="*/ 1212 w 10000"/>
                <a:gd name="connsiteY20" fmla="*/ 9802 h 10000"/>
                <a:gd name="connsiteX21" fmla="*/ 1212 w 10000"/>
                <a:gd name="connsiteY21" fmla="*/ 9802 h 10000"/>
                <a:gd name="connsiteX22" fmla="*/ 1212 w 10000"/>
                <a:gd name="connsiteY22" fmla="*/ 10000 h 10000"/>
                <a:gd name="connsiteX23" fmla="*/ 1364 w 10000"/>
                <a:gd name="connsiteY23" fmla="*/ 10000 h 10000"/>
                <a:gd name="connsiteX24" fmla="*/ 2121 w 10000"/>
                <a:gd name="connsiteY24" fmla="*/ 9802 h 10000"/>
                <a:gd name="connsiteX25" fmla="*/ 4697 w 10000"/>
                <a:gd name="connsiteY25" fmla="*/ 8515 h 10000"/>
                <a:gd name="connsiteX26" fmla="*/ 7879 w 10000"/>
                <a:gd name="connsiteY26" fmla="*/ 7129 h 10000"/>
                <a:gd name="connsiteX27" fmla="*/ 9091 w 10000"/>
                <a:gd name="connsiteY27" fmla="*/ 6634 h 10000"/>
                <a:gd name="connsiteX28" fmla="*/ 9697 w 10000"/>
                <a:gd name="connsiteY28" fmla="*/ 6436 h 10000"/>
                <a:gd name="connsiteX29" fmla="*/ 10000 w 10000"/>
                <a:gd name="connsiteY29" fmla="*/ 6436 h 10000"/>
                <a:gd name="connsiteX30" fmla="*/ 10000 w 10000"/>
                <a:gd name="connsiteY30" fmla="*/ 6436 h 10000"/>
                <a:gd name="connsiteX31" fmla="*/ 9545 w 10000"/>
                <a:gd name="connsiteY31" fmla="*/ 6139 h 10000"/>
                <a:gd name="connsiteX32" fmla="*/ 9091 w 10000"/>
                <a:gd name="connsiteY32" fmla="*/ 5743 h 10000"/>
                <a:gd name="connsiteX33" fmla="*/ 8485 w 10000"/>
                <a:gd name="connsiteY33" fmla="*/ 4950 h 10000"/>
                <a:gd name="connsiteX34" fmla="*/ 8485 w 10000"/>
                <a:gd name="connsiteY34" fmla="*/ 4950 h 10000"/>
                <a:gd name="connsiteX35" fmla="*/ 7273 w 10000"/>
                <a:gd name="connsiteY35" fmla="*/ 2772 h 10000"/>
                <a:gd name="connsiteX36" fmla="*/ 6818 w 10000"/>
                <a:gd name="connsiteY36" fmla="*/ 1683 h 10000"/>
                <a:gd name="connsiteX37" fmla="*/ 6364 w 10000"/>
                <a:gd name="connsiteY37" fmla="*/ 594 h 10000"/>
                <a:gd name="connsiteX38" fmla="*/ 6364 w 10000"/>
                <a:gd name="connsiteY38" fmla="*/ 594 h 10000"/>
                <a:gd name="connsiteX39" fmla="*/ 6364 w 10000"/>
                <a:gd name="connsiteY39" fmla="*/ 396 h 10000"/>
                <a:gd name="connsiteX40" fmla="*/ 6061 w 10000"/>
                <a:gd name="connsiteY40" fmla="*/ 198 h 10000"/>
                <a:gd name="connsiteX41" fmla="*/ 5909 w 10000"/>
                <a:gd name="connsiteY41" fmla="*/ 99 h 10000"/>
                <a:gd name="connsiteX42" fmla="*/ 5455 w 10000"/>
                <a:gd name="connsiteY42" fmla="*/ 0 h 10000"/>
                <a:gd name="connsiteX43" fmla="*/ 4697 w 10000"/>
                <a:gd name="connsiteY43" fmla="*/ 0 h 10000"/>
                <a:gd name="connsiteX44" fmla="*/ 3636 w 10000"/>
                <a:gd name="connsiteY44" fmla="*/ 99 h 10000"/>
                <a:gd name="connsiteX45" fmla="*/ 2576 w 10000"/>
                <a:gd name="connsiteY45" fmla="*/ 297 h 10000"/>
                <a:gd name="connsiteX46" fmla="*/ 1515 w 10000"/>
                <a:gd name="connsiteY46" fmla="*/ 495 h 10000"/>
                <a:gd name="connsiteX47" fmla="*/ 0 w 10000"/>
                <a:gd name="connsiteY47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758 w 10000"/>
                <a:gd name="connsiteY15" fmla="*/ 8812 h 10000"/>
                <a:gd name="connsiteX16" fmla="*/ 1061 w 10000"/>
                <a:gd name="connsiteY16" fmla="*/ 9010 h 10000"/>
                <a:gd name="connsiteX17" fmla="*/ 1364 w 10000"/>
                <a:gd name="connsiteY17" fmla="*/ 9208 h 10000"/>
                <a:gd name="connsiteX18" fmla="*/ 1364 w 10000"/>
                <a:gd name="connsiteY18" fmla="*/ 9505 h 10000"/>
                <a:gd name="connsiteX19" fmla="*/ 1212 w 10000"/>
                <a:gd name="connsiteY19" fmla="*/ 9802 h 10000"/>
                <a:gd name="connsiteX20" fmla="*/ 1212 w 10000"/>
                <a:gd name="connsiteY20" fmla="*/ 9802 h 10000"/>
                <a:gd name="connsiteX21" fmla="*/ 1212 w 10000"/>
                <a:gd name="connsiteY21" fmla="*/ 10000 h 10000"/>
                <a:gd name="connsiteX22" fmla="*/ 1364 w 10000"/>
                <a:gd name="connsiteY22" fmla="*/ 10000 h 10000"/>
                <a:gd name="connsiteX23" fmla="*/ 2121 w 10000"/>
                <a:gd name="connsiteY23" fmla="*/ 9802 h 10000"/>
                <a:gd name="connsiteX24" fmla="*/ 4697 w 10000"/>
                <a:gd name="connsiteY24" fmla="*/ 8515 h 10000"/>
                <a:gd name="connsiteX25" fmla="*/ 7879 w 10000"/>
                <a:gd name="connsiteY25" fmla="*/ 7129 h 10000"/>
                <a:gd name="connsiteX26" fmla="*/ 9091 w 10000"/>
                <a:gd name="connsiteY26" fmla="*/ 6634 h 10000"/>
                <a:gd name="connsiteX27" fmla="*/ 9697 w 10000"/>
                <a:gd name="connsiteY27" fmla="*/ 6436 h 10000"/>
                <a:gd name="connsiteX28" fmla="*/ 10000 w 10000"/>
                <a:gd name="connsiteY28" fmla="*/ 6436 h 10000"/>
                <a:gd name="connsiteX29" fmla="*/ 10000 w 10000"/>
                <a:gd name="connsiteY29" fmla="*/ 6436 h 10000"/>
                <a:gd name="connsiteX30" fmla="*/ 9545 w 10000"/>
                <a:gd name="connsiteY30" fmla="*/ 6139 h 10000"/>
                <a:gd name="connsiteX31" fmla="*/ 9091 w 10000"/>
                <a:gd name="connsiteY31" fmla="*/ 5743 h 10000"/>
                <a:gd name="connsiteX32" fmla="*/ 8485 w 10000"/>
                <a:gd name="connsiteY32" fmla="*/ 4950 h 10000"/>
                <a:gd name="connsiteX33" fmla="*/ 8485 w 10000"/>
                <a:gd name="connsiteY33" fmla="*/ 4950 h 10000"/>
                <a:gd name="connsiteX34" fmla="*/ 7273 w 10000"/>
                <a:gd name="connsiteY34" fmla="*/ 2772 h 10000"/>
                <a:gd name="connsiteX35" fmla="*/ 6818 w 10000"/>
                <a:gd name="connsiteY35" fmla="*/ 1683 h 10000"/>
                <a:gd name="connsiteX36" fmla="*/ 6364 w 10000"/>
                <a:gd name="connsiteY36" fmla="*/ 594 h 10000"/>
                <a:gd name="connsiteX37" fmla="*/ 6364 w 10000"/>
                <a:gd name="connsiteY37" fmla="*/ 594 h 10000"/>
                <a:gd name="connsiteX38" fmla="*/ 6364 w 10000"/>
                <a:gd name="connsiteY38" fmla="*/ 396 h 10000"/>
                <a:gd name="connsiteX39" fmla="*/ 6061 w 10000"/>
                <a:gd name="connsiteY39" fmla="*/ 198 h 10000"/>
                <a:gd name="connsiteX40" fmla="*/ 5909 w 10000"/>
                <a:gd name="connsiteY40" fmla="*/ 99 h 10000"/>
                <a:gd name="connsiteX41" fmla="*/ 5455 w 10000"/>
                <a:gd name="connsiteY41" fmla="*/ 0 h 10000"/>
                <a:gd name="connsiteX42" fmla="*/ 4697 w 10000"/>
                <a:gd name="connsiteY42" fmla="*/ 0 h 10000"/>
                <a:gd name="connsiteX43" fmla="*/ 3636 w 10000"/>
                <a:gd name="connsiteY43" fmla="*/ 99 h 10000"/>
                <a:gd name="connsiteX44" fmla="*/ 2576 w 10000"/>
                <a:gd name="connsiteY44" fmla="*/ 297 h 10000"/>
                <a:gd name="connsiteX45" fmla="*/ 1515 w 10000"/>
                <a:gd name="connsiteY45" fmla="*/ 495 h 10000"/>
                <a:gd name="connsiteX46" fmla="*/ 0 w 10000"/>
                <a:gd name="connsiteY46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758 w 10000"/>
                <a:gd name="connsiteY15" fmla="*/ 8812 h 10000"/>
                <a:gd name="connsiteX16" fmla="*/ 1364 w 10000"/>
                <a:gd name="connsiteY16" fmla="*/ 9208 h 10000"/>
                <a:gd name="connsiteX17" fmla="*/ 1364 w 10000"/>
                <a:gd name="connsiteY17" fmla="*/ 9505 h 10000"/>
                <a:gd name="connsiteX18" fmla="*/ 1212 w 10000"/>
                <a:gd name="connsiteY18" fmla="*/ 9802 h 10000"/>
                <a:gd name="connsiteX19" fmla="*/ 1212 w 10000"/>
                <a:gd name="connsiteY19" fmla="*/ 9802 h 10000"/>
                <a:gd name="connsiteX20" fmla="*/ 1212 w 10000"/>
                <a:gd name="connsiteY20" fmla="*/ 10000 h 10000"/>
                <a:gd name="connsiteX21" fmla="*/ 1364 w 10000"/>
                <a:gd name="connsiteY21" fmla="*/ 10000 h 10000"/>
                <a:gd name="connsiteX22" fmla="*/ 2121 w 10000"/>
                <a:gd name="connsiteY22" fmla="*/ 9802 h 10000"/>
                <a:gd name="connsiteX23" fmla="*/ 4697 w 10000"/>
                <a:gd name="connsiteY23" fmla="*/ 8515 h 10000"/>
                <a:gd name="connsiteX24" fmla="*/ 7879 w 10000"/>
                <a:gd name="connsiteY24" fmla="*/ 7129 h 10000"/>
                <a:gd name="connsiteX25" fmla="*/ 9091 w 10000"/>
                <a:gd name="connsiteY25" fmla="*/ 6634 h 10000"/>
                <a:gd name="connsiteX26" fmla="*/ 9697 w 10000"/>
                <a:gd name="connsiteY26" fmla="*/ 6436 h 10000"/>
                <a:gd name="connsiteX27" fmla="*/ 10000 w 10000"/>
                <a:gd name="connsiteY27" fmla="*/ 6436 h 10000"/>
                <a:gd name="connsiteX28" fmla="*/ 10000 w 10000"/>
                <a:gd name="connsiteY28" fmla="*/ 6436 h 10000"/>
                <a:gd name="connsiteX29" fmla="*/ 9545 w 10000"/>
                <a:gd name="connsiteY29" fmla="*/ 6139 h 10000"/>
                <a:gd name="connsiteX30" fmla="*/ 9091 w 10000"/>
                <a:gd name="connsiteY30" fmla="*/ 5743 h 10000"/>
                <a:gd name="connsiteX31" fmla="*/ 8485 w 10000"/>
                <a:gd name="connsiteY31" fmla="*/ 4950 h 10000"/>
                <a:gd name="connsiteX32" fmla="*/ 8485 w 10000"/>
                <a:gd name="connsiteY32" fmla="*/ 4950 h 10000"/>
                <a:gd name="connsiteX33" fmla="*/ 7273 w 10000"/>
                <a:gd name="connsiteY33" fmla="*/ 2772 h 10000"/>
                <a:gd name="connsiteX34" fmla="*/ 6818 w 10000"/>
                <a:gd name="connsiteY34" fmla="*/ 1683 h 10000"/>
                <a:gd name="connsiteX35" fmla="*/ 6364 w 10000"/>
                <a:gd name="connsiteY35" fmla="*/ 594 h 10000"/>
                <a:gd name="connsiteX36" fmla="*/ 6364 w 10000"/>
                <a:gd name="connsiteY36" fmla="*/ 594 h 10000"/>
                <a:gd name="connsiteX37" fmla="*/ 6364 w 10000"/>
                <a:gd name="connsiteY37" fmla="*/ 396 h 10000"/>
                <a:gd name="connsiteX38" fmla="*/ 6061 w 10000"/>
                <a:gd name="connsiteY38" fmla="*/ 198 h 10000"/>
                <a:gd name="connsiteX39" fmla="*/ 5909 w 10000"/>
                <a:gd name="connsiteY39" fmla="*/ 99 h 10000"/>
                <a:gd name="connsiteX40" fmla="*/ 5455 w 10000"/>
                <a:gd name="connsiteY40" fmla="*/ 0 h 10000"/>
                <a:gd name="connsiteX41" fmla="*/ 4697 w 10000"/>
                <a:gd name="connsiteY41" fmla="*/ 0 h 10000"/>
                <a:gd name="connsiteX42" fmla="*/ 3636 w 10000"/>
                <a:gd name="connsiteY42" fmla="*/ 99 h 10000"/>
                <a:gd name="connsiteX43" fmla="*/ 2576 w 10000"/>
                <a:gd name="connsiteY43" fmla="*/ 297 h 10000"/>
                <a:gd name="connsiteX44" fmla="*/ 1515 w 10000"/>
                <a:gd name="connsiteY44" fmla="*/ 495 h 10000"/>
                <a:gd name="connsiteX45" fmla="*/ 0 w 10000"/>
                <a:gd name="connsiteY45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1364 w 10000"/>
                <a:gd name="connsiteY15" fmla="*/ 9208 h 10000"/>
                <a:gd name="connsiteX16" fmla="*/ 1364 w 10000"/>
                <a:gd name="connsiteY16" fmla="*/ 9505 h 10000"/>
                <a:gd name="connsiteX17" fmla="*/ 1212 w 10000"/>
                <a:gd name="connsiteY17" fmla="*/ 9802 h 10000"/>
                <a:gd name="connsiteX18" fmla="*/ 1212 w 10000"/>
                <a:gd name="connsiteY18" fmla="*/ 9802 h 10000"/>
                <a:gd name="connsiteX19" fmla="*/ 1212 w 10000"/>
                <a:gd name="connsiteY19" fmla="*/ 10000 h 10000"/>
                <a:gd name="connsiteX20" fmla="*/ 1364 w 10000"/>
                <a:gd name="connsiteY20" fmla="*/ 10000 h 10000"/>
                <a:gd name="connsiteX21" fmla="*/ 2121 w 10000"/>
                <a:gd name="connsiteY21" fmla="*/ 9802 h 10000"/>
                <a:gd name="connsiteX22" fmla="*/ 4697 w 10000"/>
                <a:gd name="connsiteY22" fmla="*/ 8515 h 10000"/>
                <a:gd name="connsiteX23" fmla="*/ 7879 w 10000"/>
                <a:gd name="connsiteY23" fmla="*/ 7129 h 10000"/>
                <a:gd name="connsiteX24" fmla="*/ 9091 w 10000"/>
                <a:gd name="connsiteY24" fmla="*/ 6634 h 10000"/>
                <a:gd name="connsiteX25" fmla="*/ 9697 w 10000"/>
                <a:gd name="connsiteY25" fmla="*/ 6436 h 10000"/>
                <a:gd name="connsiteX26" fmla="*/ 10000 w 10000"/>
                <a:gd name="connsiteY26" fmla="*/ 6436 h 10000"/>
                <a:gd name="connsiteX27" fmla="*/ 10000 w 10000"/>
                <a:gd name="connsiteY27" fmla="*/ 6436 h 10000"/>
                <a:gd name="connsiteX28" fmla="*/ 9545 w 10000"/>
                <a:gd name="connsiteY28" fmla="*/ 6139 h 10000"/>
                <a:gd name="connsiteX29" fmla="*/ 9091 w 10000"/>
                <a:gd name="connsiteY29" fmla="*/ 5743 h 10000"/>
                <a:gd name="connsiteX30" fmla="*/ 8485 w 10000"/>
                <a:gd name="connsiteY30" fmla="*/ 4950 h 10000"/>
                <a:gd name="connsiteX31" fmla="*/ 8485 w 10000"/>
                <a:gd name="connsiteY31" fmla="*/ 4950 h 10000"/>
                <a:gd name="connsiteX32" fmla="*/ 7273 w 10000"/>
                <a:gd name="connsiteY32" fmla="*/ 2772 h 10000"/>
                <a:gd name="connsiteX33" fmla="*/ 6818 w 10000"/>
                <a:gd name="connsiteY33" fmla="*/ 1683 h 10000"/>
                <a:gd name="connsiteX34" fmla="*/ 6364 w 10000"/>
                <a:gd name="connsiteY34" fmla="*/ 594 h 10000"/>
                <a:gd name="connsiteX35" fmla="*/ 6364 w 10000"/>
                <a:gd name="connsiteY35" fmla="*/ 594 h 10000"/>
                <a:gd name="connsiteX36" fmla="*/ 6364 w 10000"/>
                <a:gd name="connsiteY36" fmla="*/ 396 h 10000"/>
                <a:gd name="connsiteX37" fmla="*/ 6061 w 10000"/>
                <a:gd name="connsiteY37" fmla="*/ 198 h 10000"/>
                <a:gd name="connsiteX38" fmla="*/ 5909 w 10000"/>
                <a:gd name="connsiteY38" fmla="*/ 99 h 10000"/>
                <a:gd name="connsiteX39" fmla="*/ 5455 w 10000"/>
                <a:gd name="connsiteY39" fmla="*/ 0 h 10000"/>
                <a:gd name="connsiteX40" fmla="*/ 4697 w 10000"/>
                <a:gd name="connsiteY40" fmla="*/ 0 h 10000"/>
                <a:gd name="connsiteX41" fmla="*/ 3636 w 10000"/>
                <a:gd name="connsiteY41" fmla="*/ 99 h 10000"/>
                <a:gd name="connsiteX42" fmla="*/ 2576 w 10000"/>
                <a:gd name="connsiteY42" fmla="*/ 297 h 10000"/>
                <a:gd name="connsiteX43" fmla="*/ 1515 w 10000"/>
                <a:gd name="connsiteY43" fmla="*/ 495 h 10000"/>
                <a:gd name="connsiteX44" fmla="*/ 0 w 10000"/>
                <a:gd name="connsiteY44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364 w 10000"/>
                <a:gd name="connsiteY15" fmla="*/ 9505 h 10000"/>
                <a:gd name="connsiteX16" fmla="*/ 1212 w 10000"/>
                <a:gd name="connsiteY16" fmla="*/ 9802 h 10000"/>
                <a:gd name="connsiteX17" fmla="*/ 1212 w 10000"/>
                <a:gd name="connsiteY17" fmla="*/ 9802 h 10000"/>
                <a:gd name="connsiteX18" fmla="*/ 1212 w 10000"/>
                <a:gd name="connsiteY18" fmla="*/ 10000 h 10000"/>
                <a:gd name="connsiteX19" fmla="*/ 1364 w 10000"/>
                <a:gd name="connsiteY19" fmla="*/ 10000 h 10000"/>
                <a:gd name="connsiteX20" fmla="*/ 2121 w 10000"/>
                <a:gd name="connsiteY20" fmla="*/ 9802 h 10000"/>
                <a:gd name="connsiteX21" fmla="*/ 4697 w 10000"/>
                <a:gd name="connsiteY21" fmla="*/ 8515 h 10000"/>
                <a:gd name="connsiteX22" fmla="*/ 7879 w 10000"/>
                <a:gd name="connsiteY22" fmla="*/ 7129 h 10000"/>
                <a:gd name="connsiteX23" fmla="*/ 9091 w 10000"/>
                <a:gd name="connsiteY23" fmla="*/ 6634 h 10000"/>
                <a:gd name="connsiteX24" fmla="*/ 9697 w 10000"/>
                <a:gd name="connsiteY24" fmla="*/ 6436 h 10000"/>
                <a:gd name="connsiteX25" fmla="*/ 10000 w 10000"/>
                <a:gd name="connsiteY25" fmla="*/ 6436 h 10000"/>
                <a:gd name="connsiteX26" fmla="*/ 10000 w 10000"/>
                <a:gd name="connsiteY26" fmla="*/ 6436 h 10000"/>
                <a:gd name="connsiteX27" fmla="*/ 9545 w 10000"/>
                <a:gd name="connsiteY27" fmla="*/ 6139 h 10000"/>
                <a:gd name="connsiteX28" fmla="*/ 9091 w 10000"/>
                <a:gd name="connsiteY28" fmla="*/ 5743 h 10000"/>
                <a:gd name="connsiteX29" fmla="*/ 8485 w 10000"/>
                <a:gd name="connsiteY29" fmla="*/ 4950 h 10000"/>
                <a:gd name="connsiteX30" fmla="*/ 8485 w 10000"/>
                <a:gd name="connsiteY30" fmla="*/ 4950 h 10000"/>
                <a:gd name="connsiteX31" fmla="*/ 7273 w 10000"/>
                <a:gd name="connsiteY31" fmla="*/ 2772 h 10000"/>
                <a:gd name="connsiteX32" fmla="*/ 6818 w 10000"/>
                <a:gd name="connsiteY32" fmla="*/ 1683 h 10000"/>
                <a:gd name="connsiteX33" fmla="*/ 6364 w 10000"/>
                <a:gd name="connsiteY33" fmla="*/ 594 h 10000"/>
                <a:gd name="connsiteX34" fmla="*/ 6364 w 10000"/>
                <a:gd name="connsiteY34" fmla="*/ 594 h 10000"/>
                <a:gd name="connsiteX35" fmla="*/ 6364 w 10000"/>
                <a:gd name="connsiteY35" fmla="*/ 396 h 10000"/>
                <a:gd name="connsiteX36" fmla="*/ 6061 w 10000"/>
                <a:gd name="connsiteY36" fmla="*/ 198 h 10000"/>
                <a:gd name="connsiteX37" fmla="*/ 5909 w 10000"/>
                <a:gd name="connsiteY37" fmla="*/ 99 h 10000"/>
                <a:gd name="connsiteX38" fmla="*/ 5455 w 10000"/>
                <a:gd name="connsiteY38" fmla="*/ 0 h 10000"/>
                <a:gd name="connsiteX39" fmla="*/ 4697 w 10000"/>
                <a:gd name="connsiteY39" fmla="*/ 0 h 10000"/>
                <a:gd name="connsiteX40" fmla="*/ 3636 w 10000"/>
                <a:gd name="connsiteY40" fmla="*/ 99 h 10000"/>
                <a:gd name="connsiteX41" fmla="*/ 2576 w 10000"/>
                <a:gd name="connsiteY41" fmla="*/ 297 h 10000"/>
                <a:gd name="connsiteX42" fmla="*/ 1515 w 10000"/>
                <a:gd name="connsiteY42" fmla="*/ 495 h 10000"/>
                <a:gd name="connsiteX43" fmla="*/ 0 w 10000"/>
                <a:gd name="connsiteY43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364 w 10000"/>
                <a:gd name="connsiteY15" fmla="*/ 9505 h 10000"/>
                <a:gd name="connsiteX16" fmla="*/ 1212 w 10000"/>
                <a:gd name="connsiteY16" fmla="*/ 9802 h 10000"/>
                <a:gd name="connsiteX17" fmla="*/ 1212 w 10000"/>
                <a:gd name="connsiteY17" fmla="*/ 10000 h 10000"/>
                <a:gd name="connsiteX18" fmla="*/ 1364 w 10000"/>
                <a:gd name="connsiteY18" fmla="*/ 10000 h 10000"/>
                <a:gd name="connsiteX19" fmla="*/ 2121 w 10000"/>
                <a:gd name="connsiteY19" fmla="*/ 9802 h 10000"/>
                <a:gd name="connsiteX20" fmla="*/ 4697 w 10000"/>
                <a:gd name="connsiteY20" fmla="*/ 8515 h 10000"/>
                <a:gd name="connsiteX21" fmla="*/ 7879 w 10000"/>
                <a:gd name="connsiteY21" fmla="*/ 7129 h 10000"/>
                <a:gd name="connsiteX22" fmla="*/ 9091 w 10000"/>
                <a:gd name="connsiteY22" fmla="*/ 6634 h 10000"/>
                <a:gd name="connsiteX23" fmla="*/ 9697 w 10000"/>
                <a:gd name="connsiteY23" fmla="*/ 6436 h 10000"/>
                <a:gd name="connsiteX24" fmla="*/ 10000 w 10000"/>
                <a:gd name="connsiteY24" fmla="*/ 6436 h 10000"/>
                <a:gd name="connsiteX25" fmla="*/ 10000 w 10000"/>
                <a:gd name="connsiteY25" fmla="*/ 6436 h 10000"/>
                <a:gd name="connsiteX26" fmla="*/ 9545 w 10000"/>
                <a:gd name="connsiteY26" fmla="*/ 6139 h 10000"/>
                <a:gd name="connsiteX27" fmla="*/ 9091 w 10000"/>
                <a:gd name="connsiteY27" fmla="*/ 5743 h 10000"/>
                <a:gd name="connsiteX28" fmla="*/ 8485 w 10000"/>
                <a:gd name="connsiteY28" fmla="*/ 4950 h 10000"/>
                <a:gd name="connsiteX29" fmla="*/ 8485 w 10000"/>
                <a:gd name="connsiteY29" fmla="*/ 4950 h 10000"/>
                <a:gd name="connsiteX30" fmla="*/ 7273 w 10000"/>
                <a:gd name="connsiteY30" fmla="*/ 2772 h 10000"/>
                <a:gd name="connsiteX31" fmla="*/ 6818 w 10000"/>
                <a:gd name="connsiteY31" fmla="*/ 1683 h 10000"/>
                <a:gd name="connsiteX32" fmla="*/ 6364 w 10000"/>
                <a:gd name="connsiteY32" fmla="*/ 594 h 10000"/>
                <a:gd name="connsiteX33" fmla="*/ 6364 w 10000"/>
                <a:gd name="connsiteY33" fmla="*/ 594 h 10000"/>
                <a:gd name="connsiteX34" fmla="*/ 6364 w 10000"/>
                <a:gd name="connsiteY34" fmla="*/ 396 h 10000"/>
                <a:gd name="connsiteX35" fmla="*/ 6061 w 10000"/>
                <a:gd name="connsiteY35" fmla="*/ 198 h 10000"/>
                <a:gd name="connsiteX36" fmla="*/ 5909 w 10000"/>
                <a:gd name="connsiteY36" fmla="*/ 99 h 10000"/>
                <a:gd name="connsiteX37" fmla="*/ 5455 w 10000"/>
                <a:gd name="connsiteY37" fmla="*/ 0 h 10000"/>
                <a:gd name="connsiteX38" fmla="*/ 4697 w 10000"/>
                <a:gd name="connsiteY38" fmla="*/ 0 h 10000"/>
                <a:gd name="connsiteX39" fmla="*/ 3636 w 10000"/>
                <a:gd name="connsiteY39" fmla="*/ 99 h 10000"/>
                <a:gd name="connsiteX40" fmla="*/ 2576 w 10000"/>
                <a:gd name="connsiteY40" fmla="*/ 297 h 10000"/>
                <a:gd name="connsiteX41" fmla="*/ 1515 w 10000"/>
                <a:gd name="connsiteY41" fmla="*/ 495 h 10000"/>
                <a:gd name="connsiteX42" fmla="*/ 0 w 10000"/>
                <a:gd name="connsiteY42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212 w 10000"/>
                <a:gd name="connsiteY15" fmla="*/ 9802 h 10000"/>
                <a:gd name="connsiteX16" fmla="*/ 1212 w 10000"/>
                <a:gd name="connsiteY16" fmla="*/ 10000 h 10000"/>
                <a:gd name="connsiteX17" fmla="*/ 1364 w 10000"/>
                <a:gd name="connsiteY17" fmla="*/ 10000 h 10000"/>
                <a:gd name="connsiteX18" fmla="*/ 2121 w 10000"/>
                <a:gd name="connsiteY18" fmla="*/ 9802 h 10000"/>
                <a:gd name="connsiteX19" fmla="*/ 4697 w 10000"/>
                <a:gd name="connsiteY19" fmla="*/ 8515 h 10000"/>
                <a:gd name="connsiteX20" fmla="*/ 7879 w 10000"/>
                <a:gd name="connsiteY20" fmla="*/ 7129 h 10000"/>
                <a:gd name="connsiteX21" fmla="*/ 9091 w 10000"/>
                <a:gd name="connsiteY21" fmla="*/ 6634 h 10000"/>
                <a:gd name="connsiteX22" fmla="*/ 9697 w 10000"/>
                <a:gd name="connsiteY22" fmla="*/ 6436 h 10000"/>
                <a:gd name="connsiteX23" fmla="*/ 10000 w 10000"/>
                <a:gd name="connsiteY23" fmla="*/ 6436 h 10000"/>
                <a:gd name="connsiteX24" fmla="*/ 10000 w 10000"/>
                <a:gd name="connsiteY24" fmla="*/ 6436 h 10000"/>
                <a:gd name="connsiteX25" fmla="*/ 9545 w 10000"/>
                <a:gd name="connsiteY25" fmla="*/ 6139 h 10000"/>
                <a:gd name="connsiteX26" fmla="*/ 9091 w 10000"/>
                <a:gd name="connsiteY26" fmla="*/ 5743 h 10000"/>
                <a:gd name="connsiteX27" fmla="*/ 8485 w 10000"/>
                <a:gd name="connsiteY27" fmla="*/ 4950 h 10000"/>
                <a:gd name="connsiteX28" fmla="*/ 8485 w 10000"/>
                <a:gd name="connsiteY28" fmla="*/ 4950 h 10000"/>
                <a:gd name="connsiteX29" fmla="*/ 7273 w 10000"/>
                <a:gd name="connsiteY29" fmla="*/ 2772 h 10000"/>
                <a:gd name="connsiteX30" fmla="*/ 6818 w 10000"/>
                <a:gd name="connsiteY30" fmla="*/ 1683 h 10000"/>
                <a:gd name="connsiteX31" fmla="*/ 6364 w 10000"/>
                <a:gd name="connsiteY31" fmla="*/ 594 h 10000"/>
                <a:gd name="connsiteX32" fmla="*/ 6364 w 10000"/>
                <a:gd name="connsiteY32" fmla="*/ 594 h 10000"/>
                <a:gd name="connsiteX33" fmla="*/ 6364 w 10000"/>
                <a:gd name="connsiteY33" fmla="*/ 396 h 10000"/>
                <a:gd name="connsiteX34" fmla="*/ 6061 w 10000"/>
                <a:gd name="connsiteY34" fmla="*/ 198 h 10000"/>
                <a:gd name="connsiteX35" fmla="*/ 5909 w 10000"/>
                <a:gd name="connsiteY35" fmla="*/ 99 h 10000"/>
                <a:gd name="connsiteX36" fmla="*/ 5455 w 10000"/>
                <a:gd name="connsiteY36" fmla="*/ 0 h 10000"/>
                <a:gd name="connsiteX37" fmla="*/ 4697 w 10000"/>
                <a:gd name="connsiteY37" fmla="*/ 0 h 10000"/>
                <a:gd name="connsiteX38" fmla="*/ 3636 w 10000"/>
                <a:gd name="connsiteY38" fmla="*/ 99 h 10000"/>
                <a:gd name="connsiteX39" fmla="*/ 2576 w 10000"/>
                <a:gd name="connsiteY39" fmla="*/ 297 h 10000"/>
                <a:gd name="connsiteX40" fmla="*/ 1515 w 10000"/>
                <a:gd name="connsiteY40" fmla="*/ 495 h 10000"/>
                <a:gd name="connsiteX41" fmla="*/ 0 w 10000"/>
                <a:gd name="connsiteY41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364 w 10000"/>
                <a:gd name="connsiteY13" fmla="*/ 9208 h 10000"/>
                <a:gd name="connsiteX14" fmla="*/ 1212 w 10000"/>
                <a:gd name="connsiteY14" fmla="*/ 9802 h 10000"/>
                <a:gd name="connsiteX15" fmla="*/ 1212 w 10000"/>
                <a:gd name="connsiteY15" fmla="*/ 10000 h 10000"/>
                <a:gd name="connsiteX16" fmla="*/ 1364 w 10000"/>
                <a:gd name="connsiteY16" fmla="*/ 10000 h 10000"/>
                <a:gd name="connsiteX17" fmla="*/ 2121 w 10000"/>
                <a:gd name="connsiteY17" fmla="*/ 9802 h 10000"/>
                <a:gd name="connsiteX18" fmla="*/ 4697 w 10000"/>
                <a:gd name="connsiteY18" fmla="*/ 8515 h 10000"/>
                <a:gd name="connsiteX19" fmla="*/ 7879 w 10000"/>
                <a:gd name="connsiteY19" fmla="*/ 7129 h 10000"/>
                <a:gd name="connsiteX20" fmla="*/ 9091 w 10000"/>
                <a:gd name="connsiteY20" fmla="*/ 6634 h 10000"/>
                <a:gd name="connsiteX21" fmla="*/ 9697 w 10000"/>
                <a:gd name="connsiteY21" fmla="*/ 6436 h 10000"/>
                <a:gd name="connsiteX22" fmla="*/ 10000 w 10000"/>
                <a:gd name="connsiteY22" fmla="*/ 6436 h 10000"/>
                <a:gd name="connsiteX23" fmla="*/ 10000 w 10000"/>
                <a:gd name="connsiteY23" fmla="*/ 6436 h 10000"/>
                <a:gd name="connsiteX24" fmla="*/ 9545 w 10000"/>
                <a:gd name="connsiteY24" fmla="*/ 6139 h 10000"/>
                <a:gd name="connsiteX25" fmla="*/ 9091 w 10000"/>
                <a:gd name="connsiteY25" fmla="*/ 5743 h 10000"/>
                <a:gd name="connsiteX26" fmla="*/ 8485 w 10000"/>
                <a:gd name="connsiteY26" fmla="*/ 4950 h 10000"/>
                <a:gd name="connsiteX27" fmla="*/ 8485 w 10000"/>
                <a:gd name="connsiteY27" fmla="*/ 4950 h 10000"/>
                <a:gd name="connsiteX28" fmla="*/ 7273 w 10000"/>
                <a:gd name="connsiteY28" fmla="*/ 2772 h 10000"/>
                <a:gd name="connsiteX29" fmla="*/ 6818 w 10000"/>
                <a:gd name="connsiteY29" fmla="*/ 1683 h 10000"/>
                <a:gd name="connsiteX30" fmla="*/ 6364 w 10000"/>
                <a:gd name="connsiteY30" fmla="*/ 594 h 10000"/>
                <a:gd name="connsiteX31" fmla="*/ 6364 w 10000"/>
                <a:gd name="connsiteY31" fmla="*/ 594 h 10000"/>
                <a:gd name="connsiteX32" fmla="*/ 6364 w 10000"/>
                <a:gd name="connsiteY32" fmla="*/ 396 h 10000"/>
                <a:gd name="connsiteX33" fmla="*/ 6061 w 10000"/>
                <a:gd name="connsiteY33" fmla="*/ 198 h 10000"/>
                <a:gd name="connsiteX34" fmla="*/ 5909 w 10000"/>
                <a:gd name="connsiteY34" fmla="*/ 99 h 10000"/>
                <a:gd name="connsiteX35" fmla="*/ 5455 w 10000"/>
                <a:gd name="connsiteY35" fmla="*/ 0 h 10000"/>
                <a:gd name="connsiteX36" fmla="*/ 4697 w 10000"/>
                <a:gd name="connsiteY36" fmla="*/ 0 h 10000"/>
                <a:gd name="connsiteX37" fmla="*/ 3636 w 10000"/>
                <a:gd name="connsiteY37" fmla="*/ 99 h 10000"/>
                <a:gd name="connsiteX38" fmla="*/ 2576 w 10000"/>
                <a:gd name="connsiteY38" fmla="*/ 297 h 10000"/>
                <a:gd name="connsiteX39" fmla="*/ 1515 w 10000"/>
                <a:gd name="connsiteY39" fmla="*/ 495 h 10000"/>
                <a:gd name="connsiteX40" fmla="*/ 0 w 10000"/>
                <a:gd name="connsiteY40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1364 w 10000"/>
                <a:gd name="connsiteY15" fmla="*/ 10000 h 10000"/>
                <a:gd name="connsiteX16" fmla="*/ 2121 w 10000"/>
                <a:gd name="connsiteY16" fmla="*/ 9802 h 10000"/>
                <a:gd name="connsiteX17" fmla="*/ 4697 w 10000"/>
                <a:gd name="connsiteY17" fmla="*/ 8515 h 10000"/>
                <a:gd name="connsiteX18" fmla="*/ 7879 w 10000"/>
                <a:gd name="connsiteY18" fmla="*/ 7129 h 10000"/>
                <a:gd name="connsiteX19" fmla="*/ 9091 w 10000"/>
                <a:gd name="connsiteY19" fmla="*/ 6634 h 10000"/>
                <a:gd name="connsiteX20" fmla="*/ 9697 w 10000"/>
                <a:gd name="connsiteY20" fmla="*/ 6436 h 10000"/>
                <a:gd name="connsiteX21" fmla="*/ 10000 w 10000"/>
                <a:gd name="connsiteY21" fmla="*/ 6436 h 10000"/>
                <a:gd name="connsiteX22" fmla="*/ 10000 w 10000"/>
                <a:gd name="connsiteY22" fmla="*/ 6436 h 10000"/>
                <a:gd name="connsiteX23" fmla="*/ 9545 w 10000"/>
                <a:gd name="connsiteY23" fmla="*/ 6139 h 10000"/>
                <a:gd name="connsiteX24" fmla="*/ 9091 w 10000"/>
                <a:gd name="connsiteY24" fmla="*/ 5743 h 10000"/>
                <a:gd name="connsiteX25" fmla="*/ 8485 w 10000"/>
                <a:gd name="connsiteY25" fmla="*/ 4950 h 10000"/>
                <a:gd name="connsiteX26" fmla="*/ 8485 w 10000"/>
                <a:gd name="connsiteY26" fmla="*/ 4950 h 10000"/>
                <a:gd name="connsiteX27" fmla="*/ 7273 w 10000"/>
                <a:gd name="connsiteY27" fmla="*/ 2772 h 10000"/>
                <a:gd name="connsiteX28" fmla="*/ 6818 w 10000"/>
                <a:gd name="connsiteY28" fmla="*/ 1683 h 10000"/>
                <a:gd name="connsiteX29" fmla="*/ 6364 w 10000"/>
                <a:gd name="connsiteY29" fmla="*/ 594 h 10000"/>
                <a:gd name="connsiteX30" fmla="*/ 6364 w 10000"/>
                <a:gd name="connsiteY30" fmla="*/ 594 h 10000"/>
                <a:gd name="connsiteX31" fmla="*/ 6364 w 10000"/>
                <a:gd name="connsiteY31" fmla="*/ 396 h 10000"/>
                <a:gd name="connsiteX32" fmla="*/ 6061 w 10000"/>
                <a:gd name="connsiteY32" fmla="*/ 198 h 10000"/>
                <a:gd name="connsiteX33" fmla="*/ 5909 w 10000"/>
                <a:gd name="connsiteY33" fmla="*/ 99 h 10000"/>
                <a:gd name="connsiteX34" fmla="*/ 5455 w 10000"/>
                <a:gd name="connsiteY34" fmla="*/ 0 h 10000"/>
                <a:gd name="connsiteX35" fmla="*/ 4697 w 10000"/>
                <a:gd name="connsiteY35" fmla="*/ 0 h 10000"/>
                <a:gd name="connsiteX36" fmla="*/ 3636 w 10000"/>
                <a:gd name="connsiteY36" fmla="*/ 99 h 10000"/>
                <a:gd name="connsiteX37" fmla="*/ 2576 w 10000"/>
                <a:gd name="connsiteY37" fmla="*/ 297 h 10000"/>
                <a:gd name="connsiteX38" fmla="*/ 1515 w 10000"/>
                <a:gd name="connsiteY38" fmla="*/ 495 h 10000"/>
                <a:gd name="connsiteX39" fmla="*/ 0 w 10000"/>
                <a:gd name="connsiteY3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1364 w 10000"/>
                <a:gd name="connsiteY15" fmla="*/ 10000 h 10000"/>
                <a:gd name="connsiteX16" fmla="*/ 4697 w 10000"/>
                <a:gd name="connsiteY16" fmla="*/ 8515 h 10000"/>
                <a:gd name="connsiteX17" fmla="*/ 7879 w 10000"/>
                <a:gd name="connsiteY17" fmla="*/ 7129 h 10000"/>
                <a:gd name="connsiteX18" fmla="*/ 9091 w 10000"/>
                <a:gd name="connsiteY18" fmla="*/ 6634 h 10000"/>
                <a:gd name="connsiteX19" fmla="*/ 9697 w 10000"/>
                <a:gd name="connsiteY19" fmla="*/ 6436 h 10000"/>
                <a:gd name="connsiteX20" fmla="*/ 10000 w 10000"/>
                <a:gd name="connsiteY20" fmla="*/ 6436 h 10000"/>
                <a:gd name="connsiteX21" fmla="*/ 10000 w 10000"/>
                <a:gd name="connsiteY21" fmla="*/ 6436 h 10000"/>
                <a:gd name="connsiteX22" fmla="*/ 9545 w 10000"/>
                <a:gd name="connsiteY22" fmla="*/ 6139 h 10000"/>
                <a:gd name="connsiteX23" fmla="*/ 9091 w 10000"/>
                <a:gd name="connsiteY23" fmla="*/ 5743 h 10000"/>
                <a:gd name="connsiteX24" fmla="*/ 8485 w 10000"/>
                <a:gd name="connsiteY24" fmla="*/ 4950 h 10000"/>
                <a:gd name="connsiteX25" fmla="*/ 8485 w 10000"/>
                <a:gd name="connsiteY25" fmla="*/ 4950 h 10000"/>
                <a:gd name="connsiteX26" fmla="*/ 7273 w 10000"/>
                <a:gd name="connsiteY26" fmla="*/ 2772 h 10000"/>
                <a:gd name="connsiteX27" fmla="*/ 6818 w 10000"/>
                <a:gd name="connsiteY27" fmla="*/ 1683 h 10000"/>
                <a:gd name="connsiteX28" fmla="*/ 6364 w 10000"/>
                <a:gd name="connsiteY28" fmla="*/ 594 h 10000"/>
                <a:gd name="connsiteX29" fmla="*/ 6364 w 10000"/>
                <a:gd name="connsiteY29" fmla="*/ 594 h 10000"/>
                <a:gd name="connsiteX30" fmla="*/ 6364 w 10000"/>
                <a:gd name="connsiteY30" fmla="*/ 396 h 10000"/>
                <a:gd name="connsiteX31" fmla="*/ 6061 w 10000"/>
                <a:gd name="connsiteY31" fmla="*/ 198 h 10000"/>
                <a:gd name="connsiteX32" fmla="*/ 5909 w 10000"/>
                <a:gd name="connsiteY32" fmla="*/ 99 h 10000"/>
                <a:gd name="connsiteX33" fmla="*/ 5455 w 10000"/>
                <a:gd name="connsiteY33" fmla="*/ 0 h 10000"/>
                <a:gd name="connsiteX34" fmla="*/ 4697 w 10000"/>
                <a:gd name="connsiteY34" fmla="*/ 0 h 10000"/>
                <a:gd name="connsiteX35" fmla="*/ 3636 w 10000"/>
                <a:gd name="connsiteY35" fmla="*/ 99 h 10000"/>
                <a:gd name="connsiteX36" fmla="*/ 2576 w 10000"/>
                <a:gd name="connsiteY36" fmla="*/ 297 h 10000"/>
                <a:gd name="connsiteX37" fmla="*/ 1515 w 10000"/>
                <a:gd name="connsiteY37" fmla="*/ 495 h 10000"/>
                <a:gd name="connsiteX38" fmla="*/ 0 w 10000"/>
                <a:gd name="connsiteY38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4697 w 10000"/>
                <a:gd name="connsiteY15" fmla="*/ 8515 h 10000"/>
                <a:gd name="connsiteX16" fmla="*/ 7879 w 10000"/>
                <a:gd name="connsiteY16" fmla="*/ 7129 h 10000"/>
                <a:gd name="connsiteX17" fmla="*/ 9091 w 10000"/>
                <a:gd name="connsiteY17" fmla="*/ 6634 h 10000"/>
                <a:gd name="connsiteX18" fmla="*/ 9697 w 10000"/>
                <a:gd name="connsiteY18" fmla="*/ 6436 h 10000"/>
                <a:gd name="connsiteX19" fmla="*/ 10000 w 10000"/>
                <a:gd name="connsiteY19" fmla="*/ 6436 h 10000"/>
                <a:gd name="connsiteX20" fmla="*/ 10000 w 10000"/>
                <a:gd name="connsiteY20" fmla="*/ 6436 h 10000"/>
                <a:gd name="connsiteX21" fmla="*/ 9545 w 10000"/>
                <a:gd name="connsiteY21" fmla="*/ 6139 h 10000"/>
                <a:gd name="connsiteX22" fmla="*/ 9091 w 10000"/>
                <a:gd name="connsiteY22" fmla="*/ 5743 h 10000"/>
                <a:gd name="connsiteX23" fmla="*/ 8485 w 10000"/>
                <a:gd name="connsiteY23" fmla="*/ 4950 h 10000"/>
                <a:gd name="connsiteX24" fmla="*/ 8485 w 10000"/>
                <a:gd name="connsiteY24" fmla="*/ 4950 h 10000"/>
                <a:gd name="connsiteX25" fmla="*/ 7273 w 10000"/>
                <a:gd name="connsiteY25" fmla="*/ 2772 h 10000"/>
                <a:gd name="connsiteX26" fmla="*/ 6818 w 10000"/>
                <a:gd name="connsiteY26" fmla="*/ 1683 h 10000"/>
                <a:gd name="connsiteX27" fmla="*/ 6364 w 10000"/>
                <a:gd name="connsiteY27" fmla="*/ 594 h 10000"/>
                <a:gd name="connsiteX28" fmla="*/ 6364 w 10000"/>
                <a:gd name="connsiteY28" fmla="*/ 594 h 10000"/>
                <a:gd name="connsiteX29" fmla="*/ 6364 w 10000"/>
                <a:gd name="connsiteY29" fmla="*/ 396 h 10000"/>
                <a:gd name="connsiteX30" fmla="*/ 6061 w 10000"/>
                <a:gd name="connsiteY30" fmla="*/ 198 h 10000"/>
                <a:gd name="connsiteX31" fmla="*/ 5909 w 10000"/>
                <a:gd name="connsiteY31" fmla="*/ 99 h 10000"/>
                <a:gd name="connsiteX32" fmla="*/ 5455 w 10000"/>
                <a:gd name="connsiteY32" fmla="*/ 0 h 10000"/>
                <a:gd name="connsiteX33" fmla="*/ 4697 w 10000"/>
                <a:gd name="connsiteY33" fmla="*/ 0 h 10000"/>
                <a:gd name="connsiteX34" fmla="*/ 3636 w 10000"/>
                <a:gd name="connsiteY34" fmla="*/ 99 h 10000"/>
                <a:gd name="connsiteX35" fmla="*/ 2576 w 10000"/>
                <a:gd name="connsiteY35" fmla="*/ 297 h 10000"/>
                <a:gd name="connsiteX36" fmla="*/ 1515 w 10000"/>
                <a:gd name="connsiteY36" fmla="*/ 495 h 10000"/>
                <a:gd name="connsiteX37" fmla="*/ 0 w 10000"/>
                <a:gd name="connsiteY37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7879 w 10000"/>
                <a:gd name="connsiteY15" fmla="*/ 7129 h 10000"/>
                <a:gd name="connsiteX16" fmla="*/ 9091 w 10000"/>
                <a:gd name="connsiteY16" fmla="*/ 6634 h 10000"/>
                <a:gd name="connsiteX17" fmla="*/ 9697 w 10000"/>
                <a:gd name="connsiteY17" fmla="*/ 6436 h 10000"/>
                <a:gd name="connsiteX18" fmla="*/ 10000 w 10000"/>
                <a:gd name="connsiteY18" fmla="*/ 6436 h 10000"/>
                <a:gd name="connsiteX19" fmla="*/ 10000 w 10000"/>
                <a:gd name="connsiteY19" fmla="*/ 6436 h 10000"/>
                <a:gd name="connsiteX20" fmla="*/ 9545 w 10000"/>
                <a:gd name="connsiteY20" fmla="*/ 6139 h 10000"/>
                <a:gd name="connsiteX21" fmla="*/ 9091 w 10000"/>
                <a:gd name="connsiteY21" fmla="*/ 5743 h 10000"/>
                <a:gd name="connsiteX22" fmla="*/ 8485 w 10000"/>
                <a:gd name="connsiteY22" fmla="*/ 4950 h 10000"/>
                <a:gd name="connsiteX23" fmla="*/ 8485 w 10000"/>
                <a:gd name="connsiteY23" fmla="*/ 4950 h 10000"/>
                <a:gd name="connsiteX24" fmla="*/ 7273 w 10000"/>
                <a:gd name="connsiteY24" fmla="*/ 2772 h 10000"/>
                <a:gd name="connsiteX25" fmla="*/ 6818 w 10000"/>
                <a:gd name="connsiteY25" fmla="*/ 1683 h 10000"/>
                <a:gd name="connsiteX26" fmla="*/ 6364 w 10000"/>
                <a:gd name="connsiteY26" fmla="*/ 594 h 10000"/>
                <a:gd name="connsiteX27" fmla="*/ 6364 w 10000"/>
                <a:gd name="connsiteY27" fmla="*/ 594 h 10000"/>
                <a:gd name="connsiteX28" fmla="*/ 6364 w 10000"/>
                <a:gd name="connsiteY28" fmla="*/ 396 h 10000"/>
                <a:gd name="connsiteX29" fmla="*/ 6061 w 10000"/>
                <a:gd name="connsiteY29" fmla="*/ 198 h 10000"/>
                <a:gd name="connsiteX30" fmla="*/ 5909 w 10000"/>
                <a:gd name="connsiteY30" fmla="*/ 99 h 10000"/>
                <a:gd name="connsiteX31" fmla="*/ 5455 w 10000"/>
                <a:gd name="connsiteY31" fmla="*/ 0 h 10000"/>
                <a:gd name="connsiteX32" fmla="*/ 4697 w 10000"/>
                <a:gd name="connsiteY32" fmla="*/ 0 h 10000"/>
                <a:gd name="connsiteX33" fmla="*/ 3636 w 10000"/>
                <a:gd name="connsiteY33" fmla="*/ 99 h 10000"/>
                <a:gd name="connsiteX34" fmla="*/ 2576 w 10000"/>
                <a:gd name="connsiteY34" fmla="*/ 297 h 10000"/>
                <a:gd name="connsiteX35" fmla="*/ 1515 w 10000"/>
                <a:gd name="connsiteY35" fmla="*/ 495 h 10000"/>
                <a:gd name="connsiteX36" fmla="*/ 0 w 10000"/>
                <a:gd name="connsiteY36" fmla="*/ 1089 h 10000"/>
                <a:gd name="connsiteX0" fmla="*/ 0 w 10000"/>
                <a:gd name="connsiteY0" fmla="*/ 1089 h 9802"/>
                <a:gd name="connsiteX1" fmla="*/ 0 w 10000"/>
                <a:gd name="connsiteY1" fmla="*/ 1089 h 9802"/>
                <a:gd name="connsiteX2" fmla="*/ 152 w 10000"/>
                <a:gd name="connsiteY2" fmla="*/ 1089 h 9802"/>
                <a:gd name="connsiteX3" fmla="*/ 606 w 10000"/>
                <a:gd name="connsiteY3" fmla="*/ 1287 h 9802"/>
                <a:gd name="connsiteX4" fmla="*/ 1061 w 10000"/>
                <a:gd name="connsiteY4" fmla="*/ 1782 h 9802"/>
                <a:gd name="connsiteX5" fmla="*/ 1364 w 10000"/>
                <a:gd name="connsiteY5" fmla="*/ 2079 h 9802"/>
                <a:gd name="connsiteX6" fmla="*/ 1515 w 10000"/>
                <a:gd name="connsiteY6" fmla="*/ 2574 h 9802"/>
                <a:gd name="connsiteX7" fmla="*/ 1515 w 10000"/>
                <a:gd name="connsiteY7" fmla="*/ 2574 h 9802"/>
                <a:gd name="connsiteX8" fmla="*/ 1818 w 10000"/>
                <a:gd name="connsiteY8" fmla="*/ 3564 h 9802"/>
                <a:gd name="connsiteX9" fmla="*/ 3088 w 10000"/>
                <a:gd name="connsiteY9" fmla="*/ 4075 h 9802"/>
                <a:gd name="connsiteX10" fmla="*/ 3088 w 10000"/>
                <a:gd name="connsiteY10" fmla="*/ 5291 h 9802"/>
                <a:gd name="connsiteX11" fmla="*/ 3088 w 10000"/>
                <a:gd name="connsiteY11" fmla="*/ 5291 h 9802"/>
                <a:gd name="connsiteX12" fmla="*/ 3088 w 10000"/>
                <a:gd name="connsiteY12" fmla="*/ 6508 h 9802"/>
                <a:gd name="connsiteX13" fmla="*/ 1212 w 10000"/>
                <a:gd name="connsiteY13" fmla="*/ 9802 h 9802"/>
                <a:gd name="connsiteX14" fmla="*/ 7879 w 10000"/>
                <a:gd name="connsiteY14" fmla="*/ 7129 h 9802"/>
                <a:gd name="connsiteX15" fmla="*/ 9091 w 10000"/>
                <a:gd name="connsiteY15" fmla="*/ 6634 h 9802"/>
                <a:gd name="connsiteX16" fmla="*/ 9697 w 10000"/>
                <a:gd name="connsiteY16" fmla="*/ 6436 h 9802"/>
                <a:gd name="connsiteX17" fmla="*/ 10000 w 10000"/>
                <a:gd name="connsiteY17" fmla="*/ 6436 h 9802"/>
                <a:gd name="connsiteX18" fmla="*/ 10000 w 10000"/>
                <a:gd name="connsiteY18" fmla="*/ 6436 h 9802"/>
                <a:gd name="connsiteX19" fmla="*/ 9545 w 10000"/>
                <a:gd name="connsiteY19" fmla="*/ 6139 h 9802"/>
                <a:gd name="connsiteX20" fmla="*/ 9091 w 10000"/>
                <a:gd name="connsiteY20" fmla="*/ 5743 h 9802"/>
                <a:gd name="connsiteX21" fmla="*/ 8485 w 10000"/>
                <a:gd name="connsiteY21" fmla="*/ 4950 h 9802"/>
                <a:gd name="connsiteX22" fmla="*/ 8485 w 10000"/>
                <a:gd name="connsiteY22" fmla="*/ 4950 h 9802"/>
                <a:gd name="connsiteX23" fmla="*/ 7273 w 10000"/>
                <a:gd name="connsiteY23" fmla="*/ 2772 h 9802"/>
                <a:gd name="connsiteX24" fmla="*/ 6818 w 10000"/>
                <a:gd name="connsiteY24" fmla="*/ 1683 h 9802"/>
                <a:gd name="connsiteX25" fmla="*/ 6364 w 10000"/>
                <a:gd name="connsiteY25" fmla="*/ 594 h 9802"/>
                <a:gd name="connsiteX26" fmla="*/ 6364 w 10000"/>
                <a:gd name="connsiteY26" fmla="*/ 594 h 9802"/>
                <a:gd name="connsiteX27" fmla="*/ 6364 w 10000"/>
                <a:gd name="connsiteY27" fmla="*/ 396 h 9802"/>
                <a:gd name="connsiteX28" fmla="*/ 6061 w 10000"/>
                <a:gd name="connsiteY28" fmla="*/ 198 h 9802"/>
                <a:gd name="connsiteX29" fmla="*/ 5909 w 10000"/>
                <a:gd name="connsiteY29" fmla="*/ 99 h 9802"/>
                <a:gd name="connsiteX30" fmla="*/ 5455 w 10000"/>
                <a:gd name="connsiteY30" fmla="*/ 0 h 9802"/>
                <a:gd name="connsiteX31" fmla="*/ 4697 w 10000"/>
                <a:gd name="connsiteY31" fmla="*/ 0 h 9802"/>
                <a:gd name="connsiteX32" fmla="*/ 3636 w 10000"/>
                <a:gd name="connsiteY32" fmla="*/ 99 h 9802"/>
                <a:gd name="connsiteX33" fmla="*/ 2576 w 10000"/>
                <a:gd name="connsiteY33" fmla="*/ 297 h 9802"/>
                <a:gd name="connsiteX34" fmla="*/ 1515 w 10000"/>
                <a:gd name="connsiteY34" fmla="*/ 495 h 9802"/>
                <a:gd name="connsiteX35" fmla="*/ 0 w 10000"/>
                <a:gd name="connsiteY35" fmla="*/ 1089 h 9802"/>
                <a:gd name="connsiteX0" fmla="*/ 0 w 10000"/>
                <a:gd name="connsiteY0" fmla="*/ 1111 h 10000"/>
                <a:gd name="connsiteX1" fmla="*/ 0 w 10000"/>
                <a:gd name="connsiteY1" fmla="*/ 1111 h 10000"/>
                <a:gd name="connsiteX2" fmla="*/ 152 w 10000"/>
                <a:gd name="connsiteY2" fmla="*/ 1111 h 10000"/>
                <a:gd name="connsiteX3" fmla="*/ 606 w 10000"/>
                <a:gd name="connsiteY3" fmla="*/ 1313 h 10000"/>
                <a:gd name="connsiteX4" fmla="*/ 1061 w 10000"/>
                <a:gd name="connsiteY4" fmla="*/ 1818 h 10000"/>
                <a:gd name="connsiteX5" fmla="*/ 1364 w 10000"/>
                <a:gd name="connsiteY5" fmla="*/ 2121 h 10000"/>
                <a:gd name="connsiteX6" fmla="*/ 1515 w 10000"/>
                <a:gd name="connsiteY6" fmla="*/ 2626 h 10000"/>
                <a:gd name="connsiteX7" fmla="*/ 1515 w 10000"/>
                <a:gd name="connsiteY7" fmla="*/ 2626 h 10000"/>
                <a:gd name="connsiteX8" fmla="*/ 1818 w 10000"/>
                <a:gd name="connsiteY8" fmla="*/ 3636 h 10000"/>
                <a:gd name="connsiteX9" fmla="*/ 3088 w 10000"/>
                <a:gd name="connsiteY9" fmla="*/ 4157 h 10000"/>
                <a:gd name="connsiteX10" fmla="*/ 3088 w 10000"/>
                <a:gd name="connsiteY10" fmla="*/ 5398 h 10000"/>
                <a:gd name="connsiteX11" fmla="*/ 3088 w 10000"/>
                <a:gd name="connsiteY11" fmla="*/ 5398 h 10000"/>
                <a:gd name="connsiteX12" fmla="*/ 1212 w 10000"/>
                <a:gd name="connsiteY12" fmla="*/ 10000 h 10000"/>
                <a:gd name="connsiteX13" fmla="*/ 7879 w 10000"/>
                <a:gd name="connsiteY13" fmla="*/ 7273 h 10000"/>
                <a:gd name="connsiteX14" fmla="*/ 9091 w 10000"/>
                <a:gd name="connsiteY14" fmla="*/ 6768 h 10000"/>
                <a:gd name="connsiteX15" fmla="*/ 9697 w 10000"/>
                <a:gd name="connsiteY15" fmla="*/ 6566 h 10000"/>
                <a:gd name="connsiteX16" fmla="*/ 10000 w 10000"/>
                <a:gd name="connsiteY16" fmla="*/ 6566 h 10000"/>
                <a:gd name="connsiteX17" fmla="*/ 10000 w 10000"/>
                <a:gd name="connsiteY17" fmla="*/ 6566 h 10000"/>
                <a:gd name="connsiteX18" fmla="*/ 9545 w 10000"/>
                <a:gd name="connsiteY18" fmla="*/ 6263 h 10000"/>
                <a:gd name="connsiteX19" fmla="*/ 9091 w 10000"/>
                <a:gd name="connsiteY19" fmla="*/ 5859 h 10000"/>
                <a:gd name="connsiteX20" fmla="*/ 8485 w 10000"/>
                <a:gd name="connsiteY20" fmla="*/ 5050 h 10000"/>
                <a:gd name="connsiteX21" fmla="*/ 8485 w 10000"/>
                <a:gd name="connsiteY21" fmla="*/ 5050 h 10000"/>
                <a:gd name="connsiteX22" fmla="*/ 7273 w 10000"/>
                <a:gd name="connsiteY22" fmla="*/ 2828 h 10000"/>
                <a:gd name="connsiteX23" fmla="*/ 6818 w 10000"/>
                <a:gd name="connsiteY23" fmla="*/ 1717 h 10000"/>
                <a:gd name="connsiteX24" fmla="*/ 6364 w 10000"/>
                <a:gd name="connsiteY24" fmla="*/ 606 h 10000"/>
                <a:gd name="connsiteX25" fmla="*/ 6364 w 10000"/>
                <a:gd name="connsiteY25" fmla="*/ 606 h 10000"/>
                <a:gd name="connsiteX26" fmla="*/ 6364 w 10000"/>
                <a:gd name="connsiteY26" fmla="*/ 404 h 10000"/>
                <a:gd name="connsiteX27" fmla="*/ 6061 w 10000"/>
                <a:gd name="connsiteY27" fmla="*/ 202 h 10000"/>
                <a:gd name="connsiteX28" fmla="*/ 5909 w 10000"/>
                <a:gd name="connsiteY28" fmla="*/ 101 h 10000"/>
                <a:gd name="connsiteX29" fmla="*/ 5455 w 10000"/>
                <a:gd name="connsiteY29" fmla="*/ 0 h 10000"/>
                <a:gd name="connsiteX30" fmla="*/ 4697 w 10000"/>
                <a:gd name="connsiteY30" fmla="*/ 0 h 10000"/>
                <a:gd name="connsiteX31" fmla="*/ 3636 w 10000"/>
                <a:gd name="connsiteY31" fmla="*/ 101 h 10000"/>
                <a:gd name="connsiteX32" fmla="*/ 2576 w 10000"/>
                <a:gd name="connsiteY32" fmla="*/ 303 h 10000"/>
                <a:gd name="connsiteX33" fmla="*/ 1515 w 10000"/>
                <a:gd name="connsiteY33" fmla="*/ 505 h 10000"/>
                <a:gd name="connsiteX34" fmla="*/ 0 w 10000"/>
                <a:gd name="connsiteY34" fmla="*/ 1111 h 10000"/>
                <a:gd name="connsiteX0" fmla="*/ 0 w 10000"/>
                <a:gd name="connsiteY0" fmla="*/ 1111 h 7273"/>
                <a:gd name="connsiteX1" fmla="*/ 0 w 10000"/>
                <a:gd name="connsiteY1" fmla="*/ 1111 h 7273"/>
                <a:gd name="connsiteX2" fmla="*/ 152 w 10000"/>
                <a:gd name="connsiteY2" fmla="*/ 1111 h 7273"/>
                <a:gd name="connsiteX3" fmla="*/ 606 w 10000"/>
                <a:gd name="connsiteY3" fmla="*/ 1313 h 7273"/>
                <a:gd name="connsiteX4" fmla="*/ 1061 w 10000"/>
                <a:gd name="connsiteY4" fmla="*/ 1818 h 7273"/>
                <a:gd name="connsiteX5" fmla="*/ 1364 w 10000"/>
                <a:gd name="connsiteY5" fmla="*/ 2121 h 7273"/>
                <a:gd name="connsiteX6" fmla="*/ 1515 w 10000"/>
                <a:gd name="connsiteY6" fmla="*/ 2626 h 7273"/>
                <a:gd name="connsiteX7" fmla="*/ 1515 w 10000"/>
                <a:gd name="connsiteY7" fmla="*/ 2626 h 7273"/>
                <a:gd name="connsiteX8" fmla="*/ 1818 w 10000"/>
                <a:gd name="connsiteY8" fmla="*/ 3636 h 7273"/>
                <a:gd name="connsiteX9" fmla="*/ 3088 w 10000"/>
                <a:gd name="connsiteY9" fmla="*/ 4157 h 7273"/>
                <a:gd name="connsiteX10" fmla="*/ 3088 w 10000"/>
                <a:gd name="connsiteY10" fmla="*/ 5398 h 7273"/>
                <a:gd name="connsiteX11" fmla="*/ 3088 w 10000"/>
                <a:gd name="connsiteY11" fmla="*/ 5398 h 7273"/>
                <a:gd name="connsiteX12" fmla="*/ 7879 w 10000"/>
                <a:gd name="connsiteY12" fmla="*/ 7273 h 7273"/>
                <a:gd name="connsiteX13" fmla="*/ 9091 w 10000"/>
                <a:gd name="connsiteY13" fmla="*/ 6768 h 7273"/>
                <a:gd name="connsiteX14" fmla="*/ 9697 w 10000"/>
                <a:gd name="connsiteY14" fmla="*/ 6566 h 7273"/>
                <a:gd name="connsiteX15" fmla="*/ 10000 w 10000"/>
                <a:gd name="connsiteY15" fmla="*/ 6566 h 7273"/>
                <a:gd name="connsiteX16" fmla="*/ 10000 w 10000"/>
                <a:gd name="connsiteY16" fmla="*/ 6566 h 7273"/>
                <a:gd name="connsiteX17" fmla="*/ 9545 w 10000"/>
                <a:gd name="connsiteY17" fmla="*/ 6263 h 7273"/>
                <a:gd name="connsiteX18" fmla="*/ 9091 w 10000"/>
                <a:gd name="connsiteY18" fmla="*/ 5859 h 7273"/>
                <a:gd name="connsiteX19" fmla="*/ 8485 w 10000"/>
                <a:gd name="connsiteY19" fmla="*/ 5050 h 7273"/>
                <a:gd name="connsiteX20" fmla="*/ 8485 w 10000"/>
                <a:gd name="connsiteY20" fmla="*/ 5050 h 7273"/>
                <a:gd name="connsiteX21" fmla="*/ 7273 w 10000"/>
                <a:gd name="connsiteY21" fmla="*/ 2828 h 7273"/>
                <a:gd name="connsiteX22" fmla="*/ 6818 w 10000"/>
                <a:gd name="connsiteY22" fmla="*/ 1717 h 7273"/>
                <a:gd name="connsiteX23" fmla="*/ 6364 w 10000"/>
                <a:gd name="connsiteY23" fmla="*/ 606 h 7273"/>
                <a:gd name="connsiteX24" fmla="*/ 6364 w 10000"/>
                <a:gd name="connsiteY24" fmla="*/ 606 h 7273"/>
                <a:gd name="connsiteX25" fmla="*/ 6364 w 10000"/>
                <a:gd name="connsiteY25" fmla="*/ 404 h 7273"/>
                <a:gd name="connsiteX26" fmla="*/ 6061 w 10000"/>
                <a:gd name="connsiteY26" fmla="*/ 202 h 7273"/>
                <a:gd name="connsiteX27" fmla="*/ 5909 w 10000"/>
                <a:gd name="connsiteY27" fmla="*/ 101 h 7273"/>
                <a:gd name="connsiteX28" fmla="*/ 5455 w 10000"/>
                <a:gd name="connsiteY28" fmla="*/ 0 h 7273"/>
                <a:gd name="connsiteX29" fmla="*/ 4697 w 10000"/>
                <a:gd name="connsiteY29" fmla="*/ 0 h 7273"/>
                <a:gd name="connsiteX30" fmla="*/ 3636 w 10000"/>
                <a:gd name="connsiteY30" fmla="*/ 101 h 7273"/>
                <a:gd name="connsiteX31" fmla="*/ 2576 w 10000"/>
                <a:gd name="connsiteY31" fmla="*/ 303 h 7273"/>
                <a:gd name="connsiteX32" fmla="*/ 1515 w 10000"/>
                <a:gd name="connsiteY32" fmla="*/ 505 h 7273"/>
                <a:gd name="connsiteX33" fmla="*/ 0 w 10000"/>
                <a:gd name="connsiteY33" fmla="*/ 1111 h 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000" h="7273">
                  <a:moveTo>
                    <a:pt x="0" y="1111"/>
                  </a:moveTo>
                  <a:lnTo>
                    <a:pt x="0" y="1111"/>
                  </a:lnTo>
                  <a:lnTo>
                    <a:pt x="152" y="1111"/>
                  </a:lnTo>
                  <a:lnTo>
                    <a:pt x="606" y="1313"/>
                  </a:lnTo>
                  <a:lnTo>
                    <a:pt x="1061" y="1818"/>
                  </a:lnTo>
                  <a:lnTo>
                    <a:pt x="1364" y="2121"/>
                  </a:lnTo>
                  <a:cubicBezTo>
                    <a:pt x="1414" y="2289"/>
                    <a:pt x="1465" y="2458"/>
                    <a:pt x="1515" y="2626"/>
                  </a:cubicBezTo>
                  <a:lnTo>
                    <a:pt x="1515" y="2626"/>
                  </a:lnTo>
                  <a:lnTo>
                    <a:pt x="1818" y="3636"/>
                  </a:lnTo>
                  <a:lnTo>
                    <a:pt x="3088" y="4157"/>
                  </a:lnTo>
                  <a:lnTo>
                    <a:pt x="3088" y="5398"/>
                  </a:lnTo>
                  <a:lnTo>
                    <a:pt x="3088" y="5398"/>
                  </a:lnTo>
                  <a:lnTo>
                    <a:pt x="7879" y="7273"/>
                  </a:lnTo>
                  <a:lnTo>
                    <a:pt x="9091" y="6768"/>
                  </a:lnTo>
                  <a:lnTo>
                    <a:pt x="9697" y="6566"/>
                  </a:lnTo>
                  <a:lnTo>
                    <a:pt x="10000" y="6566"/>
                  </a:lnTo>
                  <a:lnTo>
                    <a:pt x="10000" y="6566"/>
                  </a:lnTo>
                  <a:lnTo>
                    <a:pt x="9545" y="6263"/>
                  </a:lnTo>
                  <a:lnTo>
                    <a:pt x="9091" y="5859"/>
                  </a:lnTo>
                  <a:lnTo>
                    <a:pt x="8485" y="5050"/>
                  </a:lnTo>
                  <a:lnTo>
                    <a:pt x="8485" y="5050"/>
                  </a:lnTo>
                  <a:lnTo>
                    <a:pt x="7273" y="2828"/>
                  </a:lnTo>
                  <a:lnTo>
                    <a:pt x="6818" y="1717"/>
                  </a:lnTo>
                  <a:lnTo>
                    <a:pt x="6364" y="606"/>
                  </a:lnTo>
                  <a:lnTo>
                    <a:pt x="6364" y="606"/>
                  </a:lnTo>
                  <a:lnTo>
                    <a:pt x="6364" y="404"/>
                  </a:lnTo>
                  <a:lnTo>
                    <a:pt x="6061" y="202"/>
                  </a:lnTo>
                  <a:lnTo>
                    <a:pt x="5909" y="101"/>
                  </a:lnTo>
                  <a:lnTo>
                    <a:pt x="5455" y="0"/>
                  </a:lnTo>
                  <a:lnTo>
                    <a:pt x="4697" y="0"/>
                  </a:lnTo>
                  <a:lnTo>
                    <a:pt x="3636" y="101"/>
                  </a:lnTo>
                  <a:lnTo>
                    <a:pt x="2576" y="303"/>
                  </a:lnTo>
                  <a:lnTo>
                    <a:pt x="1515" y="505"/>
                  </a:lnTo>
                  <a:lnTo>
                    <a:pt x="0" y="1111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1" name="Freeform 72">
              <a:extLst>
                <a:ext uri="{FF2B5EF4-FFF2-40B4-BE49-F238E27FC236}">
                  <a16:creationId xmlns:a16="http://schemas.microsoft.com/office/drawing/2014/main" id="{6B82F84D-A0DC-4A57-B3BB-519087689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" y="3432"/>
              <a:ext cx="396" cy="606"/>
            </a:xfrm>
            <a:custGeom>
              <a:avLst/>
              <a:gdLst/>
              <a:ahLst/>
              <a:cxnLst>
                <a:cxn ang="0">
                  <a:pos x="0" y="66"/>
                </a:cxn>
                <a:cxn ang="0">
                  <a:pos x="0" y="66"/>
                </a:cxn>
                <a:cxn ang="0">
                  <a:pos x="6" y="66"/>
                </a:cxn>
                <a:cxn ang="0">
                  <a:pos x="24" y="78"/>
                </a:cxn>
                <a:cxn ang="0">
                  <a:pos x="42" y="108"/>
                </a:cxn>
                <a:cxn ang="0">
                  <a:pos x="54" y="126"/>
                </a:cxn>
                <a:cxn ang="0">
                  <a:pos x="60" y="156"/>
                </a:cxn>
                <a:cxn ang="0">
                  <a:pos x="60" y="156"/>
                </a:cxn>
                <a:cxn ang="0">
                  <a:pos x="72" y="216"/>
                </a:cxn>
                <a:cxn ang="0">
                  <a:pos x="72" y="252"/>
                </a:cxn>
                <a:cxn ang="0">
                  <a:pos x="72" y="282"/>
                </a:cxn>
                <a:cxn ang="0">
                  <a:pos x="66" y="324"/>
                </a:cxn>
                <a:cxn ang="0">
                  <a:pos x="48" y="366"/>
                </a:cxn>
                <a:cxn ang="0">
                  <a:pos x="6" y="480"/>
                </a:cxn>
                <a:cxn ang="0">
                  <a:pos x="6" y="480"/>
                </a:cxn>
                <a:cxn ang="0">
                  <a:pos x="6" y="498"/>
                </a:cxn>
                <a:cxn ang="0">
                  <a:pos x="6" y="516"/>
                </a:cxn>
                <a:cxn ang="0">
                  <a:pos x="18" y="528"/>
                </a:cxn>
                <a:cxn ang="0">
                  <a:pos x="30" y="534"/>
                </a:cxn>
                <a:cxn ang="0">
                  <a:pos x="42" y="546"/>
                </a:cxn>
                <a:cxn ang="0">
                  <a:pos x="54" y="558"/>
                </a:cxn>
                <a:cxn ang="0">
                  <a:pos x="54" y="576"/>
                </a:cxn>
                <a:cxn ang="0">
                  <a:pos x="48" y="594"/>
                </a:cxn>
                <a:cxn ang="0">
                  <a:pos x="48" y="594"/>
                </a:cxn>
                <a:cxn ang="0">
                  <a:pos x="48" y="606"/>
                </a:cxn>
                <a:cxn ang="0">
                  <a:pos x="54" y="606"/>
                </a:cxn>
                <a:cxn ang="0">
                  <a:pos x="84" y="594"/>
                </a:cxn>
                <a:cxn ang="0">
                  <a:pos x="186" y="516"/>
                </a:cxn>
                <a:cxn ang="0">
                  <a:pos x="312" y="432"/>
                </a:cxn>
                <a:cxn ang="0">
                  <a:pos x="360" y="402"/>
                </a:cxn>
                <a:cxn ang="0">
                  <a:pos x="384" y="390"/>
                </a:cxn>
                <a:cxn ang="0">
                  <a:pos x="396" y="390"/>
                </a:cxn>
                <a:cxn ang="0">
                  <a:pos x="396" y="390"/>
                </a:cxn>
                <a:cxn ang="0">
                  <a:pos x="378" y="372"/>
                </a:cxn>
                <a:cxn ang="0">
                  <a:pos x="360" y="348"/>
                </a:cxn>
                <a:cxn ang="0">
                  <a:pos x="336" y="300"/>
                </a:cxn>
                <a:cxn ang="0">
                  <a:pos x="336" y="300"/>
                </a:cxn>
                <a:cxn ang="0">
                  <a:pos x="288" y="168"/>
                </a:cxn>
                <a:cxn ang="0">
                  <a:pos x="270" y="102"/>
                </a:cxn>
                <a:cxn ang="0">
                  <a:pos x="252" y="36"/>
                </a:cxn>
                <a:cxn ang="0">
                  <a:pos x="252" y="36"/>
                </a:cxn>
                <a:cxn ang="0">
                  <a:pos x="252" y="24"/>
                </a:cxn>
                <a:cxn ang="0">
                  <a:pos x="240" y="12"/>
                </a:cxn>
                <a:cxn ang="0">
                  <a:pos x="234" y="6"/>
                </a:cxn>
                <a:cxn ang="0">
                  <a:pos x="216" y="0"/>
                </a:cxn>
                <a:cxn ang="0">
                  <a:pos x="186" y="0"/>
                </a:cxn>
                <a:cxn ang="0">
                  <a:pos x="144" y="6"/>
                </a:cxn>
                <a:cxn ang="0">
                  <a:pos x="102" y="18"/>
                </a:cxn>
                <a:cxn ang="0">
                  <a:pos x="60" y="30"/>
                </a:cxn>
                <a:cxn ang="0">
                  <a:pos x="0" y="66"/>
                </a:cxn>
              </a:cxnLst>
              <a:rect l="0" t="0" r="r" b="b"/>
              <a:pathLst>
                <a:path w="396" h="606">
                  <a:moveTo>
                    <a:pt x="0" y="66"/>
                  </a:moveTo>
                  <a:lnTo>
                    <a:pt x="0" y="66"/>
                  </a:lnTo>
                  <a:lnTo>
                    <a:pt x="6" y="66"/>
                  </a:lnTo>
                  <a:lnTo>
                    <a:pt x="24" y="78"/>
                  </a:lnTo>
                  <a:lnTo>
                    <a:pt x="42" y="108"/>
                  </a:lnTo>
                  <a:lnTo>
                    <a:pt x="54" y="12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72" y="216"/>
                  </a:lnTo>
                  <a:lnTo>
                    <a:pt x="72" y="252"/>
                  </a:lnTo>
                  <a:lnTo>
                    <a:pt x="72" y="282"/>
                  </a:lnTo>
                  <a:lnTo>
                    <a:pt x="66" y="324"/>
                  </a:lnTo>
                  <a:lnTo>
                    <a:pt x="48" y="366"/>
                  </a:lnTo>
                  <a:lnTo>
                    <a:pt x="6" y="480"/>
                  </a:lnTo>
                  <a:lnTo>
                    <a:pt x="6" y="480"/>
                  </a:lnTo>
                  <a:lnTo>
                    <a:pt x="6" y="498"/>
                  </a:lnTo>
                  <a:lnTo>
                    <a:pt x="6" y="516"/>
                  </a:lnTo>
                  <a:lnTo>
                    <a:pt x="18" y="528"/>
                  </a:lnTo>
                  <a:lnTo>
                    <a:pt x="30" y="534"/>
                  </a:lnTo>
                  <a:lnTo>
                    <a:pt x="42" y="546"/>
                  </a:lnTo>
                  <a:lnTo>
                    <a:pt x="54" y="558"/>
                  </a:lnTo>
                  <a:lnTo>
                    <a:pt x="54" y="576"/>
                  </a:lnTo>
                  <a:lnTo>
                    <a:pt x="48" y="594"/>
                  </a:lnTo>
                  <a:lnTo>
                    <a:pt x="48" y="594"/>
                  </a:lnTo>
                  <a:lnTo>
                    <a:pt x="48" y="606"/>
                  </a:lnTo>
                  <a:lnTo>
                    <a:pt x="54" y="606"/>
                  </a:lnTo>
                  <a:lnTo>
                    <a:pt x="84" y="594"/>
                  </a:lnTo>
                  <a:lnTo>
                    <a:pt x="186" y="516"/>
                  </a:lnTo>
                  <a:lnTo>
                    <a:pt x="312" y="432"/>
                  </a:lnTo>
                  <a:lnTo>
                    <a:pt x="360" y="402"/>
                  </a:lnTo>
                  <a:lnTo>
                    <a:pt x="384" y="390"/>
                  </a:lnTo>
                  <a:lnTo>
                    <a:pt x="396" y="390"/>
                  </a:lnTo>
                  <a:lnTo>
                    <a:pt x="396" y="390"/>
                  </a:lnTo>
                  <a:lnTo>
                    <a:pt x="378" y="372"/>
                  </a:lnTo>
                  <a:lnTo>
                    <a:pt x="360" y="348"/>
                  </a:lnTo>
                  <a:lnTo>
                    <a:pt x="336" y="300"/>
                  </a:lnTo>
                  <a:lnTo>
                    <a:pt x="336" y="300"/>
                  </a:lnTo>
                  <a:lnTo>
                    <a:pt x="288" y="168"/>
                  </a:lnTo>
                  <a:lnTo>
                    <a:pt x="270" y="102"/>
                  </a:lnTo>
                  <a:lnTo>
                    <a:pt x="252" y="36"/>
                  </a:lnTo>
                  <a:lnTo>
                    <a:pt x="252" y="36"/>
                  </a:lnTo>
                  <a:lnTo>
                    <a:pt x="252" y="24"/>
                  </a:lnTo>
                  <a:lnTo>
                    <a:pt x="240" y="12"/>
                  </a:lnTo>
                  <a:lnTo>
                    <a:pt x="234" y="6"/>
                  </a:lnTo>
                  <a:lnTo>
                    <a:pt x="216" y="0"/>
                  </a:lnTo>
                  <a:lnTo>
                    <a:pt x="186" y="0"/>
                  </a:lnTo>
                  <a:lnTo>
                    <a:pt x="144" y="6"/>
                  </a:lnTo>
                  <a:lnTo>
                    <a:pt x="102" y="18"/>
                  </a:lnTo>
                  <a:lnTo>
                    <a:pt x="60" y="30"/>
                  </a:lnTo>
                  <a:lnTo>
                    <a:pt x="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2" name="Freeform 73">
              <a:extLst>
                <a:ext uri="{FF2B5EF4-FFF2-40B4-BE49-F238E27FC236}">
                  <a16:creationId xmlns:a16="http://schemas.microsoft.com/office/drawing/2014/main" id="{B7DE4EC8-6838-48D0-85FB-3A495D0DA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3" y="3204"/>
              <a:ext cx="132" cy="132"/>
            </a:xfrm>
            <a:custGeom>
              <a:avLst/>
              <a:gdLst/>
              <a:ahLst/>
              <a:cxnLst>
                <a:cxn ang="0">
                  <a:pos x="132" y="66"/>
                </a:cxn>
                <a:cxn ang="0">
                  <a:pos x="132" y="66"/>
                </a:cxn>
                <a:cxn ang="0">
                  <a:pos x="126" y="96"/>
                </a:cxn>
                <a:cxn ang="0">
                  <a:pos x="108" y="114"/>
                </a:cxn>
                <a:cxn ang="0">
                  <a:pos x="84" y="132"/>
                </a:cxn>
                <a:cxn ang="0">
                  <a:pos x="54" y="132"/>
                </a:cxn>
                <a:cxn ang="0">
                  <a:pos x="54" y="132"/>
                </a:cxn>
                <a:cxn ang="0">
                  <a:pos x="30" y="126"/>
                </a:cxn>
                <a:cxn ang="0">
                  <a:pos x="12" y="114"/>
                </a:cxn>
                <a:cxn ang="0">
                  <a:pos x="0" y="90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42"/>
                </a:cxn>
                <a:cxn ang="0">
                  <a:pos x="24" y="18"/>
                </a:cxn>
                <a:cxn ang="0">
                  <a:pos x="48" y="6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102" y="6"/>
                </a:cxn>
                <a:cxn ang="0">
                  <a:pos x="120" y="24"/>
                </a:cxn>
                <a:cxn ang="0">
                  <a:pos x="132" y="42"/>
                </a:cxn>
                <a:cxn ang="0">
                  <a:pos x="132" y="66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26" y="96"/>
                  </a:lnTo>
                  <a:lnTo>
                    <a:pt x="108" y="114"/>
                  </a:lnTo>
                  <a:lnTo>
                    <a:pt x="84" y="132"/>
                  </a:lnTo>
                  <a:lnTo>
                    <a:pt x="54" y="132"/>
                  </a:lnTo>
                  <a:lnTo>
                    <a:pt x="54" y="132"/>
                  </a:lnTo>
                  <a:lnTo>
                    <a:pt x="30" y="126"/>
                  </a:lnTo>
                  <a:lnTo>
                    <a:pt x="12" y="114"/>
                  </a:lnTo>
                  <a:lnTo>
                    <a:pt x="0" y="9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42"/>
                  </a:lnTo>
                  <a:lnTo>
                    <a:pt x="24" y="18"/>
                  </a:lnTo>
                  <a:lnTo>
                    <a:pt x="48" y="6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102" y="6"/>
                  </a:lnTo>
                  <a:lnTo>
                    <a:pt x="120" y="24"/>
                  </a:lnTo>
                  <a:lnTo>
                    <a:pt x="132" y="42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F3A6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3" name="Freeform 74">
              <a:extLst>
                <a:ext uri="{FF2B5EF4-FFF2-40B4-BE49-F238E27FC236}">
                  <a16:creationId xmlns:a16="http://schemas.microsoft.com/office/drawing/2014/main" id="{1C5F2782-DD48-4C9E-A487-9F5281B5D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3" y="3204"/>
              <a:ext cx="132" cy="132"/>
            </a:xfrm>
            <a:custGeom>
              <a:avLst/>
              <a:gdLst/>
              <a:ahLst/>
              <a:cxnLst>
                <a:cxn ang="0">
                  <a:pos x="132" y="66"/>
                </a:cxn>
                <a:cxn ang="0">
                  <a:pos x="132" y="66"/>
                </a:cxn>
                <a:cxn ang="0">
                  <a:pos x="126" y="96"/>
                </a:cxn>
                <a:cxn ang="0">
                  <a:pos x="108" y="114"/>
                </a:cxn>
                <a:cxn ang="0">
                  <a:pos x="84" y="132"/>
                </a:cxn>
                <a:cxn ang="0">
                  <a:pos x="54" y="132"/>
                </a:cxn>
                <a:cxn ang="0">
                  <a:pos x="54" y="132"/>
                </a:cxn>
                <a:cxn ang="0">
                  <a:pos x="30" y="126"/>
                </a:cxn>
                <a:cxn ang="0">
                  <a:pos x="12" y="114"/>
                </a:cxn>
                <a:cxn ang="0">
                  <a:pos x="0" y="90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42"/>
                </a:cxn>
                <a:cxn ang="0">
                  <a:pos x="24" y="18"/>
                </a:cxn>
                <a:cxn ang="0">
                  <a:pos x="48" y="6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102" y="6"/>
                </a:cxn>
                <a:cxn ang="0">
                  <a:pos x="120" y="24"/>
                </a:cxn>
                <a:cxn ang="0">
                  <a:pos x="132" y="42"/>
                </a:cxn>
                <a:cxn ang="0">
                  <a:pos x="132" y="66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26" y="96"/>
                  </a:lnTo>
                  <a:lnTo>
                    <a:pt x="108" y="114"/>
                  </a:lnTo>
                  <a:lnTo>
                    <a:pt x="84" y="132"/>
                  </a:lnTo>
                  <a:lnTo>
                    <a:pt x="54" y="132"/>
                  </a:lnTo>
                  <a:lnTo>
                    <a:pt x="54" y="132"/>
                  </a:lnTo>
                  <a:lnTo>
                    <a:pt x="30" y="126"/>
                  </a:lnTo>
                  <a:lnTo>
                    <a:pt x="12" y="114"/>
                  </a:lnTo>
                  <a:lnTo>
                    <a:pt x="0" y="9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42"/>
                  </a:lnTo>
                  <a:lnTo>
                    <a:pt x="24" y="18"/>
                  </a:lnTo>
                  <a:lnTo>
                    <a:pt x="48" y="6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102" y="6"/>
                  </a:lnTo>
                  <a:lnTo>
                    <a:pt x="120" y="24"/>
                  </a:lnTo>
                  <a:lnTo>
                    <a:pt x="132" y="42"/>
                  </a:lnTo>
                  <a:lnTo>
                    <a:pt x="1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4" name="Freeform 75">
              <a:extLst>
                <a:ext uri="{FF2B5EF4-FFF2-40B4-BE49-F238E27FC236}">
                  <a16:creationId xmlns:a16="http://schemas.microsoft.com/office/drawing/2014/main" id="{B16F2DA5-83BD-42FC-BE0B-BE74D947C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9" y="3528"/>
              <a:ext cx="666" cy="1644"/>
            </a:xfrm>
            <a:custGeom>
              <a:avLst/>
              <a:gdLst/>
              <a:ahLst/>
              <a:cxnLst>
                <a:cxn ang="0">
                  <a:pos x="612" y="858"/>
                </a:cxn>
                <a:cxn ang="0">
                  <a:pos x="642" y="732"/>
                </a:cxn>
                <a:cxn ang="0">
                  <a:pos x="666" y="576"/>
                </a:cxn>
                <a:cxn ang="0">
                  <a:pos x="666" y="426"/>
                </a:cxn>
                <a:cxn ang="0">
                  <a:pos x="648" y="330"/>
                </a:cxn>
                <a:cxn ang="0">
                  <a:pos x="636" y="306"/>
                </a:cxn>
                <a:cxn ang="0">
                  <a:pos x="570" y="240"/>
                </a:cxn>
                <a:cxn ang="0">
                  <a:pos x="492" y="162"/>
                </a:cxn>
                <a:cxn ang="0">
                  <a:pos x="474" y="126"/>
                </a:cxn>
                <a:cxn ang="0">
                  <a:pos x="438" y="42"/>
                </a:cxn>
                <a:cxn ang="0">
                  <a:pos x="366" y="54"/>
                </a:cxn>
                <a:cxn ang="0">
                  <a:pos x="312" y="84"/>
                </a:cxn>
                <a:cxn ang="0">
                  <a:pos x="192" y="132"/>
                </a:cxn>
                <a:cxn ang="0">
                  <a:pos x="198" y="150"/>
                </a:cxn>
                <a:cxn ang="0">
                  <a:pos x="216" y="228"/>
                </a:cxn>
                <a:cxn ang="0">
                  <a:pos x="204" y="276"/>
                </a:cxn>
                <a:cxn ang="0">
                  <a:pos x="162" y="366"/>
                </a:cxn>
                <a:cxn ang="0">
                  <a:pos x="54" y="540"/>
                </a:cxn>
                <a:cxn ang="0">
                  <a:pos x="12" y="600"/>
                </a:cxn>
                <a:cxn ang="0">
                  <a:pos x="0" y="648"/>
                </a:cxn>
                <a:cxn ang="0">
                  <a:pos x="6" y="702"/>
                </a:cxn>
                <a:cxn ang="0">
                  <a:pos x="24" y="762"/>
                </a:cxn>
                <a:cxn ang="0">
                  <a:pos x="60" y="804"/>
                </a:cxn>
                <a:cxn ang="0">
                  <a:pos x="78" y="828"/>
                </a:cxn>
                <a:cxn ang="0">
                  <a:pos x="96" y="900"/>
                </a:cxn>
                <a:cxn ang="0">
                  <a:pos x="102" y="1056"/>
                </a:cxn>
                <a:cxn ang="0">
                  <a:pos x="102" y="1170"/>
                </a:cxn>
                <a:cxn ang="0">
                  <a:pos x="78" y="1356"/>
                </a:cxn>
                <a:cxn ang="0">
                  <a:pos x="42" y="1578"/>
                </a:cxn>
                <a:cxn ang="0">
                  <a:pos x="186" y="1626"/>
                </a:cxn>
                <a:cxn ang="0">
                  <a:pos x="342" y="1644"/>
                </a:cxn>
                <a:cxn ang="0">
                  <a:pos x="492" y="1632"/>
                </a:cxn>
                <a:cxn ang="0">
                  <a:pos x="636" y="1596"/>
                </a:cxn>
                <a:cxn ang="0">
                  <a:pos x="582" y="1458"/>
                </a:cxn>
                <a:cxn ang="0">
                  <a:pos x="498" y="1236"/>
                </a:cxn>
                <a:cxn ang="0">
                  <a:pos x="480" y="1158"/>
                </a:cxn>
                <a:cxn ang="0">
                  <a:pos x="480" y="1116"/>
                </a:cxn>
                <a:cxn ang="0">
                  <a:pos x="504" y="1050"/>
                </a:cxn>
                <a:cxn ang="0">
                  <a:pos x="564" y="942"/>
                </a:cxn>
              </a:cxnLst>
              <a:rect l="0" t="0" r="r" b="b"/>
              <a:pathLst>
                <a:path w="666" h="1644">
                  <a:moveTo>
                    <a:pt x="612" y="858"/>
                  </a:moveTo>
                  <a:lnTo>
                    <a:pt x="612" y="858"/>
                  </a:lnTo>
                  <a:lnTo>
                    <a:pt x="630" y="798"/>
                  </a:lnTo>
                  <a:lnTo>
                    <a:pt x="642" y="732"/>
                  </a:lnTo>
                  <a:lnTo>
                    <a:pt x="654" y="654"/>
                  </a:lnTo>
                  <a:lnTo>
                    <a:pt x="666" y="576"/>
                  </a:lnTo>
                  <a:lnTo>
                    <a:pt x="666" y="498"/>
                  </a:lnTo>
                  <a:lnTo>
                    <a:pt x="666" y="426"/>
                  </a:lnTo>
                  <a:lnTo>
                    <a:pt x="660" y="372"/>
                  </a:lnTo>
                  <a:lnTo>
                    <a:pt x="648" y="330"/>
                  </a:lnTo>
                  <a:lnTo>
                    <a:pt x="648" y="330"/>
                  </a:lnTo>
                  <a:lnTo>
                    <a:pt x="636" y="306"/>
                  </a:lnTo>
                  <a:lnTo>
                    <a:pt x="612" y="282"/>
                  </a:lnTo>
                  <a:lnTo>
                    <a:pt x="570" y="240"/>
                  </a:lnTo>
                  <a:lnTo>
                    <a:pt x="516" y="192"/>
                  </a:lnTo>
                  <a:lnTo>
                    <a:pt x="492" y="162"/>
                  </a:lnTo>
                  <a:lnTo>
                    <a:pt x="474" y="126"/>
                  </a:lnTo>
                  <a:lnTo>
                    <a:pt x="474" y="126"/>
                  </a:lnTo>
                  <a:lnTo>
                    <a:pt x="450" y="84"/>
                  </a:lnTo>
                  <a:lnTo>
                    <a:pt x="438" y="42"/>
                  </a:lnTo>
                  <a:lnTo>
                    <a:pt x="432" y="0"/>
                  </a:lnTo>
                  <a:lnTo>
                    <a:pt x="366" y="54"/>
                  </a:lnTo>
                  <a:lnTo>
                    <a:pt x="366" y="54"/>
                  </a:lnTo>
                  <a:lnTo>
                    <a:pt x="312" y="84"/>
                  </a:lnTo>
                  <a:lnTo>
                    <a:pt x="252" y="108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8" y="150"/>
                  </a:lnTo>
                  <a:lnTo>
                    <a:pt x="210" y="180"/>
                  </a:lnTo>
                  <a:lnTo>
                    <a:pt x="216" y="228"/>
                  </a:lnTo>
                  <a:lnTo>
                    <a:pt x="216" y="252"/>
                  </a:lnTo>
                  <a:lnTo>
                    <a:pt x="204" y="276"/>
                  </a:lnTo>
                  <a:lnTo>
                    <a:pt x="204" y="276"/>
                  </a:lnTo>
                  <a:lnTo>
                    <a:pt x="162" y="366"/>
                  </a:lnTo>
                  <a:lnTo>
                    <a:pt x="108" y="456"/>
                  </a:lnTo>
                  <a:lnTo>
                    <a:pt x="54" y="540"/>
                  </a:lnTo>
                  <a:lnTo>
                    <a:pt x="12" y="600"/>
                  </a:lnTo>
                  <a:lnTo>
                    <a:pt x="12" y="600"/>
                  </a:lnTo>
                  <a:lnTo>
                    <a:pt x="0" y="624"/>
                  </a:lnTo>
                  <a:lnTo>
                    <a:pt x="0" y="648"/>
                  </a:lnTo>
                  <a:lnTo>
                    <a:pt x="0" y="678"/>
                  </a:lnTo>
                  <a:lnTo>
                    <a:pt x="6" y="702"/>
                  </a:lnTo>
                  <a:lnTo>
                    <a:pt x="12" y="732"/>
                  </a:lnTo>
                  <a:lnTo>
                    <a:pt x="24" y="762"/>
                  </a:lnTo>
                  <a:lnTo>
                    <a:pt x="42" y="786"/>
                  </a:lnTo>
                  <a:lnTo>
                    <a:pt x="60" y="804"/>
                  </a:lnTo>
                  <a:lnTo>
                    <a:pt x="60" y="804"/>
                  </a:lnTo>
                  <a:lnTo>
                    <a:pt x="78" y="828"/>
                  </a:lnTo>
                  <a:lnTo>
                    <a:pt x="90" y="864"/>
                  </a:lnTo>
                  <a:lnTo>
                    <a:pt x="96" y="900"/>
                  </a:lnTo>
                  <a:lnTo>
                    <a:pt x="102" y="948"/>
                  </a:lnTo>
                  <a:lnTo>
                    <a:pt x="102" y="1056"/>
                  </a:lnTo>
                  <a:lnTo>
                    <a:pt x="102" y="1170"/>
                  </a:lnTo>
                  <a:lnTo>
                    <a:pt x="102" y="1170"/>
                  </a:lnTo>
                  <a:lnTo>
                    <a:pt x="96" y="1254"/>
                  </a:lnTo>
                  <a:lnTo>
                    <a:pt x="78" y="1356"/>
                  </a:lnTo>
                  <a:lnTo>
                    <a:pt x="42" y="1578"/>
                  </a:lnTo>
                  <a:lnTo>
                    <a:pt x="42" y="1578"/>
                  </a:lnTo>
                  <a:lnTo>
                    <a:pt x="114" y="1602"/>
                  </a:lnTo>
                  <a:lnTo>
                    <a:pt x="186" y="1626"/>
                  </a:lnTo>
                  <a:lnTo>
                    <a:pt x="264" y="1638"/>
                  </a:lnTo>
                  <a:lnTo>
                    <a:pt x="342" y="1644"/>
                  </a:lnTo>
                  <a:lnTo>
                    <a:pt x="414" y="1644"/>
                  </a:lnTo>
                  <a:lnTo>
                    <a:pt x="492" y="1632"/>
                  </a:lnTo>
                  <a:lnTo>
                    <a:pt x="564" y="1620"/>
                  </a:lnTo>
                  <a:lnTo>
                    <a:pt x="636" y="1596"/>
                  </a:lnTo>
                  <a:lnTo>
                    <a:pt x="636" y="1596"/>
                  </a:lnTo>
                  <a:lnTo>
                    <a:pt x="582" y="1458"/>
                  </a:lnTo>
                  <a:lnTo>
                    <a:pt x="534" y="1338"/>
                  </a:lnTo>
                  <a:lnTo>
                    <a:pt x="498" y="1236"/>
                  </a:lnTo>
                  <a:lnTo>
                    <a:pt x="486" y="1194"/>
                  </a:lnTo>
                  <a:lnTo>
                    <a:pt x="480" y="1158"/>
                  </a:lnTo>
                  <a:lnTo>
                    <a:pt x="480" y="1158"/>
                  </a:lnTo>
                  <a:lnTo>
                    <a:pt x="480" y="1116"/>
                  </a:lnTo>
                  <a:lnTo>
                    <a:pt x="486" y="1086"/>
                  </a:lnTo>
                  <a:lnTo>
                    <a:pt x="504" y="1050"/>
                  </a:lnTo>
                  <a:lnTo>
                    <a:pt x="522" y="1014"/>
                  </a:lnTo>
                  <a:lnTo>
                    <a:pt x="564" y="942"/>
                  </a:lnTo>
                  <a:lnTo>
                    <a:pt x="612" y="85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5" name="Freeform 76">
              <a:extLst>
                <a:ext uri="{FF2B5EF4-FFF2-40B4-BE49-F238E27FC236}">
                  <a16:creationId xmlns:a16="http://schemas.microsoft.com/office/drawing/2014/main" id="{479349E4-D69B-4FB4-BF0C-450F03005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9" y="3528"/>
              <a:ext cx="666" cy="1644"/>
            </a:xfrm>
            <a:custGeom>
              <a:avLst/>
              <a:gdLst/>
              <a:ahLst/>
              <a:cxnLst>
                <a:cxn ang="0">
                  <a:pos x="612" y="858"/>
                </a:cxn>
                <a:cxn ang="0">
                  <a:pos x="642" y="732"/>
                </a:cxn>
                <a:cxn ang="0">
                  <a:pos x="666" y="576"/>
                </a:cxn>
                <a:cxn ang="0">
                  <a:pos x="666" y="426"/>
                </a:cxn>
                <a:cxn ang="0">
                  <a:pos x="648" y="330"/>
                </a:cxn>
                <a:cxn ang="0">
                  <a:pos x="636" y="306"/>
                </a:cxn>
                <a:cxn ang="0">
                  <a:pos x="570" y="240"/>
                </a:cxn>
                <a:cxn ang="0">
                  <a:pos x="492" y="162"/>
                </a:cxn>
                <a:cxn ang="0">
                  <a:pos x="474" y="126"/>
                </a:cxn>
                <a:cxn ang="0">
                  <a:pos x="438" y="42"/>
                </a:cxn>
                <a:cxn ang="0">
                  <a:pos x="366" y="54"/>
                </a:cxn>
                <a:cxn ang="0">
                  <a:pos x="312" y="84"/>
                </a:cxn>
                <a:cxn ang="0">
                  <a:pos x="192" y="132"/>
                </a:cxn>
                <a:cxn ang="0">
                  <a:pos x="198" y="150"/>
                </a:cxn>
                <a:cxn ang="0">
                  <a:pos x="216" y="228"/>
                </a:cxn>
                <a:cxn ang="0">
                  <a:pos x="204" y="276"/>
                </a:cxn>
                <a:cxn ang="0">
                  <a:pos x="162" y="366"/>
                </a:cxn>
                <a:cxn ang="0">
                  <a:pos x="54" y="540"/>
                </a:cxn>
                <a:cxn ang="0">
                  <a:pos x="12" y="600"/>
                </a:cxn>
                <a:cxn ang="0">
                  <a:pos x="0" y="648"/>
                </a:cxn>
                <a:cxn ang="0">
                  <a:pos x="6" y="702"/>
                </a:cxn>
                <a:cxn ang="0">
                  <a:pos x="24" y="762"/>
                </a:cxn>
                <a:cxn ang="0">
                  <a:pos x="60" y="804"/>
                </a:cxn>
                <a:cxn ang="0">
                  <a:pos x="78" y="828"/>
                </a:cxn>
                <a:cxn ang="0">
                  <a:pos x="96" y="900"/>
                </a:cxn>
                <a:cxn ang="0">
                  <a:pos x="102" y="1056"/>
                </a:cxn>
                <a:cxn ang="0">
                  <a:pos x="102" y="1170"/>
                </a:cxn>
                <a:cxn ang="0">
                  <a:pos x="78" y="1356"/>
                </a:cxn>
                <a:cxn ang="0">
                  <a:pos x="42" y="1578"/>
                </a:cxn>
                <a:cxn ang="0">
                  <a:pos x="186" y="1626"/>
                </a:cxn>
                <a:cxn ang="0">
                  <a:pos x="342" y="1644"/>
                </a:cxn>
                <a:cxn ang="0">
                  <a:pos x="492" y="1632"/>
                </a:cxn>
                <a:cxn ang="0">
                  <a:pos x="636" y="1596"/>
                </a:cxn>
                <a:cxn ang="0">
                  <a:pos x="582" y="1458"/>
                </a:cxn>
                <a:cxn ang="0">
                  <a:pos x="498" y="1236"/>
                </a:cxn>
                <a:cxn ang="0">
                  <a:pos x="480" y="1158"/>
                </a:cxn>
                <a:cxn ang="0">
                  <a:pos x="480" y="1116"/>
                </a:cxn>
                <a:cxn ang="0">
                  <a:pos x="504" y="1050"/>
                </a:cxn>
                <a:cxn ang="0">
                  <a:pos x="564" y="942"/>
                </a:cxn>
              </a:cxnLst>
              <a:rect l="0" t="0" r="r" b="b"/>
              <a:pathLst>
                <a:path w="666" h="1644">
                  <a:moveTo>
                    <a:pt x="612" y="858"/>
                  </a:moveTo>
                  <a:lnTo>
                    <a:pt x="612" y="858"/>
                  </a:lnTo>
                  <a:lnTo>
                    <a:pt x="630" y="798"/>
                  </a:lnTo>
                  <a:lnTo>
                    <a:pt x="642" y="732"/>
                  </a:lnTo>
                  <a:lnTo>
                    <a:pt x="654" y="654"/>
                  </a:lnTo>
                  <a:lnTo>
                    <a:pt x="666" y="576"/>
                  </a:lnTo>
                  <a:lnTo>
                    <a:pt x="666" y="498"/>
                  </a:lnTo>
                  <a:lnTo>
                    <a:pt x="666" y="426"/>
                  </a:lnTo>
                  <a:lnTo>
                    <a:pt x="660" y="372"/>
                  </a:lnTo>
                  <a:lnTo>
                    <a:pt x="648" y="330"/>
                  </a:lnTo>
                  <a:lnTo>
                    <a:pt x="648" y="330"/>
                  </a:lnTo>
                  <a:lnTo>
                    <a:pt x="636" y="306"/>
                  </a:lnTo>
                  <a:lnTo>
                    <a:pt x="612" y="282"/>
                  </a:lnTo>
                  <a:lnTo>
                    <a:pt x="570" y="240"/>
                  </a:lnTo>
                  <a:lnTo>
                    <a:pt x="516" y="192"/>
                  </a:lnTo>
                  <a:lnTo>
                    <a:pt x="492" y="162"/>
                  </a:lnTo>
                  <a:lnTo>
                    <a:pt x="474" y="126"/>
                  </a:lnTo>
                  <a:lnTo>
                    <a:pt x="474" y="126"/>
                  </a:lnTo>
                  <a:lnTo>
                    <a:pt x="450" y="84"/>
                  </a:lnTo>
                  <a:lnTo>
                    <a:pt x="438" y="42"/>
                  </a:lnTo>
                  <a:lnTo>
                    <a:pt x="432" y="0"/>
                  </a:lnTo>
                  <a:lnTo>
                    <a:pt x="366" y="54"/>
                  </a:lnTo>
                  <a:lnTo>
                    <a:pt x="366" y="54"/>
                  </a:lnTo>
                  <a:lnTo>
                    <a:pt x="312" y="84"/>
                  </a:lnTo>
                  <a:lnTo>
                    <a:pt x="252" y="108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8" y="150"/>
                  </a:lnTo>
                  <a:lnTo>
                    <a:pt x="210" y="180"/>
                  </a:lnTo>
                  <a:lnTo>
                    <a:pt x="216" y="228"/>
                  </a:lnTo>
                  <a:lnTo>
                    <a:pt x="216" y="252"/>
                  </a:lnTo>
                  <a:lnTo>
                    <a:pt x="204" y="276"/>
                  </a:lnTo>
                  <a:lnTo>
                    <a:pt x="204" y="276"/>
                  </a:lnTo>
                  <a:lnTo>
                    <a:pt x="162" y="366"/>
                  </a:lnTo>
                  <a:lnTo>
                    <a:pt x="108" y="456"/>
                  </a:lnTo>
                  <a:lnTo>
                    <a:pt x="54" y="540"/>
                  </a:lnTo>
                  <a:lnTo>
                    <a:pt x="12" y="600"/>
                  </a:lnTo>
                  <a:lnTo>
                    <a:pt x="12" y="600"/>
                  </a:lnTo>
                  <a:lnTo>
                    <a:pt x="0" y="624"/>
                  </a:lnTo>
                  <a:lnTo>
                    <a:pt x="0" y="648"/>
                  </a:lnTo>
                  <a:lnTo>
                    <a:pt x="0" y="678"/>
                  </a:lnTo>
                  <a:lnTo>
                    <a:pt x="6" y="702"/>
                  </a:lnTo>
                  <a:lnTo>
                    <a:pt x="12" y="732"/>
                  </a:lnTo>
                  <a:lnTo>
                    <a:pt x="24" y="762"/>
                  </a:lnTo>
                  <a:lnTo>
                    <a:pt x="42" y="786"/>
                  </a:lnTo>
                  <a:lnTo>
                    <a:pt x="60" y="804"/>
                  </a:lnTo>
                  <a:lnTo>
                    <a:pt x="60" y="804"/>
                  </a:lnTo>
                  <a:lnTo>
                    <a:pt x="78" y="828"/>
                  </a:lnTo>
                  <a:lnTo>
                    <a:pt x="90" y="864"/>
                  </a:lnTo>
                  <a:lnTo>
                    <a:pt x="96" y="900"/>
                  </a:lnTo>
                  <a:lnTo>
                    <a:pt x="102" y="948"/>
                  </a:lnTo>
                  <a:lnTo>
                    <a:pt x="102" y="1056"/>
                  </a:lnTo>
                  <a:lnTo>
                    <a:pt x="102" y="1170"/>
                  </a:lnTo>
                  <a:lnTo>
                    <a:pt x="102" y="1170"/>
                  </a:lnTo>
                  <a:lnTo>
                    <a:pt x="96" y="1254"/>
                  </a:lnTo>
                  <a:lnTo>
                    <a:pt x="78" y="1356"/>
                  </a:lnTo>
                  <a:lnTo>
                    <a:pt x="42" y="1578"/>
                  </a:lnTo>
                  <a:lnTo>
                    <a:pt x="42" y="1578"/>
                  </a:lnTo>
                  <a:lnTo>
                    <a:pt x="114" y="1602"/>
                  </a:lnTo>
                  <a:lnTo>
                    <a:pt x="186" y="1626"/>
                  </a:lnTo>
                  <a:lnTo>
                    <a:pt x="264" y="1638"/>
                  </a:lnTo>
                  <a:lnTo>
                    <a:pt x="342" y="1644"/>
                  </a:lnTo>
                  <a:lnTo>
                    <a:pt x="414" y="1644"/>
                  </a:lnTo>
                  <a:lnTo>
                    <a:pt x="492" y="1632"/>
                  </a:lnTo>
                  <a:lnTo>
                    <a:pt x="564" y="1620"/>
                  </a:lnTo>
                  <a:lnTo>
                    <a:pt x="636" y="1596"/>
                  </a:lnTo>
                  <a:lnTo>
                    <a:pt x="636" y="1596"/>
                  </a:lnTo>
                  <a:lnTo>
                    <a:pt x="582" y="1458"/>
                  </a:lnTo>
                  <a:lnTo>
                    <a:pt x="534" y="1338"/>
                  </a:lnTo>
                  <a:lnTo>
                    <a:pt x="498" y="1236"/>
                  </a:lnTo>
                  <a:lnTo>
                    <a:pt x="486" y="1194"/>
                  </a:lnTo>
                  <a:lnTo>
                    <a:pt x="480" y="1158"/>
                  </a:lnTo>
                  <a:lnTo>
                    <a:pt x="480" y="1158"/>
                  </a:lnTo>
                  <a:lnTo>
                    <a:pt x="480" y="1116"/>
                  </a:lnTo>
                  <a:lnTo>
                    <a:pt x="486" y="1086"/>
                  </a:lnTo>
                  <a:lnTo>
                    <a:pt x="504" y="1050"/>
                  </a:lnTo>
                  <a:lnTo>
                    <a:pt x="522" y="1014"/>
                  </a:lnTo>
                  <a:lnTo>
                    <a:pt x="564" y="942"/>
                  </a:lnTo>
                  <a:lnTo>
                    <a:pt x="612" y="8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6" name="Freeform 77">
              <a:extLst>
                <a:ext uri="{FF2B5EF4-FFF2-40B4-BE49-F238E27FC236}">
                  <a16:creationId xmlns:a16="http://schemas.microsoft.com/office/drawing/2014/main" id="{ED9826D5-70D3-4413-BB4F-5E9D9C04B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7" y="3360"/>
              <a:ext cx="60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12"/>
                </a:cxn>
                <a:cxn ang="0">
                  <a:pos x="60" y="6"/>
                </a:cxn>
                <a:cxn ang="0">
                  <a:pos x="60" y="6"/>
                </a:cxn>
                <a:cxn ang="0">
                  <a:pos x="42" y="0"/>
                </a:cxn>
                <a:cxn ang="0">
                  <a:pos x="0" y="0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6" y="18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12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4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7" name="Freeform 78">
              <a:extLst>
                <a:ext uri="{FF2B5EF4-FFF2-40B4-BE49-F238E27FC236}">
                  <a16:creationId xmlns:a16="http://schemas.microsoft.com/office/drawing/2014/main" id="{A3B0A580-49D9-4241-8078-898A9978F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7" y="3360"/>
              <a:ext cx="60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12"/>
                </a:cxn>
                <a:cxn ang="0">
                  <a:pos x="60" y="6"/>
                </a:cxn>
                <a:cxn ang="0">
                  <a:pos x="60" y="6"/>
                </a:cxn>
                <a:cxn ang="0">
                  <a:pos x="42" y="0"/>
                </a:cxn>
                <a:cxn ang="0">
                  <a:pos x="0" y="0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6" y="18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12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42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8" name="Freeform 79">
              <a:extLst>
                <a:ext uri="{FF2B5EF4-FFF2-40B4-BE49-F238E27FC236}">
                  <a16:creationId xmlns:a16="http://schemas.microsoft.com/office/drawing/2014/main" id="{FBEE18BA-8734-414F-A43E-F117882BB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7" y="2784"/>
              <a:ext cx="648" cy="738"/>
            </a:xfrm>
            <a:custGeom>
              <a:avLst/>
              <a:gdLst/>
              <a:ahLst/>
              <a:cxnLst>
                <a:cxn ang="0">
                  <a:pos x="6" y="114"/>
                </a:cxn>
                <a:cxn ang="0">
                  <a:pos x="0" y="168"/>
                </a:cxn>
                <a:cxn ang="0">
                  <a:pos x="24" y="246"/>
                </a:cxn>
                <a:cxn ang="0">
                  <a:pos x="78" y="318"/>
                </a:cxn>
                <a:cxn ang="0">
                  <a:pos x="144" y="366"/>
                </a:cxn>
                <a:cxn ang="0">
                  <a:pos x="186" y="384"/>
                </a:cxn>
                <a:cxn ang="0">
                  <a:pos x="126" y="336"/>
                </a:cxn>
                <a:cxn ang="0">
                  <a:pos x="78" y="282"/>
                </a:cxn>
                <a:cxn ang="0">
                  <a:pos x="48" y="210"/>
                </a:cxn>
                <a:cxn ang="0">
                  <a:pos x="156" y="318"/>
                </a:cxn>
                <a:cxn ang="0">
                  <a:pos x="258" y="432"/>
                </a:cxn>
                <a:cxn ang="0">
                  <a:pos x="276" y="456"/>
                </a:cxn>
                <a:cxn ang="0">
                  <a:pos x="270" y="498"/>
                </a:cxn>
                <a:cxn ang="0">
                  <a:pos x="252" y="522"/>
                </a:cxn>
                <a:cxn ang="0">
                  <a:pos x="216" y="552"/>
                </a:cxn>
                <a:cxn ang="0">
                  <a:pos x="228" y="552"/>
                </a:cxn>
                <a:cxn ang="0">
                  <a:pos x="270" y="528"/>
                </a:cxn>
                <a:cxn ang="0">
                  <a:pos x="294" y="486"/>
                </a:cxn>
                <a:cxn ang="0">
                  <a:pos x="300" y="456"/>
                </a:cxn>
                <a:cxn ang="0">
                  <a:pos x="312" y="444"/>
                </a:cxn>
                <a:cxn ang="0">
                  <a:pos x="354" y="438"/>
                </a:cxn>
                <a:cxn ang="0">
                  <a:pos x="372" y="444"/>
                </a:cxn>
                <a:cxn ang="0">
                  <a:pos x="396" y="468"/>
                </a:cxn>
                <a:cxn ang="0">
                  <a:pos x="396" y="510"/>
                </a:cxn>
                <a:cxn ang="0">
                  <a:pos x="378" y="552"/>
                </a:cxn>
                <a:cxn ang="0">
                  <a:pos x="354" y="570"/>
                </a:cxn>
                <a:cxn ang="0">
                  <a:pos x="366" y="636"/>
                </a:cxn>
                <a:cxn ang="0">
                  <a:pos x="372" y="666"/>
                </a:cxn>
                <a:cxn ang="0">
                  <a:pos x="414" y="714"/>
                </a:cxn>
                <a:cxn ang="0">
                  <a:pos x="438" y="738"/>
                </a:cxn>
                <a:cxn ang="0">
                  <a:pos x="432" y="690"/>
                </a:cxn>
                <a:cxn ang="0">
                  <a:pos x="438" y="636"/>
                </a:cxn>
                <a:cxn ang="0">
                  <a:pos x="480" y="582"/>
                </a:cxn>
                <a:cxn ang="0">
                  <a:pos x="546" y="522"/>
                </a:cxn>
                <a:cxn ang="0">
                  <a:pos x="606" y="444"/>
                </a:cxn>
                <a:cxn ang="0">
                  <a:pos x="642" y="348"/>
                </a:cxn>
                <a:cxn ang="0">
                  <a:pos x="636" y="246"/>
                </a:cxn>
                <a:cxn ang="0">
                  <a:pos x="618" y="192"/>
                </a:cxn>
                <a:cxn ang="0">
                  <a:pos x="558" y="102"/>
                </a:cxn>
                <a:cxn ang="0">
                  <a:pos x="468" y="36"/>
                </a:cxn>
                <a:cxn ang="0">
                  <a:pos x="360" y="0"/>
                </a:cxn>
                <a:cxn ang="0">
                  <a:pos x="300" y="0"/>
                </a:cxn>
                <a:cxn ang="0">
                  <a:pos x="192" y="6"/>
                </a:cxn>
                <a:cxn ang="0">
                  <a:pos x="102" y="30"/>
                </a:cxn>
                <a:cxn ang="0">
                  <a:pos x="42" y="66"/>
                </a:cxn>
                <a:cxn ang="0">
                  <a:pos x="6" y="114"/>
                </a:cxn>
              </a:cxnLst>
              <a:rect l="0" t="0" r="r" b="b"/>
              <a:pathLst>
                <a:path w="648" h="738">
                  <a:moveTo>
                    <a:pt x="6" y="114"/>
                  </a:moveTo>
                  <a:lnTo>
                    <a:pt x="6" y="114"/>
                  </a:lnTo>
                  <a:lnTo>
                    <a:pt x="0" y="144"/>
                  </a:lnTo>
                  <a:lnTo>
                    <a:pt x="0" y="168"/>
                  </a:lnTo>
                  <a:lnTo>
                    <a:pt x="6" y="204"/>
                  </a:lnTo>
                  <a:lnTo>
                    <a:pt x="24" y="246"/>
                  </a:lnTo>
                  <a:lnTo>
                    <a:pt x="54" y="294"/>
                  </a:lnTo>
                  <a:lnTo>
                    <a:pt x="78" y="318"/>
                  </a:lnTo>
                  <a:lnTo>
                    <a:pt x="108" y="342"/>
                  </a:lnTo>
                  <a:lnTo>
                    <a:pt x="144" y="366"/>
                  </a:lnTo>
                  <a:lnTo>
                    <a:pt x="186" y="384"/>
                  </a:lnTo>
                  <a:lnTo>
                    <a:pt x="186" y="384"/>
                  </a:lnTo>
                  <a:lnTo>
                    <a:pt x="168" y="372"/>
                  </a:lnTo>
                  <a:lnTo>
                    <a:pt x="126" y="336"/>
                  </a:lnTo>
                  <a:lnTo>
                    <a:pt x="102" y="312"/>
                  </a:lnTo>
                  <a:lnTo>
                    <a:pt x="78" y="282"/>
                  </a:lnTo>
                  <a:lnTo>
                    <a:pt x="60" y="24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156" y="318"/>
                  </a:lnTo>
                  <a:lnTo>
                    <a:pt x="234" y="396"/>
                  </a:lnTo>
                  <a:lnTo>
                    <a:pt x="258" y="432"/>
                  </a:lnTo>
                  <a:lnTo>
                    <a:pt x="276" y="456"/>
                  </a:lnTo>
                  <a:lnTo>
                    <a:pt x="276" y="456"/>
                  </a:lnTo>
                  <a:lnTo>
                    <a:pt x="276" y="480"/>
                  </a:lnTo>
                  <a:lnTo>
                    <a:pt x="270" y="498"/>
                  </a:lnTo>
                  <a:lnTo>
                    <a:pt x="264" y="510"/>
                  </a:lnTo>
                  <a:lnTo>
                    <a:pt x="252" y="522"/>
                  </a:lnTo>
                  <a:lnTo>
                    <a:pt x="228" y="546"/>
                  </a:lnTo>
                  <a:lnTo>
                    <a:pt x="216" y="552"/>
                  </a:lnTo>
                  <a:lnTo>
                    <a:pt x="216" y="552"/>
                  </a:lnTo>
                  <a:lnTo>
                    <a:pt x="228" y="552"/>
                  </a:lnTo>
                  <a:lnTo>
                    <a:pt x="258" y="540"/>
                  </a:lnTo>
                  <a:lnTo>
                    <a:pt x="270" y="528"/>
                  </a:lnTo>
                  <a:lnTo>
                    <a:pt x="288" y="510"/>
                  </a:lnTo>
                  <a:lnTo>
                    <a:pt x="294" y="486"/>
                  </a:lnTo>
                  <a:lnTo>
                    <a:pt x="300" y="456"/>
                  </a:lnTo>
                  <a:lnTo>
                    <a:pt x="300" y="456"/>
                  </a:lnTo>
                  <a:lnTo>
                    <a:pt x="306" y="456"/>
                  </a:lnTo>
                  <a:lnTo>
                    <a:pt x="312" y="444"/>
                  </a:lnTo>
                  <a:lnTo>
                    <a:pt x="324" y="438"/>
                  </a:lnTo>
                  <a:lnTo>
                    <a:pt x="354" y="438"/>
                  </a:lnTo>
                  <a:lnTo>
                    <a:pt x="354" y="438"/>
                  </a:lnTo>
                  <a:lnTo>
                    <a:pt x="372" y="444"/>
                  </a:lnTo>
                  <a:lnTo>
                    <a:pt x="384" y="456"/>
                  </a:lnTo>
                  <a:lnTo>
                    <a:pt x="396" y="468"/>
                  </a:lnTo>
                  <a:lnTo>
                    <a:pt x="402" y="486"/>
                  </a:lnTo>
                  <a:lnTo>
                    <a:pt x="396" y="510"/>
                  </a:lnTo>
                  <a:lnTo>
                    <a:pt x="390" y="528"/>
                  </a:lnTo>
                  <a:lnTo>
                    <a:pt x="378" y="552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60" y="606"/>
                  </a:lnTo>
                  <a:lnTo>
                    <a:pt x="366" y="636"/>
                  </a:lnTo>
                  <a:lnTo>
                    <a:pt x="372" y="666"/>
                  </a:lnTo>
                  <a:lnTo>
                    <a:pt x="372" y="666"/>
                  </a:lnTo>
                  <a:lnTo>
                    <a:pt x="390" y="690"/>
                  </a:lnTo>
                  <a:lnTo>
                    <a:pt x="414" y="714"/>
                  </a:lnTo>
                  <a:lnTo>
                    <a:pt x="438" y="738"/>
                  </a:lnTo>
                  <a:lnTo>
                    <a:pt x="438" y="738"/>
                  </a:lnTo>
                  <a:lnTo>
                    <a:pt x="438" y="726"/>
                  </a:lnTo>
                  <a:lnTo>
                    <a:pt x="432" y="690"/>
                  </a:lnTo>
                  <a:lnTo>
                    <a:pt x="432" y="666"/>
                  </a:lnTo>
                  <a:lnTo>
                    <a:pt x="438" y="636"/>
                  </a:lnTo>
                  <a:lnTo>
                    <a:pt x="456" y="612"/>
                  </a:lnTo>
                  <a:lnTo>
                    <a:pt x="480" y="582"/>
                  </a:lnTo>
                  <a:lnTo>
                    <a:pt x="480" y="582"/>
                  </a:lnTo>
                  <a:lnTo>
                    <a:pt x="546" y="522"/>
                  </a:lnTo>
                  <a:lnTo>
                    <a:pt x="576" y="480"/>
                  </a:lnTo>
                  <a:lnTo>
                    <a:pt x="606" y="444"/>
                  </a:lnTo>
                  <a:lnTo>
                    <a:pt x="630" y="396"/>
                  </a:lnTo>
                  <a:lnTo>
                    <a:pt x="642" y="348"/>
                  </a:lnTo>
                  <a:lnTo>
                    <a:pt x="648" y="300"/>
                  </a:lnTo>
                  <a:lnTo>
                    <a:pt x="636" y="246"/>
                  </a:lnTo>
                  <a:lnTo>
                    <a:pt x="636" y="246"/>
                  </a:lnTo>
                  <a:lnTo>
                    <a:pt x="618" y="192"/>
                  </a:lnTo>
                  <a:lnTo>
                    <a:pt x="588" y="144"/>
                  </a:lnTo>
                  <a:lnTo>
                    <a:pt x="558" y="102"/>
                  </a:lnTo>
                  <a:lnTo>
                    <a:pt x="516" y="66"/>
                  </a:lnTo>
                  <a:lnTo>
                    <a:pt x="468" y="36"/>
                  </a:lnTo>
                  <a:lnTo>
                    <a:pt x="414" y="18"/>
                  </a:lnTo>
                  <a:lnTo>
                    <a:pt x="36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46" y="0"/>
                  </a:lnTo>
                  <a:lnTo>
                    <a:pt x="192" y="6"/>
                  </a:lnTo>
                  <a:lnTo>
                    <a:pt x="144" y="18"/>
                  </a:lnTo>
                  <a:lnTo>
                    <a:pt x="102" y="30"/>
                  </a:lnTo>
                  <a:lnTo>
                    <a:pt x="72" y="48"/>
                  </a:lnTo>
                  <a:lnTo>
                    <a:pt x="42" y="66"/>
                  </a:lnTo>
                  <a:lnTo>
                    <a:pt x="18" y="90"/>
                  </a:lnTo>
                  <a:lnTo>
                    <a:pt x="6" y="114"/>
                  </a:lnTo>
                  <a:close/>
                </a:path>
              </a:pathLst>
            </a:custGeom>
            <a:solidFill>
              <a:srgbClr val="4C1B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9" name="Freeform 80">
              <a:extLst>
                <a:ext uri="{FF2B5EF4-FFF2-40B4-BE49-F238E27FC236}">
                  <a16:creationId xmlns:a16="http://schemas.microsoft.com/office/drawing/2014/main" id="{76AF6EC0-DF0A-4254-AD74-452404A94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7" y="2784"/>
              <a:ext cx="648" cy="738"/>
            </a:xfrm>
            <a:custGeom>
              <a:avLst/>
              <a:gdLst/>
              <a:ahLst/>
              <a:cxnLst>
                <a:cxn ang="0">
                  <a:pos x="6" y="114"/>
                </a:cxn>
                <a:cxn ang="0">
                  <a:pos x="0" y="168"/>
                </a:cxn>
                <a:cxn ang="0">
                  <a:pos x="24" y="246"/>
                </a:cxn>
                <a:cxn ang="0">
                  <a:pos x="78" y="318"/>
                </a:cxn>
                <a:cxn ang="0">
                  <a:pos x="144" y="366"/>
                </a:cxn>
                <a:cxn ang="0">
                  <a:pos x="186" y="384"/>
                </a:cxn>
                <a:cxn ang="0">
                  <a:pos x="126" y="336"/>
                </a:cxn>
                <a:cxn ang="0">
                  <a:pos x="78" y="282"/>
                </a:cxn>
                <a:cxn ang="0">
                  <a:pos x="48" y="210"/>
                </a:cxn>
                <a:cxn ang="0">
                  <a:pos x="156" y="318"/>
                </a:cxn>
                <a:cxn ang="0">
                  <a:pos x="258" y="432"/>
                </a:cxn>
                <a:cxn ang="0">
                  <a:pos x="276" y="456"/>
                </a:cxn>
                <a:cxn ang="0">
                  <a:pos x="270" y="498"/>
                </a:cxn>
                <a:cxn ang="0">
                  <a:pos x="252" y="522"/>
                </a:cxn>
                <a:cxn ang="0">
                  <a:pos x="216" y="552"/>
                </a:cxn>
                <a:cxn ang="0">
                  <a:pos x="228" y="552"/>
                </a:cxn>
                <a:cxn ang="0">
                  <a:pos x="270" y="528"/>
                </a:cxn>
                <a:cxn ang="0">
                  <a:pos x="294" y="486"/>
                </a:cxn>
                <a:cxn ang="0">
                  <a:pos x="300" y="456"/>
                </a:cxn>
                <a:cxn ang="0">
                  <a:pos x="312" y="444"/>
                </a:cxn>
                <a:cxn ang="0">
                  <a:pos x="354" y="438"/>
                </a:cxn>
                <a:cxn ang="0">
                  <a:pos x="372" y="444"/>
                </a:cxn>
                <a:cxn ang="0">
                  <a:pos x="396" y="468"/>
                </a:cxn>
                <a:cxn ang="0">
                  <a:pos x="396" y="510"/>
                </a:cxn>
                <a:cxn ang="0">
                  <a:pos x="378" y="552"/>
                </a:cxn>
                <a:cxn ang="0">
                  <a:pos x="354" y="570"/>
                </a:cxn>
                <a:cxn ang="0">
                  <a:pos x="366" y="636"/>
                </a:cxn>
                <a:cxn ang="0">
                  <a:pos x="372" y="666"/>
                </a:cxn>
                <a:cxn ang="0">
                  <a:pos x="414" y="714"/>
                </a:cxn>
                <a:cxn ang="0">
                  <a:pos x="438" y="738"/>
                </a:cxn>
                <a:cxn ang="0">
                  <a:pos x="432" y="690"/>
                </a:cxn>
                <a:cxn ang="0">
                  <a:pos x="438" y="636"/>
                </a:cxn>
                <a:cxn ang="0">
                  <a:pos x="480" y="582"/>
                </a:cxn>
                <a:cxn ang="0">
                  <a:pos x="546" y="522"/>
                </a:cxn>
                <a:cxn ang="0">
                  <a:pos x="606" y="444"/>
                </a:cxn>
                <a:cxn ang="0">
                  <a:pos x="642" y="348"/>
                </a:cxn>
                <a:cxn ang="0">
                  <a:pos x="636" y="246"/>
                </a:cxn>
                <a:cxn ang="0">
                  <a:pos x="618" y="192"/>
                </a:cxn>
                <a:cxn ang="0">
                  <a:pos x="558" y="102"/>
                </a:cxn>
                <a:cxn ang="0">
                  <a:pos x="468" y="36"/>
                </a:cxn>
                <a:cxn ang="0">
                  <a:pos x="360" y="0"/>
                </a:cxn>
                <a:cxn ang="0">
                  <a:pos x="300" y="0"/>
                </a:cxn>
                <a:cxn ang="0">
                  <a:pos x="192" y="6"/>
                </a:cxn>
                <a:cxn ang="0">
                  <a:pos x="102" y="30"/>
                </a:cxn>
                <a:cxn ang="0">
                  <a:pos x="42" y="66"/>
                </a:cxn>
                <a:cxn ang="0">
                  <a:pos x="6" y="114"/>
                </a:cxn>
              </a:cxnLst>
              <a:rect l="0" t="0" r="r" b="b"/>
              <a:pathLst>
                <a:path w="648" h="738">
                  <a:moveTo>
                    <a:pt x="6" y="114"/>
                  </a:moveTo>
                  <a:lnTo>
                    <a:pt x="6" y="114"/>
                  </a:lnTo>
                  <a:lnTo>
                    <a:pt x="0" y="144"/>
                  </a:lnTo>
                  <a:lnTo>
                    <a:pt x="0" y="168"/>
                  </a:lnTo>
                  <a:lnTo>
                    <a:pt x="6" y="204"/>
                  </a:lnTo>
                  <a:lnTo>
                    <a:pt x="24" y="246"/>
                  </a:lnTo>
                  <a:lnTo>
                    <a:pt x="54" y="294"/>
                  </a:lnTo>
                  <a:lnTo>
                    <a:pt x="78" y="318"/>
                  </a:lnTo>
                  <a:lnTo>
                    <a:pt x="108" y="342"/>
                  </a:lnTo>
                  <a:lnTo>
                    <a:pt x="144" y="366"/>
                  </a:lnTo>
                  <a:lnTo>
                    <a:pt x="186" y="384"/>
                  </a:lnTo>
                  <a:lnTo>
                    <a:pt x="186" y="384"/>
                  </a:lnTo>
                  <a:lnTo>
                    <a:pt x="168" y="372"/>
                  </a:lnTo>
                  <a:lnTo>
                    <a:pt x="126" y="336"/>
                  </a:lnTo>
                  <a:lnTo>
                    <a:pt x="102" y="312"/>
                  </a:lnTo>
                  <a:lnTo>
                    <a:pt x="78" y="282"/>
                  </a:lnTo>
                  <a:lnTo>
                    <a:pt x="60" y="24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156" y="318"/>
                  </a:lnTo>
                  <a:lnTo>
                    <a:pt x="234" y="396"/>
                  </a:lnTo>
                  <a:lnTo>
                    <a:pt x="258" y="432"/>
                  </a:lnTo>
                  <a:lnTo>
                    <a:pt x="276" y="456"/>
                  </a:lnTo>
                  <a:lnTo>
                    <a:pt x="276" y="456"/>
                  </a:lnTo>
                  <a:lnTo>
                    <a:pt x="276" y="480"/>
                  </a:lnTo>
                  <a:lnTo>
                    <a:pt x="270" y="498"/>
                  </a:lnTo>
                  <a:lnTo>
                    <a:pt x="264" y="510"/>
                  </a:lnTo>
                  <a:lnTo>
                    <a:pt x="252" y="522"/>
                  </a:lnTo>
                  <a:lnTo>
                    <a:pt x="228" y="546"/>
                  </a:lnTo>
                  <a:lnTo>
                    <a:pt x="216" y="552"/>
                  </a:lnTo>
                  <a:lnTo>
                    <a:pt x="216" y="552"/>
                  </a:lnTo>
                  <a:lnTo>
                    <a:pt x="228" y="552"/>
                  </a:lnTo>
                  <a:lnTo>
                    <a:pt x="258" y="540"/>
                  </a:lnTo>
                  <a:lnTo>
                    <a:pt x="270" y="528"/>
                  </a:lnTo>
                  <a:lnTo>
                    <a:pt x="288" y="510"/>
                  </a:lnTo>
                  <a:lnTo>
                    <a:pt x="294" y="486"/>
                  </a:lnTo>
                  <a:lnTo>
                    <a:pt x="300" y="456"/>
                  </a:lnTo>
                  <a:lnTo>
                    <a:pt x="300" y="456"/>
                  </a:lnTo>
                  <a:lnTo>
                    <a:pt x="306" y="456"/>
                  </a:lnTo>
                  <a:lnTo>
                    <a:pt x="312" y="444"/>
                  </a:lnTo>
                  <a:lnTo>
                    <a:pt x="324" y="438"/>
                  </a:lnTo>
                  <a:lnTo>
                    <a:pt x="354" y="438"/>
                  </a:lnTo>
                  <a:lnTo>
                    <a:pt x="354" y="438"/>
                  </a:lnTo>
                  <a:lnTo>
                    <a:pt x="372" y="444"/>
                  </a:lnTo>
                  <a:lnTo>
                    <a:pt x="384" y="456"/>
                  </a:lnTo>
                  <a:lnTo>
                    <a:pt x="396" y="468"/>
                  </a:lnTo>
                  <a:lnTo>
                    <a:pt x="402" y="486"/>
                  </a:lnTo>
                  <a:lnTo>
                    <a:pt x="396" y="510"/>
                  </a:lnTo>
                  <a:lnTo>
                    <a:pt x="390" y="528"/>
                  </a:lnTo>
                  <a:lnTo>
                    <a:pt x="378" y="552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60" y="606"/>
                  </a:lnTo>
                  <a:lnTo>
                    <a:pt x="366" y="636"/>
                  </a:lnTo>
                  <a:lnTo>
                    <a:pt x="372" y="666"/>
                  </a:lnTo>
                  <a:lnTo>
                    <a:pt x="372" y="666"/>
                  </a:lnTo>
                  <a:lnTo>
                    <a:pt x="390" y="690"/>
                  </a:lnTo>
                  <a:lnTo>
                    <a:pt x="414" y="714"/>
                  </a:lnTo>
                  <a:lnTo>
                    <a:pt x="438" y="738"/>
                  </a:lnTo>
                  <a:lnTo>
                    <a:pt x="438" y="738"/>
                  </a:lnTo>
                  <a:lnTo>
                    <a:pt x="438" y="726"/>
                  </a:lnTo>
                  <a:lnTo>
                    <a:pt x="432" y="690"/>
                  </a:lnTo>
                  <a:lnTo>
                    <a:pt x="432" y="666"/>
                  </a:lnTo>
                  <a:lnTo>
                    <a:pt x="438" y="636"/>
                  </a:lnTo>
                  <a:lnTo>
                    <a:pt x="456" y="612"/>
                  </a:lnTo>
                  <a:lnTo>
                    <a:pt x="480" y="582"/>
                  </a:lnTo>
                  <a:lnTo>
                    <a:pt x="480" y="582"/>
                  </a:lnTo>
                  <a:lnTo>
                    <a:pt x="546" y="522"/>
                  </a:lnTo>
                  <a:lnTo>
                    <a:pt x="576" y="480"/>
                  </a:lnTo>
                  <a:lnTo>
                    <a:pt x="606" y="444"/>
                  </a:lnTo>
                  <a:lnTo>
                    <a:pt x="630" y="396"/>
                  </a:lnTo>
                  <a:lnTo>
                    <a:pt x="642" y="348"/>
                  </a:lnTo>
                  <a:lnTo>
                    <a:pt x="648" y="300"/>
                  </a:lnTo>
                  <a:lnTo>
                    <a:pt x="636" y="246"/>
                  </a:lnTo>
                  <a:lnTo>
                    <a:pt x="636" y="246"/>
                  </a:lnTo>
                  <a:lnTo>
                    <a:pt x="618" y="192"/>
                  </a:lnTo>
                  <a:lnTo>
                    <a:pt x="588" y="144"/>
                  </a:lnTo>
                  <a:lnTo>
                    <a:pt x="558" y="102"/>
                  </a:lnTo>
                  <a:lnTo>
                    <a:pt x="516" y="66"/>
                  </a:lnTo>
                  <a:lnTo>
                    <a:pt x="468" y="36"/>
                  </a:lnTo>
                  <a:lnTo>
                    <a:pt x="414" y="18"/>
                  </a:lnTo>
                  <a:lnTo>
                    <a:pt x="36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46" y="0"/>
                  </a:lnTo>
                  <a:lnTo>
                    <a:pt x="192" y="6"/>
                  </a:lnTo>
                  <a:lnTo>
                    <a:pt x="144" y="18"/>
                  </a:lnTo>
                  <a:lnTo>
                    <a:pt x="102" y="30"/>
                  </a:lnTo>
                  <a:lnTo>
                    <a:pt x="72" y="48"/>
                  </a:lnTo>
                  <a:lnTo>
                    <a:pt x="42" y="66"/>
                  </a:lnTo>
                  <a:lnTo>
                    <a:pt x="18" y="90"/>
                  </a:lnTo>
                  <a:lnTo>
                    <a:pt x="6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0" name="Freeform 81">
              <a:extLst>
                <a:ext uri="{FF2B5EF4-FFF2-40B4-BE49-F238E27FC236}">
                  <a16:creationId xmlns:a16="http://schemas.microsoft.com/office/drawing/2014/main" id="{71220615-990F-4FE7-952E-FDB1C2C02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5" y="3144"/>
              <a:ext cx="78" cy="30"/>
            </a:xfrm>
            <a:custGeom>
              <a:avLst/>
              <a:gdLst/>
              <a:ahLst/>
              <a:cxnLst>
                <a:cxn ang="0">
                  <a:pos x="78" y="30"/>
                </a:cxn>
                <a:cxn ang="0">
                  <a:pos x="78" y="30"/>
                </a:cxn>
                <a:cxn ang="0">
                  <a:pos x="48" y="24"/>
                </a:cxn>
                <a:cxn ang="0">
                  <a:pos x="24" y="24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42" y="6"/>
                </a:cxn>
                <a:cxn ang="0">
                  <a:pos x="60" y="18"/>
                </a:cxn>
                <a:cxn ang="0">
                  <a:pos x="78" y="30"/>
                </a:cxn>
              </a:cxnLst>
              <a:rect l="0" t="0" r="r" b="b"/>
              <a:pathLst>
                <a:path w="78" h="30">
                  <a:moveTo>
                    <a:pt x="78" y="30"/>
                  </a:moveTo>
                  <a:lnTo>
                    <a:pt x="78" y="30"/>
                  </a:lnTo>
                  <a:lnTo>
                    <a:pt x="48" y="24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42" y="6"/>
                  </a:lnTo>
                  <a:lnTo>
                    <a:pt x="60" y="18"/>
                  </a:lnTo>
                  <a:lnTo>
                    <a:pt x="78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1" name="Freeform 82">
              <a:extLst>
                <a:ext uri="{FF2B5EF4-FFF2-40B4-BE49-F238E27FC236}">
                  <a16:creationId xmlns:a16="http://schemas.microsoft.com/office/drawing/2014/main" id="{D3A6D295-A7F4-4AB4-B398-4E6AA9C3A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5" y="3144"/>
              <a:ext cx="78" cy="30"/>
            </a:xfrm>
            <a:custGeom>
              <a:avLst/>
              <a:gdLst/>
              <a:ahLst/>
              <a:cxnLst>
                <a:cxn ang="0">
                  <a:pos x="78" y="30"/>
                </a:cxn>
                <a:cxn ang="0">
                  <a:pos x="78" y="30"/>
                </a:cxn>
                <a:cxn ang="0">
                  <a:pos x="48" y="24"/>
                </a:cxn>
                <a:cxn ang="0">
                  <a:pos x="24" y="24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42" y="6"/>
                </a:cxn>
                <a:cxn ang="0">
                  <a:pos x="60" y="18"/>
                </a:cxn>
                <a:cxn ang="0">
                  <a:pos x="78" y="30"/>
                </a:cxn>
              </a:cxnLst>
              <a:rect l="0" t="0" r="r" b="b"/>
              <a:pathLst>
                <a:path w="78" h="30">
                  <a:moveTo>
                    <a:pt x="78" y="30"/>
                  </a:moveTo>
                  <a:lnTo>
                    <a:pt x="78" y="30"/>
                  </a:lnTo>
                  <a:lnTo>
                    <a:pt x="48" y="24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42" y="6"/>
                  </a:lnTo>
                  <a:lnTo>
                    <a:pt x="60" y="18"/>
                  </a:lnTo>
                  <a:lnTo>
                    <a:pt x="78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2" name="Freeform 83">
              <a:extLst>
                <a:ext uri="{FF2B5EF4-FFF2-40B4-BE49-F238E27FC236}">
                  <a16:creationId xmlns:a16="http://schemas.microsoft.com/office/drawing/2014/main" id="{BE8F615D-E86C-4EA2-8782-BC025C109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" y="3336"/>
              <a:ext cx="24" cy="24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4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4" y="6"/>
                </a:cxn>
                <a:cxn ang="0">
                  <a:pos x="24" y="12"/>
                </a:cxn>
              </a:cxnLst>
              <a:rect l="0" t="0" r="r" b="b"/>
              <a:pathLst>
                <a:path w="24" h="24">
                  <a:moveTo>
                    <a:pt x="24" y="12"/>
                  </a:move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3" name="Freeform 84">
              <a:extLst>
                <a:ext uri="{FF2B5EF4-FFF2-40B4-BE49-F238E27FC236}">
                  <a16:creationId xmlns:a16="http://schemas.microsoft.com/office/drawing/2014/main" id="{B19241E0-38EA-4167-BD26-8C2B29E75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" y="3336"/>
              <a:ext cx="24" cy="24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4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4" y="6"/>
                </a:cxn>
                <a:cxn ang="0">
                  <a:pos x="24" y="12"/>
                </a:cxn>
              </a:cxnLst>
              <a:rect l="0" t="0" r="r" b="b"/>
              <a:pathLst>
                <a:path w="24" h="24">
                  <a:moveTo>
                    <a:pt x="24" y="12"/>
                  </a:move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24" y="1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4" name="Freeform 85">
              <a:extLst>
                <a:ext uri="{FF2B5EF4-FFF2-40B4-BE49-F238E27FC236}">
                  <a16:creationId xmlns:a16="http://schemas.microsoft.com/office/drawing/2014/main" id="{C4FB3308-0669-4753-A953-C5AE831BD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1" y="4590"/>
              <a:ext cx="282" cy="78"/>
            </a:xfrm>
            <a:custGeom>
              <a:avLst/>
              <a:gdLst/>
              <a:ahLst/>
              <a:cxnLst>
                <a:cxn ang="0">
                  <a:pos x="270" y="36"/>
                </a:cxn>
                <a:cxn ang="0">
                  <a:pos x="270" y="36"/>
                </a:cxn>
                <a:cxn ang="0">
                  <a:pos x="246" y="24"/>
                </a:cxn>
                <a:cxn ang="0">
                  <a:pos x="204" y="12"/>
                </a:cxn>
                <a:cxn ang="0">
                  <a:pos x="174" y="0"/>
                </a:cxn>
                <a:cxn ang="0">
                  <a:pos x="144" y="0"/>
                </a:cxn>
                <a:cxn ang="0">
                  <a:pos x="120" y="0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66" y="30"/>
                </a:cxn>
                <a:cxn ang="0">
                  <a:pos x="3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2" y="78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72" y="72"/>
                </a:cxn>
                <a:cxn ang="0">
                  <a:pos x="102" y="66"/>
                </a:cxn>
                <a:cxn ang="0">
                  <a:pos x="126" y="60"/>
                </a:cxn>
                <a:cxn ang="0">
                  <a:pos x="150" y="60"/>
                </a:cxn>
                <a:cxn ang="0">
                  <a:pos x="150" y="60"/>
                </a:cxn>
                <a:cxn ang="0">
                  <a:pos x="192" y="66"/>
                </a:cxn>
                <a:cxn ang="0">
                  <a:pos x="240" y="66"/>
                </a:cxn>
                <a:cxn ang="0">
                  <a:pos x="264" y="60"/>
                </a:cxn>
                <a:cxn ang="0">
                  <a:pos x="276" y="54"/>
                </a:cxn>
                <a:cxn ang="0">
                  <a:pos x="282" y="48"/>
                </a:cxn>
                <a:cxn ang="0">
                  <a:pos x="270" y="36"/>
                </a:cxn>
              </a:cxnLst>
              <a:rect l="0" t="0" r="r" b="b"/>
              <a:pathLst>
                <a:path w="282" h="78">
                  <a:moveTo>
                    <a:pt x="270" y="36"/>
                  </a:moveTo>
                  <a:lnTo>
                    <a:pt x="270" y="36"/>
                  </a:lnTo>
                  <a:lnTo>
                    <a:pt x="246" y="24"/>
                  </a:lnTo>
                  <a:lnTo>
                    <a:pt x="204" y="12"/>
                  </a:lnTo>
                  <a:lnTo>
                    <a:pt x="174" y="0"/>
                  </a:lnTo>
                  <a:lnTo>
                    <a:pt x="144" y="0"/>
                  </a:lnTo>
                  <a:lnTo>
                    <a:pt x="120" y="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66" y="30"/>
                  </a:lnTo>
                  <a:lnTo>
                    <a:pt x="3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1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72" y="72"/>
                  </a:lnTo>
                  <a:lnTo>
                    <a:pt x="102" y="66"/>
                  </a:lnTo>
                  <a:lnTo>
                    <a:pt x="126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92" y="66"/>
                  </a:lnTo>
                  <a:lnTo>
                    <a:pt x="240" y="66"/>
                  </a:lnTo>
                  <a:lnTo>
                    <a:pt x="264" y="60"/>
                  </a:lnTo>
                  <a:lnTo>
                    <a:pt x="276" y="54"/>
                  </a:lnTo>
                  <a:lnTo>
                    <a:pt x="282" y="48"/>
                  </a:lnTo>
                  <a:lnTo>
                    <a:pt x="270" y="36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5" name="Freeform 86">
              <a:extLst>
                <a:ext uri="{FF2B5EF4-FFF2-40B4-BE49-F238E27FC236}">
                  <a16:creationId xmlns:a16="http://schemas.microsoft.com/office/drawing/2014/main" id="{DE4ADEB7-9DC0-4B22-8DD7-176191A0F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1" y="4590"/>
              <a:ext cx="282" cy="78"/>
            </a:xfrm>
            <a:custGeom>
              <a:avLst/>
              <a:gdLst/>
              <a:ahLst/>
              <a:cxnLst>
                <a:cxn ang="0">
                  <a:pos x="270" y="36"/>
                </a:cxn>
                <a:cxn ang="0">
                  <a:pos x="270" y="36"/>
                </a:cxn>
                <a:cxn ang="0">
                  <a:pos x="246" y="24"/>
                </a:cxn>
                <a:cxn ang="0">
                  <a:pos x="204" y="12"/>
                </a:cxn>
                <a:cxn ang="0">
                  <a:pos x="174" y="0"/>
                </a:cxn>
                <a:cxn ang="0">
                  <a:pos x="144" y="0"/>
                </a:cxn>
                <a:cxn ang="0">
                  <a:pos x="120" y="0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66" y="30"/>
                </a:cxn>
                <a:cxn ang="0">
                  <a:pos x="3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2" y="78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72" y="72"/>
                </a:cxn>
                <a:cxn ang="0">
                  <a:pos x="102" y="66"/>
                </a:cxn>
                <a:cxn ang="0">
                  <a:pos x="126" y="60"/>
                </a:cxn>
                <a:cxn ang="0">
                  <a:pos x="150" y="60"/>
                </a:cxn>
                <a:cxn ang="0">
                  <a:pos x="150" y="60"/>
                </a:cxn>
                <a:cxn ang="0">
                  <a:pos x="192" y="66"/>
                </a:cxn>
                <a:cxn ang="0">
                  <a:pos x="240" y="66"/>
                </a:cxn>
                <a:cxn ang="0">
                  <a:pos x="264" y="60"/>
                </a:cxn>
                <a:cxn ang="0">
                  <a:pos x="276" y="54"/>
                </a:cxn>
                <a:cxn ang="0">
                  <a:pos x="282" y="48"/>
                </a:cxn>
                <a:cxn ang="0">
                  <a:pos x="270" y="36"/>
                </a:cxn>
              </a:cxnLst>
              <a:rect l="0" t="0" r="r" b="b"/>
              <a:pathLst>
                <a:path w="282" h="78">
                  <a:moveTo>
                    <a:pt x="270" y="36"/>
                  </a:moveTo>
                  <a:lnTo>
                    <a:pt x="270" y="36"/>
                  </a:lnTo>
                  <a:lnTo>
                    <a:pt x="246" y="24"/>
                  </a:lnTo>
                  <a:lnTo>
                    <a:pt x="204" y="12"/>
                  </a:lnTo>
                  <a:lnTo>
                    <a:pt x="174" y="0"/>
                  </a:lnTo>
                  <a:lnTo>
                    <a:pt x="144" y="0"/>
                  </a:lnTo>
                  <a:lnTo>
                    <a:pt x="120" y="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66" y="30"/>
                  </a:lnTo>
                  <a:lnTo>
                    <a:pt x="3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1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72" y="72"/>
                  </a:lnTo>
                  <a:lnTo>
                    <a:pt x="102" y="66"/>
                  </a:lnTo>
                  <a:lnTo>
                    <a:pt x="126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92" y="66"/>
                  </a:lnTo>
                  <a:lnTo>
                    <a:pt x="240" y="66"/>
                  </a:lnTo>
                  <a:lnTo>
                    <a:pt x="264" y="60"/>
                  </a:lnTo>
                  <a:lnTo>
                    <a:pt x="276" y="54"/>
                  </a:lnTo>
                  <a:lnTo>
                    <a:pt x="282" y="48"/>
                  </a:lnTo>
                  <a:lnTo>
                    <a:pt x="27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6" name="Freeform 87">
              <a:extLst>
                <a:ext uri="{FF2B5EF4-FFF2-40B4-BE49-F238E27FC236}">
                  <a16:creationId xmlns:a16="http://schemas.microsoft.com/office/drawing/2014/main" id="{3C717E11-294A-4787-B854-DC07DE20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" y="4716"/>
              <a:ext cx="222" cy="114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12" y="42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30" y="96"/>
                </a:cxn>
                <a:cxn ang="0">
                  <a:pos x="42" y="96"/>
                </a:cxn>
                <a:cxn ang="0">
                  <a:pos x="54" y="96"/>
                </a:cxn>
                <a:cxn ang="0">
                  <a:pos x="54" y="96"/>
                </a:cxn>
                <a:cxn ang="0">
                  <a:pos x="66" y="108"/>
                </a:cxn>
                <a:cxn ang="0">
                  <a:pos x="78" y="114"/>
                </a:cxn>
                <a:cxn ang="0">
                  <a:pos x="96" y="102"/>
                </a:cxn>
                <a:cxn ang="0">
                  <a:pos x="96" y="102"/>
                </a:cxn>
                <a:cxn ang="0">
                  <a:pos x="108" y="108"/>
                </a:cxn>
                <a:cxn ang="0">
                  <a:pos x="120" y="108"/>
                </a:cxn>
                <a:cxn ang="0">
                  <a:pos x="138" y="102"/>
                </a:cxn>
                <a:cxn ang="0">
                  <a:pos x="138" y="102"/>
                </a:cxn>
                <a:cxn ang="0">
                  <a:pos x="150" y="102"/>
                </a:cxn>
                <a:cxn ang="0">
                  <a:pos x="162" y="102"/>
                </a:cxn>
                <a:cxn ang="0">
                  <a:pos x="174" y="90"/>
                </a:cxn>
                <a:cxn ang="0">
                  <a:pos x="222" y="72"/>
                </a:cxn>
                <a:cxn ang="0">
                  <a:pos x="222" y="72"/>
                </a:cxn>
                <a:cxn ang="0">
                  <a:pos x="192" y="72"/>
                </a:cxn>
                <a:cxn ang="0">
                  <a:pos x="174" y="66"/>
                </a:cxn>
                <a:cxn ang="0">
                  <a:pos x="156" y="60"/>
                </a:cxn>
                <a:cxn ang="0">
                  <a:pos x="156" y="60"/>
                </a:cxn>
                <a:cxn ang="0">
                  <a:pos x="132" y="42"/>
                </a:cxn>
                <a:cxn ang="0">
                  <a:pos x="120" y="36"/>
                </a:cxn>
                <a:cxn ang="0">
                  <a:pos x="114" y="36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6" y="24"/>
                </a:cxn>
                <a:cxn ang="0">
                  <a:pos x="84" y="18"/>
                </a:cxn>
                <a:cxn ang="0">
                  <a:pos x="66" y="18"/>
                </a:cxn>
                <a:cxn ang="0">
                  <a:pos x="66" y="18"/>
                </a:cxn>
                <a:cxn ang="0">
                  <a:pos x="60" y="6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48" y="60"/>
                </a:cxn>
                <a:cxn ang="0">
                  <a:pos x="48" y="60"/>
                </a:cxn>
                <a:cxn ang="0">
                  <a:pos x="36" y="30"/>
                </a:cxn>
                <a:cxn ang="0">
                  <a:pos x="24" y="12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6" y="24"/>
                </a:cxn>
              </a:cxnLst>
              <a:rect l="0" t="0" r="r" b="b"/>
              <a:pathLst>
                <a:path w="222" h="114">
                  <a:moveTo>
                    <a:pt x="6" y="24"/>
                  </a:moveTo>
                  <a:lnTo>
                    <a:pt x="6" y="24"/>
                  </a:lnTo>
                  <a:lnTo>
                    <a:pt x="12" y="42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42" y="96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66" y="108"/>
                  </a:lnTo>
                  <a:lnTo>
                    <a:pt x="78" y="114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108" y="108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50" y="102"/>
                  </a:lnTo>
                  <a:lnTo>
                    <a:pt x="162" y="102"/>
                  </a:lnTo>
                  <a:lnTo>
                    <a:pt x="174" y="90"/>
                  </a:lnTo>
                  <a:lnTo>
                    <a:pt x="222" y="72"/>
                  </a:lnTo>
                  <a:lnTo>
                    <a:pt x="222" y="72"/>
                  </a:lnTo>
                  <a:lnTo>
                    <a:pt x="192" y="72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32" y="42"/>
                  </a:lnTo>
                  <a:lnTo>
                    <a:pt x="120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6" y="24"/>
                  </a:lnTo>
                  <a:lnTo>
                    <a:pt x="84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36" y="30"/>
                  </a:lnTo>
                  <a:lnTo>
                    <a:pt x="24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7" name="Freeform 88">
              <a:extLst>
                <a:ext uri="{FF2B5EF4-FFF2-40B4-BE49-F238E27FC236}">
                  <a16:creationId xmlns:a16="http://schemas.microsoft.com/office/drawing/2014/main" id="{92F55147-976F-4872-A55C-498A84A4D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" y="4716"/>
              <a:ext cx="222" cy="114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12" y="42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30" y="96"/>
                </a:cxn>
                <a:cxn ang="0">
                  <a:pos x="42" y="96"/>
                </a:cxn>
                <a:cxn ang="0">
                  <a:pos x="54" y="96"/>
                </a:cxn>
                <a:cxn ang="0">
                  <a:pos x="54" y="96"/>
                </a:cxn>
                <a:cxn ang="0">
                  <a:pos x="66" y="108"/>
                </a:cxn>
                <a:cxn ang="0">
                  <a:pos x="78" y="114"/>
                </a:cxn>
                <a:cxn ang="0">
                  <a:pos x="96" y="102"/>
                </a:cxn>
                <a:cxn ang="0">
                  <a:pos x="96" y="102"/>
                </a:cxn>
                <a:cxn ang="0">
                  <a:pos x="108" y="108"/>
                </a:cxn>
                <a:cxn ang="0">
                  <a:pos x="120" y="108"/>
                </a:cxn>
                <a:cxn ang="0">
                  <a:pos x="138" y="102"/>
                </a:cxn>
                <a:cxn ang="0">
                  <a:pos x="138" y="102"/>
                </a:cxn>
                <a:cxn ang="0">
                  <a:pos x="150" y="102"/>
                </a:cxn>
                <a:cxn ang="0">
                  <a:pos x="162" y="102"/>
                </a:cxn>
                <a:cxn ang="0">
                  <a:pos x="174" y="90"/>
                </a:cxn>
                <a:cxn ang="0">
                  <a:pos x="222" y="72"/>
                </a:cxn>
                <a:cxn ang="0">
                  <a:pos x="222" y="72"/>
                </a:cxn>
                <a:cxn ang="0">
                  <a:pos x="192" y="72"/>
                </a:cxn>
                <a:cxn ang="0">
                  <a:pos x="174" y="66"/>
                </a:cxn>
                <a:cxn ang="0">
                  <a:pos x="156" y="60"/>
                </a:cxn>
                <a:cxn ang="0">
                  <a:pos x="156" y="60"/>
                </a:cxn>
                <a:cxn ang="0">
                  <a:pos x="132" y="42"/>
                </a:cxn>
                <a:cxn ang="0">
                  <a:pos x="120" y="36"/>
                </a:cxn>
                <a:cxn ang="0">
                  <a:pos x="114" y="36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6" y="24"/>
                </a:cxn>
                <a:cxn ang="0">
                  <a:pos x="84" y="18"/>
                </a:cxn>
                <a:cxn ang="0">
                  <a:pos x="66" y="18"/>
                </a:cxn>
                <a:cxn ang="0">
                  <a:pos x="66" y="18"/>
                </a:cxn>
                <a:cxn ang="0">
                  <a:pos x="60" y="6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48" y="60"/>
                </a:cxn>
                <a:cxn ang="0">
                  <a:pos x="48" y="60"/>
                </a:cxn>
                <a:cxn ang="0">
                  <a:pos x="36" y="30"/>
                </a:cxn>
                <a:cxn ang="0">
                  <a:pos x="24" y="12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6" y="24"/>
                </a:cxn>
              </a:cxnLst>
              <a:rect l="0" t="0" r="r" b="b"/>
              <a:pathLst>
                <a:path w="222" h="114">
                  <a:moveTo>
                    <a:pt x="6" y="24"/>
                  </a:moveTo>
                  <a:lnTo>
                    <a:pt x="6" y="24"/>
                  </a:lnTo>
                  <a:lnTo>
                    <a:pt x="12" y="42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42" y="96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66" y="108"/>
                  </a:lnTo>
                  <a:lnTo>
                    <a:pt x="78" y="114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108" y="108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50" y="102"/>
                  </a:lnTo>
                  <a:lnTo>
                    <a:pt x="162" y="102"/>
                  </a:lnTo>
                  <a:lnTo>
                    <a:pt x="174" y="90"/>
                  </a:lnTo>
                  <a:lnTo>
                    <a:pt x="222" y="72"/>
                  </a:lnTo>
                  <a:lnTo>
                    <a:pt x="222" y="72"/>
                  </a:lnTo>
                  <a:lnTo>
                    <a:pt x="192" y="72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32" y="42"/>
                  </a:lnTo>
                  <a:lnTo>
                    <a:pt x="120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6" y="24"/>
                  </a:lnTo>
                  <a:lnTo>
                    <a:pt x="84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36" y="30"/>
                  </a:lnTo>
                  <a:lnTo>
                    <a:pt x="24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2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8" name="Freeform 89">
              <a:extLst>
                <a:ext uri="{FF2B5EF4-FFF2-40B4-BE49-F238E27FC236}">
                  <a16:creationId xmlns:a16="http://schemas.microsoft.com/office/drawing/2014/main" id="{21DCE406-5AFD-4E1C-90EB-0AC86484F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1" y="4800"/>
              <a:ext cx="954" cy="624"/>
            </a:xfrm>
            <a:custGeom>
              <a:avLst/>
              <a:gdLst/>
              <a:ahLst/>
              <a:cxnLst>
                <a:cxn ang="0">
                  <a:pos x="834" y="0"/>
                </a:cxn>
                <a:cxn ang="0">
                  <a:pos x="468" y="150"/>
                </a:cxn>
                <a:cxn ang="0">
                  <a:pos x="300" y="216"/>
                </a:cxn>
                <a:cxn ang="0">
                  <a:pos x="264" y="234"/>
                </a:cxn>
                <a:cxn ang="0">
                  <a:pos x="132" y="348"/>
                </a:cxn>
                <a:cxn ang="0">
                  <a:pos x="102" y="378"/>
                </a:cxn>
                <a:cxn ang="0">
                  <a:pos x="0" y="546"/>
                </a:cxn>
                <a:cxn ang="0">
                  <a:pos x="0" y="546"/>
                </a:cxn>
                <a:cxn ang="0">
                  <a:pos x="24" y="534"/>
                </a:cxn>
                <a:cxn ang="0">
                  <a:pos x="48" y="510"/>
                </a:cxn>
                <a:cxn ang="0">
                  <a:pos x="114" y="420"/>
                </a:cxn>
                <a:cxn ang="0">
                  <a:pos x="126" y="408"/>
                </a:cxn>
                <a:cxn ang="0">
                  <a:pos x="102" y="510"/>
                </a:cxn>
                <a:cxn ang="0">
                  <a:pos x="96" y="570"/>
                </a:cxn>
                <a:cxn ang="0">
                  <a:pos x="90" y="624"/>
                </a:cxn>
                <a:cxn ang="0">
                  <a:pos x="114" y="618"/>
                </a:cxn>
                <a:cxn ang="0">
                  <a:pos x="120" y="594"/>
                </a:cxn>
                <a:cxn ang="0">
                  <a:pos x="144" y="588"/>
                </a:cxn>
                <a:cxn ang="0">
                  <a:pos x="156" y="570"/>
                </a:cxn>
                <a:cxn ang="0">
                  <a:pos x="168" y="498"/>
                </a:cxn>
                <a:cxn ang="0">
                  <a:pos x="198" y="426"/>
                </a:cxn>
                <a:cxn ang="0">
                  <a:pos x="186" y="492"/>
                </a:cxn>
                <a:cxn ang="0">
                  <a:pos x="186" y="516"/>
                </a:cxn>
                <a:cxn ang="0">
                  <a:pos x="180" y="546"/>
                </a:cxn>
                <a:cxn ang="0">
                  <a:pos x="186" y="558"/>
                </a:cxn>
                <a:cxn ang="0">
                  <a:pos x="198" y="528"/>
                </a:cxn>
                <a:cxn ang="0">
                  <a:pos x="210" y="504"/>
                </a:cxn>
                <a:cxn ang="0">
                  <a:pos x="234" y="450"/>
                </a:cxn>
                <a:cxn ang="0">
                  <a:pos x="240" y="438"/>
                </a:cxn>
                <a:cxn ang="0">
                  <a:pos x="258" y="414"/>
                </a:cxn>
                <a:cxn ang="0">
                  <a:pos x="264" y="402"/>
                </a:cxn>
                <a:cxn ang="0">
                  <a:pos x="306" y="360"/>
                </a:cxn>
                <a:cxn ang="0">
                  <a:pos x="336" y="318"/>
                </a:cxn>
                <a:cxn ang="0">
                  <a:pos x="342" y="306"/>
                </a:cxn>
                <a:cxn ang="0">
                  <a:pos x="354" y="282"/>
                </a:cxn>
                <a:cxn ang="0">
                  <a:pos x="438" y="258"/>
                </a:cxn>
                <a:cxn ang="0">
                  <a:pos x="612" y="222"/>
                </a:cxn>
                <a:cxn ang="0">
                  <a:pos x="816" y="174"/>
                </a:cxn>
                <a:cxn ang="0">
                  <a:pos x="954" y="126"/>
                </a:cxn>
              </a:cxnLst>
              <a:rect l="0" t="0" r="r" b="b"/>
              <a:pathLst>
                <a:path w="954" h="624">
                  <a:moveTo>
                    <a:pt x="834" y="0"/>
                  </a:moveTo>
                  <a:lnTo>
                    <a:pt x="834" y="0"/>
                  </a:lnTo>
                  <a:lnTo>
                    <a:pt x="468" y="150"/>
                  </a:lnTo>
                  <a:lnTo>
                    <a:pt x="468" y="150"/>
                  </a:lnTo>
                  <a:lnTo>
                    <a:pt x="348" y="198"/>
                  </a:lnTo>
                  <a:lnTo>
                    <a:pt x="300" y="216"/>
                  </a:lnTo>
                  <a:lnTo>
                    <a:pt x="264" y="234"/>
                  </a:lnTo>
                  <a:lnTo>
                    <a:pt x="264" y="234"/>
                  </a:lnTo>
                  <a:lnTo>
                    <a:pt x="174" y="306"/>
                  </a:lnTo>
                  <a:lnTo>
                    <a:pt x="132" y="348"/>
                  </a:lnTo>
                  <a:lnTo>
                    <a:pt x="102" y="378"/>
                  </a:lnTo>
                  <a:lnTo>
                    <a:pt x="102" y="378"/>
                  </a:lnTo>
                  <a:lnTo>
                    <a:pt x="48" y="45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12" y="546"/>
                  </a:lnTo>
                  <a:lnTo>
                    <a:pt x="24" y="534"/>
                  </a:lnTo>
                  <a:lnTo>
                    <a:pt x="48" y="510"/>
                  </a:lnTo>
                  <a:lnTo>
                    <a:pt x="48" y="510"/>
                  </a:lnTo>
                  <a:lnTo>
                    <a:pt x="90" y="444"/>
                  </a:lnTo>
                  <a:lnTo>
                    <a:pt x="114" y="420"/>
                  </a:lnTo>
                  <a:lnTo>
                    <a:pt x="126" y="408"/>
                  </a:lnTo>
                  <a:lnTo>
                    <a:pt x="126" y="408"/>
                  </a:lnTo>
                  <a:lnTo>
                    <a:pt x="114" y="444"/>
                  </a:lnTo>
                  <a:lnTo>
                    <a:pt x="102" y="510"/>
                  </a:lnTo>
                  <a:lnTo>
                    <a:pt x="102" y="510"/>
                  </a:lnTo>
                  <a:lnTo>
                    <a:pt x="96" y="570"/>
                  </a:lnTo>
                  <a:lnTo>
                    <a:pt x="90" y="624"/>
                  </a:lnTo>
                  <a:lnTo>
                    <a:pt x="90" y="624"/>
                  </a:lnTo>
                  <a:lnTo>
                    <a:pt x="102" y="624"/>
                  </a:lnTo>
                  <a:lnTo>
                    <a:pt x="114" y="618"/>
                  </a:lnTo>
                  <a:lnTo>
                    <a:pt x="120" y="594"/>
                  </a:lnTo>
                  <a:lnTo>
                    <a:pt x="120" y="594"/>
                  </a:lnTo>
                  <a:lnTo>
                    <a:pt x="132" y="594"/>
                  </a:lnTo>
                  <a:lnTo>
                    <a:pt x="144" y="588"/>
                  </a:lnTo>
                  <a:lnTo>
                    <a:pt x="156" y="570"/>
                  </a:lnTo>
                  <a:lnTo>
                    <a:pt x="156" y="570"/>
                  </a:lnTo>
                  <a:lnTo>
                    <a:pt x="156" y="540"/>
                  </a:lnTo>
                  <a:lnTo>
                    <a:pt x="168" y="498"/>
                  </a:lnTo>
                  <a:lnTo>
                    <a:pt x="168" y="498"/>
                  </a:lnTo>
                  <a:lnTo>
                    <a:pt x="198" y="426"/>
                  </a:lnTo>
                  <a:lnTo>
                    <a:pt x="198" y="42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86" y="516"/>
                  </a:lnTo>
                  <a:lnTo>
                    <a:pt x="180" y="546"/>
                  </a:lnTo>
                  <a:lnTo>
                    <a:pt x="180" y="546"/>
                  </a:lnTo>
                  <a:lnTo>
                    <a:pt x="180" y="552"/>
                  </a:lnTo>
                  <a:lnTo>
                    <a:pt x="186" y="558"/>
                  </a:lnTo>
                  <a:lnTo>
                    <a:pt x="192" y="552"/>
                  </a:lnTo>
                  <a:lnTo>
                    <a:pt x="198" y="528"/>
                  </a:lnTo>
                  <a:lnTo>
                    <a:pt x="198" y="528"/>
                  </a:lnTo>
                  <a:lnTo>
                    <a:pt x="210" y="504"/>
                  </a:lnTo>
                  <a:lnTo>
                    <a:pt x="216" y="480"/>
                  </a:lnTo>
                  <a:lnTo>
                    <a:pt x="234" y="450"/>
                  </a:lnTo>
                  <a:lnTo>
                    <a:pt x="234" y="450"/>
                  </a:lnTo>
                  <a:lnTo>
                    <a:pt x="240" y="438"/>
                  </a:lnTo>
                  <a:lnTo>
                    <a:pt x="246" y="426"/>
                  </a:lnTo>
                  <a:lnTo>
                    <a:pt x="258" y="414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76" y="384"/>
                  </a:lnTo>
                  <a:lnTo>
                    <a:pt x="306" y="360"/>
                  </a:lnTo>
                  <a:lnTo>
                    <a:pt x="330" y="336"/>
                  </a:lnTo>
                  <a:lnTo>
                    <a:pt x="336" y="318"/>
                  </a:lnTo>
                  <a:lnTo>
                    <a:pt x="342" y="306"/>
                  </a:lnTo>
                  <a:lnTo>
                    <a:pt x="342" y="306"/>
                  </a:lnTo>
                  <a:lnTo>
                    <a:pt x="348" y="294"/>
                  </a:lnTo>
                  <a:lnTo>
                    <a:pt x="354" y="282"/>
                  </a:lnTo>
                  <a:lnTo>
                    <a:pt x="384" y="270"/>
                  </a:lnTo>
                  <a:lnTo>
                    <a:pt x="438" y="258"/>
                  </a:lnTo>
                  <a:lnTo>
                    <a:pt x="438" y="258"/>
                  </a:lnTo>
                  <a:lnTo>
                    <a:pt x="612" y="222"/>
                  </a:lnTo>
                  <a:lnTo>
                    <a:pt x="738" y="198"/>
                  </a:lnTo>
                  <a:lnTo>
                    <a:pt x="816" y="174"/>
                  </a:lnTo>
                  <a:lnTo>
                    <a:pt x="816" y="174"/>
                  </a:lnTo>
                  <a:lnTo>
                    <a:pt x="954" y="126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9" name="Freeform 90">
              <a:extLst>
                <a:ext uri="{FF2B5EF4-FFF2-40B4-BE49-F238E27FC236}">
                  <a16:creationId xmlns:a16="http://schemas.microsoft.com/office/drawing/2014/main" id="{EDCC8F54-D3AF-424D-8F5D-81068CF44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" y="3756"/>
              <a:ext cx="546" cy="1308"/>
            </a:xfrm>
            <a:custGeom>
              <a:avLst/>
              <a:gdLst/>
              <a:ahLst/>
              <a:cxnLst>
                <a:cxn ang="0">
                  <a:pos x="198" y="66"/>
                </a:cxn>
                <a:cxn ang="0">
                  <a:pos x="198" y="66"/>
                </a:cxn>
                <a:cxn ang="0">
                  <a:pos x="192" y="78"/>
                </a:cxn>
                <a:cxn ang="0">
                  <a:pos x="174" y="108"/>
                </a:cxn>
                <a:cxn ang="0">
                  <a:pos x="162" y="150"/>
                </a:cxn>
                <a:cxn ang="0">
                  <a:pos x="162" y="180"/>
                </a:cxn>
                <a:cxn ang="0">
                  <a:pos x="168" y="210"/>
                </a:cxn>
                <a:cxn ang="0">
                  <a:pos x="168" y="210"/>
                </a:cxn>
                <a:cxn ang="0">
                  <a:pos x="258" y="528"/>
                </a:cxn>
                <a:cxn ang="0">
                  <a:pos x="318" y="756"/>
                </a:cxn>
                <a:cxn ang="0">
                  <a:pos x="342" y="858"/>
                </a:cxn>
                <a:cxn ang="0">
                  <a:pos x="354" y="948"/>
                </a:cxn>
                <a:cxn ang="0">
                  <a:pos x="354" y="948"/>
                </a:cxn>
                <a:cxn ang="0">
                  <a:pos x="312" y="972"/>
                </a:cxn>
                <a:cxn ang="0">
                  <a:pos x="216" y="1032"/>
                </a:cxn>
                <a:cxn ang="0">
                  <a:pos x="96" y="1092"/>
                </a:cxn>
                <a:cxn ang="0">
                  <a:pos x="42" y="1110"/>
                </a:cxn>
                <a:cxn ang="0">
                  <a:pos x="0" y="1122"/>
                </a:cxn>
                <a:cxn ang="0">
                  <a:pos x="0" y="1122"/>
                </a:cxn>
                <a:cxn ang="0">
                  <a:pos x="12" y="1134"/>
                </a:cxn>
                <a:cxn ang="0">
                  <a:pos x="42" y="1170"/>
                </a:cxn>
                <a:cxn ang="0">
                  <a:pos x="54" y="1194"/>
                </a:cxn>
                <a:cxn ang="0">
                  <a:pos x="66" y="1230"/>
                </a:cxn>
                <a:cxn ang="0">
                  <a:pos x="78" y="1266"/>
                </a:cxn>
                <a:cxn ang="0">
                  <a:pos x="78" y="1308"/>
                </a:cxn>
                <a:cxn ang="0">
                  <a:pos x="78" y="1308"/>
                </a:cxn>
                <a:cxn ang="0">
                  <a:pos x="138" y="1296"/>
                </a:cxn>
                <a:cxn ang="0">
                  <a:pos x="270" y="1248"/>
                </a:cxn>
                <a:cxn ang="0">
                  <a:pos x="420" y="1194"/>
                </a:cxn>
                <a:cxn ang="0">
                  <a:pos x="492" y="1158"/>
                </a:cxn>
                <a:cxn ang="0">
                  <a:pos x="546" y="1128"/>
                </a:cxn>
                <a:cxn ang="0">
                  <a:pos x="546" y="1128"/>
                </a:cxn>
                <a:cxn ang="0">
                  <a:pos x="546" y="1074"/>
                </a:cxn>
                <a:cxn ang="0">
                  <a:pos x="540" y="918"/>
                </a:cxn>
                <a:cxn ang="0">
                  <a:pos x="516" y="672"/>
                </a:cxn>
                <a:cxn ang="0">
                  <a:pos x="498" y="516"/>
                </a:cxn>
                <a:cxn ang="0">
                  <a:pos x="468" y="336"/>
                </a:cxn>
                <a:cxn ang="0">
                  <a:pos x="468" y="336"/>
                </a:cxn>
                <a:cxn ang="0">
                  <a:pos x="450" y="240"/>
                </a:cxn>
                <a:cxn ang="0">
                  <a:pos x="426" y="168"/>
                </a:cxn>
                <a:cxn ang="0">
                  <a:pos x="402" y="108"/>
                </a:cxn>
                <a:cxn ang="0">
                  <a:pos x="372" y="66"/>
                </a:cxn>
                <a:cxn ang="0">
                  <a:pos x="348" y="42"/>
                </a:cxn>
                <a:cxn ang="0">
                  <a:pos x="318" y="18"/>
                </a:cxn>
                <a:cxn ang="0">
                  <a:pos x="294" y="6"/>
                </a:cxn>
                <a:cxn ang="0">
                  <a:pos x="276" y="0"/>
                </a:cxn>
                <a:cxn ang="0">
                  <a:pos x="276" y="0"/>
                </a:cxn>
                <a:cxn ang="0">
                  <a:pos x="258" y="0"/>
                </a:cxn>
                <a:cxn ang="0">
                  <a:pos x="240" y="6"/>
                </a:cxn>
                <a:cxn ang="0">
                  <a:pos x="228" y="18"/>
                </a:cxn>
                <a:cxn ang="0">
                  <a:pos x="216" y="30"/>
                </a:cxn>
                <a:cxn ang="0">
                  <a:pos x="204" y="54"/>
                </a:cxn>
                <a:cxn ang="0">
                  <a:pos x="198" y="66"/>
                </a:cxn>
              </a:cxnLst>
              <a:rect l="0" t="0" r="r" b="b"/>
              <a:pathLst>
                <a:path w="546" h="1308">
                  <a:moveTo>
                    <a:pt x="198" y="66"/>
                  </a:moveTo>
                  <a:lnTo>
                    <a:pt x="198" y="66"/>
                  </a:lnTo>
                  <a:lnTo>
                    <a:pt x="192" y="78"/>
                  </a:lnTo>
                  <a:lnTo>
                    <a:pt x="174" y="108"/>
                  </a:lnTo>
                  <a:lnTo>
                    <a:pt x="162" y="150"/>
                  </a:lnTo>
                  <a:lnTo>
                    <a:pt x="162" y="180"/>
                  </a:lnTo>
                  <a:lnTo>
                    <a:pt x="168" y="210"/>
                  </a:lnTo>
                  <a:lnTo>
                    <a:pt x="168" y="210"/>
                  </a:lnTo>
                  <a:lnTo>
                    <a:pt x="258" y="528"/>
                  </a:lnTo>
                  <a:lnTo>
                    <a:pt x="318" y="756"/>
                  </a:lnTo>
                  <a:lnTo>
                    <a:pt x="342" y="858"/>
                  </a:lnTo>
                  <a:lnTo>
                    <a:pt x="354" y="948"/>
                  </a:lnTo>
                  <a:lnTo>
                    <a:pt x="354" y="948"/>
                  </a:lnTo>
                  <a:lnTo>
                    <a:pt x="312" y="972"/>
                  </a:lnTo>
                  <a:lnTo>
                    <a:pt x="216" y="1032"/>
                  </a:lnTo>
                  <a:lnTo>
                    <a:pt x="96" y="1092"/>
                  </a:lnTo>
                  <a:lnTo>
                    <a:pt x="42" y="1110"/>
                  </a:lnTo>
                  <a:lnTo>
                    <a:pt x="0" y="1122"/>
                  </a:lnTo>
                  <a:lnTo>
                    <a:pt x="0" y="1122"/>
                  </a:lnTo>
                  <a:lnTo>
                    <a:pt x="12" y="1134"/>
                  </a:lnTo>
                  <a:lnTo>
                    <a:pt x="42" y="1170"/>
                  </a:lnTo>
                  <a:lnTo>
                    <a:pt x="54" y="1194"/>
                  </a:lnTo>
                  <a:lnTo>
                    <a:pt x="66" y="1230"/>
                  </a:lnTo>
                  <a:lnTo>
                    <a:pt x="78" y="1266"/>
                  </a:lnTo>
                  <a:lnTo>
                    <a:pt x="78" y="1308"/>
                  </a:lnTo>
                  <a:lnTo>
                    <a:pt x="78" y="1308"/>
                  </a:lnTo>
                  <a:lnTo>
                    <a:pt x="138" y="1296"/>
                  </a:lnTo>
                  <a:lnTo>
                    <a:pt x="270" y="1248"/>
                  </a:lnTo>
                  <a:lnTo>
                    <a:pt x="420" y="1194"/>
                  </a:lnTo>
                  <a:lnTo>
                    <a:pt x="492" y="1158"/>
                  </a:lnTo>
                  <a:lnTo>
                    <a:pt x="546" y="1128"/>
                  </a:lnTo>
                  <a:lnTo>
                    <a:pt x="546" y="1128"/>
                  </a:lnTo>
                  <a:lnTo>
                    <a:pt x="546" y="1074"/>
                  </a:lnTo>
                  <a:lnTo>
                    <a:pt x="540" y="918"/>
                  </a:lnTo>
                  <a:lnTo>
                    <a:pt x="516" y="672"/>
                  </a:lnTo>
                  <a:lnTo>
                    <a:pt x="498" y="516"/>
                  </a:lnTo>
                  <a:lnTo>
                    <a:pt x="468" y="336"/>
                  </a:lnTo>
                  <a:lnTo>
                    <a:pt x="468" y="336"/>
                  </a:lnTo>
                  <a:lnTo>
                    <a:pt x="450" y="240"/>
                  </a:lnTo>
                  <a:lnTo>
                    <a:pt x="426" y="168"/>
                  </a:lnTo>
                  <a:lnTo>
                    <a:pt x="402" y="108"/>
                  </a:lnTo>
                  <a:lnTo>
                    <a:pt x="372" y="66"/>
                  </a:lnTo>
                  <a:lnTo>
                    <a:pt x="348" y="42"/>
                  </a:lnTo>
                  <a:lnTo>
                    <a:pt x="318" y="18"/>
                  </a:lnTo>
                  <a:lnTo>
                    <a:pt x="294" y="6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58" y="0"/>
                  </a:lnTo>
                  <a:lnTo>
                    <a:pt x="240" y="6"/>
                  </a:lnTo>
                  <a:lnTo>
                    <a:pt x="228" y="18"/>
                  </a:lnTo>
                  <a:lnTo>
                    <a:pt x="216" y="30"/>
                  </a:lnTo>
                  <a:lnTo>
                    <a:pt x="204" y="54"/>
                  </a:lnTo>
                  <a:lnTo>
                    <a:pt x="198" y="6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70" name="Freeform 91">
              <a:extLst>
                <a:ext uri="{FF2B5EF4-FFF2-40B4-BE49-F238E27FC236}">
                  <a16:creationId xmlns:a16="http://schemas.microsoft.com/office/drawing/2014/main" id="{17F76A4A-0682-4225-A8E2-97702C8C4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" y="3756"/>
              <a:ext cx="546" cy="1308"/>
            </a:xfrm>
            <a:custGeom>
              <a:avLst/>
              <a:gdLst/>
              <a:ahLst/>
              <a:cxnLst>
                <a:cxn ang="0">
                  <a:pos x="198" y="66"/>
                </a:cxn>
                <a:cxn ang="0">
                  <a:pos x="198" y="66"/>
                </a:cxn>
                <a:cxn ang="0">
                  <a:pos x="192" y="78"/>
                </a:cxn>
                <a:cxn ang="0">
                  <a:pos x="174" y="108"/>
                </a:cxn>
                <a:cxn ang="0">
                  <a:pos x="162" y="150"/>
                </a:cxn>
                <a:cxn ang="0">
                  <a:pos x="162" y="180"/>
                </a:cxn>
                <a:cxn ang="0">
                  <a:pos x="168" y="210"/>
                </a:cxn>
                <a:cxn ang="0">
                  <a:pos x="168" y="210"/>
                </a:cxn>
                <a:cxn ang="0">
                  <a:pos x="258" y="528"/>
                </a:cxn>
                <a:cxn ang="0">
                  <a:pos x="318" y="756"/>
                </a:cxn>
                <a:cxn ang="0">
                  <a:pos x="342" y="858"/>
                </a:cxn>
                <a:cxn ang="0">
                  <a:pos x="354" y="948"/>
                </a:cxn>
                <a:cxn ang="0">
                  <a:pos x="354" y="948"/>
                </a:cxn>
                <a:cxn ang="0">
                  <a:pos x="312" y="972"/>
                </a:cxn>
                <a:cxn ang="0">
                  <a:pos x="216" y="1032"/>
                </a:cxn>
                <a:cxn ang="0">
                  <a:pos x="96" y="1092"/>
                </a:cxn>
                <a:cxn ang="0">
                  <a:pos x="42" y="1110"/>
                </a:cxn>
                <a:cxn ang="0">
                  <a:pos x="0" y="1122"/>
                </a:cxn>
                <a:cxn ang="0">
                  <a:pos x="0" y="1122"/>
                </a:cxn>
                <a:cxn ang="0">
                  <a:pos x="12" y="1134"/>
                </a:cxn>
                <a:cxn ang="0">
                  <a:pos x="42" y="1170"/>
                </a:cxn>
                <a:cxn ang="0">
                  <a:pos x="54" y="1194"/>
                </a:cxn>
                <a:cxn ang="0">
                  <a:pos x="66" y="1230"/>
                </a:cxn>
                <a:cxn ang="0">
                  <a:pos x="78" y="1266"/>
                </a:cxn>
                <a:cxn ang="0">
                  <a:pos x="78" y="1308"/>
                </a:cxn>
                <a:cxn ang="0">
                  <a:pos x="78" y="1308"/>
                </a:cxn>
                <a:cxn ang="0">
                  <a:pos x="138" y="1296"/>
                </a:cxn>
                <a:cxn ang="0">
                  <a:pos x="270" y="1248"/>
                </a:cxn>
                <a:cxn ang="0">
                  <a:pos x="420" y="1194"/>
                </a:cxn>
                <a:cxn ang="0">
                  <a:pos x="492" y="1158"/>
                </a:cxn>
                <a:cxn ang="0">
                  <a:pos x="546" y="1128"/>
                </a:cxn>
                <a:cxn ang="0">
                  <a:pos x="546" y="1128"/>
                </a:cxn>
                <a:cxn ang="0">
                  <a:pos x="546" y="1074"/>
                </a:cxn>
                <a:cxn ang="0">
                  <a:pos x="540" y="918"/>
                </a:cxn>
                <a:cxn ang="0">
                  <a:pos x="516" y="672"/>
                </a:cxn>
                <a:cxn ang="0">
                  <a:pos x="498" y="516"/>
                </a:cxn>
                <a:cxn ang="0">
                  <a:pos x="468" y="336"/>
                </a:cxn>
                <a:cxn ang="0">
                  <a:pos x="468" y="336"/>
                </a:cxn>
                <a:cxn ang="0">
                  <a:pos x="450" y="240"/>
                </a:cxn>
                <a:cxn ang="0">
                  <a:pos x="426" y="168"/>
                </a:cxn>
                <a:cxn ang="0">
                  <a:pos x="402" y="108"/>
                </a:cxn>
                <a:cxn ang="0">
                  <a:pos x="372" y="66"/>
                </a:cxn>
                <a:cxn ang="0">
                  <a:pos x="348" y="42"/>
                </a:cxn>
                <a:cxn ang="0">
                  <a:pos x="318" y="18"/>
                </a:cxn>
                <a:cxn ang="0">
                  <a:pos x="294" y="6"/>
                </a:cxn>
                <a:cxn ang="0">
                  <a:pos x="276" y="0"/>
                </a:cxn>
                <a:cxn ang="0">
                  <a:pos x="276" y="0"/>
                </a:cxn>
                <a:cxn ang="0">
                  <a:pos x="258" y="0"/>
                </a:cxn>
                <a:cxn ang="0">
                  <a:pos x="240" y="6"/>
                </a:cxn>
                <a:cxn ang="0">
                  <a:pos x="228" y="18"/>
                </a:cxn>
                <a:cxn ang="0">
                  <a:pos x="216" y="30"/>
                </a:cxn>
                <a:cxn ang="0">
                  <a:pos x="204" y="54"/>
                </a:cxn>
                <a:cxn ang="0">
                  <a:pos x="198" y="66"/>
                </a:cxn>
              </a:cxnLst>
              <a:rect l="0" t="0" r="r" b="b"/>
              <a:pathLst>
                <a:path w="546" h="1308">
                  <a:moveTo>
                    <a:pt x="198" y="66"/>
                  </a:moveTo>
                  <a:lnTo>
                    <a:pt x="198" y="66"/>
                  </a:lnTo>
                  <a:lnTo>
                    <a:pt x="192" y="78"/>
                  </a:lnTo>
                  <a:lnTo>
                    <a:pt x="174" y="108"/>
                  </a:lnTo>
                  <a:lnTo>
                    <a:pt x="162" y="150"/>
                  </a:lnTo>
                  <a:lnTo>
                    <a:pt x="162" y="180"/>
                  </a:lnTo>
                  <a:lnTo>
                    <a:pt x="168" y="210"/>
                  </a:lnTo>
                  <a:lnTo>
                    <a:pt x="168" y="210"/>
                  </a:lnTo>
                  <a:lnTo>
                    <a:pt x="258" y="528"/>
                  </a:lnTo>
                  <a:lnTo>
                    <a:pt x="318" y="756"/>
                  </a:lnTo>
                  <a:lnTo>
                    <a:pt x="342" y="858"/>
                  </a:lnTo>
                  <a:lnTo>
                    <a:pt x="354" y="948"/>
                  </a:lnTo>
                  <a:lnTo>
                    <a:pt x="354" y="948"/>
                  </a:lnTo>
                  <a:lnTo>
                    <a:pt x="312" y="972"/>
                  </a:lnTo>
                  <a:lnTo>
                    <a:pt x="216" y="1032"/>
                  </a:lnTo>
                  <a:lnTo>
                    <a:pt x="96" y="1092"/>
                  </a:lnTo>
                  <a:lnTo>
                    <a:pt x="42" y="1110"/>
                  </a:lnTo>
                  <a:lnTo>
                    <a:pt x="0" y="1122"/>
                  </a:lnTo>
                  <a:lnTo>
                    <a:pt x="0" y="1122"/>
                  </a:lnTo>
                  <a:lnTo>
                    <a:pt x="12" y="1134"/>
                  </a:lnTo>
                  <a:lnTo>
                    <a:pt x="42" y="1170"/>
                  </a:lnTo>
                  <a:lnTo>
                    <a:pt x="54" y="1194"/>
                  </a:lnTo>
                  <a:lnTo>
                    <a:pt x="66" y="1230"/>
                  </a:lnTo>
                  <a:lnTo>
                    <a:pt x="78" y="1266"/>
                  </a:lnTo>
                  <a:lnTo>
                    <a:pt x="78" y="1308"/>
                  </a:lnTo>
                  <a:lnTo>
                    <a:pt x="78" y="1308"/>
                  </a:lnTo>
                  <a:lnTo>
                    <a:pt x="138" y="1296"/>
                  </a:lnTo>
                  <a:lnTo>
                    <a:pt x="270" y="1248"/>
                  </a:lnTo>
                  <a:lnTo>
                    <a:pt x="420" y="1194"/>
                  </a:lnTo>
                  <a:lnTo>
                    <a:pt x="492" y="1158"/>
                  </a:lnTo>
                  <a:lnTo>
                    <a:pt x="546" y="1128"/>
                  </a:lnTo>
                  <a:lnTo>
                    <a:pt x="546" y="1128"/>
                  </a:lnTo>
                  <a:lnTo>
                    <a:pt x="546" y="1074"/>
                  </a:lnTo>
                  <a:lnTo>
                    <a:pt x="540" y="918"/>
                  </a:lnTo>
                  <a:lnTo>
                    <a:pt x="516" y="672"/>
                  </a:lnTo>
                  <a:lnTo>
                    <a:pt x="498" y="516"/>
                  </a:lnTo>
                  <a:lnTo>
                    <a:pt x="468" y="336"/>
                  </a:lnTo>
                  <a:lnTo>
                    <a:pt x="468" y="336"/>
                  </a:lnTo>
                  <a:lnTo>
                    <a:pt x="450" y="240"/>
                  </a:lnTo>
                  <a:lnTo>
                    <a:pt x="426" y="168"/>
                  </a:lnTo>
                  <a:lnTo>
                    <a:pt x="402" y="108"/>
                  </a:lnTo>
                  <a:lnTo>
                    <a:pt x="372" y="66"/>
                  </a:lnTo>
                  <a:lnTo>
                    <a:pt x="348" y="42"/>
                  </a:lnTo>
                  <a:lnTo>
                    <a:pt x="318" y="18"/>
                  </a:lnTo>
                  <a:lnTo>
                    <a:pt x="294" y="6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58" y="0"/>
                  </a:lnTo>
                  <a:lnTo>
                    <a:pt x="240" y="6"/>
                  </a:lnTo>
                  <a:lnTo>
                    <a:pt x="228" y="18"/>
                  </a:lnTo>
                  <a:lnTo>
                    <a:pt x="216" y="30"/>
                  </a:lnTo>
                  <a:lnTo>
                    <a:pt x="204" y="54"/>
                  </a:lnTo>
                  <a:lnTo>
                    <a:pt x="198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71" name="Freeform 92">
              <a:extLst>
                <a:ext uri="{FF2B5EF4-FFF2-40B4-BE49-F238E27FC236}">
                  <a16:creationId xmlns:a16="http://schemas.microsoft.com/office/drawing/2014/main" id="{0CE5A4CB-96E7-4ECA-98E0-4EDEF866D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7" y="3906"/>
              <a:ext cx="180" cy="65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60" y="42"/>
                </a:cxn>
                <a:cxn ang="0">
                  <a:pos x="24" y="138"/>
                </a:cxn>
                <a:cxn ang="0">
                  <a:pos x="12" y="192"/>
                </a:cxn>
                <a:cxn ang="0">
                  <a:pos x="0" y="240"/>
                </a:cxn>
                <a:cxn ang="0">
                  <a:pos x="0" y="282"/>
                </a:cxn>
                <a:cxn ang="0">
                  <a:pos x="0" y="294"/>
                </a:cxn>
                <a:cxn ang="0">
                  <a:pos x="6" y="306"/>
                </a:cxn>
                <a:cxn ang="0">
                  <a:pos x="6" y="306"/>
                </a:cxn>
                <a:cxn ang="0">
                  <a:pos x="36" y="336"/>
                </a:cxn>
                <a:cxn ang="0">
                  <a:pos x="72" y="378"/>
                </a:cxn>
                <a:cxn ang="0">
                  <a:pos x="96" y="420"/>
                </a:cxn>
                <a:cxn ang="0">
                  <a:pos x="120" y="462"/>
                </a:cxn>
                <a:cxn ang="0">
                  <a:pos x="120" y="462"/>
                </a:cxn>
                <a:cxn ang="0">
                  <a:pos x="138" y="516"/>
                </a:cxn>
                <a:cxn ang="0">
                  <a:pos x="162" y="576"/>
                </a:cxn>
                <a:cxn ang="0">
                  <a:pos x="180" y="654"/>
                </a:cxn>
                <a:cxn ang="0">
                  <a:pos x="180" y="654"/>
                </a:cxn>
                <a:cxn ang="0">
                  <a:pos x="180" y="636"/>
                </a:cxn>
                <a:cxn ang="0">
                  <a:pos x="180" y="576"/>
                </a:cxn>
                <a:cxn ang="0">
                  <a:pos x="168" y="534"/>
                </a:cxn>
                <a:cxn ang="0">
                  <a:pos x="156" y="492"/>
                </a:cxn>
                <a:cxn ang="0">
                  <a:pos x="138" y="444"/>
                </a:cxn>
                <a:cxn ang="0">
                  <a:pos x="108" y="390"/>
                </a:cxn>
                <a:cxn ang="0">
                  <a:pos x="108" y="390"/>
                </a:cxn>
                <a:cxn ang="0">
                  <a:pos x="54" y="312"/>
                </a:cxn>
                <a:cxn ang="0">
                  <a:pos x="36" y="276"/>
                </a:cxn>
                <a:cxn ang="0">
                  <a:pos x="30" y="252"/>
                </a:cxn>
                <a:cxn ang="0">
                  <a:pos x="36" y="210"/>
                </a:cxn>
                <a:cxn ang="0">
                  <a:pos x="36" y="210"/>
                </a:cxn>
                <a:cxn ang="0">
                  <a:pos x="42" y="150"/>
                </a:cxn>
                <a:cxn ang="0">
                  <a:pos x="60" y="78"/>
                </a:cxn>
                <a:cxn ang="0">
                  <a:pos x="78" y="0"/>
                </a:cxn>
              </a:cxnLst>
              <a:rect l="0" t="0" r="r" b="b"/>
              <a:pathLst>
                <a:path w="180" h="654">
                  <a:moveTo>
                    <a:pt x="78" y="0"/>
                  </a:moveTo>
                  <a:lnTo>
                    <a:pt x="78" y="0"/>
                  </a:lnTo>
                  <a:lnTo>
                    <a:pt x="60" y="42"/>
                  </a:lnTo>
                  <a:lnTo>
                    <a:pt x="24" y="138"/>
                  </a:lnTo>
                  <a:lnTo>
                    <a:pt x="12" y="192"/>
                  </a:lnTo>
                  <a:lnTo>
                    <a:pt x="0" y="240"/>
                  </a:lnTo>
                  <a:lnTo>
                    <a:pt x="0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6" y="306"/>
                  </a:lnTo>
                  <a:lnTo>
                    <a:pt x="36" y="336"/>
                  </a:lnTo>
                  <a:lnTo>
                    <a:pt x="72" y="378"/>
                  </a:lnTo>
                  <a:lnTo>
                    <a:pt x="96" y="420"/>
                  </a:lnTo>
                  <a:lnTo>
                    <a:pt x="120" y="462"/>
                  </a:lnTo>
                  <a:lnTo>
                    <a:pt x="120" y="462"/>
                  </a:lnTo>
                  <a:lnTo>
                    <a:pt x="138" y="516"/>
                  </a:lnTo>
                  <a:lnTo>
                    <a:pt x="162" y="576"/>
                  </a:lnTo>
                  <a:lnTo>
                    <a:pt x="180" y="654"/>
                  </a:lnTo>
                  <a:lnTo>
                    <a:pt x="180" y="654"/>
                  </a:lnTo>
                  <a:lnTo>
                    <a:pt x="180" y="636"/>
                  </a:lnTo>
                  <a:lnTo>
                    <a:pt x="180" y="576"/>
                  </a:lnTo>
                  <a:lnTo>
                    <a:pt x="168" y="534"/>
                  </a:lnTo>
                  <a:lnTo>
                    <a:pt x="156" y="492"/>
                  </a:lnTo>
                  <a:lnTo>
                    <a:pt x="138" y="444"/>
                  </a:lnTo>
                  <a:lnTo>
                    <a:pt x="108" y="390"/>
                  </a:lnTo>
                  <a:lnTo>
                    <a:pt x="108" y="390"/>
                  </a:lnTo>
                  <a:lnTo>
                    <a:pt x="54" y="312"/>
                  </a:lnTo>
                  <a:lnTo>
                    <a:pt x="36" y="276"/>
                  </a:lnTo>
                  <a:lnTo>
                    <a:pt x="30" y="252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42" y="150"/>
                  </a:lnTo>
                  <a:lnTo>
                    <a:pt x="60" y="7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7763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72" name="Freeform 93">
              <a:extLst>
                <a:ext uri="{FF2B5EF4-FFF2-40B4-BE49-F238E27FC236}">
                  <a16:creationId xmlns:a16="http://schemas.microsoft.com/office/drawing/2014/main" id="{CC36B582-750E-4D53-B7FA-E87B69829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7" y="3906"/>
              <a:ext cx="180" cy="65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60" y="42"/>
                </a:cxn>
                <a:cxn ang="0">
                  <a:pos x="24" y="138"/>
                </a:cxn>
                <a:cxn ang="0">
                  <a:pos x="12" y="192"/>
                </a:cxn>
                <a:cxn ang="0">
                  <a:pos x="0" y="240"/>
                </a:cxn>
                <a:cxn ang="0">
                  <a:pos x="0" y="282"/>
                </a:cxn>
                <a:cxn ang="0">
                  <a:pos x="0" y="294"/>
                </a:cxn>
                <a:cxn ang="0">
                  <a:pos x="6" y="306"/>
                </a:cxn>
                <a:cxn ang="0">
                  <a:pos x="6" y="306"/>
                </a:cxn>
                <a:cxn ang="0">
                  <a:pos x="36" y="336"/>
                </a:cxn>
                <a:cxn ang="0">
                  <a:pos x="72" y="378"/>
                </a:cxn>
                <a:cxn ang="0">
                  <a:pos x="96" y="420"/>
                </a:cxn>
                <a:cxn ang="0">
                  <a:pos x="120" y="462"/>
                </a:cxn>
                <a:cxn ang="0">
                  <a:pos x="120" y="462"/>
                </a:cxn>
                <a:cxn ang="0">
                  <a:pos x="138" y="516"/>
                </a:cxn>
                <a:cxn ang="0">
                  <a:pos x="162" y="576"/>
                </a:cxn>
                <a:cxn ang="0">
                  <a:pos x="180" y="654"/>
                </a:cxn>
                <a:cxn ang="0">
                  <a:pos x="180" y="654"/>
                </a:cxn>
                <a:cxn ang="0">
                  <a:pos x="180" y="636"/>
                </a:cxn>
                <a:cxn ang="0">
                  <a:pos x="180" y="576"/>
                </a:cxn>
                <a:cxn ang="0">
                  <a:pos x="168" y="534"/>
                </a:cxn>
                <a:cxn ang="0">
                  <a:pos x="156" y="492"/>
                </a:cxn>
                <a:cxn ang="0">
                  <a:pos x="138" y="444"/>
                </a:cxn>
                <a:cxn ang="0">
                  <a:pos x="108" y="390"/>
                </a:cxn>
                <a:cxn ang="0">
                  <a:pos x="108" y="390"/>
                </a:cxn>
                <a:cxn ang="0">
                  <a:pos x="54" y="312"/>
                </a:cxn>
                <a:cxn ang="0">
                  <a:pos x="36" y="276"/>
                </a:cxn>
                <a:cxn ang="0">
                  <a:pos x="30" y="252"/>
                </a:cxn>
                <a:cxn ang="0">
                  <a:pos x="36" y="210"/>
                </a:cxn>
                <a:cxn ang="0">
                  <a:pos x="36" y="210"/>
                </a:cxn>
                <a:cxn ang="0">
                  <a:pos x="42" y="150"/>
                </a:cxn>
                <a:cxn ang="0">
                  <a:pos x="60" y="78"/>
                </a:cxn>
                <a:cxn ang="0">
                  <a:pos x="78" y="0"/>
                </a:cxn>
              </a:cxnLst>
              <a:rect l="0" t="0" r="r" b="b"/>
              <a:pathLst>
                <a:path w="180" h="654">
                  <a:moveTo>
                    <a:pt x="78" y="0"/>
                  </a:moveTo>
                  <a:lnTo>
                    <a:pt x="78" y="0"/>
                  </a:lnTo>
                  <a:lnTo>
                    <a:pt x="60" y="42"/>
                  </a:lnTo>
                  <a:lnTo>
                    <a:pt x="24" y="138"/>
                  </a:lnTo>
                  <a:lnTo>
                    <a:pt x="12" y="192"/>
                  </a:lnTo>
                  <a:lnTo>
                    <a:pt x="0" y="240"/>
                  </a:lnTo>
                  <a:lnTo>
                    <a:pt x="0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6" y="306"/>
                  </a:lnTo>
                  <a:lnTo>
                    <a:pt x="36" y="336"/>
                  </a:lnTo>
                  <a:lnTo>
                    <a:pt x="72" y="378"/>
                  </a:lnTo>
                  <a:lnTo>
                    <a:pt x="96" y="420"/>
                  </a:lnTo>
                  <a:lnTo>
                    <a:pt x="120" y="462"/>
                  </a:lnTo>
                  <a:lnTo>
                    <a:pt x="120" y="462"/>
                  </a:lnTo>
                  <a:lnTo>
                    <a:pt x="138" y="516"/>
                  </a:lnTo>
                  <a:lnTo>
                    <a:pt x="162" y="576"/>
                  </a:lnTo>
                  <a:lnTo>
                    <a:pt x="180" y="654"/>
                  </a:lnTo>
                  <a:lnTo>
                    <a:pt x="180" y="654"/>
                  </a:lnTo>
                  <a:lnTo>
                    <a:pt x="180" y="636"/>
                  </a:lnTo>
                  <a:lnTo>
                    <a:pt x="180" y="576"/>
                  </a:lnTo>
                  <a:lnTo>
                    <a:pt x="168" y="534"/>
                  </a:lnTo>
                  <a:lnTo>
                    <a:pt x="156" y="492"/>
                  </a:lnTo>
                  <a:lnTo>
                    <a:pt x="138" y="444"/>
                  </a:lnTo>
                  <a:lnTo>
                    <a:pt x="108" y="390"/>
                  </a:lnTo>
                  <a:lnTo>
                    <a:pt x="108" y="390"/>
                  </a:lnTo>
                  <a:lnTo>
                    <a:pt x="54" y="312"/>
                  </a:lnTo>
                  <a:lnTo>
                    <a:pt x="36" y="276"/>
                  </a:lnTo>
                  <a:lnTo>
                    <a:pt x="30" y="252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42" y="150"/>
                  </a:lnTo>
                  <a:lnTo>
                    <a:pt x="60" y="78"/>
                  </a:lnTo>
                  <a:lnTo>
                    <a:pt x="78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73" name="Freeform 94">
              <a:extLst>
                <a:ext uri="{FF2B5EF4-FFF2-40B4-BE49-F238E27FC236}">
                  <a16:creationId xmlns:a16="http://schemas.microsoft.com/office/drawing/2014/main" id="{AA99E9B2-1874-4E7B-B437-E10C76DD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" y="4704"/>
              <a:ext cx="10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24"/>
                </a:cxn>
                <a:cxn ang="0">
                  <a:pos x="72" y="54"/>
                </a:cxn>
                <a:cxn ang="0">
                  <a:pos x="108" y="96"/>
                </a:cxn>
                <a:cxn ang="0">
                  <a:pos x="108" y="96"/>
                </a:cxn>
                <a:cxn ang="0">
                  <a:pos x="108" y="78"/>
                </a:cxn>
                <a:cxn ang="0">
                  <a:pos x="108" y="66"/>
                </a:cxn>
                <a:cxn ang="0">
                  <a:pos x="102" y="48"/>
                </a:cxn>
                <a:cxn ang="0">
                  <a:pos x="90" y="30"/>
                </a:cxn>
                <a:cxn ang="0">
                  <a:pos x="72" y="12"/>
                </a:cxn>
                <a:cxn ang="0">
                  <a:pos x="42" y="6"/>
                </a:cxn>
                <a:cxn ang="0">
                  <a:pos x="0" y="0"/>
                </a:cxn>
              </a:cxnLst>
              <a:rect l="0" t="0" r="r" b="b"/>
              <a:pathLst>
                <a:path w="108" h="96">
                  <a:moveTo>
                    <a:pt x="0" y="0"/>
                  </a:moveTo>
                  <a:lnTo>
                    <a:pt x="0" y="0"/>
                  </a:lnTo>
                  <a:lnTo>
                    <a:pt x="36" y="24"/>
                  </a:lnTo>
                  <a:lnTo>
                    <a:pt x="72" y="54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78"/>
                  </a:lnTo>
                  <a:lnTo>
                    <a:pt x="108" y="66"/>
                  </a:lnTo>
                  <a:lnTo>
                    <a:pt x="102" y="48"/>
                  </a:lnTo>
                  <a:lnTo>
                    <a:pt x="90" y="30"/>
                  </a:lnTo>
                  <a:lnTo>
                    <a:pt x="72" y="12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3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74" name="Freeform 95">
              <a:extLst>
                <a:ext uri="{FF2B5EF4-FFF2-40B4-BE49-F238E27FC236}">
                  <a16:creationId xmlns:a16="http://schemas.microsoft.com/office/drawing/2014/main" id="{11FE26A5-0471-4291-9167-65278606E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" y="4704"/>
              <a:ext cx="10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24"/>
                </a:cxn>
                <a:cxn ang="0">
                  <a:pos x="72" y="54"/>
                </a:cxn>
                <a:cxn ang="0">
                  <a:pos x="108" y="96"/>
                </a:cxn>
                <a:cxn ang="0">
                  <a:pos x="108" y="96"/>
                </a:cxn>
                <a:cxn ang="0">
                  <a:pos x="108" y="78"/>
                </a:cxn>
                <a:cxn ang="0">
                  <a:pos x="108" y="66"/>
                </a:cxn>
                <a:cxn ang="0">
                  <a:pos x="102" y="48"/>
                </a:cxn>
                <a:cxn ang="0">
                  <a:pos x="90" y="30"/>
                </a:cxn>
                <a:cxn ang="0">
                  <a:pos x="72" y="12"/>
                </a:cxn>
                <a:cxn ang="0">
                  <a:pos x="42" y="6"/>
                </a:cxn>
                <a:cxn ang="0">
                  <a:pos x="0" y="0"/>
                </a:cxn>
              </a:cxnLst>
              <a:rect l="0" t="0" r="r" b="b"/>
              <a:pathLst>
                <a:path w="108" h="96">
                  <a:moveTo>
                    <a:pt x="0" y="0"/>
                  </a:moveTo>
                  <a:lnTo>
                    <a:pt x="0" y="0"/>
                  </a:lnTo>
                  <a:lnTo>
                    <a:pt x="36" y="24"/>
                  </a:lnTo>
                  <a:lnTo>
                    <a:pt x="72" y="54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78"/>
                  </a:lnTo>
                  <a:lnTo>
                    <a:pt x="108" y="66"/>
                  </a:lnTo>
                  <a:lnTo>
                    <a:pt x="102" y="48"/>
                  </a:lnTo>
                  <a:lnTo>
                    <a:pt x="90" y="30"/>
                  </a:lnTo>
                  <a:lnTo>
                    <a:pt x="72" y="12"/>
                  </a:lnTo>
                  <a:lnTo>
                    <a:pt x="42" y="6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587" name="Group 586">
            <a:extLst>
              <a:ext uri="{FF2B5EF4-FFF2-40B4-BE49-F238E27FC236}">
                <a16:creationId xmlns:a16="http://schemas.microsoft.com/office/drawing/2014/main" id="{795C160B-D7EA-4602-9341-F38C3C914AB4}"/>
              </a:ext>
            </a:extLst>
          </p:cNvPr>
          <p:cNvGrpSpPr/>
          <p:nvPr/>
        </p:nvGrpSpPr>
        <p:grpSpPr>
          <a:xfrm>
            <a:off x="3441525" y="376076"/>
            <a:ext cx="1910229" cy="1685147"/>
            <a:chOff x="6461988" y="2555220"/>
            <a:chExt cx="4638374" cy="4091836"/>
          </a:xfrm>
          <a:effectLst/>
        </p:grpSpPr>
        <p:sp>
          <p:nvSpPr>
            <p:cNvPr id="588" name="Freeform 71">
              <a:extLst>
                <a:ext uri="{FF2B5EF4-FFF2-40B4-BE49-F238E27FC236}">
                  <a16:creationId xmlns:a16="http://schemas.microsoft.com/office/drawing/2014/main" id="{44228FC1-551E-487A-8DDE-E26E2ED8D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0751" y="4386598"/>
              <a:ext cx="546537" cy="189370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8" y="39"/>
                </a:cxn>
                <a:cxn ang="0">
                  <a:pos x="61" y="131"/>
                </a:cxn>
                <a:cxn ang="0">
                  <a:pos x="70" y="193"/>
                </a:cxn>
                <a:cxn ang="0">
                  <a:pos x="83" y="263"/>
                </a:cxn>
                <a:cxn ang="0">
                  <a:pos x="101" y="329"/>
                </a:cxn>
                <a:cxn ang="0">
                  <a:pos x="127" y="399"/>
                </a:cxn>
                <a:cxn ang="0">
                  <a:pos x="127" y="399"/>
                </a:cxn>
                <a:cxn ang="0">
                  <a:pos x="149" y="465"/>
                </a:cxn>
                <a:cxn ang="0">
                  <a:pos x="171" y="531"/>
                </a:cxn>
                <a:cxn ang="0">
                  <a:pos x="202" y="640"/>
                </a:cxn>
                <a:cxn ang="0">
                  <a:pos x="219" y="733"/>
                </a:cxn>
                <a:cxn ang="0">
                  <a:pos x="228" y="790"/>
                </a:cxn>
                <a:cxn ang="0">
                  <a:pos x="4" y="781"/>
                </a:cxn>
                <a:cxn ang="0">
                  <a:pos x="4" y="781"/>
                </a:cxn>
                <a:cxn ang="0">
                  <a:pos x="9" y="649"/>
                </a:cxn>
                <a:cxn ang="0">
                  <a:pos x="13" y="535"/>
                </a:cxn>
                <a:cxn ang="0">
                  <a:pos x="9" y="430"/>
                </a:cxn>
                <a:cxn ang="0">
                  <a:pos x="9" y="430"/>
                </a:cxn>
                <a:cxn ang="0">
                  <a:pos x="4" y="333"/>
                </a:cxn>
                <a:cxn ang="0">
                  <a:pos x="0" y="285"/>
                </a:cxn>
                <a:cxn ang="0">
                  <a:pos x="0" y="232"/>
                </a:cxn>
                <a:cxn ang="0">
                  <a:pos x="4" y="175"/>
                </a:cxn>
                <a:cxn ang="0">
                  <a:pos x="13" y="118"/>
                </a:cxn>
                <a:cxn ang="0">
                  <a:pos x="26" y="61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228" h="790">
                  <a:moveTo>
                    <a:pt x="48" y="0"/>
                  </a:moveTo>
                  <a:lnTo>
                    <a:pt x="48" y="0"/>
                  </a:lnTo>
                  <a:lnTo>
                    <a:pt x="48" y="39"/>
                  </a:lnTo>
                  <a:lnTo>
                    <a:pt x="61" y="131"/>
                  </a:lnTo>
                  <a:lnTo>
                    <a:pt x="70" y="193"/>
                  </a:lnTo>
                  <a:lnTo>
                    <a:pt x="83" y="263"/>
                  </a:lnTo>
                  <a:lnTo>
                    <a:pt x="101" y="329"/>
                  </a:lnTo>
                  <a:lnTo>
                    <a:pt x="127" y="399"/>
                  </a:lnTo>
                  <a:lnTo>
                    <a:pt x="127" y="399"/>
                  </a:lnTo>
                  <a:lnTo>
                    <a:pt x="149" y="465"/>
                  </a:lnTo>
                  <a:lnTo>
                    <a:pt x="171" y="531"/>
                  </a:lnTo>
                  <a:lnTo>
                    <a:pt x="202" y="640"/>
                  </a:lnTo>
                  <a:lnTo>
                    <a:pt x="219" y="733"/>
                  </a:lnTo>
                  <a:lnTo>
                    <a:pt x="228" y="790"/>
                  </a:lnTo>
                  <a:lnTo>
                    <a:pt x="4" y="781"/>
                  </a:lnTo>
                  <a:lnTo>
                    <a:pt x="4" y="781"/>
                  </a:lnTo>
                  <a:lnTo>
                    <a:pt x="9" y="649"/>
                  </a:lnTo>
                  <a:lnTo>
                    <a:pt x="13" y="535"/>
                  </a:lnTo>
                  <a:lnTo>
                    <a:pt x="9" y="430"/>
                  </a:lnTo>
                  <a:lnTo>
                    <a:pt x="9" y="430"/>
                  </a:lnTo>
                  <a:lnTo>
                    <a:pt x="4" y="333"/>
                  </a:lnTo>
                  <a:lnTo>
                    <a:pt x="0" y="285"/>
                  </a:lnTo>
                  <a:lnTo>
                    <a:pt x="0" y="232"/>
                  </a:lnTo>
                  <a:lnTo>
                    <a:pt x="4" y="175"/>
                  </a:lnTo>
                  <a:lnTo>
                    <a:pt x="13" y="118"/>
                  </a:lnTo>
                  <a:lnTo>
                    <a:pt x="26" y="6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DCB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9" name="Freeform 105">
              <a:extLst>
                <a:ext uri="{FF2B5EF4-FFF2-40B4-BE49-F238E27FC236}">
                  <a16:creationId xmlns:a16="http://schemas.microsoft.com/office/drawing/2014/main" id="{C367B0A4-175D-44DA-BA57-FCAD10ADE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7483" y="6469671"/>
              <a:ext cx="2356342" cy="17738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970" y="61"/>
                </a:cxn>
                <a:cxn ang="0">
                  <a:pos x="970" y="61"/>
                </a:cxn>
                <a:cxn ang="0">
                  <a:pos x="974" y="57"/>
                </a:cxn>
                <a:cxn ang="0">
                  <a:pos x="983" y="48"/>
                </a:cxn>
                <a:cxn ang="0">
                  <a:pos x="983" y="39"/>
                </a:cxn>
                <a:cxn ang="0">
                  <a:pos x="983" y="30"/>
                </a:cxn>
                <a:cxn ang="0">
                  <a:pos x="979" y="17"/>
                </a:cxn>
                <a:cxn ang="0">
                  <a:pos x="970" y="0"/>
                </a:cxn>
                <a:cxn ang="0">
                  <a:pos x="18" y="4"/>
                </a:cxn>
                <a:cxn ang="0">
                  <a:pos x="0" y="74"/>
                </a:cxn>
              </a:cxnLst>
              <a:rect l="0" t="0" r="r" b="b"/>
              <a:pathLst>
                <a:path w="983" h="74">
                  <a:moveTo>
                    <a:pt x="0" y="74"/>
                  </a:moveTo>
                  <a:lnTo>
                    <a:pt x="970" y="61"/>
                  </a:lnTo>
                  <a:lnTo>
                    <a:pt x="970" y="61"/>
                  </a:lnTo>
                  <a:lnTo>
                    <a:pt x="974" y="57"/>
                  </a:lnTo>
                  <a:lnTo>
                    <a:pt x="983" y="48"/>
                  </a:lnTo>
                  <a:lnTo>
                    <a:pt x="983" y="39"/>
                  </a:lnTo>
                  <a:lnTo>
                    <a:pt x="983" y="30"/>
                  </a:lnTo>
                  <a:lnTo>
                    <a:pt x="979" y="17"/>
                  </a:lnTo>
                  <a:lnTo>
                    <a:pt x="970" y="0"/>
                  </a:lnTo>
                  <a:lnTo>
                    <a:pt x="18" y="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A19B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0" name="Freeform 106">
              <a:extLst>
                <a:ext uri="{FF2B5EF4-FFF2-40B4-BE49-F238E27FC236}">
                  <a16:creationId xmlns:a16="http://schemas.microsoft.com/office/drawing/2014/main" id="{5B2035B1-80D8-4CAC-AF01-78E82DEC5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418" y="6090931"/>
              <a:ext cx="493801" cy="556125"/>
            </a:xfrm>
            <a:custGeom>
              <a:avLst/>
              <a:gdLst/>
              <a:ahLst/>
              <a:cxnLst>
                <a:cxn ang="0">
                  <a:pos x="202" y="210"/>
                </a:cxn>
                <a:cxn ang="0">
                  <a:pos x="202" y="210"/>
                </a:cxn>
                <a:cxn ang="0">
                  <a:pos x="193" y="228"/>
                </a:cxn>
                <a:cxn ang="0">
                  <a:pos x="189" y="232"/>
                </a:cxn>
                <a:cxn ang="0">
                  <a:pos x="184" y="232"/>
                </a:cxn>
                <a:cxn ang="0">
                  <a:pos x="4" y="57"/>
                </a:cxn>
                <a:cxn ang="0">
                  <a:pos x="4" y="57"/>
                </a:cxn>
                <a:cxn ang="0">
                  <a:pos x="0" y="4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3" y="4"/>
                </a:cxn>
                <a:cxn ang="0">
                  <a:pos x="17" y="0"/>
                </a:cxn>
                <a:cxn ang="0">
                  <a:pos x="22" y="4"/>
                </a:cxn>
                <a:cxn ang="0">
                  <a:pos x="202" y="175"/>
                </a:cxn>
                <a:cxn ang="0">
                  <a:pos x="202" y="175"/>
                </a:cxn>
                <a:cxn ang="0">
                  <a:pos x="206" y="188"/>
                </a:cxn>
                <a:cxn ang="0">
                  <a:pos x="202" y="210"/>
                </a:cxn>
                <a:cxn ang="0">
                  <a:pos x="202" y="210"/>
                </a:cxn>
              </a:cxnLst>
              <a:rect l="0" t="0" r="r" b="b"/>
              <a:pathLst>
                <a:path w="206" h="232">
                  <a:moveTo>
                    <a:pt x="202" y="210"/>
                  </a:moveTo>
                  <a:lnTo>
                    <a:pt x="202" y="210"/>
                  </a:lnTo>
                  <a:lnTo>
                    <a:pt x="193" y="228"/>
                  </a:lnTo>
                  <a:lnTo>
                    <a:pt x="189" y="232"/>
                  </a:lnTo>
                  <a:lnTo>
                    <a:pt x="184" y="232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0" y="4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3" y="4"/>
                  </a:lnTo>
                  <a:lnTo>
                    <a:pt x="17" y="0"/>
                  </a:lnTo>
                  <a:lnTo>
                    <a:pt x="22" y="4"/>
                  </a:lnTo>
                  <a:lnTo>
                    <a:pt x="202" y="175"/>
                  </a:lnTo>
                  <a:lnTo>
                    <a:pt x="202" y="175"/>
                  </a:lnTo>
                  <a:lnTo>
                    <a:pt x="206" y="188"/>
                  </a:lnTo>
                  <a:lnTo>
                    <a:pt x="202" y="210"/>
                  </a:lnTo>
                  <a:lnTo>
                    <a:pt x="202" y="210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1" name="Freeform 107">
              <a:extLst>
                <a:ext uri="{FF2B5EF4-FFF2-40B4-BE49-F238E27FC236}">
                  <a16:creationId xmlns:a16="http://schemas.microsoft.com/office/drawing/2014/main" id="{200B836D-466C-4A92-BA54-41F2BD51D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06" y="6026209"/>
              <a:ext cx="1968013" cy="48421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680" y="0"/>
                </a:cxn>
                <a:cxn ang="0">
                  <a:pos x="821" y="150"/>
                </a:cxn>
                <a:cxn ang="0">
                  <a:pos x="198" y="202"/>
                </a:cxn>
                <a:cxn ang="0">
                  <a:pos x="0" y="27"/>
                </a:cxn>
              </a:cxnLst>
              <a:rect l="0" t="0" r="r" b="b"/>
              <a:pathLst>
                <a:path w="821" h="202">
                  <a:moveTo>
                    <a:pt x="0" y="27"/>
                  </a:moveTo>
                  <a:lnTo>
                    <a:pt x="680" y="0"/>
                  </a:lnTo>
                  <a:lnTo>
                    <a:pt x="821" y="150"/>
                  </a:lnTo>
                  <a:lnTo>
                    <a:pt x="198" y="20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8E4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2" name="Freeform 108">
              <a:extLst>
                <a:ext uri="{FF2B5EF4-FFF2-40B4-BE49-F238E27FC236}">
                  <a16:creationId xmlns:a16="http://schemas.microsoft.com/office/drawing/2014/main" id="{FE11C960-3125-4531-9991-E49349B8C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136" y="3756164"/>
              <a:ext cx="2461814" cy="2322782"/>
            </a:xfrm>
            <a:custGeom>
              <a:avLst/>
              <a:gdLst/>
              <a:ahLst/>
              <a:cxnLst>
                <a:cxn ang="0">
                  <a:pos x="478" y="30"/>
                </a:cxn>
                <a:cxn ang="0">
                  <a:pos x="460" y="48"/>
                </a:cxn>
                <a:cxn ang="0">
                  <a:pos x="364" y="83"/>
                </a:cxn>
                <a:cxn ang="0">
                  <a:pos x="285" y="105"/>
                </a:cxn>
                <a:cxn ang="0">
                  <a:pos x="197" y="140"/>
                </a:cxn>
                <a:cxn ang="0">
                  <a:pos x="101" y="188"/>
                </a:cxn>
                <a:cxn ang="0">
                  <a:pos x="0" y="258"/>
                </a:cxn>
                <a:cxn ang="0">
                  <a:pos x="17" y="346"/>
                </a:cxn>
                <a:cxn ang="0">
                  <a:pos x="61" y="539"/>
                </a:cxn>
                <a:cxn ang="0">
                  <a:pos x="118" y="702"/>
                </a:cxn>
                <a:cxn ang="0">
                  <a:pos x="171" y="798"/>
                </a:cxn>
                <a:cxn ang="0">
                  <a:pos x="232" y="868"/>
                </a:cxn>
                <a:cxn ang="0">
                  <a:pos x="267" y="890"/>
                </a:cxn>
                <a:cxn ang="0">
                  <a:pos x="342" y="921"/>
                </a:cxn>
                <a:cxn ang="0">
                  <a:pos x="496" y="956"/>
                </a:cxn>
                <a:cxn ang="0">
                  <a:pos x="636" y="969"/>
                </a:cxn>
                <a:cxn ang="0">
                  <a:pos x="759" y="965"/>
                </a:cxn>
                <a:cxn ang="0">
                  <a:pos x="807" y="952"/>
                </a:cxn>
                <a:cxn ang="0">
                  <a:pos x="921" y="895"/>
                </a:cxn>
                <a:cxn ang="0">
                  <a:pos x="948" y="864"/>
                </a:cxn>
                <a:cxn ang="0">
                  <a:pos x="965" y="763"/>
                </a:cxn>
                <a:cxn ang="0">
                  <a:pos x="1018" y="346"/>
                </a:cxn>
                <a:cxn ang="0">
                  <a:pos x="1027" y="197"/>
                </a:cxn>
                <a:cxn ang="0">
                  <a:pos x="965" y="166"/>
                </a:cxn>
                <a:cxn ang="0">
                  <a:pos x="851" y="118"/>
                </a:cxn>
                <a:cxn ang="0">
                  <a:pos x="759" y="92"/>
                </a:cxn>
                <a:cxn ang="0">
                  <a:pos x="724" y="79"/>
                </a:cxn>
                <a:cxn ang="0">
                  <a:pos x="715" y="70"/>
                </a:cxn>
                <a:cxn ang="0">
                  <a:pos x="684" y="48"/>
                </a:cxn>
                <a:cxn ang="0">
                  <a:pos x="583" y="8"/>
                </a:cxn>
                <a:cxn ang="0">
                  <a:pos x="548" y="0"/>
                </a:cxn>
                <a:cxn ang="0">
                  <a:pos x="504" y="13"/>
                </a:cxn>
                <a:cxn ang="0">
                  <a:pos x="478" y="30"/>
                </a:cxn>
              </a:cxnLst>
              <a:rect l="0" t="0" r="r" b="b"/>
              <a:pathLst>
                <a:path w="1027" h="969">
                  <a:moveTo>
                    <a:pt x="478" y="30"/>
                  </a:moveTo>
                  <a:lnTo>
                    <a:pt x="478" y="30"/>
                  </a:lnTo>
                  <a:lnTo>
                    <a:pt x="474" y="35"/>
                  </a:lnTo>
                  <a:lnTo>
                    <a:pt x="460" y="48"/>
                  </a:lnTo>
                  <a:lnTo>
                    <a:pt x="425" y="65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285" y="105"/>
                  </a:lnTo>
                  <a:lnTo>
                    <a:pt x="241" y="122"/>
                  </a:lnTo>
                  <a:lnTo>
                    <a:pt x="197" y="140"/>
                  </a:lnTo>
                  <a:lnTo>
                    <a:pt x="149" y="162"/>
                  </a:lnTo>
                  <a:lnTo>
                    <a:pt x="101" y="188"/>
                  </a:lnTo>
                  <a:lnTo>
                    <a:pt x="52" y="223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17" y="346"/>
                  </a:lnTo>
                  <a:lnTo>
                    <a:pt x="35" y="434"/>
                  </a:lnTo>
                  <a:lnTo>
                    <a:pt x="61" y="539"/>
                  </a:lnTo>
                  <a:lnTo>
                    <a:pt x="96" y="649"/>
                  </a:lnTo>
                  <a:lnTo>
                    <a:pt x="118" y="702"/>
                  </a:lnTo>
                  <a:lnTo>
                    <a:pt x="145" y="754"/>
                  </a:lnTo>
                  <a:lnTo>
                    <a:pt x="171" y="798"/>
                  </a:lnTo>
                  <a:lnTo>
                    <a:pt x="202" y="838"/>
                  </a:lnTo>
                  <a:lnTo>
                    <a:pt x="232" y="868"/>
                  </a:lnTo>
                  <a:lnTo>
                    <a:pt x="267" y="890"/>
                  </a:lnTo>
                  <a:lnTo>
                    <a:pt x="267" y="890"/>
                  </a:lnTo>
                  <a:lnTo>
                    <a:pt x="302" y="908"/>
                  </a:lnTo>
                  <a:lnTo>
                    <a:pt x="342" y="921"/>
                  </a:lnTo>
                  <a:lnTo>
                    <a:pt x="417" y="943"/>
                  </a:lnTo>
                  <a:lnTo>
                    <a:pt x="496" y="956"/>
                  </a:lnTo>
                  <a:lnTo>
                    <a:pt x="570" y="965"/>
                  </a:lnTo>
                  <a:lnTo>
                    <a:pt x="636" y="969"/>
                  </a:lnTo>
                  <a:lnTo>
                    <a:pt x="689" y="969"/>
                  </a:lnTo>
                  <a:lnTo>
                    <a:pt x="759" y="965"/>
                  </a:lnTo>
                  <a:lnTo>
                    <a:pt x="759" y="965"/>
                  </a:lnTo>
                  <a:lnTo>
                    <a:pt x="807" y="952"/>
                  </a:lnTo>
                  <a:lnTo>
                    <a:pt x="864" y="925"/>
                  </a:lnTo>
                  <a:lnTo>
                    <a:pt x="921" y="895"/>
                  </a:lnTo>
                  <a:lnTo>
                    <a:pt x="939" y="882"/>
                  </a:lnTo>
                  <a:lnTo>
                    <a:pt x="948" y="864"/>
                  </a:lnTo>
                  <a:lnTo>
                    <a:pt x="948" y="864"/>
                  </a:lnTo>
                  <a:lnTo>
                    <a:pt x="965" y="763"/>
                  </a:lnTo>
                  <a:lnTo>
                    <a:pt x="991" y="566"/>
                  </a:lnTo>
                  <a:lnTo>
                    <a:pt x="1018" y="346"/>
                  </a:lnTo>
                  <a:lnTo>
                    <a:pt x="1027" y="258"/>
                  </a:lnTo>
                  <a:lnTo>
                    <a:pt x="1027" y="197"/>
                  </a:lnTo>
                  <a:lnTo>
                    <a:pt x="1027" y="197"/>
                  </a:lnTo>
                  <a:lnTo>
                    <a:pt x="965" y="166"/>
                  </a:lnTo>
                  <a:lnTo>
                    <a:pt x="908" y="140"/>
                  </a:lnTo>
                  <a:lnTo>
                    <a:pt x="851" y="118"/>
                  </a:lnTo>
                  <a:lnTo>
                    <a:pt x="851" y="118"/>
                  </a:lnTo>
                  <a:lnTo>
                    <a:pt x="759" y="92"/>
                  </a:lnTo>
                  <a:lnTo>
                    <a:pt x="733" y="83"/>
                  </a:lnTo>
                  <a:lnTo>
                    <a:pt x="724" y="79"/>
                  </a:lnTo>
                  <a:lnTo>
                    <a:pt x="715" y="70"/>
                  </a:lnTo>
                  <a:lnTo>
                    <a:pt x="715" y="70"/>
                  </a:lnTo>
                  <a:lnTo>
                    <a:pt x="706" y="57"/>
                  </a:lnTo>
                  <a:lnTo>
                    <a:pt x="684" y="48"/>
                  </a:lnTo>
                  <a:lnTo>
                    <a:pt x="636" y="26"/>
                  </a:lnTo>
                  <a:lnTo>
                    <a:pt x="583" y="8"/>
                  </a:lnTo>
                  <a:lnTo>
                    <a:pt x="548" y="0"/>
                  </a:lnTo>
                  <a:lnTo>
                    <a:pt x="548" y="0"/>
                  </a:lnTo>
                  <a:lnTo>
                    <a:pt x="526" y="4"/>
                  </a:lnTo>
                  <a:lnTo>
                    <a:pt x="504" y="13"/>
                  </a:lnTo>
                  <a:lnTo>
                    <a:pt x="478" y="30"/>
                  </a:lnTo>
                  <a:lnTo>
                    <a:pt x="478" y="30"/>
                  </a:lnTo>
                  <a:close/>
                </a:path>
              </a:pathLst>
            </a:custGeom>
            <a:solidFill>
              <a:srgbClr val="4141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3" name="Freeform 109">
              <a:extLst>
                <a:ext uri="{FF2B5EF4-FFF2-40B4-BE49-F238E27FC236}">
                  <a16:creationId xmlns:a16="http://schemas.microsoft.com/office/drawing/2014/main" id="{210FFEA2-99B3-44F7-9C52-DDA81D056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988" y="3492484"/>
              <a:ext cx="903704" cy="1440653"/>
            </a:xfrm>
            <a:custGeom>
              <a:avLst/>
              <a:gdLst/>
              <a:ahLst/>
              <a:cxnLst>
                <a:cxn ang="0">
                  <a:pos x="105" y="9"/>
                </a:cxn>
                <a:cxn ang="0">
                  <a:pos x="105" y="9"/>
                </a:cxn>
                <a:cxn ang="0">
                  <a:pos x="105" y="39"/>
                </a:cxn>
                <a:cxn ang="0">
                  <a:pos x="96" y="105"/>
                </a:cxn>
                <a:cxn ang="0">
                  <a:pos x="87" y="145"/>
                </a:cxn>
                <a:cxn ang="0">
                  <a:pos x="79" y="184"/>
                </a:cxn>
                <a:cxn ang="0">
                  <a:pos x="65" y="215"/>
                </a:cxn>
                <a:cxn ang="0">
                  <a:pos x="57" y="224"/>
                </a:cxn>
                <a:cxn ang="0">
                  <a:pos x="48" y="232"/>
                </a:cxn>
                <a:cxn ang="0">
                  <a:pos x="48" y="232"/>
                </a:cxn>
                <a:cxn ang="0">
                  <a:pos x="30" y="250"/>
                </a:cxn>
                <a:cxn ang="0">
                  <a:pos x="17" y="272"/>
                </a:cxn>
                <a:cxn ang="0">
                  <a:pos x="8" y="298"/>
                </a:cxn>
                <a:cxn ang="0">
                  <a:pos x="0" y="325"/>
                </a:cxn>
                <a:cxn ang="0">
                  <a:pos x="0" y="355"/>
                </a:cxn>
                <a:cxn ang="0">
                  <a:pos x="0" y="386"/>
                </a:cxn>
                <a:cxn ang="0">
                  <a:pos x="8" y="417"/>
                </a:cxn>
                <a:cxn ang="0">
                  <a:pos x="17" y="447"/>
                </a:cxn>
                <a:cxn ang="0">
                  <a:pos x="26" y="478"/>
                </a:cxn>
                <a:cxn ang="0">
                  <a:pos x="44" y="509"/>
                </a:cxn>
                <a:cxn ang="0">
                  <a:pos x="57" y="535"/>
                </a:cxn>
                <a:cxn ang="0">
                  <a:pos x="79" y="557"/>
                </a:cxn>
                <a:cxn ang="0">
                  <a:pos x="101" y="575"/>
                </a:cxn>
                <a:cxn ang="0">
                  <a:pos x="123" y="588"/>
                </a:cxn>
                <a:cxn ang="0">
                  <a:pos x="149" y="601"/>
                </a:cxn>
                <a:cxn ang="0">
                  <a:pos x="175" y="601"/>
                </a:cxn>
                <a:cxn ang="0">
                  <a:pos x="175" y="601"/>
                </a:cxn>
                <a:cxn ang="0">
                  <a:pos x="228" y="597"/>
                </a:cxn>
                <a:cxn ang="0">
                  <a:pos x="267" y="583"/>
                </a:cxn>
                <a:cxn ang="0">
                  <a:pos x="302" y="566"/>
                </a:cxn>
                <a:cxn ang="0">
                  <a:pos x="329" y="544"/>
                </a:cxn>
                <a:cxn ang="0">
                  <a:pos x="351" y="513"/>
                </a:cxn>
                <a:cxn ang="0">
                  <a:pos x="364" y="487"/>
                </a:cxn>
                <a:cxn ang="0">
                  <a:pos x="373" y="456"/>
                </a:cxn>
                <a:cxn ang="0">
                  <a:pos x="377" y="430"/>
                </a:cxn>
                <a:cxn ang="0">
                  <a:pos x="377" y="430"/>
                </a:cxn>
                <a:cxn ang="0">
                  <a:pos x="373" y="404"/>
                </a:cxn>
                <a:cxn ang="0">
                  <a:pos x="364" y="382"/>
                </a:cxn>
                <a:cxn ang="0">
                  <a:pos x="333" y="333"/>
                </a:cxn>
                <a:cxn ang="0">
                  <a:pos x="320" y="303"/>
                </a:cxn>
                <a:cxn ang="0">
                  <a:pos x="311" y="268"/>
                </a:cxn>
                <a:cxn ang="0">
                  <a:pos x="307" y="228"/>
                </a:cxn>
                <a:cxn ang="0">
                  <a:pos x="311" y="175"/>
                </a:cxn>
                <a:cxn ang="0">
                  <a:pos x="311" y="175"/>
                </a:cxn>
                <a:cxn ang="0">
                  <a:pos x="311" y="149"/>
                </a:cxn>
                <a:cxn ang="0">
                  <a:pos x="311" y="127"/>
                </a:cxn>
                <a:cxn ang="0">
                  <a:pos x="302" y="105"/>
                </a:cxn>
                <a:cxn ang="0">
                  <a:pos x="294" y="83"/>
                </a:cxn>
                <a:cxn ang="0">
                  <a:pos x="280" y="66"/>
                </a:cxn>
                <a:cxn ang="0">
                  <a:pos x="267" y="53"/>
                </a:cxn>
                <a:cxn ang="0">
                  <a:pos x="228" y="26"/>
                </a:cxn>
                <a:cxn ang="0">
                  <a:pos x="193" y="9"/>
                </a:cxn>
                <a:cxn ang="0">
                  <a:pos x="153" y="0"/>
                </a:cxn>
                <a:cxn ang="0">
                  <a:pos x="123" y="0"/>
                </a:cxn>
                <a:cxn ang="0">
                  <a:pos x="114" y="4"/>
                </a:cxn>
                <a:cxn ang="0">
                  <a:pos x="105" y="9"/>
                </a:cxn>
                <a:cxn ang="0">
                  <a:pos x="105" y="9"/>
                </a:cxn>
              </a:cxnLst>
              <a:rect l="0" t="0" r="r" b="b"/>
              <a:pathLst>
                <a:path w="377" h="601">
                  <a:moveTo>
                    <a:pt x="105" y="9"/>
                  </a:moveTo>
                  <a:lnTo>
                    <a:pt x="105" y="9"/>
                  </a:lnTo>
                  <a:lnTo>
                    <a:pt x="105" y="39"/>
                  </a:lnTo>
                  <a:lnTo>
                    <a:pt x="96" y="105"/>
                  </a:lnTo>
                  <a:lnTo>
                    <a:pt x="87" y="145"/>
                  </a:lnTo>
                  <a:lnTo>
                    <a:pt x="79" y="184"/>
                  </a:lnTo>
                  <a:lnTo>
                    <a:pt x="65" y="215"/>
                  </a:lnTo>
                  <a:lnTo>
                    <a:pt x="57" y="224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30" y="250"/>
                  </a:lnTo>
                  <a:lnTo>
                    <a:pt x="17" y="272"/>
                  </a:lnTo>
                  <a:lnTo>
                    <a:pt x="8" y="298"/>
                  </a:lnTo>
                  <a:lnTo>
                    <a:pt x="0" y="325"/>
                  </a:lnTo>
                  <a:lnTo>
                    <a:pt x="0" y="355"/>
                  </a:lnTo>
                  <a:lnTo>
                    <a:pt x="0" y="386"/>
                  </a:lnTo>
                  <a:lnTo>
                    <a:pt x="8" y="417"/>
                  </a:lnTo>
                  <a:lnTo>
                    <a:pt x="17" y="447"/>
                  </a:lnTo>
                  <a:lnTo>
                    <a:pt x="26" y="478"/>
                  </a:lnTo>
                  <a:lnTo>
                    <a:pt x="44" y="509"/>
                  </a:lnTo>
                  <a:lnTo>
                    <a:pt x="57" y="535"/>
                  </a:lnTo>
                  <a:lnTo>
                    <a:pt x="79" y="557"/>
                  </a:lnTo>
                  <a:lnTo>
                    <a:pt x="101" y="575"/>
                  </a:lnTo>
                  <a:lnTo>
                    <a:pt x="123" y="588"/>
                  </a:lnTo>
                  <a:lnTo>
                    <a:pt x="149" y="601"/>
                  </a:lnTo>
                  <a:lnTo>
                    <a:pt x="175" y="601"/>
                  </a:lnTo>
                  <a:lnTo>
                    <a:pt x="175" y="601"/>
                  </a:lnTo>
                  <a:lnTo>
                    <a:pt x="228" y="597"/>
                  </a:lnTo>
                  <a:lnTo>
                    <a:pt x="267" y="583"/>
                  </a:lnTo>
                  <a:lnTo>
                    <a:pt x="302" y="566"/>
                  </a:lnTo>
                  <a:lnTo>
                    <a:pt x="329" y="544"/>
                  </a:lnTo>
                  <a:lnTo>
                    <a:pt x="351" y="513"/>
                  </a:lnTo>
                  <a:lnTo>
                    <a:pt x="364" y="487"/>
                  </a:lnTo>
                  <a:lnTo>
                    <a:pt x="373" y="456"/>
                  </a:lnTo>
                  <a:lnTo>
                    <a:pt x="377" y="430"/>
                  </a:lnTo>
                  <a:lnTo>
                    <a:pt x="377" y="430"/>
                  </a:lnTo>
                  <a:lnTo>
                    <a:pt x="373" y="404"/>
                  </a:lnTo>
                  <a:lnTo>
                    <a:pt x="364" y="382"/>
                  </a:lnTo>
                  <a:lnTo>
                    <a:pt x="333" y="333"/>
                  </a:lnTo>
                  <a:lnTo>
                    <a:pt x="320" y="303"/>
                  </a:lnTo>
                  <a:lnTo>
                    <a:pt x="311" y="268"/>
                  </a:lnTo>
                  <a:lnTo>
                    <a:pt x="307" y="228"/>
                  </a:lnTo>
                  <a:lnTo>
                    <a:pt x="311" y="175"/>
                  </a:lnTo>
                  <a:lnTo>
                    <a:pt x="311" y="175"/>
                  </a:lnTo>
                  <a:lnTo>
                    <a:pt x="311" y="149"/>
                  </a:lnTo>
                  <a:lnTo>
                    <a:pt x="311" y="127"/>
                  </a:lnTo>
                  <a:lnTo>
                    <a:pt x="302" y="105"/>
                  </a:lnTo>
                  <a:lnTo>
                    <a:pt x="294" y="83"/>
                  </a:lnTo>
                  <a:lnTo>
                    <a:pt x="280" y="66"/>
                  </a:lnTo>
                  <a:lnTo>
                    <a:pt x="267" y="53"/>
                  </a:lnTo>
                  <a:lnTo>
                    <a:pt x="228" y="26"/>
                  </a:lnTo>
                  <a:lnTo>
                    <a:pt x="193" y="9"/>
                  </a:lnTo>
                  <a:lnTo>
                    <a:pt x="153" y="0"/>
                  </a:lnTo>
                  <a:lnTo>
                    <a:pt x="123" y="0"/>
                  </a:lnTo>
                  <a:lnTo>
                    <a:pt x="114" y="4"/>
                  </a:lnTo>
                  <a:lnTo>
                    <a:pt x="105" y="9"/>
                  </a:lnTo>
                  <a:lnTo>
                    <a:pt x="105" y="9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4" name="Freeform 110">
              <a:extLst>
                <a:ext uri="{FF2B5EF4-FFF2-40B4-BE49-F238E27FC236}">
                  <a16:creationId xmlns:a16="http://schemas.microsoft.com/office/drawing/2014/main" id="{82E01FBD-0445-46BC-8AA3-4595F156F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988" y="4439334"/>
              <a:ext cx="882130" cy="829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0" y="17"/>
                </a:cxn>
                <a:cxn ang="0">
                  <a:pos x="65" y="35"/>
                </a:cxn>
                <a:cxn ang="0">
                  <a:pos x="114" y="48"/>
                </a:cxn>
                <a:cxn ang="0">
                  <a:pos x="166" y="57"/>
                </a:cxn>
                <a:cxn ang="0">
                  <a:pos x="197" y="57"/>
                </a:cxn>
                <a:cxn ang="0">
                  <a:pos x="228" y="57"/>
                </a:cxn>
                <a:cxn ang="0">
                  <a:pos x="263" y="48"/>
                </a:cxn>
                <a:cxn ang="0">
                  <a:pos x="294" y="39"/>
                </a:cxn>
                <a:cxn ang="0">
                  <a:pos x="329" y="22"/>
                </a:cxn>
                <a:cxn ang="0">
                  <a:pos x="364" y="0"/>
                </a:cxn>
                <a:cxn ang="0">
                  <a:pos x="364" y="0"/>
                </a:cxn>
                <a:cxn ang="0">
                  <a:pos x="368" y="35"/>
                </a:cxn>
                <a:cxn ang="0">
                  <a:pos x="364" y="74"/>
                </a:cxn>
                <a:cxn ang="0">
                  <a:pos x="359" y="123"/>
                </a:cxn>
                <a:cxn ang="0">
                  <a:pos x="346" y="180"/>
                </a:cxn>
                <a:cxn ang="0">
                  <a:pos x="329" y="237"/>
                </a:cxn>
                <a:cxn ang="0">
                  <a:pos x="311" y="263"/>
                </a:cxn>
                <a:cxn ang="0">
                  <a:pos x="294" y="294"/>
                </a:cxn>
                <a:cxn ang="0">
                  <a:pos x="272" y="320"/>
                </a:cxn>
                <a:cxn ang="0">
                  <a:pos x="245" y="346"/>
                </a:cxn>
                <a:cxn ang="0">
                  <a:pos x="245" y="346"/>
                </a:cxn>
                <a:cxn ang="0">
                  <a:pos x="228" y="329"/>
                </a:cxn>
                <a:cxn ang="0">
                  <a:pos x="210" y="311"/>
                </a:cxn>
                <a:cxn ang="0">
                  <a:pos x="180" y="281"/>
                </a:cxn>
                <a:cxn ang="0">
                  <a:pos x="144" y="232"/>
                </a:cxn>
                <a:cxn ang="0">
                  <a:pos x="105" y="175"/>
                </a:cxn>
                <a:cxn ang="0">
                  <a:pos x="52" y="9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8" h="346">
                  <a:moveTo>
                    <a:pt x="0" y="0"/>
                  </a:moveTo>
                  <a:lnTo>
                    <a:pt x="0" y="0"/>
                  </a:lnTo>
                  <a:lnTo>
                    <a:pt x="30" y="17"/>
                  </a:lnTo>
                  <a:lnTo>
                    <a:pt x="65" y="35"/>
                  </a:lnTo>
                  <a:lnTo>
                    <a:pt x="114" y="48"/>
                  </a:lnTo>
                  <a:lnTo>
                    <a:pt x="166" y="57"/>
                  </a:lnTo>
                  <a:lnTo>
                    <a:pt x="197" y="57"/>
                  </a:lnTo>
                  <a:lnTo>
                    <a:pt x="228" y="57"/>
                  </a:lnTo>
                  <a:lnTo>
                    <a:pt x="263" y="48"/>
                  </a:lnTo>
                  <a:lnTo>
                    <a:pt x="294" y="39"/>
                  </a:lnTo>
                  <a:lnTo>
                    <a:pt x="329" y="22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68" y="35"/>
                  </a:lnTo>
                  <a:lnTo>
                    <a:pt x="364" y="74"/>
                  </a:lnTo>
                  <a:lnTo>
                    <a:pt x="359" y="123"/>
                  </a:lnTo>
                  <a:lnTo>
                    <a:pt x="346" y="180"/>
                  </a:lnTo>
                  <a:lnTo>
                    <a:pt x="329" y="237"/>
                  </a:lnTo>
                  <a:lnTo>
                    <a:pt x="311" y="263"/>
                  </a:lnTo>
                  <a:lnTo>
                    <a:pt x="294" y="294"/>
                  </a:lnTo>
                  <a:lnTo>
                    <a:pt x="272" y="320"/>
                  </a:lnTo>
                  <a:lnTo>
                    <a:pt x="245" y="346"/>
                  </a:lnTo>
                  <a:lnTo>
                    <a:pt x="245" y="346"/>
                  </a:lnTo>
                  <a:lnTo>
                    <a:pt x="228" y="329"/>
                  </a:lnTo>
                  <a:lnTo>
                    <a:pt x="210" y="311"/>
                  </a:lnTo>
                  <a:lnTo>
                    <a:pt x="180" y="281"/>
                  </a:lnTo>
                  <a:lnTo>
                    <a:pt x="144" y="232"/>
                  </a:lnTo>
                  <a:lnTo>
                    <a:pt x="105" y="175"/>
                  </a:lnTo>
                  <a:lnTo>
                    <a:pt x="52" y="9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5" name="Freeform 111">
              <a:extLst>
                <a:ext uri="{FF2B5EF4-FFF2-40B4-BE49-F238E27FC236}">
                  <a16:creationId xmlns:a16="http://schemas.microsoft.com/office/drawing/2014/main" id="{87396ADB-49F1-4336-8E72-25DE96414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205" y="3859238"/>
              <a:ext cx="767069" cy="140949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0"/>
                </a:cxn>
                <a:cxn ang="0">
                  <a:pos x="154" y="14"/>
                </a:cxn>
                <a:cxn ang="0">
                  <a:pos x="140" y="49"/>
                </a:cxn>
                <a:cxn ang="0">
                  <a:pos x="132" y="106"/>
                </a:cxn>
                <a:cxn ang="0">
                  <a:pos x="127" y="136"/>
                </a:cxn>
                <a:cxn ang="0">
                  <a:pos x="127" y="176"/>
                </a:cxn>
                <a:cxn ang="0">
                  <a:pos x="127" y="220"/>
                </a:cxn>
                <a:cxn ang="0">
                  <a:pos x="136" y="264"/>
                </a:cxn>
                <a:cxn ang="0">
                  <a:pos x="149" y="312"/>
                </a:cxn>
                <a:cxn ang="0">
                  <a:pos x="167" y="360"/>
                </a:cxn>
                <a:cxn ang="0">
                  <a:pos x="193" y="417"/>
                </a:cxn>
                <a:cxn ang="0">
                  <a:pos x="228" y="470"/>
                </a:cxn>
                <a:cxn ang="0">
                  <a:pos x="268" y="527"/>
                </a:cxn>
                <a:cxn ang="0">
                  <a:pos x="320" y="588"/>
                </a:cxn>
                <a:cxn ang="0">
                  <a:pos x="320" y="588"/>
                </a:cxn>
                <a:cxn ang="0">
                  <a:pos x="294" y="571"/>
                </a:cxn>
                <a:cxn ang="0">
                  <a:pos x="224" y="527"/>
                </a:cxn>
                <a:cxn ang="0">
                  <a:pos x="180" y="496"/>
                </a:cxn>
                <a:cxn ang="0">
                  <a:pos x="136" y="461"/>
                </a:cxn>
                <a:cxn ang="0">
                  <a:pos x="92" y="422"/>
                </a:cxn>
                <a:cxn ang="0">
                  <a:pos x="48" y="378"/>
                </a:cxn>
                <a:cxn ang="0">
                  <a:pos x="70" y="325"/>
                </a:cxn>
                <a:cxn ang="0">
                  <a:pos x="0" y="272"/>
                </a:cxn>
                <a:cxn ang="0">
                  <a:pos x="0" y="272"/>
                </a:cxn>
                <a:cxn ang="0">
                  <a:pos x="4" y="242"/>
                </a:cxn>
                <a:cxn ang="0">
                  <a:pos x="13" y="207"/>
                </a:cxn>
                <a:cxn ang="0">
                  <a:pos x="26" y="167"/>
                </a:cxn>
                <a:cxn ang="0">
                  <a:pos x="44" y="123"/>
                </a:cxn>
                <a:cxn ang="0">
                  <a:pos x="70" y="79"/>
                </a:cxn>
                <a:cxn ang="0">
                  <a:pos x="88" y="57"/>
                </a:cxn>
                <a:cxn ang="0">
                  <a:pos x="110" y="36"/>
                </a:cxn>
                <a:cxn ang="0">
                  <a:pos x="132" y="18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320" h="588">
                  <a:moveTo>
                    <a:pt x="158" y="0"/>
                  </a:moveTo>
                  <a:lnTo>
                    <a:pt x="158" y="0"/>
                  </a:lnTo>
                  <a:lnTo>
                    <a:pt x="154" y="14"/>
                  </a:lnTo>
                  <a:lnTo>
                    <a:pt x="140" y="49"/>
                  </a:lnTo>
                  <a:lnTo>
                    <a:pt x="132" y="106"/>
                  </a:lnTo>
                  <a:lnTo>
                    <a:pt x="127" y="136"/>
                  </a:lnTo>
                  <a:lnTo>
                    <a:pt x="127" y="176"/>
                  </a:lnTo>
                  <a:lnTo>
                    <a:pt x="127" y="220"/>
                  </a:lnTo>
                  <a:lnTo>
                    <a:pt x="136" y="264"/>
                  </a:lnTo>
                  <a:lnTo>
                    <a:pt x="149" y="312"/>
                  </a:lnTo>
                  <a:lnTo>
                    <a:pt x="167" y="360"/>
                  </a:lnTo>
                  <a:lnTo>
                    <a:pt x="193" y="417"/>
                  </a:lnTo>
                  <a:lnTo>
                    <a:pt x="228" y="470"/>
                  </a:lnTo>
                  <a:lnTo>
                    <a:pt x="268" y="527"/>
                  </a:lnTo>
                  <a:lnTo>
                    <a:pt x="320" y="588"/>
                  </a:lnTo>
                  <a:lnTo>
                    <a:pt x="320" y="588"/>
                  </a:lnTo>
                  <a:lnTo>
                    <a:pt x="294" y="571"/>
                  </a:lnTo>
                  <a:lnTo>
                    <a:pt x="224" y="527"/>
                  </a:lnTo>
                  <a:lnTo>
                    <a:pt x="180" y="496"/>
                  </a:lnTo>
                  <a:lnTo>
                    <a:pt x="136" y="461"/>
                  </a:lnTo>
                  <a:lnTo>
                    <a:pt x="92" y="422"/>
                  </a:lnTo>
                  <a:lnTo>
                    <a:pt x="48" y="378"/>
                  </a:lnTo>
                  <a:lnTo>
                    <a:pt x="70" y="325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13" y="207"/>
                  </a:lnTo>
                  <a:lnTo>
                    <a:pt x="26" y="167"/>
                  </a:lnTo>
                  <a:lnTo>
                    <a:pt x="44" y="123"/>
                  </a:lnTo>
                  <a:lnTo>
                    <a:pt x="70" y="79"/>
                  </a:lnTo>
                  <a:lnTo>
                    <a:pt x="88" y="57"/>
                  </a:lnTo>
                  <a:lnTo>
                    <a:pt x="110" y="36"/>
                  </a:lnTo>
                  <a:lnTo>
                    <a:pt x="132" y="18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6" name="Freeform 112">
              <a:extLst>
                <a:ext uri="{FF2B5EF4-FFF2-40B4-BE49-F238E27FC236}">
                  <a16:creationId xmlns:a16="http://schemas.microsoft.com/office/drawing/2014/main" id="{D2D172F7-A3DC-4657-9307-45F9F255A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4214" y="4113330"/>
              <a:ext cx="642421" cy="1282445"/>
            </a:xfrm>
            <a:custGeom>
              <a:avLst/>
              <a:gdLst/>
              <a:ahLst/>
              <a:cxnLst>
                <a:cxn ang="0">
                  <a:pos x="119" y="22"/>
                </a:cxn>
                <a:cxn ang="0">
                  <a:pos x="119" y="22"/>
                </a:cxn>
                <a:cxn ang="0">
                  <a:pos x="127" y="70"/>
                </a:cxn>
                <a:cxn ang="0">
                  <a:pos x="136" y="123"/>
                </a:cxn>
                <a:cxn ang="0">
                  <a:pos x="136" y="188"/>
                </a:cxn>
                <a:cxn ang="0">
                  <a:pos x="136" y="228"/>
                </a:cxn>
                <a:cxn ang="0">
                  <a:pos x="132" y="267"/>
                </a:cxn>
                <a:cxn ang="0">
                  <a:pos x="123" y="311"/>
                </a:cxn>
                <a:cxn ang="0">
                  <a:pos x="105" y="351"/>
                </a:cxn>
                <a:cxn ang="0">
                  <a:pos x="88" y="399"/>
                </a:cxn>
                <a:cxn ang="0">
                  <a:pos x="66" y="443"/>
                </a:cxn>
                <a:cxn ang="0">
                  <a:pos x="35" y="491"/>
                </a:cxn>
                <a:cxn ang="0">
                  <a:pos x="0" y="535"/>
                </a:cxn>
                <a:cxn ang="0">
                  <a:pos x="0" y="535"/>
                </a:cxn>
                <a:cxn ang="0">
                  <a:pos x="26" y="509"/>
                </a:cxn>
                <a:cxn ang="0">
                  <a:pos x="92" y="443"/>
                </a:cxn>
                <a:cxn ang="0">
                  <a:pos x="132" y="399"/>
                </a:cxn>
                <a:cxn ang="0">
                  <a:pos x="171" y="346"/>
                </a:cxn>
                <a:cxn ang="0">
                  <a:pos x="206" y="289"/>
                </a:cxn>
                <a:cxn ang="0">
                  <a:pos x="237" y="224"/>
                </a:cxn>
                <a:cxn ang="0">
                  <a:pos x="237" y="224"/>
                </a:cxn>
                <a:cxn ang="0">
                  <a:pos x="228" y="210"/>
                </a:cxn>
                <a:cxn ang="0">
                  <a:pos x="215" y="197"/>
                </a:cxn>
                <a:cxn ang="0">
                  <a:pos x="193" y="180"/>
                </a:cxn>
                <a:cxn ang="0">
                  <a:pos x="268" y="171"/>
                </a:cxn>
                <a:cxn ang="0">
                  <a:pos x="268" y="171"/>
                </a:cxn>
                <a:cxn ang="0">
                  <a:pos x="233" y="105"/>
                </a:cxn>
                <a:cxn ang="0">
                  <a:pos x="198" y="48"/>
                </a:cxn>
                <a:cxn ang="0">
                  <a:pos x="158" y="0"/>
                </a:cxn>
                <a:cxn ang="0">
                  <a:pos x="119" y="22"/>
                </a:cxn>
              </a:cxnLst>
              <a:rect l="0" t="0" r="r" b="b"/>
              <a:pathLst>
                <a:path w="268" h="535">
                  <a:moveTo>
                    <a:pt x="119" y="22"/>
                  </a:moveTo>
                  <a:lnTo>
                    <a:pt x="119" y="22"/>
                  </a:lnTo>
                  <a:lnTo>
                    <a:pt x="127" y="70"/>
                  </a:lnTo>
                  <a:lnTo>
                    <a:pt x="136" y="123"/>
                  </a:lnTo>
                  <a:lnTo>
                    <a:pt x="136" y="188"/>
                  </a:lnTo>
                  <a:lnTo>
                    <a:pt x="136" y="228"/>
                  </a:lnTo>
                  <a:lnTo>
                    <a:pt x="132" y="267"/>
                  </a:lnTo>
                  <a:lnTo>
                    <a:pt x="123" y="311"/>
                  </a:lnTo>
                  <a:lnTo>
                    <a:pt x="105" y="351"/>
                  </a:lnTo>
                  <a:lnTo>
                    <a:pt x="88" y="399"/>
                  </a:lnTo>
                  <a:lnTo>
                    <a:pt x="66" y="443"/>
                  </a:lnTo>
                  <a:lnTo>
                    <a:pt x="35" y="491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26" y="509"/>
                  </a:lnTo>
                  <a:lnTo>
                    <a:pt x="92" y="443"/>
                  </a:lnTo>
                  <a:lnTo>
                    <a:pt x="132" y="399"/>
                  </a:lnTo>
                  <a:lnTo>
                    <a:pt x="171" y="346"/>
                  </a:lnTo>
                  <a:lnTo>
                    <a:pt x="206" y="289"/>
                  </a:lnTo>
                  <a:lnTo>
                    <a:pt x="237" y="224"/>
                  </a:lnTo>
                  <a:lnTo>
                    <a:pt x="237" y="224"/>
                  </a:lnTo>
                  <a:lnTo>
                    <a:pt x="228" y="210"/>
                  </a:lnTo>
                  <a:lnTo>
                    <a:pt x="215" y="197"/>
                  </a:lnTo>
                  <a:lnTo>
                    <a:pt x="193" y="180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33" y="105"/>
                  </a:lnTo>
                  <a:lnTo>
                    <a:pt x="198" y="48"/>
                  </a:lnTo>
                  <a:lnTo>
                    <a:pt x="158" y="0"/>
                  </a:lnTo>
                  <a:lnTo>
                    <a:pt x="119" y="2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7" name="Freeform 113">
              <a:extLst>
                <a:ext uri="{FF2B5EF4-FFF2-40B4-BE49-F238E27FC236}">
                  <a16:creationId xmlns:a16="http://schemas.microsoft.com/office/drawing/2014/main" id="{9FC4A2B0-CEDA-4F38-B243-0A3EDF93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427" y="4492070"/>
              <a:ext cx="536948" cy="1630022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40" y="0"/>
                </a:cxn>
                <a:cxn ang="0">
                  <a:pos x="149" y="30"/>
                </a:cxn>
                <a:cxn ang="0">
                  <a:pos x="154" y="70"/>
                </a:cxn>
                <a:cxn ang="0">
                  <a:pos x="154" y="118"/>
                </a:cxn>
                <a:cxn ang="0">
                  <a:pos x="149" y="171"/>
                </a:cxn>
                <a:cxn ang="0">
                  <a:pos x="140" y="232"/>
                </a:cxn>
                <a:cxn ang="0">
                  <a:pos x="123" y="294"/>
                </a:cxn>
                <a:cxn ang="0">
                  <a:pos x="110" y="324"/>
                </a:cxn>
                <a:cxn ang="0">
                  <a:pos x="92" y="355"/>
                </a:cxn>
                <a:cxn ang="0">
                  <a:pos x="92" y="355"/>
                </a:cxn>
                <a:cxn ang="0">
                  <a:pos x="39" y="460"/>
                </a:cxn>
                <a:cxn ang="0">
                  <a:pos x="22" y="500"/>
                </a:cxn>
                <a:cxn ang="0">
                  <a:pos x="9" y="535"/>
                </a:cxn>
                <a:cxn ang="0">
                  <a:pos x="0" y="570"/>
                </a:cxn>
                <a:cxn ang="0">
                  <a:pos x="0" y="605"/>
                </a:cxn>
                <a:cxn ang="0">
                  <a:pos x="0" y="640"/>
                </a:cxn>
                <a:cxn ang="0">
                  <a:pos x="4" y="680"/>
                </a:cxn>
                <a:cxn ang="0">
                  <a:pos x="215" y="671"/>
                </a:cxn>
                <a:cxn ang="0">
                  <a:pos x="215" y="671"/>
                </a:cxn>
                <a:cxn ang="0">
                  <a:pos x="219" y="596"/>
                </a:cxn>
                <a:cxn ang="0">
                  <a:pos x="224" y="509"/>
                </a:cxn>
                <a:cxn ang="0">
                  <a:pos x="224" y="408"/>
                </a:cxn>
                <a:cxn ang="0">
                  <a:pos x="215" y="298"/>
                </a:cxn>
                <a:cxn ang="0">
                  <a:pos x="202" y="184"/>
                </a:cxn>
                <a:cxn ang="0">
                  <a:pos x="193" y="131"/>
                </a:cxn>
                <a:cxn ang="0">
                  <a:pos x="180" y="83"/>
                </a:cxn>
                <a:cxn ang="0">
                  <a:pos x="162" y="39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224" h="680">
                  <a:moveTo>
                    <a:pt x="140" y="0"/>
                  </a:moveTo>
                  <a:lnTo>
                    <a:pt x="140" y="0"/>
                  </a:lnTo>
                  <a:lnTo>
                    <a:pt x="149" y="30"/>
                  </a:lnTo>
                  <a:lnTo>
                    <a:pt x="154" y="70"/>
                  </a:lnTo>
                  <a:lnTo>
                    <a:pt x="154" y="118"/>
                  </a:lnTo>
                  <a:lnTo>
                    <a:pt x="149" y="171"/>
                  </a:lnTo>
                  <a:lnTo>
                    <a:pt x="140" y="232"/>
                  </a:lnTo>
                  <a:lnTo>
                    <a:pt x="123" y="294"/>
                  </a:lnTo>
                  <a:lnTo>
                    <a:pt x="110" y="324"/>
                  </a:lnTo>
                  <a:lnTo>
                    <a:pt x="92" y="355"/>
                  </a:lnTo>
                  <a:lnTo>
                    <a:pt x="92" y="355"/>
                  </a:lnTo>
                  <a:lnTo>
                    <a:pt x="39" y="460"/>
                  </a:lnTo>
                  <a:lnTo>
                    <a:pt x="22" y="500"/>
                  </a:lnTo>
                  <a:lnTo>
                    <a:pt x="9" y="535"/>
                  </a:lnTo>
                  <a:lnTo>
                    <a:pt x="0" y="570"/>
                  </a:lnTo>
                  <a:lnTo>
                    <a:pt x="0" y="605"/>
                  </a:lnTo>
                  <a:lnTo>
                    <a:pt x="0" y="640"/>
                  </a:lnTo>
                  <a:lnTo>
                    <a:pt x="4" y="680"/>
                  </a:lnTo>
                  <a:lnTo>
                    <a:pt x="215" y="671"/>
                  </a:lnTo>
                  <a:lnTo>
                    <a:pt x="215" y="671"/>
                  </a:lnTo>
                  <a:lnTo>
                    <a:pt x="219" y="596"/>
                  </a:lnTo>
                  <a:lnTo>
                    <a:pt x="224" y="509"/>
                  </a:lnTo>
                  <a:lnTo>
                    <a:pt x="224" y="408"/>
                  </a:lnTo>
                  <a:lnTo>
                    <a:pt x="215" y="298"/>
                  </a:lnTo>
                  <a:lnTo>
                    <a:pt x="202" y="184"/>
                  </a:lnTo>
                  <a:lnTo>
                    <a:pt x="193" y="131"/>
                  </a:lnTo>
                  <a:lnTo>
                    <a:pt x="180" y="83"/>
                  </a:lnTo>
                  <a:lnTo>
                    <a:pt x="162" y="39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2D2D2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8" name="Freeform 114">
              <a:extLst>
                <a:ext uri="{FF2B5EF4-FFF2-40B4-BE49-F238E27FC236}">
                  <a16:creationId xmlns:a16="http://schemas.microsoft.com/office/drawing/2014/main" id="{9296F45E-601B-43FB-893D-1AD2C3E30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330" y="4206817"/>
              <a:ext cx="714333" cy="167317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6" y="5"/>
                </a:cxn>
                <a:cxn ang="0">
                  <a:pos x="75" y="18"/>
                </a:cxn>
                <a:cxn ang="0">
                  <a:pos x="88" y="31"/>
                </a:cxn>
                <a:cxn ang="0">
                  <a:pos x="97" y="57"/>
                </a:cxn>
                <a:cxn ang="0">
                  <a:pos x="97" y="57"/>
                </a:cxn>
                <a:cxn ang="0">
                  <a:pos x="123" y="171"/>
                </a:cxn>
                <a:cxn ang="0">
                  <a:pos x="171" y="356"/>
                </a:cxn>
                <a:cxn ang="0">
                  <a:pos x="202" y="457"/>
                </a:cxn>
                <a:cxn ang="0">
                  <a:pos x="233" y="549"/>
                </a:cxn>
                <a:cxn ang="0">
                  <a:pos x="268" y="632"/>
                </a:cxn>
                <a:cxn ang="0">
                  <a:pos x="298" y="698"/>
                </a:cxn>
                <a:cxn ang="0">
                  <a:pos x="0" y="694"/>
                </a:cxn>
                <a:cxn ang="0">
                  <a:pos x="0" y="694"/>
                </a:cxn>
                <a:cxn ang="0">
                  <a:pos x="9" y="562"/>
                </a:cxn>
                <a:cxn ang="0">
                  <a:pos x="13" y="461"/>
                </a:cxn>
                <a:cxn ang="0">
                  <a:pos x="9" y="417"/>
                </a:cxn>
                <a:cxn ang="0">
                  <a:pos x="4" y="386"/>
                </a:cxn>
                <a:cxn ang="0">
                  <a:pos x="4" y="386"/>
                </a:cxn>
                <a:cxn ang="0">
                  <a:pos x="4" y="351"/>
                </a:cxn>
                <a:cxn ang="0">
                  <a:pos x="4" y="299"/>
                </a:cxn>
                <a:cxn ang="0">
                  <a:pos x="9" y="171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298" h="698">
                  <a:moveTo>
                    <a:pt x="26" y="5"/>
                  </a:moveTo>
                  <a:lnTo>
                    <a:pt x="26" y="5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6" y="5"/>
                  </a:lnTo>
                  <a:lnTo>
                    <a:pt x="75" y="18"/>
                  </a:lnTo>
                  <a:lnTo>
                    <a:pt x="88" y="31"/>
                  </a:lnTo>
                  <a:lnTo>
                    <a:pt x="97" y="57"/>
                  </a:lnTo>
                  <a:lnTo>
                    <a:pt x="97" y="57"/>
                  </a:lnTo>
                  <a:lnTo>
                    <a:pt x="123" y="171"/>
                  </a:lnTo>
                  <a:lnTo>
                    <a:pt x="171" y="356"/>
                  </a:lnTo>
                  <a:lnTo>
                    <a:pt x="202" y="457"/>
                  </a:lnTo>
                  <a:lnTo>
                    <a:pt x="233" y="549"/>
                  </a:lnTo>
                  <a:lnTo>
                    <a:pt x="268" y="632"/>
                  </a:lnTo>
                  <a:lnTo>
                    <a:pt x="298" y="698"/>
                  </a:lnTo>
                  <a:lnTo>
                    <a:pt x="0" y="694"/>
                  </a:lnTo>
                  <a:lnTo>
                    <a:pt x="0" y="694"/>
                  </a:lnTo>
                  <a:lnTo>
                    <a:pt x="9" y="562"/>
                  </a:lnTo>
                  <a:lnTo>
                    <a:pt x="13" y="461"/>
                  </a:lnTo>
                  <a:lnTo>
                    <a:pt x="9" y="417"/>
                  </a:lnTo>
                  <a:lnTo>
                    <a:pt x="4" y="386"/>
                  </a:lnTo>
                  <a:lnTo>
                    <a:pt x="4" y="386"/>
                  </a:lnTo>
                  <a:lnTo>
                    <a:pt x="4" y="351"/>
                  </a:lnTo>
                  <a:lnTo>
                    <a:pt x="4" y="299"/>
                  </a:lnTo>
                  <a:lnTo>
                    <a:pt x="9" y="171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4141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9" name="Freeform 115">
              <a:extLst>
                <a:ext uri="{FF2B5EF4-FFF2-40B4-BE49-F238E27FC236}">
                  <a16:creationId xmlns:a16="http://schemas.microsoft.com/office/drawing/2014/main" id="{6F8FC115-4454-483E-8BE1-CBBE2B67E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2422" y="3113743"/>
              <a:ext cx="673583" cy="915689"/>
            </a:xfrm>
            <a:custGeom>
              <a:avLst/>
              <a:gdLst/>
              <a:ahLst/>
              <a:cxnLst>
                <a:cxn ang="0">
                  <a:pos x="237" y="70"/>
                </a:cxn>
                <a:cxn ang="0">
                  <a:pos x="237" y="70"/>
                </a:cxn>
                <a:cxn ang="0">
                  <a:pos x="241" y="79"/>
                </a:cxn>
                <a:cxn ang="0">
                  <a:pos x="246" y="110"/>
                </a:cxn>
                <a:cxn ang="0">
                  <a:pos x="246" y="158"/>
                </a:cxn>
                <a:cxn ang="0">
                  <a:pos x="241" y="184"/>
                </a:cxn>
                <a:cxn ang="0">
                  <a:pos x="237" y="215"/>
                </a:cxn>
                <a:cxn ang="0">
                  <a:pos x="237" y="215"/>
                </a:cxn>
                <a:cxn ang="0">
                  <a:pos x="228" y="241"/>
                </a:cxn>
                <a:cxn ang="0">
                  <a:pos x="228" y="268"/>
                </a:cxn>
                <a:cxn ang="0">
                  <a:pos x="228" y="285"/>
                </a:cxn>
                <a:cxn ang="0">
                  <a:pos x="233" y="303"/>
                </a:cxn>
                <a:cxn ang="0">
                  <a:pos x="241" y="311"/>
                </a:cxn>
                <a:cxn ang="0">
                  <a:pos x="254" y="320"/>
                </a:cxn>
                <a:cxn ang="0">
                  <a:pos x="268" y="325"/>
                </a:cxn>
                <a:cxn ang="0">
                  <a:pos x="281" y="325"/>
                </a:cxn>
                <a:cxn ang="0">
                  <a:pos x="281" y="325"/>
                </a:cxn>
                <a:cxn ang="0">
                  <a:pos x="272" y="325"/>
                </a:cxn>
                <a:cxn ang="0">
                  <a:pos x="254" y="329"/>
                </a:cxn>
                <a:cxn ang="0">
                  <a:pos x="241" y="325"/>
                </a:cxn>
                <a:cxn ang="0">
                  <a:pos x="233" y="320"/>
                </a:cxn>
                <a:cxn ang="0">
                  <a:pos x="219" y="311"/>
                </a:cxn>
                <a:cxn ang="0">
                  <a:pos x="211" y="294"/>
                </a:cxn>
                <a:cxn ang="0">
                  <a:pos x="211" y="294"/>
                </a:cxn>
                <a:cxn ang="0">
                  <a:pos x="206" y="307"/>
                </a:cxn>
                <a:cxn ang="0">
                  <a:pos x="206" y="329"/>
                </a:cxn>
                <a:cxn ang="0">
                  <a:pos x="211" y="347"/>
                </a:cxn>
                <a:cxn ang="0">
                  <a:pos x="219" y="360"/>
                </a:cxn>
                <a:cxn ang="0">
                  <a:pos x="233" y="368"/>
                </a:cxn>
                <a:cxn ang="0">
                  <a:pos x="254" y="377"/>
                </a:cxn>
                <a:cxn ang="0">
                  <a:pos x="254" y="377"/>
                </a:cxn>
                <a:cxn ang="0">
                  <a:pos x="233" y="382"/>
                </a:cxn>
                <a:cxn ang="0">
                  <a:pos x="206" y="377"/>
                </a:cxn>
                <a:cxn ang="0">
                  <a:pos x="175" y="373"/>
                </a:cxn>
                <a:cxn ang="0">
                  <a:pos x="140" y="364"/>
                </a:cxn>
                <a:cxn ang="0">
                  <a:pos x="105" y="347"/>
                </a:cxn>
                <a:cxn ang="0">
                  <a:pos x="70" y="320"/>
                </a:cxn>
                <a:cxn ang="0">
                  <a:pos x="53" y="298"/>
                </a:cxn>
                <a:cxn ang="0">
                  <a:pos x="35" y="281"/>
                </a:cxn>
                <a:cxn ang="0">
                  <a:pos x="35" y="281"/>
                </a:cxn>
                <a:cxn ang="0">
                  <a:pos x="22" y="259"/>
                </a:cxn>
                <a:cxn ang="0">
                  <a:pos x="13" y="232"/>
                </a:cxn>
                <a:cxn ang="0">
                  <a:pos x="4" y="211"/>
                </a:cxn>
                <a:cxn ang="0">
                  <a:pos x="0" y="189"/>
                </a:cxn>
                <a:cxn ang="0">
                  <a:pos x="0" y="145"/>
                </a:cxn>
                <a:cxn ang="0">
                  <a:pos x="9" y="105"/>
                </a:cxn>
                <a:cxn ang="0">
                  <a:pos x="22" y="70"/>
                </a:cxn>
                <a:cxn ang="0">
                  <a:pos x="48" y="39"/>
                </a:cxn>
                <a:cxn ang="0">
                  <a:pos x="79" y="17"/>
                </a:cxn>
                <a:cxn ang="0">
                  <a:pos x="96" y="13"/>
                </a:cxn>
                <a:cxn ang="0">
                  <a:pos x="118" y="4"/>
                </a:cxn>
                <a:cxn ang="0">
                  <a:pos x="118" y="4"/>
                </a:cxn>
                <a:cxn ang="0">
                  <a:pos x="149" y="0"/>
                </a:cxn>
                <a:cxn ang="0">
                  <a:pos x="180" y="0"/>
                </a:cxn>
                <a:cxn ang="0">
                  <a:pos x="202" y="4"/>
                </a:cxn>
                <a:cxn ang="0">
                  <a:pos x="215" y="9"/>
                </a:cxn>
                <a:cxn ang="0">
                  <a:pos x="228" y="22"/>
                </a:cxn>
                <a:cxn ang="0">
                  <a:pos x="233" y="35"/>
                </a:cxn>
                <a:cxn ang="0">
                  <a:pos x="237" y="48"/>
                </a:cxn>
                <a:cxn ang="0">
                  <a:pos x="237" y="70"/>
                </a:cxn>
                <a:cxn ang="0">
                  <a:pos x="237" y="70"/>
                </a:cxn>
              </a:cxnLst>
              <a:rect l="0" t="0" r="r" b="b"/>
              <a:pathLst>
                <a:path w="281" h="382">
                  <a:moveTo>
                    <a:pt x="237" y="70"/>
                  </a:moveTo>
                  <a:lnTo>
                    <a:pt x="237" y="70"/>
                  </a:lnTo>
                  <a:lnTo>
                    <a:pt x="241" y="79"/>
                  </a:lnTo>
                  <a:lnTo>
                    <a:pt x="246" y="110"/>
                  </a:lnTo>
                  <a:lnTo>
                    <a:pt x="246" y="158"/>
                  </a:lnTo>
                  <a:lnTo>
                    <a:pt x="241" y="184"/>
                  </a:lnTo>
                  <a:lnTo>
                    <a:pt x="237" y="215"/>
                  </a:lnTo>
                  <a:lnTo>
                    <a:pt x="237" y="215"/>
                  </a:lnTo>
                  <a:lnTo>
                    <a:pt x="228" y="241"/>
                  </a:lnTo>
                  <a:lnTo>
                    <a:pt x="228" y="268"/>
                  </a:lnTo>
                  <a:lnTo>
                    <a:pt x="228" y="285"/>
                  </a:lnTo>
                  <a:lnTo>
                    <a:pt x="233" y="303"/>
                  </a:lnTo>
                  <a:lnTo>
                    <a:pt x="241" y="311"/>
                  </a:lnTo>
                  <a:lnTo>
                    <a:pt x="254" y="320"/>
                  </a:lnTo>
                  <a:lnTo>
                    <a:pt x="268" y="325"/>
                  </a:lnTo>
                  <a:lnTo>
                    <a:pt x="281" y="325"/>
                  </a:lnTo>
                  <a:lnTo>
                    <a:pt x="281" y="325"/>
                  </a:lnTo>
                  <a:lnTo>
                    <a:pt x="272" y="325"/>
                  </a:lnTo>
                  <a:lnTo>
                    <a:pt x="254" y="329"/>
                  </a:lnTo>
                  <a:lnTo>
                    <a:pt x="241" y="325"/>
                  </a:lnTo>
                  <a:lnTo>
                    <a:pt x="233" y="320"/>
                  </a:lnTo>
                  <a:lnTo>
                    <a:pt x="219" y="311"/>
                  </a:lnTo>
                  <a:lnTo>
                    <a:pt x="211" y="294"/>
                  </a:lnTo>
                  <a:lnTo>
                    <a:pt x="211" y="294"/>
                  </a:lnTo>
                  <a:lnTo>
                    <a:pt x="206" y="307"/>
                  </a:lnTo>
                  <a:lnTo>
                    <a:pt x="206" y="329"/>
                  </a:lnTo>
                  <a:lnTo>
                    <a:pt x="211" y="347"/>
                  </a:lnTo>
                  <a:lnTo>
                    <a:pt x="219" y="360"/>
                  </a:lnTo>
                  <a:lnTo>
                    <a:pt x="233" y="368"/>
                  </a:lnTo>
                  <a:lnTo>
                    <a:pt x="254" y="377"/>
                  </a:lnTo>
                  <a:lnTo>
                    <a:pt x="254" y="377"/>
                  </a:lnTo>
                  <a:lnTo>
                    <a:pt x="233" y="382"/>
                  </a:lnTo>
                  <a:lnTo>
                    <a:pt x="206" y="377"/>
                  </a:lnTo>
                  <a:lnTo>
                    <a:pt x="175" y="373"/>
                  </a:lnTo>
                  <a:lnTo>
                    <a:pt x="140" y="364"/>
                  </a:lnTo>
                  <a:lnTo>
                    <a:pt x="105" y="347"/>
                  </a:lnTo>
                  <a:lnTo>
                    <a:pt x="70" y="320"/>
                  </a:lnTo>
                  <a:lnTo>
                    <a:pt x="53" y="298"/>
                  </a:lnTo>
                  <a:lnTo>
                    <a:pt x="35" y="281"/>
                  </a:lnTo>
                  <a:lnTo>
                    <a:pt x="35" y="281"/>
                  </a:lnTo>
                  <a:lnTo>
                    <a:pt x="22" y="259"/>
                  </a:lnTo>
                  <a:lnTo>
                    <a:pt x="13" y="232"/>
                  </a:lnTo>
                  <a:lnTo>
                    <a:pt x="4" y="211"/>
                  </a:lnTo>
                  <a:lnTo>
                    <a:pt x="0" y="189"/>
                  </a:lnTo>
                  <a:lnTo>
                    <a:pt x="0" y="145"/>
                  </a:lnTo>
                  <a:lnTo>
                    <a:pt x="9" y="105"/>
                  </a:lnTo>
                  <a:lnTo>
                    <a:pt x="22" y="70"/>
                  </a:lnTo>
                  <a:lnTo>
                    <a:pt x="48" y="39"/>
                  </a:lnTo>
                  <a:lnTo>
                    <a:pt x="79" y="17"/>
                  </a:lnTo>
                  <a:lnTo>
                    <a:pt x="96" y="13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49" y="0"/>
                  </a:lnTo>
                  <a:lnTo>
                    <a:pt x="180" y="0"/>
                  </a:lnTo>
                  <a:lnTo>
                    <a:pt x="202" y="4"/>
                  </a:lnTo>
                  <a:lnTo>
                    <a:pt x="215" y="9"/>
                  </a:lnTo>
                  <a:lnTo>
                    <a:pt x="228" y="22"/>
                  </a:lnTo>
                  <a:lnTo>
                    <a:pt x="233" y="35"/>
                  </a:lnTo>
                  <a:lnTo>
                    <a:pt x="237" y="48"/>
                  </a:lnTo>
                  <a:lnTo>
                    <a:pt x="237" y="70"/>
                  </a:lnTo>
                  <a:lnTo>
                    <a:pt x="237" y="70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0" name="Freeform 116">
              <a:extLst>
                <a:ext uri="{FF2B5EF4-FFF2-40B4-BE49-F238E27FC236}">
                  <a16:creationId xmlns:a16="http://schemas.microsoft.com/office/drawing/2014/main" id="{9D270EA4-FCD1-4C01-9106-FF8492F10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845" y="3722605"/>
              <a:ext cx="453051" cy="52736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9" y="35"/>
                </a:cxn>
                <a:cxn ang="0">
                  <a:pos x="31" y="101"/>
                </a:cxn>
                <a:cxn ang="0">
                  <a:pos x="44" y="141"/>
                </a:cxn>
                <a:cxn ang="0">
                  <a:pos x="66" y="176"/>
                </a:cxn>
                <a:cxn ang="0">
                  <a:pos x="88" y="202"/>
                </a:cxn>
                <a:cxn ang="0">
                  <a:pos x="97" y="211"/>
                </a:cxn>
                <a:cxn ang="0">
                  <a:pos x="110" y="220"/>
                </a:cxn>
                <a:cxn ang="0">
                  <a:pos x="110" y="220"/>
                </a:cxn>
                <a:cxn ang="0">
                  <a:pos x="123" y="220"/>
                </a:cxn>
                <a:cxn ang="0">
                  <a:pos x="132" y="220"/>
                </a:cxn>
                <a:cxn ang="0">
                  <a:pos x="141" y="215"/>
                </a:cxn>
                <a:cxn ang="0">
                  <a:pos x="149" y="207"/>
                </a:cxn>
                <a:cxn ang="0">
                  <a:pos x="162" y="189"/>
                </a:cxn>
                <a:cxn ang="0">
                  <a:pos x="176" y="167"/>
                </a:cxn>
                <a:cxn ang="0">
                  <a:pos x="184" y="119"/>
                </a:cxn>
                <a:cxn ang="0">
                  <a:pos x="189" y="97"/>
                </a:cxn>
                <a:cxn ang="0">
                  <a:pos x="189" y="97"/>
                </a:cxn>
                <a:cxn ang="0">
                  <a:pos x="162" y="79"/>
                </a:cxn>
                <a:cxn ang="0">
                  <a:pos x="97" y="40"/>
                </a:cxn>
                <a:cxn ang="0">
                  <a:pos x="66" y="18"/>
                </a:cxn>
                <a:cxn ang="0">
                  <a:pos x="35" y="5"/>
                </a:cxn>
                <a:cxn ang="0">
                  <a:pos x="13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89" h="220">
                  <a:moveTo>
                    <a:pt x="0" y="5"/>
                  </a:moveTo>
                  <a:lnTo>
                    <a:pt x="0" y="5"/>
                  </a:lnTo>
                  <a:lnTo>
                    <a:pt x="9" y="35"/>
                  </a:lnTo>
                  <a:lnTo>
                    <a:pt x="31" y="101"/>
                  </a:lnTo>
                  <a:lnTo>
                    <a:pt x="44" y="141"/>
                  </a:lnTo>
                  <a:lnTo>
                    <a:pt x="66" y="176"/>
                  </a:lnTo>
                  <a:lnTo>
                    <a:pt x="88" y="202"/>
                  </a:lnTo>
                  <a:lnTo>
                    <a:pt x="97" y="211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23" y="220"/>
                  </a:lnTo>
                  <a:lnTo>
                    <a:pt x="132" y="220"/>
                  </a:lnTo>
                  <a:lnTo>
                    <a:pt x="141" y="215"/>
                  </a:lnTo>
                  <a:lnTo>
                    <a:pt x="149" y="207"/>
                  </a:lnTo>
                  <a:lnTo>
                    <a:pt x="162" y="189"/>
                  </a:lnTo>
                  <a:lnTo>
                    <a:pt x="176" y="167"/>
                  </a:lnTo>
                  <a:lnTo>
                    <a:pt x="184" y="119"/>
                  </a:lnTo>
                  <a:lnTo>
                    <a:pt x="189" y="97"/>
                  </a:lnTo>
                  <a:lnTo>
                    <a:pt x="189" y="97"/>
                  </a:lnTo>
                  <a:lnTo>
                    <a:pt x="162" y="79"/>
                  </a:lnTo>
                  <a:lnTo>
                    <a:pt x="97" y="40"/>
                  </a:lnTo>
                  <a:lnTo>
                    <a:pt x="66" y="18"/>
                  </a:lnTo>
                  <a:lnTo>
                    <a:pt x="35" y="5"/>
                  </a:lnTo>
                  <a:lnTo>
                    <a:pt x="13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482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1" name="Freeform 117">
              <a:extLst>
                <a:ext uri="{FF2B5EF4-FFF2-40B4-BE49-F238E27FC236}">
                  <a16:creationId xmlns:a16="http://schemas.microsoft.com/office/drawing/2014/main" id="{39EDB362-C0AF-4033-8663-271B5B9E0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2520" y="2818900"/>
              <a:ext cx="987602" cy="1304018"/>
            </a:xfrm>
            <a:custGeom>
              <a:avLst/>
              <a:gdLst/>
              <a:ahLst/>
              <a:cxnLst>
                <a:cxn ang="0">
                  <a:pos x="377" y="44"/>
                </a:cxn>
                <a:cxn ang="0">
                  <a:pos x="377" y="44"/>
                </a:cxn>
                <a:cxn ang="0">
                  <a:pos x="386" y="57"/>
                </a:cxn>
                <a:cxn ang="0">
                  <a:pos x="399" y="75"/>
                </a:cxn>
                <a:cxn ang="0">
                  <a:pos x="404" y="101"/>
                </a:cxn>
                <a:cxn ang="0">
                  <a:pos x="412" y="132"/>
                </a:cxn>
                <a:cxn ang="0">
                  <a:pos x="412" y="171"/>
                </a:cxn>
                <a:cxn ang="0">
                  <a:pos x="404" y="215"/>
                </a:cxn>
                <a:cxn ang="0">
                  <a:pos x="386" y="268"/>
                </a:cxn>
                <a:cxn ang="0">
                  <a:pos x="386" y="268"/>
                </a:cxn>
                <a:cxn ang="0">
                  <a:pos x="386" y="285"/>
                </a:cxn>
                <a:cxn ang="0">
                  <a:pos x="382" y="329"/>
                </a:cxn>
                <a:cxn ang="0">
                  <a:pos x="373" y="360"/>
                </a:cxn>
                <a:cxn ang="0">
                  <a:pos x="360" y="391"/>
                </a:cxn>
                <a:cxn ang="0">
                  <a:pos x="342" y="421"/>
                </a:cxn>
                <a:cxn ang="0">
                  <a:pos x="316" y="452"/>
                </a:cxn>
                <a:cxn ang="0">
                  <a:pos x="316" y="452"/>
                </a:cxn>
                <a:cxn ang="0">
                  <a:pos x="259" y="513"/>
                </a:cxn>
                <a:cxn ang="0">
                  <a:pos x="241" y="535"/>
                </a:cxn>
                <a:cxn ang="0">
                  <a:pos x="241" y="535"/>
                </a:cxn>
                <a:cxn ang="0">
                  <a:pos x="232" y="540"/>
                </a:cxn>
                <a:cxn ang="0">
                  <a:pos x="215" y="544"/>
                </a:cxn>
                <a:cxn ang="0">
                  <a:pos x="202" y="544"/>
                </a:cxn>
                <a:cxn ang="0">
                  <a:pos x="184" y="544"/>
                </a:cxn>
                <a:cxn ang="0">
                  <a:pos x="167" y="535"/>
                </a:cxn>
                <a:cxn ang="0">
                  <a:pos x="149" y="522"/>
                </a:cxn>
                <a:cxn ang="0">
                  <a:pos x="149" y="522"/>
                </a:cxn>
                <a:cxn ang="0">
                  <a:pos x="109" y="496"/>
                </a:cxn>
                <a:cxn ang="0">
                  <a:pos x="88" y="474"/>
                </a:cxn>
                <a:cxn ang="0">
                  <a:pos x="66" y="448"/>
                </a:cxn>
                <a:cxn ang="0">
                  <a:pos x="39" y="421"/>
                </a:cxn>
                <a:cxn ang="0">
                  <a:pos x="22" y="386"/>
                </a:cxn>
                <a:cxn ang="0">
                  <a:pos x="9" y="347"/>
                </a:cxn>
                <a:cxn ang="0">
                  <a:pos x="0" y="303"/>
                </a:cxn>
                <a:cxn ang="0">
                  <a:pos x="0" y="303"/>
                </a:cxn>
                <a:cxn ang="0">
                  <a:pos x="4" y="281"/>
                </a:cxn>
                <a:cxn ang="0">
                  <a:pos x="13" y="224"/>
                </a:cxn>
                <a:cxn ang="0">
                  <a:pos x="31" y="145"/>
                </a:cxn>
                <a:cxn ang="0">
                  <a:pos x="48" y="110"/>
                </a:cxn>
                <a:cxn ang="0">
                  <a:pos x="61" y="70"/>
                </a:cxn>
                <a:cxn ang="0">
                  <a:pos x="61" y="70"/>
                </a:cxn>
                <a:cxn ang="0">
                  <a:pos x="74" y="57"/>
                </a:cxn>
                <a:cxn ang="0">
                  <a:pos x="88" y="40"/>
                </a:cxn>
                <a:cxn ang="0">
                  <a:pos x="101" y="31"/>
                </a:cxn>
                <a:cxn ang="0">
                  <a:pos x="118" y="18"/>
                </a:cxn>
                <a:cxn ang="0">
                  <a:pos x="158" y="4"/>
                </a:cxn>
                <a:cxn ang="0">
                  <a:pos x="202" y="0"/>
                </a:cxn>
                <a:cxn ang="0">
                  <a:pos x="250" y="0"/>
                </a:cxn>
                <a:cxn ang="0">
                  <a:pos x="294" y="9"/>
                </a:cxn>
                <a:cxn ang="0">
                  <a:pos x="338" y="22"/>
                </a:cxn>
                <a:cxn ang="0">
                  <a:pos x="377" y="44"/>
                </a:cxn>
                <a:cxn ang="0">
                  <a:pos x="377" y="44"/>
                </a:cxn>
              </a:cxnLst>
              <a:rect l="0" t="0" r="r" b="b"/>
              <a:pathLst>
                <a:path w="412" h="544">
                  <a:moveTo>
                    <a:pt x="377" y="44"/>
                  </a:moveTo>
                  <a:lnTo>
                    <a:pt x="377" y="44"/>
                  </a:lnTo>
                  <a:lnTo>
                    <a:pt x="386" y="57"/>
                  </a:lnTo>
                  <a:lnTo>
                    <a:pt x="399" y="75"/>
                  </a:lnTo>
                  <a:lnTo>
                    <a:pt x="404" y="101"/>
                  </a:lnTo>
                  <a:lnTo>
                    <a:pt x="412" y="132"/>
                  </a:lnTo>
                  <a:lnTo>
                    <a:pt x="412" y="171"/>
                  </a:lnTo>
                  <a:lnTo>
                    <a:pt x="404" y="215"/>
                  </a:lnTo>
                  <a:lnTo>
                    <a:pt x="386" y="268"/>
                  </a:lnTo>
                  <a:lnTo>
                    <a:pt x="386" y="268"/>
                  </a:lnTo>
                  <a:lnTo>
                    <a:pt x="386" y="285"/>
                  </a:lnTo>
                  <a:lnTo>
                    <a:pt x="382" y="329"/>
                  </a:lnTo>
                  <a:lnTo>
                    <a:pt x="373" y="360"/>
                  </a:lnTo>
                  <a:lnTo>
                    <a:pt x="360" y="391"/>
                  </a:lnTo>
                  <a:lnTo>
                    <a:pt x="342" y="421"/>
                  </a:lnTo>
                  <a:lnTo>
                    <a:pt x="316" y="452"/>
                  </a:lnTo>
                  <a:lnTo>
                    <a:pt x="316" y="452"/>
                  </a:lnTo>
                  <a:lnTo>
                    <a:pt x="259" y="513"/>
                  </a:lnTo>
                  <a:lnTo>
                    <a:pt x="241" y="535"/>
                  </a:lnTo>
                  <a:lnTo>
                    <a:pt x="241" y="535"/>
                  </a:lnTo>
                  <a:lnTo>
                    <a:pt x="232" y="540"/>
                  </a:lnTo>
                  <a:lnTo>
                    <a:pt x="215" y="544"/>
                  </a:lnTo>
                  <a:lnTo>
                    <a:pt x="202" y="544"/>
                  </a:lnTo>
                  <a:lnTo>
                    <a:pt x="184" y="544"/>
                  </a:lnTo>
                  <a:lnTo>
                    <a:pt x="167" y="535"/>
                  </a:lnTo>
                  <a:lnTo>
                    <a:pt x="149" y="522"/>
                  </a:lnTo>
                  <a:lnTo>
                    <a:pt x="149" y="522"/>
                  </a:lnTo>
                  <a:lnTo>
                    <a:pt x="109" y="496"/>
                  </a:lnTo>
                  <a:lnTo>
                    <a:pt x="88" y="474"/>
                  </a:lnTo>
                  <a:lnTo>
                    <a:pt x="66" y="448"/>
                  </a:lnTo>
                  <a:lnTo>
                    <a:pt x="39" y="421"/>
                  </a:lnTo>
                  <a:lnTo>
                    <a:pt x="22" y="386"/>
                  </a:lnTo>
                  <a:lnTo>
                    <a:pt x="9" y="347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4" y="281"/>
                  </a:lnTo>
                  <a:lnTo>
                    <a:pt x="13" y="224"/>
                  </a:lnTo>
                  <a:lnTo>
                    <a:pt x="31" y="145"/>
                  </a:lnTo>
                  <a:lnTo>
                    <a:pt x="48" y="110"/>
                  </a:lnTo>
                  <a:lnTo>
                    <a:pt x="61" y="70"/>
                  </a:lnTo>
                  <a:lnTo>
                    <a:pt x="61" y="70"/>
                  </a:lnTo>
                  <a:lnTo>
                    <a:pt x="74" y="57"/>
                  </a:lnTo>
                  <a:lnTo>
                    <a:pt x="88" y="40"/>
                  </a:lnTo>
                  <a:lnTo>
                    <a:pt x="101" y="31"/>
                  </a:lnTo>
                  <a:lnTo>
                    <a:pt x="118" y="18"/>
                  </a:lnTo>
                  <a:lnTo>
                    <a:pt x="158" y="4"/>
                  </a:lnTo>
                  <a:lnTo>
                    <a:pt x="202" y="0"/>
                  </a:lnTo>
                  <a:lnTo>
                    <a:pt x="250" y="0"/>
                  </a:lnTo>
                  <a:lnTo>
                    <a:pt x="294" y="9"/>
                  </a:lnTo>
                  <a:lnTo>
                    <a:pt x="338" y="22"/>
                  </a:lnTo>
                  <a:lnTo>
                    <a:pt x="377" y="44"/>
                  </a:lnTo>
                  <a:lnTo>
                    <a:pt x="377" y="44"/>
                  </a:lnTo>
                  <a:close/>
                </a:path>
              </a:pathLst>
            </a:custGeom>
            <a:solidFill>
              <a:srgbClr val="E4AC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2" name="Freeform 118">
              <a:extLst>
                <a:ext uri="{FF2B5EF4-FFF2-40B4-BE49-F238E27FC236}">
                  <a16:creationId xmlns:a16="http://schemas.microsoft.com/office/drawing/2014/main" id="{759FCC34-7CBE-4B97-B90F-41A17AA72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2543" y="3312701"/>
              <a:ext cx="189371" cy="431476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0" y="180"/>
                </a:cxn>
                <a:cxn ang="0">
                  <a:pos x="18" y="167"/>
                </a:cxn>
                <a:cxn ang="0">
                  <a:pos x="27" y="145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31" y="92"/>
                </a:cxn>
                <a:cxn ang="0">
                  <a:pos x="31" y="53"/>
                </a:cxn>
                <a:cxn ang="0">
                  <a:pos x="40" y="35"/>
                </a:cxn>
                <a:cxn ang="0">
                  <a:pos x="49" y="22"/>
                </a:cxn>
                <a:cxn ang="0">
                  <a:pos x="58" y="9"/>
                </a:cxn>
                <a:cxn ang="0">
                  <a:pos x="79" y="0"/>
                </a:cxn>
                <a:cxn ang="0">
                  <a:pos x="79" y="0"/>
                </a:cxn>
                <a:cxn ang="0">
                  <a:pos x="71" y="5"/>
                </a:cxn>
                <a:cxn ang="0">
                  <a:pos x="58" y="18"/>
                </a:cxn>
                <a:cxn ang="0">
                  <a:pos x="49" y="31"/>
                </a:cxn>
                <a:cxn ang="0">
                  <a:pos x="44" y="49"/>
                </a:cxn>
                <a:cxn ang="0">
                  <a:pos x="40" y="70"/>
                </a:cxn>
                <a:cxn ang="0">
                  <a:pos x="40" y="97"/>
                </a:cxn>
                <a:cxn ang="0">
                  <a:pos x="40" y="97"/>
                </a:cxn>
                <a:cxn ang="0">
                  <a:pos x="44" y="110"/>
                </a:cxn>
                <a:cxn ang="0">
                  <a:pos x="44" y="136"/>
                </a:cxn>
                <a:cxn ang="0">
                  <a:pos x="40" y="149"/>
                </a:cxn>
                <a:cxn ang="0">
                  <a:pos x="31" y="163"/>
                </a:cxn>
                <a:cxn ang="0">
                  <a:pos x="18" y="176"/>
                </a:cxn>
                <a:cxn ang="0">
                  <a:pos x="0" y="180"/>
                </a:cxn>
                <a:cxn ang="0">
                  <a:pos x="0" y="180"/>
                </a:cxn>
              </a:cxnLst>
              <a:rect l="0" t="0" r="r" b="b"/>
              <a:pathLst>
                <a:path w="79" h="180">
                  <a:moveTo>
                    <a:pt x="0" y="180"/>
                  </a:moveTo>
                  <a:lnTo>
                    <a:pt x="0" y="180"/>
                  </a:lnTo>
                  <a:lnTo>
                    <a:pt x="18" y="167"/>
                  </a:lnTo>
                  <a:lnTo>
                    <a:pt x="27" y="145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92"/>
                  </a:lnTo>
                  <a:lnTo>
                    <a:pt x="31" y="53"/>
                  </a:lnTo>
                  <a:lnTo>
                    <a:pt x="40" y="35"/>
                  </a:lnTo>
                  <a:lnTo>
                    <a:pt x="49" y="22"/>
                  </a:lnTo>
                  <a:lnTo>
                    <a:pt x="58" y="9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1" y="5"/>
                  </a:lnTo>
                  <a:lnTo>
                    <a:pt x="58" y="18"/>
                  </a:lnTo>
                  <a:lnTo>
                    <a:pt x="49" y="31"/>
                  </a:lnTo>
                  <a:lnTo>
                    <a:pt x="44" y="49"/>
                  </a:lnTo>
                  <a:lnTo>
                    <a:pt x="40" y="70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44" y="110"/>
                  </a:lnTo>
                  <a:lnTo>
                    <a:pt x="44" y="136"/>
                  </a:lnTo>
                  <a:lnTo>
                    <a:pt x="40" y="149"/>
                  </a:lnTo>
                  <a:lnTo>
                    <a:pt x="31" y="163"/>
                  </a:lnTo>
                  <a:lnTo>
                    <a:pt x="18" y="176"/>
                  </a:lnTo>
                  <a:lnTo>
                    <a:pt x="0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CF78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3" name="Freeform 119">
              <a:extLst>
                <a:ext uri="{FF2B5EF4-FFF2-40B4-BE49-F238E27FC236}">
                  <a16:creationId xmlns:a16="http://schemas.microsoft.com/office/drawing/2014/main" id="{87E93FCD-3B4F-4C0E-BCF5-C7DEF17BF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0849" y="3756164"/>
              <a:ext cx="347579" cy="1893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62" y="8"/>
                </a:cxn>
                <a:cxn ang="0">
                  <a:pos x="79" y="13"/>
                </a:cxn>
                <a:cxn ang="0">
                  <a:pos x="97" y="21"/>
                </a:cxn>
                <a:cxn ang="0">
                  <a:pos x="97" y="21"/>
                </a:cxn>
                <a:cxn ang="0">
                  <a:pos x="114" y="17"/>
                </a:cxn>
                <a:cxn ang="0">
                  <a:pos x="132" y="17"/>
                </a:cxn>
                <a:cxn ang="0">
                  <a:pos x="145" y="17"/>
                </a:cxn>
                <a:cxn ang="0">
                  <a:pos x="145" y="17"/>
                </a:cxn>
                <a:cxn ang="0">
                  <a:pos x="141" y="30"/>
                </a:cxn>
                <a:cxn ang="0">
                  <a:pos x="127" y="52"/>
                </a:cxn>
                <a:cxn ang="0">
                  <a:pos x="114" y="61"/>
                </a:cxn>
                <a:cxn ang="0">
                  <a:pos x="101" y="74"/>
                </a:cxn>
                <a:cxn ang="0">
                  <a:pos x="88" y="79"/>
                </a:cxn>
                <a:cxn ang="0">
                  <a:pos x="70" y="79"/>
                </a:cxn>
                <a:cxn ang="0">
                  <a:pos x="70" y="79"/>
                </a:cxn>
                <a:cxn ang="0">
                  <a:pos x="53" y="79"/>
                </a:cxn>
                <a:cxn ang="0">
                  <a:pos x="35" y="70"/>
                </a:cxn>
                <a:cxn ang="0">
                  <a:pos x="26" y="57"/>
                </a:cxn>
                <a:cxn ang="0">
                  <a:pos x="18" y="43"/>
                </a:cxn>
                <a:cxn ang="0">
                  <a:pos x="5" y="2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5" h="79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62" y="8"/>
                  </a:lnTo>
                  <a:lnTo>
                    <a:pt x="79" y="13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114" y="17"/>
                  </a:lnTo>
                  <a:lnTo>
                    <a:pt x="132" y="17"/>
                  </a:lnTo>
                  <a:lnTo>
                    <a:pt x="145" y="17"/>
                  </a:lnTo>
                  <a:lnTo>
                    <a:pt x="145" y="17"/>
                  </a:lnTo>
                  <a:lnTo>
                    <a:pt x="141" y="30"/>
                  </a:lnTo>
                  <a:lnTo>
                    <a:pt x="127" y="52"/>
                  </a:lnTo>
                  <a:lnTo>
                    <a:pt x="114" y="61"/>
                  </a:lnTo>
                  <a:lnTo>
                    <a:pt x="101" y="74"/>
                  </a:lnTo>
                  <a:lnTo>
                    <a:pt x="88" y="79"/>
                  </a:lnTo>
                  <a:lnTo>
                    <a:pt x="70" y="79"/>
                  </a:lnTo>
                  <a:lnTo>
                    <a:pt x="70" y="79"/>
                  </a:lnTo>
                  <a:lnTo>
                    <a:pt x="53" y="79"/>
                  </a:lnTo>
                  <a:lnTo>
                    <a:pt x="35" y="70"/>
                  </a:lnTo>
                  <a:lnTo>
                    <a:pt x="26" y="57"/>
                  </a:lnTo>
                  <a:lnTo>
                    <a:pt x="18" y="43"/>
                  </a:lnTo>
                  <a:lnTo>
                    <a:pt x="5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6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4" name="Freeform 120">
              <a:extLst>
                <a:ext uri="{FF2B5EF4-FFF2-40B4-BE49-F238E27FC236}">
                  <a16:creationId xmlns:a16="http://schemas.microsoft.com/office/drawing/2014/main" id="{9C1733A3-5BE4-4427-BBD8-1D1007587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2011" y="3787325"/>
              <a:ext cx="285255" cy="1150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22"/>
                </a:cxn>
                <a:cxn ang="0">
                  <a:pos x="35" y="39"/>
                </a:cxn>
                <a:cxn ang="0">
                  <a:pos x="49" y="44"/>
                </a:cxn>
                <a:cxn ang="0">
                  <a:pos x="62" y="48"/>
                </a:cxn>
                <a:cxn ang="0">
                  <a:pos x="62" y="48"/>
                </a:cxn>
                <a:cxn ang="0">
                  <a:pos x="75" y="48"/>
                </a:cxn>
                <a:cxn ang="0">
                  <a:pos x="88" y="44"/>
                </a:cxn>
                <a:cxn ang="0">
                  <a:pos x="106" y="30"/>
                </a:cxn>
                <a:cxn ang="0">
                  <a:pos x="114" y="22"/>
                </a:cxn>
                <a:cxn ang="0">
                  <a:pos x="119" y="13"/>
                </a:cxn>
                <a:cxn ang="0">
                  <a:pos x="119" y="13"/>
                </a:cxn>
                <a:cxn ang="0">
                  <a:pos x="110" y="17"/>
                </a:cxn>
                <a:cxn ang="0">
                  <a:pos x="88" y="17"/>
                </a:cxn>
                <a:cxn ang="0">
                  <a:pos x="49" y="13"/>
                </a:cxn>
                <a:cxn ang="0">
                  <a:pos x="27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9" h="48">
                  <a:moveTo>
                    <a:pt x="0" y="0"/>
                  </a:moveTo>
                  <a:lnTo>
                    <a:pt x="0" y="0"/>
                  </a:lnTo>
                  <a:lnTo>
                    <a:pt x="18" y="22"/>
                  </a:lnTo>
                  <a:lnTo>
                    <a:pt x="35" y="39"/>
                  </a:lnTo>
                  <a:lnTo>
                    <a:pt x="49" y="44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75" y="48"/>
                  </a:lnTo>
                  <a:lnTo>
                    <a:pt x="88" y="44"/>
                  </a:lnTo>
                  <a:lnTo>
                    <a:pt x="106" y="30"/>
                  </a:lnTo>
                  <a:lnTo>
                    <a:pt x="114" y="22"/>
                  </a:lnTo>
                  <a:lnTo>
                    <a:pt x="119" y="13"/>
                  </a:lnTo>
                  <a:lnTo>
                    <a:pt x="119" y="13"/>
                  </a:lnTo>
                  <a:lnTo>
                    <a:pt x="110" y="17"/>
                  </a:lnTo>
                  <a:lnTo>
                    <a:pt x="88" y="17"/>
                  </a:lnTo>
                  <a:lnTo>
                    <a:pt x="49" y="13"/>
                  </a:lnTo>
                  <a:lnTo>
                    <a:pt x="27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4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5" name="Freeform 121">
              <a:extLst>
                <a:ext uri="{FF2B5EF4-FFF2-40B4-BE49-F238E27FC236}">
                  <a16:creationId xmlns:a16="http://schemas.microsoft.com/office/drawing/2014/main" id="{5CAA6478-96D7-450E-93C0-7EA8CE46D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789" y="3324687"/>
              <a:ext cx="273268" cy="13663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9" y="17"/>
                </a:cxn>
                <a:cxn ang="0">
                  <a:pos x="22" y="30"/>
                </a:cxn>
                <a:cxn ang="0">
                  <a:pos x="48" y="44"/>
                </a:cxn>
                <a:cxn ang="0">
                  <a:pos x="79" y="52"/>
                </a:cxn>
                <a:cxn ang="0">
                  <a:pos x="110" y="57"/>
                </a:cxn>
                <a:cxn ang="0">
                  <a:pos x="110" y="57"/>
                </a:cxn>
                <a:cxn ang="0">
                  <a:pos x="114" y="57"/>
                </a:cxn>
                <a:cxn ang="0">
                  <a:pos x="114" y="52"/>
                </a:cxn>
                <a:cxn ang="0">
                  <a:pos x="114" y="52"/>
                </a:cxn>
                <a:cxn ang="0">
                  <a:pos x="110" y="48"/>
                </a:cxn>
                <a:cxn ang="0">
                  <a:pos x="101" y="44"/>
                </a:cxn>
                <a:cxn ang="0">
                  <a:pos x="101" y="44"/>
                </a:cxn>
                <a:cxn ang="0">
                  <a:pos x="79" y="39"/>
                </a:cxn>
                <a:cxn ang="0">
                  <a:pos x="79" y="39"/>
                </a:cxn>
                <a:cxn ang="0">
                  <a:pos x="57" y="35"/>
                </a:cxn>
                <a:cxn ang="0">
                  <a:pos x="39" y="26"/>
                </a:cxn>
                <a:cxn ang="0">
                  <a:pos x="22" y="1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14" h="57">
                  <a:moveTo>
                    <a:pt x="0" y="4"/>
                  </a:moveTo>
                  <a:lnTo>
                    <a:pt x="0" y="4"/>
                  </a:lnTo>
                  <a:lnTo>
                    <a:pt x="9" y="17"/>
                  </a:lnTo>
                  <a:lnTo>
                    <a:pt x="22" y="30"/>
                  </a:lnTo>
                  <a:lnTo>
                    <a:pt x="48" y="44"/>
                  </a:lnTo>
                  <a:lnTo>
                    <a:pt x="79" y="52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4" y="57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0" y="48"/>
                  </a:lnTo>
                  <a:lnTo>
                    <a:pt x="101" y="44"/>
                  </a:lnTo>
                  <a:lnTo>
                    <a:pt x="101" y="44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57" y="35"/>
                  </a:lnTo>
                  <a:lnTo>
                    <a:pt x="39" y="26"/>
                  </a:lnTo>
                  <a:lnTo>
                    <a:pt x="22" y="13"/>
                  </a:lnTo>
                  <a:lnTo>
                    <a:pt x="9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6" name="Freeform 122">
              <a:extLst>
                <a:ext uri="{FF2B5EF4-FFF2-40B4-BE49-F238E27FC236}">
                  <a16:creationId xmlns:a16="http://schemas.microsoft.com/office/drawing/2014/main" id="{CC66FD54-32AB-421D-82D6-38D41A8E8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590" y="3439748"/>
              <a:ext cx="158208" cy="5273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7"/>
                </a:cxn>
                <a:cxn ang="0">
                  <a:pos x="18" y="22"/>
                </a:cxn>
                <a:cxn ang="0">
                  <a:pos x="35" y="22"/>
                </a:cxn>
                <a:cxn ang="0">
                  <a:pos x="53" y="17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35" y="9"/>
                </a:cxn>
                <a:cxn ang="0">
                  <a:pos x="35" y="9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66" h="22">
                  <a:moveTo>
                    <a:pt x="0" y="17"/>
                  </a:moveTo>
                  <a:lnTo>
                    <a:pt x="0" y="17"/>
                  </a:lnTo>
                  <a:lnTo>
                    <a:pt x="18" y="22"/>
                  </a:lnTo>
                  <a:lnTo>
                    <a:pt x="35" y="22"/>
                  </a:lnTo>
                  <a:lnTo>
                    <a:pt x="53" y="17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7" name="Freeform 123">
              <a:extLst>
                <a:ext uri="{FF2B5EF4-FFF2-40B4-BE49-F238E27FC236}">
                  <a16:creationId xmlns:a16="http://schemas.microsoft.com/office/drawing/2014/main" id="{722322C6-10F1-4A0A-8E3B-18F587AA2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950" y="2555220"/>
              <a:ext cx="884528" cy="1200943"/>
            </a:xfrm>
            <a:custGeom>
              <a:avLst/>
              <a:gdLst/>
              <a:ahLst/>
              <a:cxnLst>
                <a:cxn ang="0">
                  <a:pos x="83" y="145"/>
                </a:cxn>
                <a:cxn ang="0">
                  <a:pos x="110" y="193"/>
                </a:cxn>
                <a:cxn ang="0">
                  <a:pos x="158" y="264"/>
                </a:cxn>
                <a:cxn ang="0">
                  <a:pos x="184" y="286"/>
                </a:cxn>
                <a:cxn ang="0">
                  <a:pos x="259" y="356"/>
                </a:cxn>
                <a:cxn ang="0">
                  <a:pos x="298" y="408"/>
                </a:cxn>
                <a:cxn ang="0">
                  <a:pos x="303" y="470"/>
                </a:cxn>
                <a:cxn ang="0">
                  <a:pos x="294" y="501"/>
                </a:cxn>
                <a:cxn ang="0">
                  <a:pos x="316" y="474"/>
                </a:cxn>
                <a:cxn ang="0">
                  <a:pos x="320" y="439"/>
                </a:cxn>
                <a:cxn ang="0">
                  <a:pos x="307" y="391"/>
                </a:cxn>
                <a:cxn ang="0">
                  <a:pos x="290" y="365"/>
                </a:cxn>
                <a:cxn ang="0">
                  <a:pos x="233" y="299"/>
                </a:cxn>
                <a:cxn ang="0">
                  <a:pos x="189" y="250"/>
                </a:cxn>
                <a:cxn ang="0">
                  <a:pos x="176" y="237"/>
                </a:cxn>
                <a:cxn ang="0">
                  <a:pos x="250" y="299"/>
                </a:cxn>
                <a:cxn ang="0">
                  <a:pos x="281" y="321"/>
                </a:cxn>
                <a:cxn ang="0">
                  <a:pos x="307" y="343"/>
                </a:cxn>
                <a:cxn ang="0">
                  <a:pos x="338" y="395"/>
                </a:cxn>
                <a:cxn ang="0">
                  <a:pos x="342" y="430"/>
                </a:cxn>
                <a:cxn ang="0">
                  <a:pos x="338" y="448"/>
                </a:cxn>
                <a:cxn ang="0">
                  <a:pos x="360" y="395"/>
                </a:cxn>
                <a:cxn ang="0">
                  <a:pos x="369" y="334"/>
                </a:cxn>
                <a:cxn ang="0">
                  <a:pos x="355" y="255"/>
                </a:cxn>
                <a:cxn ang="0">
                  <a:pos x="334" y="202"/>
                </a:cxn>
                <a:cxn ang="0">
                  <a:pos x="277" y="106"/>
                </a:cxn>
                <a:cxn ang="0">
                  <a:pos x="215" y="49"/>
                </a:cxn>
                <a:cxn ang="0">
                  <a:pos x="162" y="22"/>
                </a:cxn>
                <a:cxn ang="0">
                  <a:pos x="105" y="5"/>
                </a:cxn>
                <a:cxn ang="0">
                  <a:pos x="35" y="0"/>
                </a:cxn>
                <a:cxn ang="0">
                  <a:pos x="0" y="0"/>
                </a:cxn>
                <a:cxn ang="0">
                  <a:pos x="35" y="40"/>
                </a:cxn>
                <a:cxn ang="0">
                  <a:pos x="66" y="84"/>
                </a:cxn>
                <a:cxn ang="0">
                  <a:pos x="83" y="145"/>
                </a:cxn>
              </a:cxnLst>
              <a:rect l="0" t="0" r="r" b="b"/>
              <a:pathLst>
                <a:path w="369" h="501">
                  <a:moveTo>
                    <a:pt x="83" y="145"/>
                  </a:moveTo>
                  <a:lnTo>
                    <a:pt x="83" y="145"/>
                  </a:lnTo>
                  <a:lnTo>
                    <a:pt x="92" y="158"/>
                  </a:lnTo>
                  <a:lnTo>
                    <a:pt x="110" y="193"/>
                  </a:lnTo>
                  <a:lnTo>
                    <a:pt x="140" y="242"/>
                  </a:lnTo>
                  <a:lnTo>
                    <a:pt x="158" y="264"/>
                  </a:lnTo>
                  <a:lnTo>
                    <a:pt x="184" y="286"/>
                  </a:lnTo>
                  <a:lnTo>
                    <a:pt x="184" y="286"/>
                  </a:lnTo>
                  <a:lnTo>
                    <a:pt x="237" y="329"/>
                  </a:lnTo>
                  <a:lnTo>
                    <a:pt x="259" y="356"/>
                  </a:lnTo>
                  <a:lnTo>
                    <a:pt x="281" y="378"/>
                  </a:lnTo>
                  <a:lnTo>
                    <a:pt x="298" y="408"/>
                  </a:lnTo>
                  <a:lnTo>
                    <a:pt x="307" y="435"/>
                  </a:lnTo>
                  <a:lnTo>
                    <a:pt x="303" y="470"/>
                  </a:lnTo>
                  <a:lnTo>
                    <a:pt x="294" y="501"/>
                  </a:lnTo>
                  <a:lnTo>
                    <a:pt x="294" y="501"/>
                  </a:lnTo>
                  <a:lnTo>
                    <a:pt x="303" y="492"/>
                  </a:lnTo>
                  <a:lnTo>
                    <a:pt x="316" y="474"/>
                  </a:lnTo>
                  <a:lnTo>
                    <a:pt x="320" y="457"/>
                  </a:lnTo>
                  <a:lnTo>
                    <a:pt x="320" y="439"/>
                  </a:lnTo>
                  <a:lnTo>
                    <a:pt x="316" y="417"/>
                  </a:lnTo>
                  <a:lnTo>
                    <a:pt x="307" y="391"/>
                  </a:lnTo>
                  <a:lnTo>
                    <a:pt x="307" y="391"/>
                  </a:lnTo>
                  <a:lnTo>
                    <a:pt x="290" y="365"/>
                  </a:lnTo>
                  <a:lnTo>
                    <a:pt x="272" y="338"/>
                  </a:lnTo>
                  <a:lnTo>
                    <a:pt x="233" y="299"/>
                  </a:lnTo>
                  <a:lnTo>
                    <a:pt x="202" y="268"/>
                  </a:lnTo>
                  <a:lnTo>
                    <a:pt x="189" y="250"/>
                  </a:lnTo>
                  <a:lnTo>
                    <a:pt x="176" y="237"/>
                  </a:lnTo>
                  <a:lnTo>
                    <a:pt x="176" y="237"/>
                  </a:lnTo>
                  <a:lnTo>
                    <a:pt x="215" y="272"/>
                  </a:lnTo>
                  <a:lnTo>
                    <a:pt x="250" y="299"/>
                  </a:lnTo>
                  <a:lnTo>
                    <a:pt x="281" y="321"/>
                  </a:lnTo>
                  <a:lnTo>
                    <a:pt x="281" y="321"/>
                  </a:lnTo>
                  <a:lnTo>
                    <a:pt x="294" y="329"/>
                  </a:lnTo>
                  <a:lnTo>
                    <a:pt x="307" y="343"/>
                  </a:lnTo>
                  <a:lnTo>
                    <a:pt x="329" y="378"/>
                  </a:lnTo>
                  <a:lnTo>
                    <a:pt x="338" y="395"/>
                  </a:lnTo>
                  <a:lnTo>
                    <a:pt x="342" y="413"/>
                  </a:lnTo>
                  <a:lnTo>
                    <a:pt x="342" y="430"/>
                  </a:lnTo>
                  <a:lnTo>
                    <a:pt x="338" y="448"/>
                  </a:lnTo>
                  <a:lnTo>
                    <a:pt x="338" y="448"/>
                  </a:lnTo>
                  <a:lnTo>
                    <a:pt x="347" y="435"/>
                  </a:lnTo>
                  <a:lnTo>
                    <a:pt x="360" y="395"/>
                  </a:lnTo>
                  <a:lnTo>
                    <a:pt x="364" y="365"/>
                  </a:lnTo>
                  <a:lnTo>
                    <a:pt x="369" y="334"/>
                  </a:lnTo>
                  <a:lnTo>
                    <a:pt x="364" y="299"/>
                  </a:lnTo>
                  <a:lnTo>
                    <a:pt x="355" y="255"/>
                  </a:lnTo>
                  <a:lnTo>
                    <a:pt x="355" y="255"/>
                  </a:lnTo>
                  <a:lnTo>
                    <a:pt x="334" y="202"/>
                  </a:lnTo>
                  <a:lnTo>
                    <a:pt x="307" y="154"/>
                  </a:lnTo>
                  <a:lnTo>
                    <a:pt x="277" y="106"/>
                  </a:lnTo>
                  <a:lnTo>
                    <a:pt x="237" y="66"/>
                  </a:lnTo>
                  <a:lnTo>
                    <a:pt x="215" y="49"/>
                  </a:lnTo>
                  <a:lnTo>
                    <a:pt x="189" y="35"/>
                  </a:lnTo>
                  <a:lnTo>
                    <a:pt x="162" y="22"/>
                  </a:lnTo>
                  <a:lnTo>
                    <a:pt x="136" y="9"/>
                  </a:lnTo>
                  <a:lnTo>
                    <a:pt x="105" y="5"/>
                  </a:lnTo>
                  <a:lnTo>
                    <a:pt x="70" y="0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13"/>
                  </a:lnTo>
                  <a:lnTo>
                    <a:pt x="35" y="40"/>
                  </a:lnTo>
                  <a:lnTo>
                    <a:pt x="48" y="62"/>
                  </a:lnTo>
                  <a:lnTo>
                    <a:pt x="66" y="84"/>
                  </a:lnTo>
                  <a:lnTo>
                    <a:pt x="75" y="114"/>
                  </a:lnTo>
                  <a:lnTo>
                    <a:pt x="83" y="145"/>
                  </a:lnTo>
                  <a:lnTo>
                    <a:pt x="83" y="145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8" name="Freeform 124">
              <a:extLst>
                <a:ext uri="{FF2B5EF4-FFF2-40B4-BE49-F238E27FC236}">
                  <a16:creationId xmlns:a16="http://schemas.microsoft.com/office/drawing/2014/main" id="{89824757-6A30-4A41-850E-F65843AD6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093" y="2660692"/>
              <a:ext cx="472228" cy="1095471"/>
            </a:xfrm>
            <a:custGeom>
              <a:avLst/>
              <a:gdLst/>
              <a:ahLst/>
              <a:cxnLst>
                <a:cxn ang="0">
                  <a:pos x="193" y="48"/>
                </a:cxn>
                <a:cxn ang="0">
                  <a:pos x="193" y="48"/>
                </a:cxn>
                <a:cxn ang="0">
                  <a:pos x="197" y="66"/>
                </a:cxn>
                <a:cxn ang="0">
                  <a:pos x="193" y="110"/>
                </a:cxn>
                <a:cxn ang="0">
                  <a:pos x="184" y="136"/>
                </a:cxn>
                <a:cxn ang="0">
                  <a:pos x="171" y="167"/>
                </a:cxn>
                <a:cxn ang="0">
                  <a:pos x="153" y="198"/>
                </a:cxn>
                <a:cxn ang="0">
                  <a:pos x="127" y="228"/>
                </a:cxn>
                <a:cxn ang="0">
                  <a:pos x="127" y="228"/>
                </a:cxn>
                <a:cxn ang="0">
                  <a:pos x="70" y="281"/>
                </a:cxn>
                <a:cxn ang="0">
                  <a:pos x="48" y="312"/>
                </a:cxn>
                <a:cxn ang="0">
                  <a:pos x="30" y="338"/>
                </a:cxn>
                <a:cxn ang="0">
                  <a:pos x="17" y="369"/>
                </a:cxn>
                <a:cxn ang="0">
                  <a:pos x="13" y="400"/>
                </a:cxn>
                <a:cxn ang="0">
                  <a:pos x="17" y="426"/>
                </a:cxn>
                <a:cxn ang="0">
                  <a:pos x="30" y="457"/>
                </a:cxn>
                <a:cxn ang="0">
                  <a:pos x="30" y="457"/>
                </a:cxn>
                <a:cxn ang="0">
                  <a:pos x="22" y="452"/>
                </a:cxn>
                <a:cxn ang="0">
                  <a:pos x="17" y="443"/>
                </a:cxn>
                <a:cxn ang="0">
                  <a:pos x="8" y="430"/>
                </a:cxn>
                <a:cxn ang="0">
                  <a:pos x="0" y="413"/>
                </a:cxn>
                <a:cxn ang="0">
                  <a:pos x="0" y="386"/>
                </a:cxn>
                <a:cxn ang="0">
                  <a:pos x="0" y="351"/>
                </a:cxn>
                <a:cxn ang="0">
                  <a:pos x="8" y="307"/>
                </a:cxn>
                <a:cxn ang="0">
                  <a:pos x="8" y="307"/>
                </a:cxn>
                <a:cxn ang="0">
                  <a:pos x="26" y="255"/>
                </a:cxn>
                <a:cxn ang="0">
                  <a:pos x="43" y="206"/>
                </a:cxn>
                <a:cxn ang="0">
                  <a:pos x="87" y="110"/>
                </a:cxn>
                <a:cxn ang="0">
                  <a:pos x="127" y="35"/>
                </a:cxn>
                <a:cxn ang="0">
                  <a:pos x="140" y="13"/>
                </a:cxn>
                <a:cxn ang="0">
                  <a:pos x="153" y="0"/>
                </a:cxn>
                <a:cxn ang="0">
                  <a:pos x="153" y="0"/>
                </a:cxn>
                <a:cxn ang="0">
                  <a:pos x="158" y="0"/>
                </a:cxn>
                <a:cxn ang="0">
                  <a:pos x="166" y="5"/>
                </a:cxn>
                <a:cxn ang="0">
                  <a:pos x="179" y="22"/>
                </a:cxn>
                <a:cxn ang="0">
                  <a:pos x="193" y="48"/>
                </a:cxn>
                <a:cxn ang="0">
                  <a:pos x="193" y="48"/>
                </a:cxn>
              </a:cxnLst>
              <a:rect l="0" t="0" r="r" b="b"/>
              <a:pathLst>
                <a:path w="197" h="457">
                  <a:moveTo>
                    <a:pt x="193" y="48"/>
                  </a:moveTo>
                  <a:lnTo>
                    <a:pt x="193" y="48"/>
                  </a:lnTo>
                  <a:lnTo>
                    <a:pt x="197" y="66"/>
                  </a:lnTo>
                  <a:lnTo>
                    <a:pt x="193" y="110"/>
                  </a:lnTo>
                  <a:lnTo>
                    <a:pt x="184" y="136"/>
                  </a:lnTo>
                  <a:lnTo>
                    <a:pt x="171" y="167"/>
                  </a:lnTo>
                  <a:lnTo>
                    <a:pt x="153" y="198"/>
                  </a:lnTo>
                  <a:lnTo>
                    <a:pt x="127" y="228"/>
                  </a:lnTo>
                  <a:lnTo>
                    <a:pt x="127" y="228"/>
                  </a:lnTo>
                  <a:lnTo>
                    <a:pt x="70" y="281"/>
                  </a:lnTo>
                  <a:lnTo>
                    <a:pt x="48" y="312"/>
                  </a:lnTo>
                  <a:lnTo>
                    <a:pt x="30" y="338"/>
                  </a:lnTo>
                  <a:lnTo>
                    <a:pt x="17" y="369"/>
                  </a:lnTo>
                  <a:lnTo>
                    <a:pt x="13" y="400"/>
                  </a:lnTo>
                  <a:lnTo>
                    <a:pt x="17" y="426"/>
                  </a:lnTo>
                  <a:lnTo>
                    <a:pt x="30" y="457"/>
                  </a:lnTo>
                  <a:lnTo>
                    <a:pt x="30" y="457"/>
                  </a:lnTo>
                  <a:lnTo>
                    <a:pt x="22" y="452"/>
                  </a:lnTo>
                  <a:lnTo>
                    <a:pt x="17" y="443"/>
                  </a:lnTo>
                  <a:lnTo>
                    <a:pt x="8" y="430"/>
                  </a:lnTo>
                  <a:lnTo>
                    <a:pt x="0" y="413"/>
                  </a:lnTo>
                  <a:lnTo>
                    <a:pt x="0" y="386"/>
                  </a:lnTo>
                  <a:lnTo>
                    <a:pt x="0" y="351"/>
                  </a:lnTo>
                  <a:lnTo>
                    <a:pt x="8" y="307"/>
                  </a:lnTo>
                  <a:lnTo>
                    <a:pt x="8" y="307"/>
                  </a:lnTo>
                  <a:lnTo>
                    <a:pt x="26" y="255"/>
                  </a:lnTo>
                  <a:lnTo>
                    <a:pt x="43" y="206"/>
                  </a:lnTo>
                  <a:lnTo>
                    <a:pt x="87" y="110"/>
                  </a:lnTo>
                  <a:lnTo>
                    <a:pt x="127" y="35"/>
                  </a:lnTo>
                  <a:lnTo>
                    <a:pt x="140" y="13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6" y="5"/>
                  </a:lnTo>
                  <a:lnTo>
                    <a:pt x="179" y="22"/>
                  </a:lnTo>
                  <a:lnTo>
                    <a:pt x="193" y="48"/>
                  </a:lnTo>
                  <a:lnTo>
                    <a:pt x="193" y="48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9" name="Freeform 125">
              <a:extLst>
                <a:ext uri="{FF2B5EF4-FFF2-40B4-BE49-F238E27FC236}">
                  <a16:creationId xmlns:a16="http://schemas.microsoft.com/office/drawing/2014/main" id="{09E64239-69C1-461A-8648-78F63E9EF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3997" y="2555220"/>
              <a:ext cx="1009176" cy="1536536"/>
            </a:xfrm>
            <a:custGeom>
              <a:avLst/>
              <a:gdLst/>
              <a:ahLst/>
              <a:cxnLst>
                <a:cxn ang="0">
                  <a:pos x="400" y="13"/>
                </a:cxn>
                <a:cxn ang="0">
                  <a:pos x="373" y="5"/>
                </a:cxn>
                <a:cxn ang="0">
                  <a:pos x="329" y="5"/>
                </a:cxn>
                <a:cxn ang="0">
                  <a:pos x="268" y="35"/>
                </a:cxn>
                <a:cxn ang="0">
                  <a:pos x="228" y="62"/>
                </a:cxn>
                <a:cxn ang="0">
                  <a:pos x="176" y="114"/>
                </a:cxn>
                <a:cxn ang="0">
                  <a:pos x="145" y="163"/>
                </a:cxn>
                <a:cxn ang="0">
                  <a:pos x="127" y="211"/>
                </a:cxn>
                <a:cxn ang="0">
                  <a:pos x="114" y="299"/>
                </a:cxn>
                <a:cxn ang="0">
                  <a:pos x="114" y="369"/>
                </a:cxn>
                <a:cxn ang="0">
                  <a:pos x="106" y="395"/>
                </a:cxn>
                <a:cxn ang="0">
                  <a:pos x="79" y="430"/>
                </a:cxn>
                <a:cxn ang="0">
                  <a:pos x="44" y="439"/>
                </a:cxn>
                <a:cxn ang="0">
                  <a:pos x="0" y="439"/>
                </a:cxn>
                <a:cxn ang="0">
                  <a:pos x="5" y="444"/>
                </a:cxn>
                <a:cxn ang="0">
                  <a:pos x="44" y="465"/>
                </a:cxn>
                <a:cxn ang="0">
                  <a:pos x="84" y="465"/>
                </a:cxn>
                <a:cxn ang="0">
                  <a:pos x="110" y="457"/>
                </a:cxn>
                <a:cxn ang="0">
                  <a:pos x="84" y="479"/>
                </a:cxn>
                <a:cxn ang="0">
                  <a:pos x="53" y="487"/>
                </a:cxn>
                <a:cxn ang="0">
                  <a:pos x="13" y="487"/>
                </a:cxn>
                <a:cxn ang="0">
                  <a:pos x="31" y="496"/>
                </a:cxn>
                <a:cxn ang="0">
                  <a:pos x="70" y="509"/>
                </a:cxn>
                <a:cxn ang="0">
                  <a:pos x="123" y="509"/>
                </a:cxn>
                <a:cxn ang="0">
                  <a:pos x="167" y="483"/>
                </a:cxn>
                <a:cxn ang="0">
                  <a:pos x="185" y="470"/>
                </a:cxn>
                <a:cxn ang="0">
                  <a:pos x="163" y="505"/>
                </a:cxn>
                <a:cxn ang="0">
                  <a:pos x="127" y="531"/>
                </a:cxn>
                <a:cxn ang="0">
                  <a:pos x="75" y="544"/>
                </a:cxn>
                <a:cxn ang="0">
                  <a:pos x="84" y="549"/>
                </a:cxn>
                <a:cxn ang="0">
                  <a:pos x="127" y="549"/>
                </a:cxn>
                <a:cxn ang="0">
                  <a:pos x="171" y="531"/>
                </a:cxn>
                <a:cxn ang="0">
                  <a:pos x="193" y="514"/>
                </a:cxn>
                <a:cxn ang="0">
                  <a:pos x="202" y="566"/>
                </a:cxn>
                <a:cxn ang="0">
                  <a:pos x="224" y="606"/>
                </a:cxn>
                <a:cxn ang="0">
                  <a:pos x="268" y="641"/>
                </a:cxn>
                <a:cxn ang="0">
                  <a:pos x="259" y="637"/>
                </a:cxn>
                <a:cxn ang="0">
                  <a:pos x="237" y="597"/>
                </a:cxn>
                <a:cxn ang="0">
                  <a:pos x="224" y="544"/>
                </a:cxn>
                <a:cxn ang="0">
                  <a:pos x="220" y="509"/>
                </a:cxn>
                <a:cxn ang="0">
                  <a:pos x="228" y="536"/>
                </a:cxn>
                <a:cxn ang="0">
                  <a:pos x="259" y="562"/>
                </a:cxn>
                <a:cxn ang="0">
                  <a:pos x="277" y="571"/>
                </a:cxn>
                <a:cxn ang="0">
                  <a:pos x="255" y="527"/>
                </a:cxn>
                <a:cxn ang="0">
                  <a:pos x="246" y="479"/>
                </a:cxn>
                <a:cxn ang="0">
                  <a:pos x="246" y="422"/>
                </a:cxn>
                <a:cxn ang="0">
                  <a:pos x="255" y="391"/>
                </a:cxn>
                <a:cxn ang="0">
                  <a:pos x="299" y="290"/>
                </a:cxn>
                <a:cxn ang="0">
                  <a:pos x="369" y="185"/>
                </a:cxn>
                <a:cxn ang="0">
                  <a:pos x="395" y="145"/>
                </a:cxn>
                <a:cxn ang="0">
                  <a:pos x="417" y="97"/>
                </a:cxn>
                <a:cxn ang="0">
                  <a:pos x="421" y="49"/>
                </a:cxn>
                <a:cxn ang="0">
                  <a:pos x="400" y="13"/>
                </a:cxn>
              </a:cxnLst>
              <a:rect l="0" t="0" r="r" b="b"/>
              <a:pathLst>
                <a:path w="421" h="641">
                  <a:moveTo>
                    <a:pt x="400" y="13"/>
                  </a:moveTo>
                  <a:lnTo>
                    <a:pt x="400" y="13"/>
                  </a:lnTo>
                  <a:lnTo>
                    <a:pt x="386" y="9"/>
                  </a:lnTo>
                  <a:lnTo>
                    <a:pt x="373" y="5"/>
                  </a:lnTo>
                  <a:lnTo>
                    <a:pt x="356" y="0"/>
                  </a:lnTo>
                  <a:lnTo>
                    <a:pt x="329" y="5"/>
                  </a:lnTo>
                  <a:lnTo>
                    <a:pt x="303" y="13"/>
                  </a:lnTo>
                  <a:lnTo>
                    <a:pt x="268" y="35"/>
                  </a:lnTo>
                  <a:lnTo>
                    <a:pt x="228" y="62"/>
                  </a:lnTo>
                  <a:lnTo>
                    <a:pt x="228" y="62"/>
                  </a:lnTo>
                  <a:lnTo>
                    <a:pt x="202" y="88"/>
                  </a:lnTo>
                  <a:lnTo>
                    <a:pt x="176" y="114"/>
                  </a:lnTo>
                  <a:lnTo>
                    <a:pt x="158" y="141"/>
                  </a:lnTo>
                  <a:lnTo>
                    <a:pt x="145" y="163"/>
                  </a:lnTo>
                  <a:lnTo>
                    <a:pt x="136" y="189"/>
                  </a:lnTo>
                  <a:lnTo>
                    <a:pt x="127" y="211"/>
                  </a:lnTo>
                  <a:lnTo>
                    <a:pt x="119" y="259"/>
                  </a:lnTo>
                  <a:lnTo>
                    <a:pt x="114" y="299"/>
                  </a:lnTo>
                  <a:lnTo>
                    <a:pt x="114" y="338"/>
                  </a:lnTo>
                  <a:lnTo>
                    <a:pt x="114" y="369"/>
                  </a:lnTo>
                  <a:lnTo>
                    <a:pt x="106" y="395"/>
                  </a:lnTo>
                  <a:lnTo>
                    <a:pt x="106" y="395"/>
                  </a:lnTo>
                  <a:lnTo>
                    <a:pt x="92" y="417"/>
                  </a:lnTo>
                  <a:lnTo>
                    <a:pt x="79" y="430"/>
                  </a:lnTo>
                  <a:lnTo>
                    <a:pt x="62" y="435"/>
                  </a:lnTo>
                  <a:lnTo>
                    <a:pt x="44" y="439"/>
                  </a:lnTo>
                  <a:lnTo>
                    <a:pt x="13" y="439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5" y="444"/>
                  </a:lnTo>
                  <a:lnTo>
                    <a:pt x="27" y="461"/>
                  </a:lnTo>
                  <a:lnTo>
                    <a:pt x="44" y="465"/>
                  </a:lnTo>
                  <a:lnTo>
                    <a:pt x="62" y="465"/>
                  </a:lnTo>
                  <a:lnTo>
                    <a:pt x="84" y="465"/>
                  </a:lnTo>
                  <a:lnTo>
                    <a:pt x="110" y="457"/>
                  </a:lnTo>
                  <a:lnTo>
                    <a:pt x="110" y="457"/>
                  </a:lnTo>
                  <a:lnTo>
                    <a:pt x="106" y="465"/>
                  </a:lnTo>
                  <a:lnTo>
                    <a:pt x="84" y="479"/>
                  </a:lnTo>
                  <a:lnTo>
                    <a:pt x="70" y="483"/>
                  </a:lnTo>
                  <a:lnTo>
                    <a:pt x="53" y="487"/>
                  </a:lnTo>
                  <a:lnTo>
                    <a:pt x="35" y="492"/>
                  </a:lnTo>
                  <a:lnTo>
                    <a:pt x="13" y="487"/>
                  </a:lnTo>
                  <a:lnTo>
                    <a:pt x="13" y="487"/>
                  </a:lnTo>
                  <a:lnTo>
                    <a:pt x="31" y="496"/>
                  </a:lnTo>
                  <a:lnTo>
                    <a:pt x="48" y="505"/>
                  </a:lnTo>
                  <a:lnTo>
                    <a:pt x="70" y="509"/>
                  </a:lnTo>
                  <a:lnTo>
                    <a:pt x="97" y="514"/>
                  </a:lnTo>
                  <a:lnTo>
                    <a:pt x="123" y="509"/>
                  </a:lnTo>
                  <a:lnTo>
                    <a:pt x="154" y="496"/>
                  </a:lnTo>
                  <a:lnTo>
                    <a:pt x="167" y="483"/>
                  </a:lnTo>
                  <a:lnTo>
                    <a:pt x="185" y="470"/>
                  </a:lnTo>
                  <a:lnTo>
                    <a:pt x="185" y="470"/>
                  </a:lnTo>
                  <a:lnTo>
                    <a:pt x="180" y="479"/>
                  </a:lnTo>
                  <a:lnTo>
                    <a:pt x="163" y="505"/>
                  </a:lnTo>
                  <a:lnTo>
                    <a:pt x="149" y="518"/>
                  </a:lnTo>
                  <a:lnTo>
                    <a:pt x="127" y="531"/>
                  </a:lnTo>
                  <a:lnTo>
                    <a:pt x="106" y="540"/>
                  </a:lnTo>
                  <a:lnTo>
                    <a:pt x="75" y="544"/>
                  </a:lnTo>
                  <a:lnTo>
                    <a:pt x="75" y="544"/>
                  </a:lnTo>
                  <a:lnTo>
                    <a:pt x="84" y="549"/>
                  </a:lnTo>
                  <a:lnTo>
                    <a:pt x="110" y="549"/>
                  </a:lnTo>
                  <a:lnTo>
                    <a:pt x="127" y="549"/>
                  </a:lnTo>
                  <a:lnTo>
                    <a:pt x="149" y="544"/>
                  </a:lnTo>
                  <a:lnTo>
                    <a:pt x="171" y="531"/>
                  </a:lnTo>
                  <a:lnTo>
                    <a:pt x="193" y="514"/>
                  </a:lnTo>
                  <a:lnTo>
                    <a:pt x="193" y="514"/>
                  </a:lnTo>
                  <a:lnTo>
                    <a:pt x="193" y="531"/>
                  </a:lnTo>
                  <a:lnTo>
                    <a:pt x="202" y="566"/>
                  </a:lnTo>
                  <a:lnTo>
                    <a:pt x="211" y="584"/>
                  </a:lnTo>
                  <a:lnTo>
                    <a:pt x="224" y="606"/>
                  </a:lnTo>
                  <a:lnTo>
                    <a:pt x="242" y="628"/>
                  </a:lnTo>
                  <a:lnTo>
                    <a:pt x="268" y="641"/>
                  </a:lnTo>
                  <a:lnTo>
                    <a:pt x="268" y="641"/>
                  </a:lnTo>
                  <a:lnTo>
                    <a:pt x="259" y="637"/>
                  </a:lnTo>
                  <a:lnTo>
                    <a:pt x="246" y="615"/>
                  </a:lnTo>
                  <a:lnTo>
                    <a:pt x="237" y="597"/>
                  </a:lnTo>
                  <a:lnTo>
                    <a:pt x="228" y="575"/>
                  </a:lnTo>
                  <a:lnTo>
                    <a:pt x="224" y="544"/>
                  </a:lnTo>
                  <a:lnTo>
                    <a:pt x="220" y="509"/>
                  </a:lnTo>
                  <a:lnTo>
                    <a:pt x="220" y="509"/>
                  </a:lnTo>
                  <a:lnTo>
                    <a:pt x="224" y="518"/>
                  </a:lnTo>
                  <a:lnTo>
                    <a:pt x="228" y="536"/>
                  </a:lnTo>
                  <a:lnTo>
                    <a:pt x="246" y="553"/>
                  </a:lnTo>
                  <a:lnTo>
                    <a:pt x="259" y="562"/>
                  </a:lnTo>
                  <a:lnTo>
                    <a:pt x="277" y="571"/>
                  </a:lnTo>
                  <a:lnTo>
                    <a:pt x="277" y="571"/>
                  </a:lnTo>
                  <a:lnTo>
                    <a:pt x="268" y="558"/>
                  </a:lnTo>
                  <a:lnTo>
                    <a:pt x="255" y="527"/>
                  </a:lnTo>
                  <a:lnTo>
                    <a:pt x="250" y="505"/>
                  </a:lnTo>
                  <a:lnTo>
                    <a:pt x="246" y="479"/>
                  </a:lnTo>
                  <a:lnTo>
                    <a:pt x="246" y="452"/>
                  </a:lnTo>
                  <a:lnTo>
                    <a:pt x="246" y="422"/>
                  </a:lnTo>
                  <a:lnTo>
                    <a:pt x="246" y="422"/>
                  </a:lnTo>
                  <a:lnTo>
                    <a:pt x="255" y="391"/>
                  </a:lnTo>
                  <a:lnTo>
                    <a:pt x="268" y="356"/>
                  </a:lnTo>
                  <a:lnTo>
                    <a:pt x="299" y="290"/>
                  </a:lnTo>
                  <a:lnTo>
                    <a:pt x="338" y="229"/>
                  </a:lnTo>
                  <a:lnTo>
                    <a:pt x="369" y="185"/>
                  </a:lnTo>
                  <a:lnTo>
                    <a:pt x="369" y="185"/>
                  </a:lnTo>
                  <a:lnTo>
                    <a:pt x="395" y="145"/>
                  </a:lnTo>
                  <a:lnTo>
                    <a:pt x="408" y="123"/>
                  </a:lnTo>
                  <a:lnTo>
                    <a:pt x="417" y="97"/>
                  </a:lnTo>
                  <a:lnTo>
                    <a:pt x="421" y="75"/>
                  </a:lnTo>
                  <a:lnTo>
                    <a:pt x="421" y="49"/>
                  </a:lnTo>
                  <a:lnTo>
                    <a:pt x="413" y="31"/>
                  </a:lnTo>
                  <a:lnTo>
                    <a:pt x="400" y="13"/>
                  </a:lnTo>
                  <a:lnTo>
                    <a:pt x="400" y="13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0" name="Freeform 126">
              <a:extLst>
                <a:ext uri="{FF2B5EF4-FFF2-40B4-BE49-F238E27FC236}">
                  <a16:creationId xmlns:a16="http://schemas.microsoft.com/office/drawing/2014/main" id="{E4A57E6E-1C12-4945-8E3E-A4BCAE6B8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2738" y="2766164"/>
              <a:ext cx="546537" cy="558523"/>
            </a:xfrm>
            <a:custGeom>
              <a:avLst/>
              <a:gdLst/>
              <a:ahLst/>
              <a:cxnLst>
                <a:cxn ang="0">
                  <a:pos x="224" y="4"/>
                </a:cxn>
                <a:cxn ang="0">
                  <a:pos x="224" y="4"/>
                </a:cxn>
                <a:cxn ang="0">
                  <a:pos x="215" y="48"/>
                </a:cxn>
                <a:cxn ang="0">
                  <a:pos x="206" y="70"/>
                </a:cxn>
                <a:cxn ang="0">
                  <a:pos x="198" y="92"/>
                </a:cxn>
                <a:cxn ang="0">
                  <a:pos x="198" y="92"/>
                </a:cxn>
                <a:cxn ang="0">
                  <a:pos x="189" y="110"/>
                </a:cxn>
                <a:cxn ang="0">
                  <a:pos x="176" y="123"/>
                </a:cxn>
                <a:cxn ang="0">
                  <a:pos x="145" y="154"/>
                </a:cxn>
                <a:cxn ang="0">
                  <a:pos x="145" y="154"/>
                </a:cxn>
                <a:cxn ang="0">
                  <a:pos x="114" y="176"/>
                </a:cxn>
                <a:cxn ang="0">
                  <a:pos x="79" y="198"/>
                </a:cxn>
                <a:cxn ang="0">
                  <a:pos x="40" y="215"/>
                </a:cxn>
                <a:cxn ang="0">
                  <a:pos x="0" y="228"/>
                </a:cxn>
                <a:cxn ang="0">
                  <a:pos x="0" y="228"/>
                </a:cxn>
                <a:cxn ang="0">
                  <a:pos x="0" y="228"/>
                </a:cxn>
                <a:cxn ang="0">
                  <a:pos x="5" y="233"/>
                </a:cxn>
                <a:cxn ang="0">
                  <a:pos x="5" y="233"/>
                </a:cxn>
                <a:cxn ang="0">
                  <a:pos x="44" y="219"/>
                </a:cxn>
                <a:cxn ang="0">
                  <a:pos x="84" y="206"/>
                </a:cxn>
                <a:cxn ang="0">
                  <a:pos x="123" y="189"/>
                </a:cxn>
                <a:cxn ang="0">
                  <a:pos x="154" y="162"/>
                </a:cxn>
                <a:cxn ang="0">
                  <a:pos x="154" y="162"/>
                </a:cxn>
                <a:cxn ang="0">
                  <a:pos x="184" y="132"/>
                </a:cxn>
                <a:cxn ang="0">
                  <a:pos x="206" y="97"/>
                </a:cxn>
                <a:cxn ang="0">
                  <a:pos x="206" y="97"/>
                </a:cxn>
                <a:cxn ang="0">
                  <a:pos x="215" y="75"/>
                </a:cxn>
                <a:cxn ang="0">
                  <a:pos x="224" y="53"/>
                </a:cxn>
                <a:cxn ang="0">
                  <a:pos x="228" y="4"/>
                </a:cxn>
                <a:cxn ang="0">
                  <a:pos x="228" y="4"/>
                </a:cxn>
                <a:cxn ang="0">
                  <a:pos x="228" y="0"/>
                </a:cxn>
                <a:cxn ang="0">
                  <a:pos x="224" y="4"/>
                </a:cxn>
                <a:cxn ang="0">
                  <a:pos x="224" y="4"/>
                </a:cxn>
              </a:cxnLst>
              <a:rect l="0" t="0" r="r" b="b"/>
              <a:pathLst>
                <a:path w="228" h="233">
                  <a:moveTo>
                    <a:pt x="224" y="4"/>
                  </a:moveTo>
                  <a:lnTo>
                    <a:pt x="224" y="4"/>
                  </a:lnTo>
                  <a:lnTo>
                    <a:pt x="215" y="48"/>
                  </a:lnTo>
                  <a:lnTo>
                    <a:pt x="206" y="70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89" y="110"/>
                  </a:lnTo>
                  <a:lnTo>
                    <a:pt x="176" y="123"/>
                  </a:lnTo>
                  <a:lnTo>
                    <a:pt x="145" y="154"/>
                  </a:lnTo>
                  <a:lnTo>
                    <a:pt x="145" y="154"/>
                  </a:lnTo>
                  <a:lnTo>
                    <a:pt x="114" y="176"/>
                  </a:lnTo>
                  <a:lnTo>
                    <a:pt x="79" y="198"/>
                  </a:lnTo>
                  <a:lnTo>
                    <a:pt x="40" y="215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44" y="219"/>
                  </a:lnTo>
                  <a:lnTo>
                    <a:pt x="84" y="206"/>
                  </a:lnTo>
                  <a:lnTo>
                    <a:pt x="123" y="189"/>
                  </a:lnTo>
                  <a:lnTo>
                    <a:pt x="154" y="162"/>
                  </a:lnTo>
                  <a:lnTo>
                    <a:pt x="154" y="162"/>
                  </a:lnTo>
                  <a:lnTo>
                    <a:pt x="184" y="132"/>
                  </a:lnTo>
                  <a:lnTo>
                    <a:pt x="206" y="97"/>
                  </a:lnTo>
                  <a:lnTo>
                    <a:pt x="206" y="97"/>
                  </a:lnTo>
                  <a:lnTo>
                    <a:pt x="215" y="75"/>
                  </a:lnTo>
                  <a:lnTo>
                    <a:pt x="224" y="53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28" y="0"/>
                  </a:lnTo>
                  <a:lnTo>
                    <a:pt x="224" y="4"/>
                  </a:lnTo>
                  <a:lnTo>
                    <a:pt x="224" y="4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1" name="Freeform 127">
              <a:extLst>
                <a:ext uri="{FF2B5EF4-FFF2-40B4-BE49-F238E27FC236}">
                  <a16:creationId xmlns:a16="http://schemas.microsoft.com/office/drawing/2014/main" id="{AA63A846-ACA7-4E15-90DD-40C535140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174" y="2713428"/>
              <a:ext cx="642421" cy="8725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26"/>
                </a:cxn>
                <a:cxn ang="0">
                  <a:pos x="9" y="48"/>
                </a:cxn>
                <a:cxn ang="0">
                  <a:pos x="22" y="70"/>
                </a:cxn>
                <a:cxn ang="0">
                  <a:pos x="36" y="84"/>
                </a:cxn>
                <a:cxn ang="0">
                  <a:pos x="58" y="101"/>
                </a:cxn>
                <a:cxn ang="0">
                  <a:pos x="75" y="114"/>
                </a:cxn>
                <a:cxn ang="0">
                  <a:pos x="119" y="136"/>
                </a:cxn>
                <a:cxn ang="0">
                  <a:pos x="119" y="136"/>
                </a:cxn>
                <a:cxn ang="0">
                  <a:pos x="180" y="171"/>
                </a:cxn>
                <a:cxn ang="0">
                  <a:pos x="207" y="193"/>
                </a:cxn>
                <a:cxn ang="0">
                  <a:pos x="233" y="220"/>
                </a:cxn>
                <a:cxn ang="0">
                  <a:pos x="233" y="220"/>
                </a:cxn>
                <a:cxn ang="0">
                  <a:pos x="242" y="237"/>
                </a:cxn>
                <a:cxn ang="0">
                  <a:pos x="251" y="250"/>
                </a:cxn>
                <a:cxn ang="0">
                  <a:pos x="255" y="268"/>
                </a:cxn>
                <a:cxn ang="0">
                  <a:pos x="259" y="285"/>
                </a:cxn>
                <a:cxn ang="0">
                  <a:pos x="259" y="320"/>
                </a:cxn>
                <a:cxn ang="0">
                  <a:pos x="251" y="360"/>
                </a:cxn>
                <a:cxn ang="0">
                  <a:pos x="251" y="360"/>
                </a:cxn>
                <a:cxn ang="0">
                  <a:pos x="255" y="364"/>
                </a:cxn>
                <a:cxn ang="0">
                  <a:pos x="255" y="360"/>
                </a:cxn>
                <a:cxn ang="0">
                  <a:pos x="255" y="360"/>
                </a:cxn>
                <a:cxn ang="0">
                  <a:pos x="264" y="334"/>
                </a:cxn>
                <a:cxn ang="0">
                  <a:pos x="268" y="312"/>
                </a:cxn>
                <a:cxn ang="0">
                  <a:pos x="268" y="285"/>
                </a:cxn>
                <a:cxn ang="0">
                  <a:pos x="264" y="259"/>
                </a:cxn>
                <a:cxn ang="0">
                  <a:pos x="264" y="259"/>
                </a:cxn>
                <a:cxn ang="0">
                  <a:pos x="255" y="233"/>
                </a:cxn>
                <a:cxn ang="0">
                  <a:pos x="242" y="211"/>
                </a:cxn>
                <a:cxn ang="0">
                  <a:pos x="224" y="193"/>
                </a:cxn>
                <a:cxn ang="0">
                  <a:pos x="207" y="176"/>
                </a:cxn>
                <a:cxn ang="0">
                  <a:pos x="207" y="176"/>
                </a:cxn>
                <a:cxn ang="0">
                  <a:pos x="185" y="154"/>
                </a:cxn>
                <a:cxn ang="0">
                  <a:pos x="158" y="141"/>
                </a:cxn>
                <a:cxn ang="0">
                  <a:pos x="106" y="114"/>
                </a:cxn>
                <a:cxn ang="0">
                  <a:pos x="106" y="114"/>
                </a:cxn>
                <a:cxn ang="0">
                  <a:pos x="71" y="92"/>
                </a:cxn>
                <a:cxn ang="0">
                  <a:pos x="40" y="70"/>
                </a:cxn>
                <a:cxn ang="0">
                  <a:pos x="27" y="57"/>
                </a:cxn>
                <a:cxn ang="0">
                  <a:pos x="18" y="40"/>
                </a:cxn>
                <a:cxn ang="0">
                  <a:pos x="9" y="22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8" h="364">
                  <a:moveTo>
                    <a:pt x="0" y="0"/>
                  </a:moveTo>
                  <a:lnTo>
                    <a:pt x="0" y="0"/>
                  </a:lnTo>
                  <a:lnTo>
                    <a:pt x="5" y="26"/>
                  </a:lnTo>
                  <a:lnTo>
                    <a:pt x="9" y="48"/>
                  </a:lnTo>
                  <a:lnTo>
                    <a:pt x="22" y="70"/>
                  </a:lnTo>
                  <a:lnTo>
                    <a:pt x="36" y="84"/>
                  </a:lnTo>
                  <a:lnTo>
                    <a:pt x="58" y="101"/>
                  </a:lnTo>
                  <a:lnTo>
                    <a:pt x="75" y="114"/>
                  </a:lnTo>
                  <a:lnTo>
                    <a:pt x="119" y="136"/>
                  </a:lnTo>
                  <a:lnTo>
                    <a:pt x="119" y="136"/>
                  </a:lnTo>
                  <a:lnTo>
                    <a:pt x="180" y="171"/>
                  </a:lnTo>
                  <a:lnTo>
                    <a:pt x="207" y="193"/>
                  </a:lnTo>
                  <a:lnTo>
                    <a:pt x="233" y="220"/>
                  </a:lnTo>
                  <a:lnTo>
                    <a:pt x="233" y="220"/>
                  </a:lnTo>
                  <a:lnTo>
                    <a:pt x="242" y="237"/>
                  </a:lnTo>
                  <a:lnTo>
                    <a:pt x="251" y="250"/>
                  </a:lnTo>
                  <a:lnTo>
                    <a:pt x="255" y="268"/>
                  </a:lnTo>
                  <a:lnTo>
                    <a:pt x="259" y="285"/>
                  </a:lnTo>
                  <a:lnTo>
                    <a:pt x="259" y="320"/>
                  </a:lnTo>
                  <a:lnTo>
                    <a:pt x="251" y="360"/>
                  </a:lnTo>
                  <a:lnTo>
                    <a:pt x="251" y="360"/>
                  </a:lnTo>
                  <a:lnTo>
                    <a:pt x="255" y="364"/>
                  </a:lnTo>
                  <a:lnTo>
                    <a:pt x="255" y="360"/>
                  </a:lnTo>
                  <a:lnTo>
                    <a:pt x="255" y="360"/>
                  </a:lnTo>
                  <a:lnTo>
                    <a:pt x="264" y="334"/>
                  </a:lnTo>
                  <a:lnTo>
                    <a:pt x="268" y="312"/>
                  </a:lnTo>
                  <a:lnTo>
                    <a:pt x="268" y="285"/>
                  </a:lnTo>
                  <a:lnTo>
                    <a:pt x="264" y="259"/>
                  </a:lnTo>
                  <a:lnTo>
                    <a:pt x="264" y="259"/>
                  </a:lnTo>
                  <a:lnTo>
                    <a:pt x="255" y="233"/>
                  </a:lnTo>
                  <a:lnTo>
                    <a:pt x="242" y="211"/>
                  </a:lnTo>
                  <a:lnTo>
                    <a:pt x="224" y="193"/>
                  </a:lnTo>
                  <a:lnTo>
                    <a:pt x="207" y="176"/>
                  </a:lnTo>
                  <a:lnTo>
                    <a:pt x="207" y="176"/>
                  </a:lnTo>
                  <a:lnTo>
                    <a:pt x="185" y="154"/>
                  </a:lnTo>
                  <a:lnTo>
                    <a:pt x="158" y="141"/>
                  </a:lnTo>
                  <a:lnTo>
                    <a:pt x="106" y="114"/>
                  </a:lnTo>
                  <a:lnTo>
                    <a:pt x="106" y="114"/>
                  </a:lnTo>
                  <a:lnTo>
                    <a:pt x="71" y="92"/>
                  </a:lnTo>
                  <a:lnTo>
                    <a:pt x="40" y="70"/>
                  </a:lnTo>
                  <a:lnTo>
                    <a:pt x="27" y="57"/>
                  </a:lnTo>
                  <a:lnTo>
                    <a:pt x="18" y="40"/>
                  </a:lnTo>
                  <a:lnTo>
                    <a:pt x="9" y="2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2" name="Freeform 128">
              <a:extLst>
                <a:ext uri="{FF2B5EF4-FFF2-40B4-BE49-F238E27FC236}">
                  <a16:creationId xmlns:a16="http://schemas.microsoft.com/office/drawing/2014/main" id="{4E0EA3FB-5C78-4917-B651-1544ECE10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8113" y="2651104"/>
              <a:ext cx="831791" cy="55612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31" y="4"/>
                </a:cxn>
                <a:cxn ang="0">
                  <a:pos x="57" y="9"/>
                </a:cxn>
                <a:cxn ang="0">
                  <a:pos x="84" y="13"/>
                </a:cxn>
                <a:cxn ang="0">
                  <a:pos x="110" y="22"/>
                </a:cxn>
                <a:cxn ang="0">
                  <a:pos x="158" y="44"/>
                </a:cxn>
                <a:cxn ang="0">
                  <a:pos x="202" y="70"/>
                </a:cxn>
                <a:cxn ang="0">
                  <a:pos x="202" y="70"/>
                </a:cxn>
                <a:cxn ang="0">
                  <a:pos x="246" y="105"/>
                </a:cxn>
                <a:cxn ang="0">
                  <a:pos x="281" y="145"/>
                </a:cxn>
                <a:cxn ang="0">
                  <a:pos x="312" y="184"/>
                </a:cxn>
                <a:cxn ang="0">
                  <a:pos x="342" y="232"/>
                </a:cxn>
                <a:cxn ang="0">
                  <a:pos x="342" y="232"/>
                </a:cxn>
                <a:cxn ang="0">
                  <a:pos x="347" y="232"/>
                </a:cxn>
                <a:cxn ang="0">
                  <a:pos x="347" y="228"/>
                </a:cxn>
                <a:cxn ang="0">
                  <a:pos x="347" y="228"/>
                </a:cxn>
                <a:cxn ang="0">
                  <a:pos x="338" y="206"/>
                </a:cxn>
                <a:cxn ang="0">
                  <a:pos x="325" y="180"/>
                </a:cxn>
                <a:cxn ang="0">
                  <a:pos x="290" y="136"/>
                </a:cxn>
                <a:cxn ang="0">
                  <a:pos x="250" y="96"/>
                </a:cxn>
                <a:cxn ang="0">
                  <a:pos x="211" y="61"/>
                </a:cxn>
                <a:cxn ang="0">
                  <a:pos x="211" y="61"/>
                </a:cxn>
                <a:cxn ang="0">
                  <a:pos x="158" y="31"/>
                </a:cxn>
                <a:cxn ang="0">
                  <a:pos x="132" y="17"/>
                </a:cxn>
                <a:cxn ang="0">
                  <a:pos x="106" y="9"/>
                </a:cxn>
                <a:cxn ang="0">
                  <a:pos x="106" y="9"/>
                </a:cxn>
                <a:cxn ang="0">
                  <a:pos x="79" y="4"/>
                </a:cxn>
                <a:cxn ang="0">
                  <a:pos x="53" y="0"/>
                </a:cxn>
                <a:cxn ang="0">
                  <a:pos x="27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47" h="232">
                  <a:moveTo>
                    <a:pt x="0" y="9"/>
                  </a:moveTo>
                  <a:lnTo>
                    <a:pt x="0" y="9"/>
                  </a:lnTo>
                  <a:lnTo>
                    <a:pt x="31" y="4"/>
                  </a:lnTo>
                  <a:lnTo>
                    <a:pt x="57" y="9"/>
                  </a:lnTo>
                  <a:lnTo>
                    <a:pt x="84" y="13"/>
                  </a:lnTo>
                  <a:lnTo>
                    <a:pt x="110" y="22"/>
                  </a:lnTo>
                  <a:lnTo>
                    <a:pt x="158" y="44"/>
                  </a:lnTo>
                  <a:lnTo>
                    <a:pt x="202" y="70"/>
                  </a:lnTo>
                  <a:lnTo>
                    <a:pt x="202" y="70"/>
                  </a:lnTo>
                  <a:lnTo>
                    <a:pt x="246" y="105"/>
                  </a:lnTo>
                  <a:lnTo>
                    <a:pt x="281" y="145"/>
                  </a:lnTo>
                  <a:lnTo>
                    <a:pt x="312" y="184"/>
                  </a:lnTo>
                  <a:lnTo>
                    <a:pt x="342" y="232"/>
                  </a:lnTo>
                  <a:lnTo>
                    <a:pt x="342" y="232"/>
                  </a:lnTo>
                  <a:lnTo>
                    <a:pt x="347" y="232"/>
                  </a:lnTo>
                  <a:lnTo>
                    <a:pt x="347" y="228"/>
                  </a:lnTo>
                  <a:lnTo>
                    <a:pt x="347" y="228"/>
                  </a:lnTo>
                  <a:lnTo>
                    <a:pt x="338" y="206"/>
                  </a:lnTo>
                  <a:lnTo>
                    <a:pt x="325" y="180"/>
                  </a:lnTo>
                  <a:lnTo>
                    <a:pt x="290" y="136"/>
                  </a:lnTo>
                  <a:lnTo>
                    <a:pt x="250" y="96"/>
                  </a:lnTo>
                  <a:lnTo>
                    <a:pt x="211" y="61"/>
                  </a:lnTo>
                  <a:lnTo>
                    <a:pt x="211" y="61"/>
                  </a:lnTo>
                  <a:lnTo>
                    <a:pt x="158" y="31"/>
                  </a:lnTo>
                  <a:lnTo>
                    <a:pt x="132" y="17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79" y="4"/>
                  </a:lnTo>
                  <a:lnTo>
                    <a:pt x="53" y="0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803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3" name="Freeform 129">
              <a:extLst>
                <a:ext uri="{FF2B5EF4-FFF2-40B4-BE49-F238E27FC236}">
                  <a16:creationId xmlns:a16="http://schemas.microsoft.com/office/drawing/2014/main" id="{184C3F16-6137-490F-A8F3-D8C57F2D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950" y="3188052"/>
              <a:ext cx="326004" cy="93487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26" y="17"/>
                </a:cxn>
                <a:cxn ang="0">
                  <a:pos x="48" y="17"/>
                </a:cxn>
                <a:cxn ang="0">
                  <a:pos x="75" y="17"/>
                </a:cxn>
                <a:cxn ang="0">
                  <a:pos x="75" y="17"/>
                </a:cxn>
                <a:cxn ang="0">
                  <a:pos x="101" y="22"/>
                </a:cxn>
                <a:cxn ang="0">
                  <a:pos x="119" y="30"/>
                </a:cxn>
                <a:cxn ang="0">
                  <a:pos x="136" y="39"/>
                </a:cxn>
                <a:cxn ang="0">
                  <a:pos x="136" y="39"/>
                </a:cxn>
                <a:cxn ang="0">
                  <a:pos x="132" y="35"/>
                </a:cxn>
                <a:cxn ang="0">
                  <a:pos x="127" y="26"/>
                </a:cxn>
                <a:cxn ang="0">
                  <a:pos x="110" y="13"/>
                </a:cxn>
                <a:cxn ang="0">
                  <a:pos x="83" y="4"/>
                </a:cxn>
                <a:cxn ang="0">
                  <a:pos x="83" y="4"/>
                </a:cxn>
                <a:cxn ang="0">
                  <a:pos x="53" y="0"/>
                </a:cxn>
                <a:cxn ang="0">
                  <a:pos x="26" y="4"/>
                </a:cxn>
                <a:cxn ang="0">
                  <a:pos x="9" y="17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36" h="39">
                  <a:moveTo>
                    <a:pt x="0" y="22"/>
                  </a:moveTo>
                  <a:lnTo>
                    <a:pt x="0" y="22"/>
                  </a:lnTo>
                  <a:lnTo>
                    <a:pt x="26" y="17"/>
                  </a:lnTo>
                  <a:lnTo>
                    <a:pt x="48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101" y="22"/>
                  </a:lnTo>
                  <a:lnTo>
                    <a:pt x="119" y="30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2" y="35"/>
                  </a:lnTo>
                  <a:lnTo>
                    <a:pt x="127" y="26"/>
                  </a:lnTo>
                  <a:lnTo>
                    <a:pt x="110" y="13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53" y="0"/>
                  </a:lnTo>
                  <a:lnTo>
                    <a:pt x="26" y="4"/>
                  </a:lnTo>
                  <a:lnTo>
                    <a:pt x="9" y="17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4" name="Freeform 130">
              <a:extLst>
                <a:ext uri="{FF2B5EF4-FFF2-40B4-BE49-F238E27FC236}">
                  <a16:creationId xmlns:a16="http://schemas.microsoft.com/office/drawing/2014/main" id="{94257133-6C3F-4CD2-9966-E172E9A5A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3899" y="3271951"/>
              <a:ext cx="158208" cy="52736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9" y="13"/>
                </a:cxn>
                <a:cxn ang="0">
                  <a:pos x="22" y="13"/>
                </a:cxn>
                <a:cxn ang="0">
                  <a:pos x="35" y="13"/>
                </a:cxn>
                <a:cxn ang="0">
                  <a:pos x="35" y="13"/>
                </a:cxn>
                <a:cxn ang="0">
                  <a:pos x="48" y="13"/>
                </a:cxn>
                <a:cxn ang="0">
                  <a:pos x="53" y="17"/>
                </a:cxn>
                <a:cxn ang="0">
                  <a:pos x="57" y="22"/>
                </a:cxn>
                <a:cxn ang="0">
                  <a:pos x="57" y="22"/>
                </a:cxn>
                <a:cxn ang="0">
                  <a:pos x="66" y="17"/>
                </a:cxn>
                <a:cxn ang="0">
                  <a:pos x="66" y="8"/>
                </a:cxn>
                <a:cxn ang="0">
                  <a:pos x="57" y="4"/>
                </a:cxn>
                <a:cxn ang="0">
                  <a:pos x="57" y="4"/>
                </a:cxn>
                <a:cxn ang="0">
                  <a:pos x="44" y="0"/>
                </a:cxn>
                <a:cxn ang="0">
                  <a:pos x="26" y="4"/>
                </a:cxn>
                <a:cxn ang="0">
                  <a:pos x="13" y="13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66" h="22">
                  <a:moveTo>
                    <a:pt x="0" y="22"/>
                  </a:moveTo>
                  <a:lnTo>
                    <a:pt x="0" y="22"/>
                  </a:lnTo>
                  <a:lnTo>
                    <a:pt x="9" y="13"/>
                  </a:lnTo>
                  <a:lnTo>
                    <a:pt x="22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48" y="13"/>
                  </a:lnTo>
                  <a:lnTo>
                    <a:pt x="53" y="17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66" y="17"/>
                  </a:lnTo>
                  <a:lnTo>
                    <a:pt x="66" y="8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44" y="0"/>
                  </a:lnTo>
                  <a:lnTo>
                    <a:pt x="26" y="4"/>
                  </a:lnTo>
                  <a:lnTo>
                    <a:pt x="13" y="13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4B1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" name="Freeform 131">
              <a:extLst>
                <a:ext uri="{FF2B5EF4-FFF2-40B4-BE49-F238E27FC236}">
                  <a16:creationId xmlns:a16="http://schemas.microsoft.com/office/drawing/2014/main" id="{06FFF36E-A3C4-4BB0-A7D7-72F269631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3464" y="3514057"/>
              <a:ext cx="208548" cy="189371"/>
            </a:xfrm>
            <a:custGeom>
              <a:avLst/>
              <a:gdLst/>
              <a:ahLst/>
              <a:cxnLst>
                <a:cxn ang="0">
                  <a:pos x="87" y="39"/>
                </a:cxn>
                <a:cxn ang="0">
                  <a:pos x="87" y="39"/>
                </a:cxn>
                <a:cxn ang="0">
                  <a:pos x="83" y="57"/>
                </a:cxn>
                <a:cxn ang="0">
                  <a:pos x="74" y="65"/>
                </a:cxn>
                <a:cxn ang="0">
                  <a:pos x="61" y="74"/>
                </a:cxn>
                <a:cxn ang="0">
                  <a:pos x="43" y="79"/>
                </a:cxn>
                <a:cxn ang="0">
                  <a:pos x="43" y="79"/>
                </a:cxn>
                <a:cxn ang="0">
                  <a:pos x="26" y="74"/>
                </a:cxn>
                <a:cxn ang="0">
                  <a:pos x="13" y="65"/>
                </a:cxn>
                <a:cxn ang="0">
                  <a:pos x="0" y="57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22"/>
                </a:cxn>
                <a:cxn ang="0">
                  <a:pos x="13" y="8"/>
                </a:cxn>
                <a:cxn ang="0">
                  <a:pos x="26" y="0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61" y="0"/>
                </a:cxn>
                <a:cxn ang="0">
                  <a:pos x="74" y="8"/>
                </a:cxn>
                <a:cxn ang="0">
                  <a:pos x="83" y="22"/>
                </a:cxn>
                <a:cxn ang="0">
                  <a:pos x="87" y="39"/>
                </a:cxn>
                <a:cxn ang="0">
                  <a:pos x="87" y="39"/>
                </a:cxn>
              </a:cxnLst>
              <a:rect l="0" t="0" r="r" b="b"/>
              <a:pathLst>
                <a:path w="87" h="79">
                  <a:moveTo>
                    <a:pt x="87" y="39"/>
                  </a:moveTo>
                  <a:lnTo>
                    <a:pt x="87" y="39"/>
                  </a:lnTo>
                  <a:lnTo>
                    <a:pt x="83" y="57"/>
                  </a:lnTo>
                  <a:lnTo>
                    <a:pt x="74" y="65"/>
                  </a:lnTo>
                  <a:lnTo>
                    <a:pt x="61" y="74"/>
                  </a:lnTo>
                  <a:lnTo>
                    <a:pt x="43" y="79"/>
                  </a:lnTo>
                  <a:lnTo>
                    <a:pt x="43" y="79"/>
                  </a:lnTo>
                  <a:lnTo>
                    <a:pt x="26" y="74"/>
                  </a:lnTo>
                  <a:lnTo>
                    <a:pt x="13" y="65"/>
                  </a:lnTo>
                  <a:lnTo>
                    <a:pt x="0" y="5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22"/>
                  </a:lnTo>
                  <a:lnTo>
                    <a:pt x="13" y="8"/>
                  </a:lnTo>
                  <a:lnTo>
                    <a:pt x="26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1" y="0"/>
                  </a:lnTo>
                  <a:lnTo>
                    <a:pt x="74" y="8"/>
                  </a:lnTo>
                  <a:lnTo>
                    <a:pt x="83" y="22"/>
                  </a:lnTo>
                  <a:lnTo>
                    <a:pt x="87" y="39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E3A1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" name="Freeform 132">
              <a:extLst>
                <a:ext uri="{FF2B5EF4-FFF2-40B4-BE49-F238E27FC236}">
                  <a16:creationId xmlns:a16="http://schemas.microsoft.com/office/drawing/2014/main" id="{1FD5F1FE-21A6-4BEC-AA0E-171CE4A1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4626" y="5544394"/>
              <a:ext cx="93487" cy="103076"/>
            </a:xfrm>
            <a:custGeom>
              <a:avLst/>
              <a:gdLst/>
              <a:ahLst/>
              <a:cxnLst>
                <a:cxn ang="0">
                  <a:pos x="35" y="26"/>
                </a:cxn>
                <a:cxn ang="0">
                  <a:pos x="35" y="26"/>
                </a:cxn>
                <a:cxn ang="0">
                  <a:pos x="30" y="35"/>
                </a:cxn>
                <a:cxn ang="0">
                  <a:pos x="26" y="39"/>
                </a:cxn>
                <a:cxn ang="0">
                  <a:pos x="17" y="43"/>
                </a:cxn>
                <a:cxn ang="0">
                  <a:pos x="13" y="43"/>
                </a:cxn>
                <a:cxn ang="0">
                  <a:pos x="13" y="43"/>
                </a:cxn>
                <a:cxn ang="0">
                  <a:pos x="4" y="39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4" y="8"/>
                </a:cxn>
                <a:cxn ang="0">
                  <a:pos x="13" y="4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0" y="4"/>
                </a:cxn>
                <a:cxn ang="0">
                  <a:pos x="35" y="13"/>
                </a:cxn>
                <a:cxn ang="0">
                  <a:pos x="39" y="17"/>
                </a:cxn>
                <a:cxn ang="0">
                  <a:pos x="35" y="26"/>
                </a:cxn>
                <a:cxn ang="0">
                  <a:pos x="35" y="26"/>
                </a:cxn>
              </a:cxnLst>
              <a:rect l="0" t="0" r="r" b="b"/>
              <a:pathLst>
                <a:path w="39" h="43">
                  <a:moveTo>
                    <a:pt x="35" y="26"/>
                  </a:moveTo>
                  <a:lnTo>
                    <a:pt x="35" y="26"/>
                  </a:lnTo>
                  <a:lnTo>
                    <a:pt x="30" y="35"/>
                  </a:lnTo>
                  <a:lnTo>
                    <a:pt x="26" y="39"/>
                  </a:lnTo>
                  <a:lnTo>
                    <a:pt x="17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4" y="39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4" y="8"/>
                  </a:lnTo>
                  <a:lnTo>
                    <a:pt x="13" y="4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5" y="13"/>
                  </a:lnTo>
                  <a:lnTo>
                    <a:pt x="39" y="17"/>
                  </a:lnTo>
                  <a:lnTo>
                    <a:pt x="35" y="26"/>
                  </a:lnTo>
                  <a:lnTo>
                    <a:pt x="35" y="2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" name="Freeform 133">
              <a:extLst>
                <a:ext uri="{FF2B5EF4-FFF2-40B4-BE49-F238E27FC236}">
                  <a16:creationId xmlns:a16="http://schemas.microsoft.com/office/drawing/2014/main" id="{DFDC661D-6218-4811-A052-365082798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789" y="5585144"/>
              <a:ext cx="630436" cy="673583"/>
            </a:xfrm>
            <a:custGeom>
              <a:avLst/>
              <a:gdLst/>
              <a:ahLst/>
              <a:cxnLst>
                <a:cxn ang="0">
                  <a:pos x="13" y="158"/>
                </a:cxn>
                <a:cxn ang="0">
                  <a:pos x="13" y="158"/>
                </a:cxn>
                <a:cxn ang="0">
                  <a:pos x="57" y="158"/>
                </a:cxn>
                <a:cxn ang="0">
                  <a:pos x="88" y="149"/>
                </a:cxn>
                <a:cxn ang="0">
                  <a:pos x="101" y="145"/>
                </a:cxn>
                <a:cxn ang="0">
                  <a:pos x="110" y="140"/>
                </a:cxn>
                <a:cxn ang="0">
                  <a:pos x="110" y="140"/>
                </a:cxn>
                <a:cxn ang="0">
                  <a:pos x="127" y="110"/>
                </a:cxn>
                <a:cxn ang="0">
                  <a:pos x="149" y="61"/>
                </a:cxn>
                <a:cxn ang="0">
                  <a:pos x="171" y="0"/>
                </a:cxn>
                <a:cxn ang="0">
                  <a:pos x="171" y="0"/>
                </a:cxn>
                <a:cxn ang="0">
                  <a:pos x="211" y="13"/>
                </a:cxn>
                <a:cxn ang="0">
                  <a:pos x="259" y="35"/>
                </a:cxn>
                <a:cxn ang="0">
                  <a:pos x="259" y="35"/>
                </a:cxn>
                <a:cxn ang="0">
                  <a:pos x="263" y="44"/>
                </a:cxn>
                <a:cxn ang="0">
                  <a:pos x="263" y="57"/>
                </a:cxn>
                <a:cxn ang="0">
                  <a:pos x="259" y="88"/>
                </a:cxn>
                <a:cxn ang="0">
                  <a:pos x="250" y="132"/>
                </a:cxn>
                <a:cxn ang="0">
                  <a:pos x="197" y="149"/>
                </a:cxn>
                <a:cxn ang="0">
                  <a:pos x="197" y="149"/>
                </a:cxn>
                <a:cxn ang="0">
                  <a:pos x="180" y="180"/>
                </a:cxn>
                <a:cxn ang="0">
                  <a:pos x="167" y="206"/>
                </a:cxn>
                <a:cxn ang="0">
                  <a:pos x="153" y="233"/>
                </a:cxn>
                <a:cxn ang="0">
                  <a:pos x="153" y="233"/>
                </a:cxn>
                <a:cxn ang="0">
                  <a:pos x="145" y="250"/>
                </a:cxn>
                <a:cxn ang="0">
                  <a:pos x="132" y="259"/>
                </a:cxn>
                <a:cxn ang="0">
                  <a:pos x="114" y="259"/>
                </a:cxn>
                <a:cxn ang="0">
                  <a:pos x="96" y="255"/>
                </a:cxn>
                <a:cxn ang="0">
                  <a:pos x="22" y="281"/>
                </a:cxn>
                <a:cxn ang="0">
                  <a:pos x="22" y="281"/>
                </a:cxn>
                <a:cxn ang="0">
                  <a:pos x="13" y="272"/>
                </a:cxn>
                <a:cxn ang="0">
                  <a:pos x="4" y="255"/>
                </a:cxn>
                <a:cxn ang="0">
                  <a:pos x="4" y="237"/>
                </a:cxn>
                <a:cxn ang="0">
                  <a:pos x="0" y="215"/>
                </a:cxn>
                <a:cxn ang="0">
                  <a:pos x="4" y="189"/>
                </a:cxn>
                <a:cxn ang="0">
                  <a:pos x="13" y="158"/>
                </a:cxn>
                <a:cxn ang="0">
                  <a:pos x="13" y="158"/>
                </a:cxn>
              </a:cxnLst>
              <a:rect l="0" t="0" r="r" b="b"/>
              <a:pathLst>
                <a:path w="263" h="281">
                  <a:moveTo>
                    <a:pt x="13" y="158"/>
                  </a:moveTo>
                  <a:lnTo>
                    <a:pt x="13" y="158"/>
                  </a:lnTo>
                  <a:lnTo>
                    <a:pt x="57" y="158"/>
                  </a:lnTo>
                  <a:lnTo>
                    <a:pt x="88" y="149"/>
                  </a:lnTo>
                  <a:lnTo>
                    <a:pt x="101" y="145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27" y="110"/>
                  </a:lnTo>
                  <a:lnTo>
                    <a:pt x="149" y="6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211" y="13"/>
                  </a:lnTo>
                  <a:lnTo>
                    <a:pt x="259" y="35"/>
                  </a:lnTo>
                  <a:lnTo>
                    <a:pt x="259" y="35"/>
                  </a:lnTo>
                  <a:lnTo>
                    <a:pt x="263" y="44"/>
                  </a:lnTo>
                  <a:lnTo>
                    <a:pt x="263" y="57"/>
                  </a:lnTo>
                  <a:lnTo>
                    <a:pt x="259" y="88"/>
                  </a:lnTo>
                  <a:lnTo>
                    <a:pt x="250" y="132"/>
                  </a:lnTo>
                  <a:lnTo>
                    <a:pt x="197" y="149"/>
                  </a:lnTo>
                  <a:lnTo>
                    <a:pt x="197" y="149"/>
                  </a:lnTo>
                  <a:lnTo>
                    <a:pt x="180" y="180"/>
                  </a:lnTo>
                  <a:lnTo>
                    <a:pt x="167" y="206"/>
                  </a:lnTo>
                  <a:lnTo>
                    <a:pt x="153" y="233"/>
                  </a:lnTo>
                  <a:lnTo>
                    <a:pt x="153" y="233"/>
                  </a:lnTo>
                  <a:lnTo>
                    <a:pt x="145" y="250"/>
                  </a:lnTo>
                  <a:lnTo>
                    <a:pt x="132" y="259"/>
                  </a:lnTo>
                  <a:lnTo>
                    <a:pt x="114" y="259"/>
                  </a:lnTo>
                  <a:lnTo>
                    <a:pt x="96" y="255"/>
                  </a:lnTo>
                  <a:lnTo>
                    <a:pt x="22" y="281"/>
                  </a:lnTo>
                  <a:lnTo>
                    <a:pt x="22" y="281"/>
                  </a:lnTo>
                  <a:lnTo>
                    <a:pt x="13" y="272"/>
                  </a:lnTo>
                  <a:lnTo>
                    <a:pt x="4" y="255"/>
                  </a:lnTo>
                  <a:lnTo>
                    <a:pt x="4" y="237"/>
                  </a:lnTo>
                  <a:lnTo>
                    <a:pt x="0" y="215"/>
                  </a:lnTo>
                  <a:lnTo>
                    <a:pt x="4" y="189"/>
                  </a:lnTo>
                  <a:lnTo>
                    <a:pt x="13" y="158"/>
                  </a:lnTo>
                  <a:lnTo>
                    <a:pt x="13" y="158"/>
                  </a:lnTo>
                  <a:close/>
                </a:path>
              </a:pathLst>
            </a:custGeom>
            <a:solidFill>
              <a:srgbClr val="E4AC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" name="Freeform 134">
              <a:extLst>
                <a:ext uri="{FF2B5EF4-FFF2-40B4-BE49-F238E27FC236}">
                  <a16:creationId xmlns:a16="http://schemas.microsoft.com/office/drawing/2014/main" id="{A61A8A96-BFCE-4F2D-9A47-D25E6035C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7581" y="5920737"/>
              <a:ext cx="369152" cy="40031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66" y="5"/>
                </a:cxn>
                <a:cxn ang="0">
                  <a:pos x="101" y="5"/>
                </a:cxn>
                <a:cxn ang="0">
                  <a:pos x="136" y="0"/>
                </a:cxn>
                <a:cxn ang="0">
                  <a:pos x="136" y="0"/>
                </a:cxn>
                <a:cxn ang="0">
                  <a:pos x="132" y="14"/>
                </a:cxn>
                <a:cxn ang="0">
                  <a:pos x="123" y="49"/>
                </a:cxn>
                <a:cxn ang="0">
                  <a:pos x="123" y="71"/>
                </a:cxn>
                <a:cxn ang="0">
                  <a:pos x="127" y="97"/>
                </a:cxn>
                <a:cxn ang="0">
                  <a:pos x="136" y="123"/>
                </a:cxn>
                <a:cxn ang="0">
                  <a:pos x="154" y="150"/>
                </a:cxn>
                <a:cxn ang="0">
                  <a:pos x="154" y="150"/>
                </a:cxn>
                <a:cxn ang="0">
                  <a:pos x="105" y="154"/>
                </a:cxn>
                <a:cxn ang="0">
                  <a:pos x="61" y="158"/>
                </a:cxn>
                <a:cxn ang="0">
                  <a:pos x="22" y="167"/>
                </a:cxn>
                <a:cxn ang="0">
                  <a:pos x="22" y="167"/>
                </a:cxn>
                <a:cxn ang="0">
                  <a:pos x="13" y="154"/>
                </a:cxn>
                <a:cxn ang="0">
                  <a:pos x="9" y="136"/>
                </a:cxn>
                <a:cxn ang="0">
                  <a:pos x="0" y="115"/>
                </a:cxn>
                <a:cxn ang="0">
                  <a:pos x="0" y="93"/>
                </a:cxn>
                <a:cxn ang="0">
                  <a:pos x="4" y="62"/>
                </a:cxn>
                <a:cxn ang="0">
                  <a:pos x="13" y="3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54" h="167">
                  <a:moveTo>
                    <a:pt x="31" y="0"/>
                  </a:moveTo>
                  <a:lnTo>
                    <a:pt x="31" y="0"/>
                  </a:lnTo>
                  <a:lnTo>
                    <a:pt x="66" y="5"/>
                  </a:lnTo>
                  <a:lnTo>
                    <a:pt x="101" y="5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2" y="14"/>
                  </a:lnTo>
                  <a:lnTo>
                    <a:pt x="123" y="49"/>
                  </a:lnTo>
                  <a:lnTo>
                    <a:pt x="123" y="71"/>
                  </a:lnTo>
                  <a:lnTo>
                    <a:pt x="127" y="97"/>
                  </a:lnTo>
                  <a:lnTo>
                    <a:pt x="136" y="123"/>
                  </a:lnTo>
                  <a:lnTo>
                    <a:pt x="154" y="150"/>
                  </a:lnTo>
                  <a:lnTo>
                    <a:pt x="154" y="150"/>
                  </a:lnTo>
                  <a:lnTo>
                    <a:pt x="105" y="154"/>
                  </a:lnTo>
                  <a:lnTo>
                    <a:pt x="61" y="158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3" y="154"/>
                  </a:lnTo>
                  <a:lnTo>
                    <a:pt x="9" y="136"/>
                  </a:lnTo>
                  <a:lnTo>
                    <a:pt x="0" y="115"/>
                  </a:lnTo>
                  <a:lnTo>
                    <a:pt x="0" y="93"/>
                  </a:lnTo>
                  <a:lnTo>
                    <a:pt x="4" y="62"/>
                  </a:lnTo>
                  <a:lnTo>
                    <a:pt x="13" y="3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" name="Freeform 135">
              <a:extLst>
                <a:ext uri="{FF2B5EF4-FFF2-40B4-BE49-F238E27FC236}">
                  <a16:creationId xmlns:a16="http://schemas.microsoft.com/office/drawing/2014/main" id="{E4132D81-2540-4F8B-9C2E-427063324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988" y="4355437"/>
              <a:ext cx="1483800" cy="2030337"/>
            </a:xfrm>
            <a:custGeom>
              <a:avLst/>
              <a:gdLst/>
              <a:ahLst/>
              <a:cxnLst>
                <a:cxn ang="0">
                  <a:pos x="18" y="8"/>
                </a:cxn>
                <a:cxn ang="0">
                  <a:pos x="5" y="70"/>
                </a:cxn>
                <a:cxn ang="0">
                  <a:pos x="0" y="188"/>
                </a:cxn>
                <a:cxn ang="0">
                  <a:pos x="5" y="298"/>
                </a:cxn>
                <a:cxn ang="0">
                  <a:pos x="22" y="425"/>
                </a:cxn>
                <a:cxn ang="0">
                  <a:pos x="66" y="570"/>
                </a:cxn>
                <a:cxn ang="0">
                  <a:pos x="132" y="732"/>
                </a:cxn>
                <a:cxn ang="0">
                  <a:pos x="176" y="816"/>
                </a:cxn>
                <a:cxn ang="0">
                  <a:pos x="255" y="838"/>
                </a:cxn>
                <a:cxn ang="0">
                  <a:pos x="373" y="847"/>
                </a:cxn>
                <a:cxn ang="0">
                  <a:pos x="527" y="838"/>
                </a:cxn>
                <a:cxn ang="0">
                  <a:pos x="614" y="816"/>
                </a:cxn>
                <a:cxn ang="0">
                  <a:pos x="610" y="803"/>
                </a:cxn>
                <a:cxn ang="0">
                  <a:pos x="597" y="732"/>
                </a:cxn>
                <a:cxn ang="0">
                  <a:pos x="606" y="671"/>
                </a:cxn>
                <a:cxn ang="0">
                  <a:pos x="619" y="640"/>
                </a:cxn>
                <a:cxn ang="0">
                  <a:pos x="553" y="632"/>
                </a:cxn>
                <a:cxn ang="0">
                  <a:pos x="465" y="605"/>
                </a:cxn>
                <a:cxn ang="0">
                  <a:pos x="439" y="592"/>
                </a:cxn>
                <a:cxn ang="0">
                  <a:pos x="360" y="557"/>
                </a:cxn>
                <a:cxn ang="0">
                  <a:pos x="334" y="553"/>
                </a:cxn>
                <a:cxn ang="0">
                  <a:pos x="342" y="548"/>
                </a:cxn>
                <a:cxn ang="0">
                  <a:pos x="356" y="535"/>
                </a:cxn>
                <a:cxn ang="0">
                  <a:pos x="347" y="513"/>
                </a:cxn>
                <a:cxn ang="0">
                  <a:pos x="334" y="504"/>
                </a:cxn>
                <a:cxn ang="0">
                  <a:pos x="347" y="434"/>
                </a:cxn>
                <a:cxn ang="0">
                  <a:pos x="347" y="333"/>
                </a:cxn>
                <a:cxn ang="0">
                  <a:pos x="325" y="245"/>
                </a:cxn>
                <a:cxn ang="0">
                  <a:pos x="299" y="184"/>
                </a:cxn>
                <a:cxn ang="0">
                  <a:pos x="281" y="153"/>
                </a:cxn>
                <a:cxn ang="0">
                  <a:pos x="198" y="61"/>
                </a:cxn>
                <a:cxn ang="0">
                  <a:pos x="114" y="13"/>
                </a:cxn>
                <a:cxn ang="0">
                  <a:pos x="53" y="0"/>
                </a:cxn>
                <a:cxn ang="0">
                  <a:pos x="18" y="8"/>
                </a:cxn>
              </a:cxnLst>
              <a:rect l="0" t="0" r="r" b="b"/>
              <a:pathLst>
                <a:path w="619" h="847">
                  <a:moveTo>
                    <a:pt x="18" y="8"/>
                  </a:moveTo>
                  <a:lnTo>
                    <a:pt x="18" y="8"/>
                  </a:lnTo>
                  <a:lnTo>
                    <a:pt x="13" y="26"/>
                  </a:lnTo>
                  <a:lnTo>
                    <a:pt x="5" y="70"/>
                  </a:lnTo>
                  <a:lnTo>
                    <a:pt x="0" y="144"/>
                  </a:lnTo>
                  <a:lnTo>
                    <a:pt x="0" y="188"/>
                  </a:lnTo>
                  <a:lnTo>
                    <a:pt x="0" y="241"/>
                  </a:lnTo>
                  <a:lnTo>
                    <a:pt x="5" y="298"/>
                  </a:lnTo>
                  <a:lnTo>
                    <a:pt x="9" y="359"/>
                  </a:lnTo>
                  <a:lnTo>
                    <a:pt x="22" y="425"/>
                  </a:lnTo>
                  <a:lnTo>
                    <a:pt x="40" y="496"/>
                  </a:lnTo>
                  <a:lnTo>
                    <a:pt x="66" y="570"/>
                  </a:lnTo>
                  <a:lnTo>
                    <a:pt x="92" y="649"/>
                  </a:lnTo>
                  <a:lnTo>
                    <a:pt x="132" y="732"/>
                  </a:lnTo>
                  <a:lnTo>
                    <a:pt x="176" y="816"/>
                  </a:lnTo>
                  <a:lnTo>
                    <a:pt x="176" y="816"/>
                  </a:lnTo>
                  <a:lnTo>
                    <a:pt x="211" y="829"/>
                  </a:lnTo>
                  <a:lnTo>
                    <a:pt x="255" y="838"/>
                  </a:lnTo>
                  <a:lnTo>
                    <a:pt x="307" y="842"/>
                  </a:lnTo>
                  <a:lnTo>
                    <a:pt x="373" y="847"/>
                  </a:lnTo>
                  <a:lnTo>
                    <a:pt x="448" y="847"/>
                  </a:lnTo>
                  <a:lnTo>
                    <a:pt x="527" y="838"/>
                  </a:lnTo>
                  <a:lnTo>
                    <a:pt x="571" y="829"/>
                  </a:lnTo>
                  <a:lnTo>
                    <a:pt x="614" y="816"/>
                  </a:lnTo>
                  <a:lnTo>
                    <a:pt x="614" y="816"/>
                  </a:lnTo>
                  <a:lnTo>
                    <a:pt x="610" y="803"/>
                  </a:lnTo>
                  <a:lnTo>
                    <a:pt x="601" y="759"/>
                  </a:lnTo>
                  <a:lnTo>
                    <a:pt x="597" y="732"/>
                  </a:lnTo>
                  <a:lnTo>
                    <a:pt x="601" y="702"/>
                  </a:lnTo>
                  <a:lnTo>
                    <a:pt x="606" y="671"/>
                  </a:lnTo>
                  <a:lnTo>
                    <a:pt x="619" y="640"/>
                  </a:lnTo>
                  <a:lnTo>
                    <a:pt x="619" y="640"/>
                  </a:lnTo>
                  <a:lnTo>
                    <a:pt x="601" y="640"/>
                  </a:lnTo>
                  <a:lnTo>
                    <a:pt x="553" y="632"/>
                  </a:lnTo>
                  <a:lnTo>
                    <a:pt x="492" y="618"/>
                  </a:lnTo>
                  <a:lnTo>
                    <a:pt x="465" y="605"/>
                  </a:lnTo>
                  <a:lnTo>
                    <a:pt x="439" y="592"/>
                  </a:lnTo>
                  <a:lnTo>
                    <a:pt x="439" y="592"/>
                  </a:lnTo>
                  <a:lnTo>
                    <a:pt x="395" y="566"/>
                  </a:lnTo>
                  <a:lnTo>
                    <a:pt x="360" y="557"/>
                  </a:lnTo>
                  <a:lnTo>
                    <a:pt x="342" y="553"/>
                  </a:lnTo>
                  <a:lnTo>
                    <a:pt x="334" y="553"/>
                  </a:lnTo>
                  <a:lnTo>
                    <a:pt x="334" y="553"/>
                  </a:lnTo>
                  <a:lnTo>
                    <a:pt x="342" y="548"/>
                  </a:lnTo>
                  <a:lnTo>
                    <a:pt x="351" y="539"/>
                  </a:lnTo>
                  <a:lnTo>
                    <a:pt x="356" y="535"/>
                  </a:lnTo>
                  <a:lnTo>
                    <a:pt x="356" y="526"/>
                  </a:lnTo>
                  <a:lnTo>
                    <a:pt x="347" y="513"/>
                  </a:lnTo>
                  <a:lnTo>
                    <a:pt x="334" y="504"/>
                  </a:lnTo>
                  <a:lnTo>
                    <a:pt x="334" y="504"/>
                  </a:lnTo>
                  <a:lnTo>
                    <a:pt x="342" y="469"/>
                  </a:lnTo>
                  <a:lnTo>
                    <a:pt x="347" y="434"/>
                  </a:lnTo>
                  <a:lnTo>
                    <a:pt x="347" y="386"/>
                  </a:lnTo>
                  <a:lnTo>
                    <a:pt x="347" y="333"/>
                  </a:lnTo>
                  <a:lnTo>
                    <a:pt x="334" y="276"/>
                  </a:lnTo>
                  <a:lnTo>
                    <a:pt x="325" y="245"/>
                  </a:lnTo>
                  <a:lnTo>
                    <a:pt x="312" y="215"/>
                  </a:lnTo>
                  <a:lnTo>
                    <a:pt x="299" y="184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37" y="101"/>
                  </a:lnTo>
                  <a:lnTo>
                    <a:pt x="198" y="61"/>
                  </a:lnTo>
                  <a:lnTo>
                    <a:pt x="154" y="30"/>
                  </a:lnTo>
                  <a:lnTo>
                    <a:pt x="114" y="13"/>
                  </a:lnTo>
                  <a:lnTo>
                    <a:pt x="79" y="0"/>
                  </a:lnTo>
                  <a:lnTo>
                    <a:pt x="53" y="0"/>
                  </a:lnTo>
                  <a:lnTo>
                    <a:pt x="31" y="0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4444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" name="Freeform 136">
              <a:extLst>
                <a:ext uri="{FF2B5EF4-FFF2-40B4-BE49-F238E27FC236}">
                  <a16:creationId xmlns:a16="http://schemas.microsoft.com/office/drawing/2014/main" id="{93418758-39E4-4736-90AC-A397D7652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5789" y="5681027"/>
              <a:ext cx="306828" cy="304431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0" y="127"/>
                </a:cxn>
                <a:cxn ang="0">
                  <a:pos x="0" y="109"/>
                </a:cxn>
                <a:cxn ang="0">
                  <a:pos x="9" y="87"/>
                </a:cxn>
                <a:cxn ang="0">
                  <a:pos x="18" y="65"/>
                </a:cxn>
                <a:cxn ang="0">
                  <a:pos x="31" y="43"/>
                </a:cxn>
                <a:cxn ang="0">
                  <a:pos x="53" y="21"/>
                </a:cxn>
                <a:cxn ang="0">
                  <a:pos x="71" y="13"/>
                </a:cxn>
                <a:cxn ang="0">
                  <a:pos x="88" y="4"/>
                </a:cxn>
                <a:cxn ang="0">
                  <a:pos x="106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10" y="4"/>
                </a:cxn>
                <a:cxn ang="0">
                  <a:pos x="75" y="26"/>
                </a:cxn>
                <a:cxn ang="0">
                  <a:pos x="53" y="43"/>
                </a:cxn>
                <a:cxn ang="0">
                  <a:pos x="31" y="65"/>
                </a:cxn>
                <a:cxn ang="0">
                  <a:pos x="14" y="96"/>
                </a:cxn>
                <a:cxn ang="0">
                  <a:pos x="0" y="127"/>
                </a:cxn>
                <a:cxn ang="0">
                  <a:pos x="0" y="127"/>
                </a:cxn>
              </a:cxnLst>
              <a:rect l="0" t="0" r="r" b="b"/>
              <a:pathLst>
                <a:path w="128" h="127">
                  <a:moveTo>
                    <a:pt x="0" y="127"/>
                  </a:moveTo>
                  <a:lnTo>
                    <a:pt x="0" y="127"/>
                  </a:lnTo>
                  <a:lnTo>
                    <a:pt x="0" y="109"/>
                  </a:lnTo>
                  <a:lnTo>
                    <a:pt x="9" y="87"/>
                  </a:lnTo>
                  <a:lnTo>
                    <a:pt x="18" y="65"/>
                  </a:lnTo>
                  <a:lnTo>
                    <a:pt x="31" y="43"/>
                  </a:lnTo>
                  <a:lnTo>
                    <a:pt x="53" y="21"/>
                  </a:lnTo>
                  <a:lnTo>
                    <a:pt x="71" y="13"/>
                  </a:lnTo>
                  <a:lnTo>
                    <a:pt x="88" y="4"/>
                  </a:lnTo>
                  <a:lnTo>
                    <a:pt x="106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0" y="4"/>
                  </a:lnTo>
                  <a:lnTo>
                    <a:pt x="75" y="26"/>
                  </a:lnTo>
                  <a:lnTo>
                    <a:pt x="53" y="43"/>
                  </a:lnTo>
                  <a:lnTo>
                    <a:pt x="31" y="65"/>
                  </a:lnTo>
                  <a:lnTo>
                    <a:pt x="14" y="96"/>
                  </a:lnTo>
                  <a:lnTo>
                    <a:pt x="0" y="12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3D3D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1" name="Freeform 137">
              <a:extLst>
                <a:ext uri="{FF2B5EF4-FFF2-40B4-BE49-F238E27FC236}">
                  <a16:creationId xmlns:a16="http://schemas.microsoft.com/office/drawing/2014/main" id="{507CD34C-BC40-4510-9C1A-16F66E5F2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1695" y="4492070"/>
              <a:ext cx="105472" cy="105472"/>
            </a:xfrm>
            <a:custGeom>
              <a:avLst/>
              <a:gdLst/>
              <a:ahLst/>
              <a:cxnLst>
                <a:cxn ang="0">
                  <a:pos x="44" y="35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35" y="39"/>
                </a:cxn>
                <a:cxn ang="0">
                  <a:pos x="31" y="44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9" y="0"/>
                </a:cxn>
                <a:cxn ang="0">
                  <a:pos x="44" y="35"/>
                </a:cxn>
              </a:cxnLst>
              <a:rect l="0" t="0" r="r" b="b"/>
              <a:pathLst>
                <a:path w="44" h="44">
                  <a:moveTo>
                    <a:pt x="44" y="35"/>
                  </a:moveTo>
                  <a:lnTo>
                    <a:pt x="44" y="35"/>
                  </a:lnTo>
                  <a:lnTo>
                    <a:pt x="40" y="35"/>
                  </a:lnTo>
                  <a:lnTo>
                    <a:pt x="35" y="39"/>
                  </a:lnTo>
                  <a:lnTo>
                    <a:pt x="31" y="4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0"/>
                  </a:lnTo>
                  <a:lnTo>
                    <a:pt x="44" y="35"/>
                  </a:lnTo>
                  <a:close/>
                </a:path>
              </a:pathLst>
            </a:custGeom>
            <a:solidFill>
              <a:srgbClr val="8082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2" name="Freeform 138">
              <a:extLst>
                <a:ext uri="{FF2B5EF4-FFF2-40B4-BE49-F238E27FC236}">
                  <a16:creationId xmlns:a16="http://schemas.microsoft.com/office/drawing/2014/main" id="{22F617D5-7DEE-4C8D-8710-028713F05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910" y="4492070"/>
              <a:ext cx="2924452" cy="2071087"/>
            </a:xfrm>
            <a:custGeom>
              <a:avLst/>
              <a:gdLst/>
              <a:ahLst/>
              <a:cxnLst>
                <a:cxn ang="0">
                  <a:pos x="1220" y="52"/>
                </a:cxn>
                <a:cxn ang="0">
                  <a:pos x="1190" y="26"/>
                </a:cxn>
                <a:cxn ang="0">
                  <a:pos x="211" y="0"/>
                </a:cxn>
                <a:cxn ang="0">
                  <a:pos x="0" y="820"/>
                </a:cxn>
                <a:cxn ang="0">
                  <a:pos x="27" y="864"/>
                </a:cxn>
                <a:cxn ang="0">
                  <a:pos x="961" y="842"/>
                </a:cxn>
                <a:cxn ang="0">
                  <a:pos x="1220" y="52"/>
                </a:cxn>
              </a:cxnLst>
              <a:rect l="0" t="0" r="r" b="b"/>
              <a:pathLst>
                <a:path w="1220" h="864">
                  <a:moveTo>
                    <a:pt x="1220" y="52"/>
                  </a:moveTo>
                  <a:lnTo>
                    <a:pt x="1190" y="26"/>
                  </a:lnTo>
                  <a:lnTo>
                    <a:pt x="211" y="0"/>
                  </a:lnTo>
                  <a:lnTo>
                    <a:pt x="0" y="820"/>
                  </a:lnTo>
                  <a:lnTo>
                    <a:pt x="27" y="864"/>
                  </a:lnTo>
                  <a:lnTo>
                    <a:pt x="961" y="842"/>
                  </a:lnTo>
                  <a:lnTo>
                    <a:pt x="1220" y="52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3" name="Freeform 139">
              <a:extLst>
                <a:ext uri="{FF2B5EF4-FFF2-40B4-BE49-F238E27FC236}">
                  <a16:creationId xmlns:a16="http://schemas.microsoft.com/office/drawing/2014/main" id="{4668F143-817A-427B-90AB-DDE14A9E6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646" y="4585557"/>
              <a:ext cx="2871716" cy="1977601"/>
            </a:xfrm>
            <a:custGeom>
              <a:avLst/>
              <a:gdLst/>
              <a:ahLst/>
              <a:cxnLst>
                <a:cxn ang="0">
                  <a:pos x="1198" y="13"/>
                </a:cxn>
                <a:cxn ang="0">
                  <a:pos x="224" y="0"/>
                </a:cxn>
                <a:cxn ang="0">
                  <a:pos x="0" y="825"/>
                </a:cxn>
                <a:cxn ang="0">
                  <a:pos x="957" y="808"/>
                </a:cxn>
                <a:cxn ang="0">
                  <a:pos x="1198" y="13"/>
                </a:cxn>
              </a:cxnLst>
              <a:rect l="0" t="0" r="r" b="b"/>
              <a:pathLst>
                <a:path w="1198" h="825">
                  <a:moveTo>
                    <a:pt x="1198" y="13"/>
                  </a:moveTo>
                  <a:lnTo>
                    <a:pt x="224" y="0"/>
                  </a:lnTo>
                  <a:lnTo>
                    <a:pt x="0" y="825"/>
                  </a:lnTo>
                  <a:lnTo>
                    <a:pt x="957" y="808"/>
                  </a:lnTo>
                  <a:lnTo>
                    <a:pt x="1198" y="13"/>
                  </a:lnTo>
                  <a:close/>
                </a:path>
              </a:pathLst>
            </a:custGeom>
            <a:solidFill>
              <a:srgbClr val="B6AD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4" name="Freeform 140">
              <a:extLst>
                <a:ext uri="{FF2B5EF4-FFF2-40B4-BE49-F238E27FC236}">
                  <a16:creationId xmlns:a16="http://schemas.microsoft.com/office/drawing/2014/main" id="{142C55BE-E039-46EA-8B74-ADF47091E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511" y="4355437"/>
              <a:ext cx="335593" cy="978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2" y="30"/>
                </a:cxn>
                <a:cxn ang="0">
                  <a:pos x="44" y="70"/>
                </a:cxn>
                <a:cxn ang="0">
                  <a:pos x="70" y="123"/>
                </a:cxn>
                <a:cxn ang="0">
                  <a:pos x="96" y="184"/>
                </a:cxn>
                <a:cxn ang="0">
                  <a:pos x="114" y="254"/>
                </a:cxn>
                <a:cxn ang="0">
                  <a:pos x="118" y="289"/>
                </a:cxn>
                <a:cxn ang="0">
                  <a:pos x="123" y="329"/>
                </a:cxn>
                <a:cxn ang="0">
                  <a:pos x="123" y="368"/>
                </a:cxn>
                <a:cxn ang="0">
                  <a:pos x="118" y="408"/>
                </a:cxn>
                <a:cxn ang="0">
                  <a:pos x="118" y="408"/>
                </a:cxn>
                <a:cxn ang="0">
                  <a:pos x="123" y="403"/>
                </a:cxn>
                <a:cxn ang="0">
                  <a:pos x="131" y="381"/>
                </a:cxn>
                <a:cxn ang="0">
                  <a:pos x="140" y="342"/>
                </a:cxn>
                <a:cxn ang="0">
                  <a:pos x="140" y="294"/>
                </a:cxn>
                <a:cxn ang="0">
                  <a:pos x="140" y="267"/>
                </a:cxn>
                <a:cxn ang="0">
                  <a:pos x="131" y="237"/>
                </a:cxn>
                <a:cxn ang="0">
                  <a:pos x="123" y="202"/>
                </a:cxn>
                <a:cxn ang="0">
                  <a:pos x="109" y="166"/>
                </a:cxn>
                <a:cxn ang="0">
                  <a:pos x="92" y="127"/>
                </a:cxn>
                <a:cxn ang="0">
                  <a:pos x="66" y="87"/>
                </a:cxn>
                <a:cxn ang="0">
                  <a:pos x="35" y="4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0" h="408">
                  <a:moveTo>
                    <a:pt x="0" y="0"/>
                  </a:moveTo>
                  <a:lnTo>
                    <a:pt x="0" y="0"/>
                  </a:lnTo>
                  <a:lnTo>
                    <a:pt x="22" y="30"/>
                  </a:lnTo>
                  <a:lnTo>
                    <a:pt x="44" y="70"/>
                  </a:lnTo>
                  <a:lnTo>
                    <a:pt x="70" y="123"/>
                  </a:lnTo>
                  <a:lnTo>
                    <a:pt x="96" y="184"/>
                  </a:lnTo>
                  <a:lnTo>
                    <a:pt x="114" y="254"/>
                  </a:lnTo>
                  <a:lnTo>
                    <a:pt x="118" y="289"/>
                  </a:lnTo>
                  <a:lnTo>
                    <a:pt x="123" y="329"/>
                  </a:lnTo>
                  <a:lnTo>
                    <a:pt x="123" y="368"/>
                  </a:lnTo>
                  <a:lnTo>
                    <a:pt x="118" y="408"/>
                  </a:lnTo>
                  <a:lnTo>
                    <a:pt x="118" y="408"/>
                  </a:lnTo>
                  <a:lnTo>
                    <a:pt x="123" y="403"/>
                  </a:lnTo>
                  <a:lnTo>
                    <a:pt x="131" y="381"/>
                  </a:lnTo>
                  <a:lnTo>
                    <a:pt x="140" y="342"/>
                  </a:lnTo>
                  <a:lnTo>
                    <a:pt x="140" y="294"/>
                  </a:lnTo>
                  <a:lnTo>
                    <a:pt x="140" y="267"/>
                  </a:lnTo>
                  <a:lnTo>
                    <a:pt x="131" y="237"/>
                  </a:lnTo>
                  <a:lnTo>
                    <a:pt x="123" y="202"/>
                  </a:lnTo>
                  <a:lnTo>
                    <a:pt x="109" y="166"/>
                  </a:lnTo>
                  <a:lnTo>
                    <a:pt x="92" y="127"/>
                  </a:lnTo>
                  <a:lnTo>
                    <a:pt x="66" y="87"/>
                  </a:lnTo>
                  <a:lnTo>
                    <a:pt x="35" y="4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D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192" name="Group 5">
            <a:extLst>
              <a:ext uri="{FF2B5EF4-FFF2-40B4-BE49-F238E27FC236}">
                <a16:creationId xmlns:a16="http://schemas.microsoft.com/office/drawing/2014/main" id="{F1AADD2B-4B08-4E19-9859-3BE92ECF24B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0542" y="276970"/>
            <a:ext cx="2609072" cy="1885260"/>
            <a:chOff x="1111" y="1225"/>
            <a:chExt cx="3428" cy="2477"/>
          </a:xfrm>
          <a:effectLst/>
        </p:grpSpPr>
        <p:sp>
          <p:nvSpPr>
            <p:cNvPr id="193" name="AutoShape 4">
              <a:extLst>
                <a:ext uri="{FF2B5EF4-FFF2-40B4-BE49-F238E27FC236}">
                  <a16:creationId xmlns:a16="http://schemas.microsoft.com/office/drawing/2014/main" id="{0B86719B-FE32-41AF-8341-BE5F6E494A7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11" y="1225"/>
              <a:ext cx="3428" cy="2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94" name="Freeform 6">
              <a:extLst>
                <a:ext uri="{FF2B5EF4-FFF2-40B4-BE49-F238E27FC236}">
                  <a16:creationId xmlns:a16="http://schemas.microsoft.com/office/drawing/2014/main" id="{14DB3E35-4B7A-4347-BC14-EA696648F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" y="3381"/>
              <a:ext cx="648" cy="268"/>
            </a:xfrm>
            <a:custGeom>
              <a:avLst/>
              <a:gdLst/>
              <a:ahLst/>
              <a:cxnLst>
                <a:cxn ang="0">
                  <a:pos x="179" y="48"/>
                </a:cxn>
                <a:cxn ang="0">
                  <a:pos x="220" y="60"/>
                </a:cxn>
                <a:cxn ang="0">
                  <a:pos x="345" y="60"/>
                </a:cxn>
                <a:cxn ang="0">
                  <a:pos x="416" y="48"/>
                </a:cxn>
                <a:cxn ang="0">
                  <a:pos x="505" y="36"/>
                </a:cxn>
                <a:cxn ang="0">
                  <a:pos x="547" y="54"/>
                </a:cxn>
                <a:cxn ang="0">
                  <a:pos x="559" y="72"/>
                </a:cxn>
                <a:cxn ang="0">
                  <a:pos x="589" y="77"/>
                </a:cxn>
                <a:cxn ang="0">
                  <a:pos x="624" y="95"/>
                </a:cxn>
                <a:cxn ang="0">
                  <a:pos x="636" y="107"/>
                </a:cxn>
                <a:cxn ang="0">
                  <a:pos x="648" y="155"/>
                </a:cxn>
                <a:cxn ang="0">
                  <a:pos x="624" y="172"/>
                </a:cxn>
                <a:cxn ang="0">
                  <a:pos x="594" y="167"/>
                </a:cxn>
                <a:cxn ang="0">
                  <a:pos x="571" y="161"/>
                </a:cxn>
                <a:cxn ang="0">
                  <a:pos x="577" y="167"/>
                </a:cxn>
                <a:cxn ang="0">
                  <a:pos x="594" y="184"/>
                </a:cxn>
                <a:cxn ang="0">
                  <a:pos x="624" y="184"/>
                </a:cxn>
                <a:cxn ang="0">
                  <a:pos x="648" y="196"/>
                </a:cxn>
                <a:cxn ang="0">
                  <a:pos x="636" y="214"/>
                </a:cxn>
                <a:cxn ang="0">
                  <a:pos x="648" y="232"/>
                </a:cxn>
                <a:cxn ang="0">
                  <a:pos x="642" y="244"/>
                </a:cxn>
                <a:cxn ang="0">
                  <a:pos x="624" y="250"/>
                </a:cxn>
                <a:cxn ang="0">
                  <a:pos x="618" y="262"/>
                </a:cxn>
                <a:cxn ang="0">
                  <a:pos x="589" y="268"/>
                </a:cxn>
                <a:cxn ang="0">
                  <a:pos x="541" y="250"/>
                </a:cxn>
                <a:cxn ang="0">
                  <a:pos x="493" y="244"/>
                </a:cxn>
                <a:cxn ang="0">
                  <a:pos x="297" y="226"/>
                </a:cxn>
                <a:cxn ang="0">
                  <a:pos x="226" y="220"/>
                </a:cxn>
                <a:cxn ang="0">
                  <a:pos x="84" y="190"/>
                </a:cxn>
                <a:cxn ang="0">
                  <a:pos x="30" y="172"/>
                </a:cxn>
                <a:cxn ang="0">
                  <a:pos x="0" y="143"/>
                </a:cxn>
                <a:cxn ang="0">
                  <a:pos x="6" y="89"/>
                </a:cxn>
                <a:cxn ang="0">
                  <a:pos x="36" y="6"/>
                </a:cxn>
                <a:cxn ang="0">
                  <a:pos x="42" y="0"/>
                </a:cxn>
                <a:cxn ang="0">
                  <a:pos x="95" y="0"/>
                </a:cxn>
                <a:cxn ang="0">
                  <a:pos x="161" y="30"/>
                </a:cxn>
                <a:cxn ang="0">
                  <a:pos x="179" y="48"/>
                </a:cxn>
              </a:cxnLst>
              <a:rect l="0" t="0" r="r" b="b"/>
              <a:pathLst>
                <a:path w="648" h="268">
                  <a:moveTo>
                    <a:pt x="179" y="48"/>
                  </a:moveTo>
                  <a:lnTo>
                    <a:pt x="179" y="48"/>
                  </a:lnTo>
                  <a:lnTo>
                    <a:pt x="190" y="54"/>
                  </a:lnTo>
                  <a:lnTo>
                    <a:pt x="220" y="60"/>
                  </a:lnTo>
                  <a:lnTo>
                    <a:pt x="274" y="66"/>
                  </a:lnTo>
                  <a:lnTo>
                    <a:pt x="345" y="60"/>
                  </a:lnTo>
                  <a:lnTo>
                    <a:pt x="345" y="60"/>
                  </a:lnTo>
                  <a:lnTo>
                    <a:pt x="416" y="48"/>
                  </a:lnTo>
                  <a:lnTo>
                    <a:pt x="476" y="36"/>
                  </a:lnTo>
                  <a:lnTo>
                    <a:pt x="505" y="36"/>
                  </a:lnTo>
                  <a:lnTo>
                    <a:pt x="523" y="42"/>
                  </a:lnTo>
                  <a:lnTo>
                    <a:pt x="547" y="54"/>
                  </a:lnTo>
                  <a:lnTo>
                    <a:pt x="559" y="72"/>
                  </a:lnTo>
                  <a:lnTo>
                    <a:pt x="559" y="72"/>
                  </a:lnTo>
                  <a:lnTo>
                    <a:pt x="571" y="72"/>
                  </a:lnTo>
                  <a:lnTo>
                    <a:pt x="589" y="77"/>
                  </a:lnTo>
                  <a:lnTo>
                    <a:pt x="612" y="83"/>
                  </a:lnTo>
                  <a:lnTo>
                    <a:pt x="624" y="95"/>
                  </a:lnTo>
                  <a:lnTo>
                    <a:pt x="636" y="107"/>
                  </a:lnTo>
                  <a:lnTo>
                    <a:pt x="636" y="107"/>
                  </a:lnTo>
                  <a:lnTo>
                    <a:pt x="648" y="137"/>
                  </a:lnTo>
                  <a:lnTo>
                    <a:pt x="648" y="155"/>
                  </a:lnTo>
                  <a:lnTo>
                    <a:pt x="636" y="167"/>
                  </a:lnTo>
                  <a:lnTo>
                    <a:pt x="624" y="172"/>
                  </a:lnTo>
                  <a:lnTo>
                    <a:pt x="624" y="172"/>
                  </a:lnTo>
                  <a:lnTo>
                    <a:pt x="594" y="167"/>
                  </a:lnTo>
                  <a:lnTo>
                    <a:pt x="577" y="161"/>
                  </a:lnTo>
                  <a:lnTo>
                    <a:pt x="571" y="161"/>
                  </a:lnTo>
                  <a:lnTo>
                    <a:pt x="577" y="167"/>
                  </a:lnTo>
                  <a:lnTo>
                    <a:pt x="577" y="167"/>
                  </a:lnTo>
                  <a:lnTo>
                    <a:pt x="583" y="178"/>
                  </a:lnTo>
                  <a:lnTo>
                    <a:pt x="594" y="184"/>
                  </a:lnTo>
                  <a:lnTo>
                    <a:pt x="624" y="184"/>
                  </a:lnTo>
                  <a:lnTo>
                    <a:pt x="624" y="184"/>
                  </a:lnTo>
                  <a:lnTo>
                    <a:pt x="636" y="184"/>
                  </a:lnTo>
                  <a:lnTo>
                    <a:pt x="648" y="196"/>
                  </a:lnTo>
                  <a:lnTo>
                    <a:pt x="648" y="202"/>
                  </a:lnTo>
                  <a:lnTo>
                    <a:pt x="636" y="214"/>
                  </a:lnTo>
                  <a:lnTo>
                    <a:pt x="636" y="214"/>
                  </a:lnTo>
                  <a:lnTo>
                    <a:pt x="648" y="232"/>
                  </a:lnTo>
                  <a:lnTo>
                    <a:pt x="648" y="244"/>
                  </a:lnTo>
                  <a:lnTo>
                    <a:pt x="642" y="244"/>
                  </a:lnTo>
                  <a:lnTo>
                    <a:pt x="636" y="250"/>
                  </a:lnTo>
                  <a:lnTo>
                    <a:pt x="624" y="250"/>
                  </a:lnTo>
                  <a:lnTo>
                    <a:pt x="624" y="250"/>
                  </a:lnTo>
                  <a:lnTo>
                    <a:pt x="618" y="262"/>
                  </a:lnTo>
                  <a:lnTo>
                    <a:pt x="606" y="268"/>
                  </a:lnTo>
                  <a:lnTo>
                    <a:pt x="589" y="268"/>
                  </a:lnTo>
                  <a:lnTo>
                    <a:pt x="589" y="268"/>
                  </a:lnTo>
                  <a:lnTo>
                    <a:pt x="541" y="250"/>
                  </a:lnTo>
                  <a:lnTo>
                    <a:pt x="541" y="250"/>
                  </a:lnTo>
                  <a:lnTo>
                    <a:pt x="493" y="244"/>
                  </a:lnTo>
                  <a:lnTo>
                    <a:pt x="434" y="232"/>
                  </a:lnTo>
                  <a:lnTo>
                    <a:pt x="297" y="226"/>
                  </a:lnTo>
                  <a:lnTo>
                    <a:pt x="297" y="226"/>
                  </a:lnTo>
                  <a:lnTo>
                    <a:pt x="226" y="220"/>
                  </a:lnTo>
                  <a:lnTo>
                    <a:pt x="155" y="208"/>
                  </a:lnTo>
                  <a:lnTo>
                    <a:pt x="84" y="190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6" y="161"/>
                  </a:lnTo>
                  <a:lnTo>
                    <a:pt x="0" y="143"/>
                  </a:lnTo>
                  <a:lnTo>
                    <a:pt x="0" y="113"/>
                  </a:lnTo>
                  <a:lnTo>
                    <a:pt x="6" y="89"/>
                  </a:lnTo>
                  <a:lnTo>
                    <a:pt x="24" y="3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95" y="0"/>
                  </a:lnTo>
                  <a:lnTo>
                    <a:pt x="137" y="18"/>
                  </a:lnTo>
                  <a:lnTo>
                    <a:pt x="161" y="30"/>
                  </a:lnTo>
                  <a:lnTo>
                    <a:pt x="179" y="48"/>
                  </a:lnTo>
                  <a:lnTo>
                    <a:pt x="179" y="48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95" name="Freeform 7">
              <a:extLst>
                <a:ext uri="{FF2B5EF4-FFF2-40B4-BE49-F238E27FC236}">
                  <a16:creationId xmlns:a16="http://schemas.microsoft.com/office/drawing/2014/main" id="{4239B09D-9C35-403F-945C-FF952A505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" y="3571"/>
              <a:ext cx="77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12" y="18"/>
                </a:cxn>
                <a:cxn ang="0">
                  <a:pos x="35" y="30"/>
                </a:cxn>
                <a:cxn ang="0">
                  <a:pos x="59" y="30"/>
                </a:cxn>
                <a:cxn ang="0">
                  <a:pos x="77" y="24"/>
                </a:cxn>
                <a:cxn ang="0">
                  <a:pos x="77" y="24"/>
                </a:cxn>
                <a:cxn ang="0">
                  <a:pos x="47" y="24"/>
                </a:cxn>
                <a:cxn ang="0">
                  <a:pos x="24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" h="30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2" y="18"/>
                  </a:lnTo>
                  <a:lnTo>
                    <a:pt x="35" y="30"/>
                  </a:lnTo>
                  <a:lnTo>
                    <a:pt x="59" y="30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47" y="24"/>
                  </a:lnTo>
                  <a:lnTo>
                    <a:pt x="24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96" name="Freeform 8">
              <a:extLst>
                <a:ext uri="{FF2B5EF4-FFF2-40B4-BE49-F238E27FC236}">
                  <a16:creationId xmlns:a16="http://schemas.microsoft.com/office/drawing/2014/main" id="{D4465E6F-BF07-4F27-AFBE-316CB1D2B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" y="3607"/>
              <a:ext cx="65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12"/>
                </a:cxn>
                <a:cxn ang="0">
                  <a:pos x="35" y="18"/>
                </a:cxn>
                <a:cxn ang="0">
                  <a:pos x="65" y="24"/>
                </a:cxn>
                <a:cxn ang="0">
                  <a:pos x="65" y="24"/>
                </a:cxn>
                <a:cxn ang="0">
                  <a:pos x="59" y="24"/>
                </a:cxn>
                <a:cxn ang="0">
                  <a:pos x="41" y="24"/>
                </a:cxn>
                <a:cxn ang="0">
                  <a:pos x="18" y="18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0"/>
                  </a:lnTo>
                  <a:lnTo>
                    <a:pt x="18" y="12"/>
                  </a:lnTo>
                  <a:lnTo>
                    <a:pt x="35" y="18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59" y="24"/>
                  </a:lnTo>
                  <a:lnTo>
                    <a:pt x="41" y="24"/>
                  </a:lnTo>
                  <a:lnTo>
                    <a:pt x="18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97" name="Freeform 9">
              <a:extLst>
                <a:ext uri="{FF2B5EF4-FFF2-40B4-BE49-F238E27FC236}">
                  <a16:creationId xmlns:a16="http://schemas.microsoft.com/office/drawing/2014/main" id="{CE80C350-A355-4136-BA9E-370D7F8E8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" y="3631"/>
              <a:ext cx="41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12"/>
                </a:cxn>
                <a:cxn ang="0">
                  <a:pos x="41" y="18"/>
                </a:cxn>
                <a:cxn ang="0">
                  <a:pos x="41" y="18"/>
                </a:cxn>
                <a:cxn ang="0">
                  <a:pos x="24" y="18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" h="18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12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24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98" name="Freeform 10">
              <a:extLst>
                <a:ext uri="{FF2B5EF4-FFF2-40B4-BE49-F238E27FC236}">
                  <a16:creationId xmlns:a16="http://schemas.microsoft.com/office/drawing/2014/main" id="{EA9CB24A-2590-4F55-83E9-8992A091C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" y="3500"/>
              <a:ext cx="41" cy="4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29" y="18"/>
                </a:cxn>
                <a:cxn ang="0">
                  <a:pos x="29" y="30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23" y="42"/>
                </a:cxn>
                <a:cxn ang="0">
                  <a:pos x="1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18"/>
                </a:cxn>
                <a:cxn ang="0">
                  <a:pos x="6" y="6"/>
                </a:cxn>
                <a:cxn ang="0">
                  <a:pos x="17" y="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41" h="48">
                  <a:moveTo>
                    <a:pt x="35" y="0"/>
                  </a:moveTo>
                  <a:lnTo>
                    <a:pt x="35" y="0"/>
                  </a:lnTo>
                  <a:lnTo>
                    <a:pt x="29" y="18"/>
                  </a:lnTo>
                  <a:lnTo>
                    <a:pt x="29" y="30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23" y="42"/>
                  </a:lnTo>
                  <a:lnTo>
                    <a:pt x="1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AC4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99" name="Freeform 11">
              <a:extLst>
                <a:ext uri="{FF2B5EF4-FFF2-40B4-BE49-F238E27FC236}">
                  <a16:creationId xmlns:a16="http://schemas.microsoft.com/office/drawing/2014/main" id="{3CBFF111-0414-40F4-BD79-A0DE0EE6B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2039"/>
              <a:ext cx="648" cy="422"/>
            </a:xfrm>
            <a:custGeom>
              <a:avLst/>
              <a:gdLst/>
              <a:ahLst/>
              <a:cxnLst>
                <a:cxn ang="0">
                  <a:pos x="648" y="315"/>
                </a:cxn>
                <a:cxn ang="0">
                  <a:pos x="511" y="190"/>
                </a:cxn>
                <a:cxn ang="0">
                  <a:pos x="475" y="142"/>
                </a:cxn>
                <a:cxn ang="0">
                  <a:pos x="475" y="130"/>
                </a:cxn>
                <a:cxn ang="0">
                  <a:pos x="446" y="77"/>
                </a:cxn>
                <a:cxn ang="0">
                  <a:pos x="416" y="59"/>
                </a:cxn>
                <a:cxn ang="0">
                  <a:pos x="362" y="47"/>
                </a:cxn>
                <a:cxn ang="0">
                  <a:pos x="315" y="29"/>
                </a:cxn>
                <a:cxn ang="0">
                  <a:pos x="267" y="6"/>
                </a:cxn>
                <a:cxn ang="0">
                  <a:pos x="238" y="0"/>
                </a:cxn>
                <a:cxn ang="0">
                  <a:pos x="232" y="0"/>
                </a:cxn>
                <a:cxn ang="0">
                  <a:pos x="226" y="24"/>
                </a:cxn>
                <a:cxn ang="0">
                  <a:pos x="255" y="47"/>
                </a:cxn>
                <a:cxn ang="0">
                  <a:pos x="297" y="71"/>
                </a:cxn>
                <a:cxn ang="0">
                  <a:pos x="327" y="89"/>
                </a:cxn>
                <a:cxn ang="0">
                  <a:pos x="315" y="95"/>
                </a:cxn>
                <a:cxn ang="0">
                  <a:pos x="250" y="113"/>
                </a:cxn>
                <a:cxn ang="0">
                  <a:pos x="202" y="107"/>
                </a:cxn>
                <a:cxn ang="0">
                  <a:pos x="154" y="95"/>
                </a:cxn>
                <a:cxn ang="0">
                  <a:pos x="89" y="53"/>
                </a:cxn>
                <a:cxn ang="0">
                  <a:pos x="48" y="24"/>
                </a:cxn>
                <a:cxn ang="0">
                  <a:pos x="12" y="18"/>
                </a:cxn>
                <a:cxn ang="0">
                  <a:pos x="0" y="24"/>
                </a:cxn>
                <a:cxn ang="0">
                  <a:pos x="6" y="41"/>
                </a:cxn>
                <a:cxn ang="0">
                  <a:pos x="18" y="53"/>
                </a:cxn>
                <a:cxn ang="0">
                  <a:pos x="24" y="71"/>
                </a:cxn>
                <a:cxn ang="0">
                  <a:pos x="30" y="77"/>
                </a:cxn>
                <a:cxn ang="0">
                  <a:pos x="65" y="107"/>
                </a:cxn>
                <a:cxn ang="0">
                  <a:pos x="119" y="154"/>
                </a:cxn>
                <a:cxn ang="0">
                  <a:pos x="137" y="166"/>
                </a:cxn>
                <a:cxn ang="0">
                  <a:pos x="220" y="196"/>
                </a:cxn>
                <a:cxn ang="0">
                  <a:pos x="232" y="202"/>
                </a:cxn>
                <a:cxn ang="0">
                  <a:pos x="309" y="202"/>
                </a:cxn>
                <a:cxn ang="0">
                  <a:pos x="362" y="208"/>
                </a:cxn>
                <a:cxn ang="0">
                  <a:pos x="416" y="226"/>
                </a:cxn>
                <a:cxn ang="0">
                  <a:pos x="499" y="326"/>
                </a:cxn>
                <a:cxn ang="0">
                  <a:pos x="576" y="422"/>
                </a:cxn>
                <a:cxn ang="0">
                  <a:pos x="594" y="410"/>
                </a:cxn>
                <a:cxn ang="0">
                  <a:pos x="636" y="344"/>
                </a:cxn>
                <a:cxn ang="0">
                  <a:pos x="648" y="315"/>
                </a:cxn>
              </a:cxnLst>
              <a:rect l="0" t="0" r="r" b="b"/>
              <a:pathLst>
                <a:path w="648" h="422">
                  <a:moveTo>
                    <a:pt x="648" y="315"/>
                  </a:moveTo>
                  <a:lnTo>
                    <a:pt x="648" y="315"/>
                  </a:lnTo>
                  <a:lnTo>
                    <a:pt x="570" y="249"/>
                  </a:lnTo>
                  <a:lnTo>
                    <a:pt x="511" y="190"/>
                  </a:lnTo>
                  <a:lnTo>
                    <a:pt x="487" y="160"/>
                  </a:lnTo>
                  <a:lnTo>
                    <a:pt x="475" y="142"/>
                  </a:lnTo>
                  <a:lnTo>
                    <a:pt x="475" y="142"/>
                  </a:lnTo>
                  <a:lnTo>
                    <a:pt x="475" y="130"/>
                  </a:lnTo>
                  <a:lnTo>
                    <a:pt x="463" y="107"/>
                  </a:lnTo>
                  <a:lnTo>
                    <a:pt x="446" y="77"/>
                  </a:lnTo>
                  <a:lnTo>
                    <a:pt x="434" y="65"/>
                  </a:lnTo>
                  <a:lnTo>
                    <a:pt x="416" y="59"/>
                  </a:lnTo>
                  <a:lnTo>
                    <a:pt x="416" y="59"/>
                  </a:lnTo>
                  <a:lnTo>
                    <a:pt x="362" y="47"/>
                  </a:lnTo>
                  <a:lnTo>
                    <a:pt x="339" y="41"/>
                  </a:lnTo>
                  <a:lnTo>
                    <a:pt x="315" y="29"/>
                  </a:lnTo>
                  <a:lnTo>
                    <a:pt x="315" y="29"/>
                  </a:lnTo>
                  <a:lnTo>
                    <a:pt x="267" y="6"/>
                  </a:lnTo>
                  <a:lnTo>
                    <a:pt x="244" y="0"/>
                  </a:lnTo>
                  <a:lnTo>
                    <a:pt x="238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26" y="12"/>
                  </a:lnTo>
                  <a:lnTo>
                    <a:pt x="226" y="24"/>
                  </a:lnTo>
                  <a:lnTo>
                    <a:pt x="238" y="35"/>
                  </a:lnTo>
                  <a:lnTo>
                    <a:pt x="255" y="47"/>
                  </a:lnTo>
                  <a:lnTo>
                    <a:pt x="255" y="47"/>
                  </a:lnTo>
                  <a:lnTo>
                    <a:pt x="297" y="71"/>
                  </a:lnTo>
                  <a:lnTo>
                    <a:pt x="315" y="83"/>
                  </a:lnTo>
                  <a:lnTo>
                    <a:pt x="327" y="89"/>
                  </a:lnTo>
                  <a:lnTo>
                    <a:pt x="327" y="89"/>
                  </a:lnTo>
                  <a:lnTo>
                    <a:pt x="315" y="95"/>
                  </a:lnTo>
                  <a:lnTo>
                    <a:pt x="291" y="107"/>
                  </a:lnTo>
                  <a:lnTo>
                    <a:pt x="250" y="113"/>
                  </a:lnTo>
                  <a:lnTo>
                    <a:pt x="226" y="113"/>
                  </a:lnTo>
                  <a:lnTo>
                    <a:pt x="202" y="107"/>
                  </a:lnTo>
                  <a:lnTo>
                    <a:pt x="202" y="107"/>
                  </a:lnTo>
                  <a:lnTo>
                    <a:pt x="154" y="95"/>
                  </a:lnTo>
                  <a:lnTo>
                    <a:pt x="131" y="83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48" y="24"/>
                  </a:lnTo>
                  <a:lnTo>
                    <a:pt x="24" y="18"/>
                  </a:lnTo>
                  <a:lnTo>
                    <a:pt x="12" y="1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6" y="41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9"/>
                  </a:lnTo>
                  <a:lnTo>
                    <a:pt x="24" y="71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65" y="107"/>
                  </a:lnTo>
                  <a:lnTo>
                    <a:pt x="65" y="107"/>
                  </a:lnTo>
                  <a:lnTo>
                    <a:pt x="89" y="125"/>
                  </a:lnTo>
                  <a:lnTo>
                    <a:pt x="119" y="154"/>
                  </a:lnTo>
                  <a:lnTo>
                    <a:pt x="119" y="154"/>
                  </a:lnTo>
                  <a:lnTo>
                    <a:pt x="137" y="166"/>
                  </a:lnTo>
                  <a:lnTo>
                    <a:pt x="166" y="178"/>
                  </a:lnTo>
                  <a:lnTo>
                    <a:pt x="220" y="196"/>
                  </a:lnTo>
                  <a:lnTo>
                    <a:pt x="220" y="196"/>
                  </a:lnTo>
                  <a:lnTo>
                    <a:pt x="232" y="202"/>
                  </a:lnTo>
                  <a:lnTo>
                    <a:pt x="255" y="202"/>
                  </a:lnTo>
                  <a:lnTo>
                    <a:pt x="309" y="202"/>
                  </a:lnTo>
                  <a:lnTo>
                    <a:pt x="309" y="202"/>
                  </a:lnTo>
                  <a:lnTo>
                    <a:pt x="362" y="208"/>
                  </a:lnTo>
                  <a:lnTo>
                    <a:pt x="392" y="214"/>
                  </a:lnTo>
                  <a:lnTo>
                    <a:pt x="416" y="226"/>
                  </a:lnTo>
                  <a:lnTo>
                    <a:pt x="416" y="226"/>
                  </a:lnTo>
                  <a:lnTo>
                    <a:pt x="499" y="326"/>
                  </a:lnTo>
                  <a:lnTo>
                    <a:pt x="576" y="422"/>
                  </a:lnTo>
                  <a:lnTo>
                    <a:pt x="576" y="422"/>
                  </a:lnTo>
                  <a:lnTo>
                    <a:pt x="582" y="416"/>
                  </a:lnTo>
                  <a:lnTo>
                    <a:pt x="594" y="410"/>
                  </a:lnTo>
                  <a:lnTo>
                    <a:pt x="618" y="380"/>
                  </a:lnTo>
                  <a:lnTo>
                    <a:pt x="636" y="344"/>
                  </a:lnTo>
                  <a:lnTo>
                    <a:pt x="642" y="326"/>
                  </a:lnTo>
                  <a:lnTo>
                    <a:pt x="648" y="315"/>
                  </a:lnTo>
                  <a:lnTo>
                    <a:pt x="648" y="315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0" name="Freeform 12">
              <a:extLst>
                <a:ext uri="{FF2B5EF4-FFF2-40B4-BE49-F238E27FC236}">
                  <a16:creationId xmlns:a16="http://schemas.microsoft.com/office/drawing/2014/main" id="{AD6F9FB5-268A-45D2-A79E-967BE9876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2164"/>
              <a:ext cx="303" cy="59"/>
            </a:xfrm>
            <a:custGeom>
              <a:avLst/>
              <a:gdLst/>
              <a:ahLst/>
              <a:cxnLst>
                <a:cxn ang="0">
                  <a:pos x="303" y="59"/>
                </a:cxn>
                <a:cxn ang="0">
                  <a:pos x="303" y="59"/>
                </a:cxn>
                <a:cxn ang="0">
                  <a:pos x="303" y="53"/>
                </a:cxn>
                <a:cxn ang="0">
                  <a:pos x="291" y="35"/>
                </a:cxn>
                <a:cxn ang="0">
                  <a:pos x="279" y="23"/>
                </a:cxn>
                <a:cxn ang="0">
                  <a:pos x="261" y="17"/>
                </a:cxn>
                <a:cxn ang="0">
                  <a:pos x="231" y="11"/>
                </a:cxn>
                <a:cxn ang="0">
                  <a:pos x="196" y="11"/>
                </a:cxn>
                <a:cxn ang="0">
                  <a:pos x="196" y="11"/>
                </a:cxn>
                <a:cxn ang="0">
                  <a:pos x="118" y="17"/>
                </a:cxn>
                <a:cxn ang="0">
                  <a:pos x="65" y="17"/>
                </a:cxn>
                <a:cxn ang="0">
                  <a:pos x="29" y="1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5"/>
                </a:cxn>
                <a:cxn ang="0">
                  <a:pos x="35" y="23"/>
                </a:cxn>
                <a:cxn ang="0">
                  <a:pos x="59" y="29"/>
                </a:cxn>
                <a:cxn ang="0">
                  <a:pos x="89" y="29"/>
                </a:cxn>
                <a:cxn ang="0">
                  <a:pos x="124" y="35"/>
                </a:cxn>
                <a:cxn ang="0">
                  <a:pos x="172" y="29"/>
                </a:cxn>
                <a:cxn ang="0">
                  <a:pos x="172" y="29"/>
                </a:cxn>
                <a:cxn ang="0">
                  <a:pos x="190" y="23"/>
                </a:cxn>
                <a:cxn ang="0">
                  <a:pos x="225" y="23"/>
                </a:cxn>
                <a:cxn ang="0">
                  <a:pos x="249" y="23"/>
                </a:cxn>
                <a:cxn ang="0">
                  <a:pos x="273" y="29"/>
                </a:cxn>
                <a:cxn ang="0">
                  <a:pos x="291" y="41"/>
                </a:cxn>
                <a:cxn ang="0">
                  <a:pos x="303" y="59"/>
                </a:cxn>
                <a:cxn ang="0">
                  <a:pos x="303" y="59"/>
                </a:cxn>
              </a:cxnLst>
              <a:rect l="0" t="0" r="r" b="b"/>
              <a:pathLst>
                <a:path w="303" h="59">
                  <a:moveTo>
                    <a:pt x="303" y="59"/>
                  </a:moveTo>
                  <a:lnTo>
                    <a:pt x="303" y="59"/>
                  </a:lnTo>
                  <a:lnTo>
                    <a:pt x="303" y="53"/>
                  </a:lnTo>
                  <a:lnTo>
                    <a:pt x="291" y="35"/>
                  </a:lnTo>
                  <a:lnTo>
                    <a:pt x="279" y="23"/>
                  </a:lnTo>
                  <a:lnTo>
                    <a:pt x="261" y="17"/>
                  </a:lnTo>
                  <a:lnTo>
                    <a:pt x="231" y="11"/>
                  </a:lnTo>
                  <a:lnTo>
                    <a:pt x="196" y="11"/>
                  </a:lnTo>
                  <a:lnTo>
                    <a:pt x="196" y="11"/>
                  </a:lnTo>
                  <a:lnTo>
                    <a:pt x="118" y="17"/>
                  </a:lnTo>
                  <a:lnTo>
                    <a:pt x="65" y="17"/>
                  </a:lnTo>
                  <a:lnTo>
                    <a:pt x="29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5"/>
                  </a:lnTo>
                  <a:lnTo>
                    <a:pt x="35" y="23"/>
                  </a:lnTo>
                  <a:lnTo>
                    <a:pt x="59" y="29"/>
                  </a:lnTo>
                  <a:lnTo>
                    <a:pt x="89" y="29"/>
                  </a:lnTo>
                  <a:lnTo>
                    <a:pt x="124" y="35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90" y="23"/>
                  </a:lnTo>
                  <a:lnTo>
                    <a:pt x="225" y="23"/>
                  </a:lnTo>
                  <a:lnTo>
                    <a:pt x="249" y="23"/>
                  </a:lnTo>
                  <a:lnTo>
                    <a:pt x="273" y="29"/>
                  </a:lnTo>
                  <a:lnTo>
                    <a:pt x="291" y="41"/>
                  </a:lnTo>
                  <a:lnTo>
                    <a:pt x="303" y="59"/>
                  </a:lnTo>
                  <a:lnTo>
                    <a:pt x="303" y="59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1" name="Freeform 13">
              <a:extLst>
                <a:ext uri="{FF2B5EF4-FFF2-40B4-BE49-F238E27FC236}">
                  <a16:creationId xmlns:a16="http://schemas.microsoft.com/office/drawing/2014/main" id="{B6F1B0E8-296C-4273-AC1F-A77DDBA95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104"/>
              <a:ext cx="154" cy="8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17" y="6"/>
                </a:cxn>
                <a:cxn ang="0">
                  <a:pos x="29" y="12"/>
                </a:cxn>
                <a:cxn ang="0">
                  <a:pos x="29" y="12"/>
                </a:cxn>
                <a:cxn ang="0">
                  <a:pos x="53" y="30"/>
                </a:cxn>
                <a:cxn ang="0">
                  <a:pos x="83" y="54"/>
                </a:cxn>
                <a:cxn ang="0">
                  <a:pos x="118" y="77"/>
                </a:cxn>
                <a:cxn ang="0">
                  <a:pos x="136" y="83"/>
                </a:cxn>
                <a:cxn ang="0">
                  <a:pos x="154" y="83"/>
                </a:cxn>
                <a:cxn ang="0">
                  <a:pos x="154" y="83"/>
                </a:cxn>
                <a:cxn ang="0">
                  <a:pos x="130" y="77"/>
                </a:cxn>
                <a:cxn ang="0">
                  <a:pos x="107" y="65"/>
                </a:cxn>
                <a:cxn ang="0">
                  <a:pos x="83" y="48"/>
                </a:cxn>
                <a:cxn ang="0">
                  <a:pos x="83" y="48"/>
                </a:cxn>
                <a:cxn ang="0">
                  <a:pos x="59" y="24"/>
                </a:cxn>
                <a:cxn ang="0">
                  <a:pos x="35" y="6"/>
                </a:cxn>
                <a:cxn ang="0">
                  <a:pos x="23" y="6"/>
                </a:cxn>
                <a:cxn ang="0">
                  <a:pos x="11" y="0"/>
                </a:cxn>
                <a:cxn ang="0">
                  <a:pos x="6" y="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54" h="83">
                  <a:moveTo>
                    <a:pt x="0" y="18"/>
                  </a:moveTo>
                  <a:lnTo>
                    <a:pt x="0" y="18"/>
                  </a:lnTo>
                  <a:lnTo>
                    <a:pt x="6" y="12"/>
                  </a:lnTo>
                  <a:lnTo>
                    <a:pt x="17" y="6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53" y="30"/>
                  </a:lnTo>
                  <a:lnTo>
                    <a:pt x="83" y="54"/>
                  </a:lnTo>
                  <a:lnTo>
                    <a:pt x="118" y="77"/>
                  </a:lnTo>
                  <a:lnTo>
                    <a:pt x="136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30" y="77"/>
                  </a:lnTo>
                  <a:lnTo>
                    <a:pt x="107" y="65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59" y="24"/>
                  </a:lnTo>
                  <a:lnTo>
                    <a:pt x="35" y="6"/>
                  </a:lnTo>
                  <a:lnTo>
                    <a:pt x="23" y="6"/>
                  </a:lnTo>
                  <a:lnTo>
                    <a:pt x="11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2" name="Freeform 14">
              <a:extLst>
                <a:ext uri="{FF2B5EF4-FFF2-40B4-BE49-F238E27FC236}">
                  <a16:creationId xmlns:a16="http://schemas.microsoft.com/office/drawing/2014/main" id="{795D2011-34E0-4404-8152-FF272E15C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2086"/>
              <a:ext cx="178" cy="8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1" y="12"/>
                </a:cxn>
                <a:cxn ang="0">
                  <a:pos x="41" y="12"/>
                </a:cxn>
                <a:cxn ang="0">
                  <a:pos x="101" y="54"/>
                </a:cxn>
                <a:cxn ang="0">
                  <a:pos x="136" y="78"/>
                </a:cxn>
                <a:cxn ang="0">
                  <a:pos x="154" y="83"/>
                </a:cxn>
                <a:cxn ang="0">
                  <a:pos x="178" y="89"/>
                </a:cxn>
                <a:cxn ang="0">
                  <a:pos x="178" y="89"/>
                </a:cxn>
                <a:cxn ang="0">
                  <a:pos x="142" y="72"/>
                </a:cxn>
                <a:cxn ang="0">
                  <a:pos x="113" y="60"/>
                </a:cxn>
                <a:cxn ang="0">
                  <a:pos x="89" y="42"/>
                </a:cxn>
                <a:cxn ang="0">
                  <a:pos x="89" y="42"/>
                </a:cxn>
                <a:cxn ang="0">
                  <a:pos x="47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178" h="89">
                  <a:moveTo>
                    <a:pt x="0" y="12"/>
                  </a:moveTo>
                  <a:lnTo>
                    <a:pt x="0" y="12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101" y="54"/>
                  </a:lnTo>
                  <a:lnTo>
                    <a:pt x="136" y="78"/>
                  </a:lnTo>
                  <a:lnTo>
                    <a:pt x="154" y="83"/>
                  </a:lnTo>
                  <a:lnTo>
                    <a:pt x="178" y="89"/>
                  </a:lnTo>
                  <a:lnTo>
                    <a:pt x="178" y="89"/>
                  </a:lnTo>
                  <a:lnTo>
                    <a:pt x="142" y="72"/>
                  </a:lnTo>
                  <a:lnTo>
                    <a:pt x="113" y="60"/>
                  </a:lnTo>
                  <a:lnTo>
                    <a:pt x="89" y="42"/>
                  </a:lnTo>
                  <a:lnTo>
                    <a:pt x="89" y="42"/>
                  </a:lnTo>
                  <a:lnTo>
                    <a:pt x="47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3" name="Freeform 15">
              <a:extLst>
                <a:ext uri="{FF2B5EF4-FFF2-40B4-BE49-F238E27FC236}">
                  <a16:creationId xmlns:a16="http://schemas.microsoft.com/office/drawing/2014/main" id="{3FB9EE5D-1D96-4B29-991E-FB7085705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" y="2063"/>
              <a:ext cx="16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5" y="47"/>
                </a:cxn>
                <a:cxn ang="0">
                  <a:pos x="65" y="47"/>
                </a:cxn>
                <a:cxn ang="0">
                  <a:pos x="107" y="77"/>
                </a:cxn>
                <a:cxn ang="0">
                  <a:pos x="136" y="95"/>
                </a:cxn>
                <a:cxn ang="0">
                  <a:pos x="160" y="101"/>
                </a:cxn>
                <a:cxn ang="0">
                  <a:pos x="160" y="101"/>
                </a:cxn>
                <a:cxn ang="0">
                  <a:pos x="130" y="89"/>
                </a:cxn>
                <a:cxn ang="0">
                  <a:pos x="95" y="65"/>
                </a:cxn>
                <a:cxn ang="0">
                  <a:pos x="95" y="65"/>
                </a:cxn>
                <a:cxn ang="0">
                  <a:pos x="53" y="35"/>
                </a:cxn>
                <a:cxn ang="0">
                  <a:pos x="23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0" h="101">
                  <a:moveTo>
                    <a:pt x="0" y="0"/>
                  </a:moveTo>
                  <a:lnTo>
                    <a:pt x="0" y="0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107" y="77"/>
                  </a:lnTo>
                  <a:lnTo>
                    <a:pt x="136" y="95"/>
                  </a:lnTo>
                  <a:lnTo>
                    <a:pt x="160" y="101"/>
                  </a:lnTo>
                  <a:lnTo>
                    <a:pt x="160" y="101"/>
                  </a:lnTo>
                  <a:lnTo>
                    <a:pt x="130" y="89"/>
                  </a:lnTo>
                  <a:lnTo>
                    <a:pt x="95" y="65"/>
                  </a:lnTo>
                  <a:lnTo>
                    <a:pt x="95" y="65"/>
                  </a:lnTo>
                  <a:lnTo>
                    <a:pt x="53" y="35"/>
                  </a:lnTo>
                  <a:lnTo>
                    <a:pt x="23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4" name="Freeform 16">
              <a:extLst>
                <a:ext uri="{FF2B5EF4-FFF2-40B4-BE49-F238E27FC236}">
                  <a16:creationId xmlns:a16="http://schemas.microsoft.com/office/drawing/2014/main" id="{F9DEBAE5-0021-4985-8639-C476F2A23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" y="2942"/>
              <a:ext cx="1883" cy="576"/>
            </a:xfrm>
            <a:custGeom>
              <a:avLst/>
              <a:gdLst/>
              <a:ahLst/>
              <a:cxnLst>
                <a:cxn ang="0">
                  <a:pos x="576" y="59"/>
                </a:cxn>
                <a:cxn ang="0">
                  <a:pos x="529" y="83"/>
                </a:cxn>
                <a:cxn ang="0">
                  <a:pos x="469" y="89"/>
                </a:cxn>
                <a:cxn ang="0">
                  <a:pos x="380" y="71"/>
                </a:cxn>
                <a:cxn ang="0">
                  <a:pos x="273" y="41"/>
                </a:cxn>
                <a:cxn ang="0">
                  <a:pos x="184" y="35"/>
                </a:cxn>
                <a:cxn ang="0">
                  <a:pos x="107" y="53"/>
                </a:cxn>
                <a:cxn ang="0">
                  <a:pos x="42" y="107"/>
                </a:cxn>
                <a:cxn ang="0">
                  <a:pos x="18" y="142"/>
                </a:cxn>
                <a:cxn ang="0">
                  <a:pos x="0" y="231"/>
                </a:cxn>
                <a:cxn ang="0">
                  <a:pos x="30" y="314"/>
                </a:cxn>
                <a:cxn ang="0">
                  <a:pos x="119" y="404"/>
                </a:cxn>
                <a:cxn ang="0">
                  <a:pos x="190" y="439"/>
                </a:cxn>
                <a:cxn ang="0">
                  <a:pos x="368" y="505"/>
                </a:cxn>
                <a:cxn ang="0">
                  <a:pos x="576" y="552"/>
                </a:cxn>
                <a:cxn ang="0">
                  <a:pos x="766" y="570"/>
                </a:cxn>
                <a:cxn ang="0">
                  <a:pos x="921" y="564"/>
                </a:cxn>
                <a:cxn ang="0">
                  <a:pos x="1063" y="546"/>
                </a:cxn>
                <a:cxn ang="0">
                  <a:pos x="1355" y="499"/>
                </a:cxn>
                <a:cxn ang="0">
                  <a:pos x="1568" y="433"/>
                </a:cxn>
                <a:cxn ang="0">
                  <a:pos x="1669" y="386"/>
                </a:cxn>
                <a:cxn ang="0">
                  <a:pos x="1812" y="285"/>
                </a:cxn>
                <a:cxn ang="0">
                  <a:pos x="1871" y="214"/>
                </a:cxn>
                <a:cxn ang="0">
                  <a:pos x="1883" y="172"/>
                </a:cxn>
                <a:cxn ang="0">
                  <a:pos x="1877" y="118"/>
                </a:cxn>
                <a:cxn ang="0">
                  <a:pos x="1830" y="41"/>
                </a:cxn>
                <a:cxn ang="0">
                  <a:pos x="1812" y="23"/>
                </a:cxn>
                <a:cxn ang="0">
                  <a:pos x="1765" y="6"/>
                </a:cxn>
                <a:cxn ang="0">
                  <a:pos x="1687" y="6"/>
                </a:cxn>
                <a:cxn ang="0">
                  <a:pos x="1580" y="29"/>
                </a:cxn>
                <a:cxn ang="0">
                  <a:pos x="1450" y="89"/>
                </a:cxn>
                <a:cxn ang="0">
                  <a:pos x="1420" y="107"/>
                </a:cxn>
                <a:cxn ang="0">
                  <a:pos x="1355" y="118"/>
                </a:cxn>
                <a:cxn ang="0">
                  <a:pos x="1301" y="118"/>
                </a:cxn>
                <a:cxn ang="0">
                  <a:pos x="1260" y="101"/>
                </a:cxn>
                <a:cxn ang="0">
                  <a:pos x="1242" y="83"/>
                </a:cxn>
                <a:cxn ang="0">
                  <a:pos x="1135" y="47"/>
                </a:cxn>
                <a:cxn ang="0">
                  <a:pos x="933" y="12"/>
                </a:cxn>
                <a:cxn ang="0">
                  <a:pos x="719" y="12"/>
                </a:cxn>
                <a:cxn ang="0">
                  <a:pos x="630" y="29"/>
                </a:cxn>
                <a:cxn ang="0">
                  <a:pos x="576" y="59"/>
                </a:cxn>
              </a:cxnLst>
              <a:rect l="0" t="0" r="r" b="b"/>
              <a:pathLst>
                <a:path w="1883" h="576">
                  <a:moveTo>
                    <a:pt x="576" y="59"/>
                  </a:moveTo>
                  <a:lnTo>
                    <a:pt x="576" y="59"/>
                  </a:lnTo>
                  <a:lnTo>
                    <a:pt x="564" y="71"/>
                  </a:lnTo>
                  <a:lnTo>
                    <a:pt x="529" y="83"/>
                  </a:lnTo>
                  <a:lnTo>
                    <a:pt x="505" y="89"/>
                  </a:lnTo>
                  <a:lnTo>
                    <a:pt x="469" y="89"/>
                  </a:lnTo>
                  <a:lnTo>
                    <a:pt x="428" y="83"/>
                  </a:lnTo>
                  <a:lnTo>
                    <a:pt x="380" y="71"/>
                  </a:lnTo>
                  <a:lnTo>
                    <a:pt x="380" y="71"/>
                  </a:lnTo>
                  <a:lnTo>
                    <a:pt x="273" y="41"/>
                  </a:lnTo>
                  <a:lnTo>
                    <a:pt x="226" y="35"/>
                  </a:lnTo>
                  <a:lnTo>
                    <a:pt x="184" y="35"/>
                  </a:lnTo>
                  <a:lnTo>
                    <a:pt x="143" y="35"/>
                  </a:lnTo>
                  <a:lnTo>
                    <a:pt x="107" y="53"/>
                  </a:lnTo>
                  <a:lnTo>
                    <a:pt x="71" y="71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18" y="142"/>
                  </a:lnTo>
                  <a:lnTo>
                    <a:pt x="6" y="184"/>
                  </a:lnTo>
                  <a:lnTo>
                    <a:pt x="0" y="231"/>
                  </a:lnTo>
                  <a:lnTo>
                    <a:pt x="12" y="273"/>
                  </a:lnTo>
                  <a:lnTo>
                    <a:pt x="30" y="314"/>
                  </a:lnTo>
                  <a:lnTo>
                    <a:pt x="65" y="362"/>
                  </a:lnTo>
                  <a:lnTo>
                    <a:pt x="119" y="404"/>
                  </a:lnTo>
                  <a:lnTo>
                    <a:pt x="190" y="439"/>
                  </a:lnTo>
                  <a:lnTo>
                    <a:pt x="190" y="439"/>
                  </a:lnTo>
                  <a:lnTo>
                    <a:pt x="273" y="475"/>
                  </a:lnTo>
                  <a:lnTo>
                    <a:pt x="368" y="505"/>
                  </a:lnTo>
                  <a:lnTo>
                    <a:pt x="469" y="528"/>
                  </a:lnTo>
                  <a:lnTo>
                    <a:pt x="576" y="552"/>
                  </a:lnTo>
                  <a:lnTo>
                    <a:pt x="677" y="564"/>
                  </a:lnTo>
                  <a:lnTo>
                    <a:pt x="766" y="570"/>
                  </a:lnTo>
                  <a:lnTo>
                    <a:pt x="850" y="576"/>
                  </a:lnTo>
                  <a:lnTo>
                    <a:pt x="921" y="564"/>
                  </a:lnTo>
                  <a:lnTo>
                    <a:pt x="921" y="564"/>
                  </a:lnTo>
                  <a:lnTo>
                    <a:pt x="1063" y="546"/>
                  </a:lnTo>
                  <a:lnTo>
                    <a:pt x="1254" y="522"/>
                  </a:lnTo>
                  <a:lnTo>
                    <a:pt x="1355" y="499"/>
                  </a:lnTo>
                  <a:lnTo>
                    <a:pt x="1462" y="469"/>
                  </a:lnTo>
                  <a:lnTo>
                    <a:pt x="1568" y="433"/>
                  </a:lnTo>
                  <a:lnTo>
                    <a:pt x="1669" y="386"/>
                  </a:lnTo>
                  <a:lnTo>
                    <a:pt x="1669" y="386"/>
                  </a:lnTo>
                  <a:lnTo>
                    <a:pt x="1753" y="332"/>
                  </a:lnTo>
                  <a:lnTo>
                    <a:pt x="1812" y="285"/>
                  </a:lnTo>
                  <a:lnTo>
                    <a:pt x="1854" y="237"/>
                  </a:lnTo>
                  <a:lnTo>
                    <a:pt x="1871" y="214"/>
                  </a:lnTo>
                  <a:lnTo>
                    <a:pt x="1877" y="196"/>
                  </a:lnTo>
                  <a:lnTo>
                    <a:pt x="1883" y="172"/>
                  </a:lnTo>
                  <a:lnTo>
                    <a:pt x="1883" y="154"/>
                  </a:lnTo>
                  <a:lnTo>
                    <a:pt x="1877" y="118"/>
                  </a:lnTo>
                  <a:lnTo>
                    <a:pt x="1860" y="77"/>
                  </a:lnTo>
                  <a:lnTo>
                    <a:pt x="1830" y="41"/>
                  </a:lnTo>
                  <a:lnTo>
                    <a:pt x="1830" y="41"/>
                  </a:lnTo>
                  <a:lnTo>
                    <a:pt x="1812" y="23"/>
                  </a:lnTo>
                  <a:lnTo>
                    <a:pt x="1788" y="12"/>
                  </a:lnTo>
                  <a:lnTo>
                    <a:pt x="1765" y="6"/>
                  </a:lnTo>
                  <a:lnTo>
                    <a:pt x="1741" y="0"/>
                  </a:lnTo>
                  <a:lnTo>
                    <a:pt x="1687" y="6"/>
                  </a:lnTo>
                  <a:lnTo>
                    <a:pt x="1634" y="12"/>
                  </a:lnTo>
                  <a:lnTo>
                    <a:pt x="1580" y="29"/>
                  </a:lnTo>
                  <a:lnTo>
                    <a:pt x="1533" y="53"/>
                  </a:lnTo>
                  <a:lnTo>
                    <a:pt x="1450" y="89"/>
                  </a:lnTo>
                  <a:lnTo>
                    <a:pt x="1450" y="89"/>
                  </a:lnTo>
                  <a:lnTo>
                    <a:pt x="1420" y="107"/>
                  </a:lnTo>
                  <a:lnTo>
                    <a:pt x="1390" y="113"/>
                  </a:lnTo>
                  <a:lnTo>
                    <a:pt x="1355" y="118"/>
                  </a:lnTo>
                  <a:lnTo>
                    <a:pt x="1331" y="118"/>
                  </a:lnTo>
                  <a:lnTo>
                    <a:pt x="1301" y="118"/>
                  </a:lnTo>
                  <a:lnTo>
                    <a:pt x="1277" y="107"/>
                  </a:lnTo>
                  <a:lnTo>
                    <a:pt x="1260" y="101"/>
                  </a:lnTo>
                  <a:lnTo>
                    <a:pt x="1242" y="83"/>
                  </a:lnTo>
                  <a:lnTo>
                    <a:pt x="1242" y="83"/>
                  </a:lnTo>
                  <a:lnTo>
                    <a:pt x="1206" y="65"/>
                  </a:lnTo>
                  <a:lnTo>
                    <a:pt x="1135" y="47"/>
                  </a:lnTo>
                  <a:lnTo>
                    <a:pt x="1040" y="29"/>
                  </a:lnTo>
                  <a:lnTo>
                    <a:pt x="933" y="12"/>
                  </a:lnTo>
                  <a:lnTo>
                    <a:pt x="820" y="6"/>
                  </a:lnTo>
                  <a:lnTo>
                    <a:pt x="719" y="12"/>
                  </a:lnTo>
                  <a:lnTo>
                    <a:pt x="671" y="17"/>
                  </a:lnTo>
                  <a:lnTo>
                    <a:pt x="630" y="29"/>
                  </a:lnTo>
                  <a:lnTo>
                    <a:pt x="600" y="41"/>
                  </a:lnTo>
                  <a:lnTo>
                    <a:pt x="576" y="59"/>
                  </a:lnTo>
                  <a:lnTo>
                    <a:pt x="576" y="59"/>
                  </a:lnTo>
                  <a:close/>
                </a:path>
              </a:pathLst>
            </a:custGeom>
            <a:solidFill>
              <a:srgbClr val="728E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5" name="Freeform 17">
              <a:extLst>
                <a:ext uri="{FF2B5EF4-FFF2-40B4-BE49-F238E27FC236}">
                  <a16:creationId xmlns:a16="http://schemas.microsoft.com/office/drawing/2014/main" id="{4FEE0490-D914-4EA0-9AA4-93830EB85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" y="1225"/>
              <a:ext cx="410" cy="386"/>
            </a:xfrm>
            <a:custGeom>
              <a:avLst/>
              <a:gdLst/>
              <a:ahLst/>
              <a:cxnLst>
                <a:cxn ang="0">
                  <a:pos x="24" y="368"/>
                </a:cxn>
                <a:cxn ang="0">
                  <a:pos x="24" y="368"/>
                </a:cxn>
                <a:cxn ang="0">
                  <a:pos x="18" y="321"/>
                </a:cxn>
                <a:cxn ang="0">
                  <a:pos x="12" y="285"/>
                </a:cxn>
                <a:cxn ang="0">
                  <a:pos x="6" y="249"/>
                </a:cxn>
                <a:cxn ang="0">
                  <a:pos x="6" y="249"/>
                </a:cxn>
                <a:cxn ang="0">
                  <a:pos x="0" y="214"/>
                </a:cxn>
                <a:cxn ang="0">
                  <a:pos x="0" y="166"/>
                </a:cxn>
                <a:cxn ang="0">
                  <a:pos x="0" y="143"/>
                </a:cxn>
                <a:cxn ang="0">
                  <a:pos x="12" y="119"/>
                </a:cxn>
                <a:cxn ang="0">
                  <a:pos x="24" y="95"/>
                </a:cxn>
                <a:cxn ang="0">
                  <a:pos x="48" y="71"/>
                </a:cxn>
                <a:cxn ang="0">
                  <a:pos x="48" y="71"/>
                </a:cxn>
                <a:cxn ang="0">
                  <a:pos x="95" y="36"/>
                </a:cxn>
                <a:cxn ang="0">
                  <a:pos x="143" y="18"/>
                </a:cxn>
                <a:cxn ang="0">
                  <a:pos x="178" y="6"/>
                </a:cxn>
                <a:cxn ang="0">
                  <a:pos x="202" y="0"/>
                </a:cxn>
                <a:cxn ang="0">
                  <a:pos x="184" y="12"/>
                </a:cxn>
                <a:cxn ang="0">
                  <a:pos x="184" y="12"/>
                </a:cxn>
                <a:cxn ang="0">
                  <a:pos x="244" y="12"/>
                </a:cxn>
                <a:cxn ang="0">
                  <a:pos x="244" y="12"/>
                </a:cxn>
                <a:cxn ang="0">
                  <a:pos x="273" y="18"/>
                </a:cxn>
                <a:cxn ang="0">
                  <a:pos x="285" y="24"/>
                </a:cxn>
                <a:cxn ang="0">
                  <a:pos x="285" y="24"/>
                </a:cxn>
                <a:cxn ang="0">
                  <a:pos x="267" y="24"/>
                </a:cxn>
                <a:cxn ang="0">
                  <a:pos x="244" y="24"/>
                </a:cxn>
                <a:cxn ang="0">
                  <a:pos x="244" y="24"/>
                </a:cxn>
                <a:cxn ang="0">
                  <a:pos x="279" y="36"/>
                </a:cxn>
                <a:cxn ang="0">
                  <a:pos x="333" y="59"/>
                </a:cxn>
                <a:cxn ang="0">
                  <a:pos x="333" y="59"/>
                </a:cxn>
                <a:cxn ang="0">
                  <a:pos x="351" y="71"/>
                </a:cxn>
                <a:cxn ang="0">
                  <a:pos x="368" y="89"/>
                </a:cxn>
                <a:cxn ang="0">
                  <a:pos x="398" y="137"/>
                </a:cxn>
                <a:cxn ang="0">
                  <a:pos x="398" y="137"/>
                </a:cxn>
                <a:cxn ang="0">
                  <a:pos x="404" y="154"/>
                </a:cxn>
                <a:cxn ang="0">
                  <a:pos x="410" y="178"/>
                </a:cxn>
                <a:cxn ang="0">
                  <a:pos x="410" y="202"/>
                </a:cxn>
                <a:cxn ang="0">
                  <a:pos x="404" y="232"/>
                </a:cxn>
                <a:cxn ang="0">
                  <a:pos x="404" y="232"/>
                </a:cxn>
                <a:cxn ang="0">
                  <a:pos x="386" y="303"/>
                </a:cxn>
                <a:cxn ang="0">
                  <a:pos x="374" y="356"/>
                </a:cxn>
                <a:cxn ang="0">
                  <a:pos x="374" y="356"/>
                </a:cxn>
                <a:cxn ang="0">
                  <a:pos x="356" y="368"/>
                </a:cxn>
                <a:cxn ang="0">
                  <a:pos x="321" y="374"/>
                </a:cxn>
                <a:cxn ang="0">
                  <a:pos x="214" y="386"/>
                </a:cxn>
                <a:cxn ang="0">
                  <a:pos x="155" y="386"/>
                </a:cxn>
                <a:cxn ang="0">
                  <a:pos x="101" y="386"/>
                </a:cxn>
                <a:cxn ang="0">
                  <a:pos x="54" y="380"/>
                </a:cxn>
                <a:cxn ang="0">
                  <a:pos x="24" y="368"/>
                </a:cxn>
                <a:cxn ang="0">
                  <a:pos x="24" y="368"/>
                </a:cxn>
              </a:cxnLst>
              <a:rect l="0" t="0" r="r" b="b"/>
              <a:pathLst>
                <a:path w="410" h="386">
                  <a:moveTo>
                    <a:pt x="24" y="368"/>
                  </a:moveTo>
                  <a:lnTo>
                    <a:pt x="24" y="368"/>
                  </a:lnTo>
                  <a:lnTo>
                    <a:pt x="18" y="321"/>
                  </a:lnTo>
                  <a:lnTo>
                    <a:pt x="12" y="285"/>
                  </a:lnTo>
                  <a:lnTo>
                    <a:pt x="6" y="249"/>
                  </a:lnTo>
                  <a:lnTo>
                    <a:pt x="6" y="249"/>
                  </a:lnTo>
                  <a:lnTo>
                    <a:pt x="0" y="214"/>
                  </a:lnTo>
                  <a:lnTo>
                    <a:pt x="0" y="166"/>
                  </a:lnTo>
                  <a:lnTo>
                    <a:pt x="0" y="143"/>
                  </a:lnTo>
                  <a:lnTo>
                    <a:pt x="12" y="119"/>
                  </a:lnTo>
                  <a:lnTo>
                    <a:pt x="24" y="95"/>
                  </a:lnTo>
                  <a:lnTo>
                    <a:pt x="48" y="71"/>
                  </a:lnTo>
                  <a:lnTo>
                    <a:pt x="48" y="71"/>
                  </a:lnTo>
                  <a:lnTo>
                    <a:pt x="95" y="36"/>
                  </a:lnTo>
                  <a:lnTo>
                    <a:pt x="143" y="18"/>
                  </a:lnTo>
                  <a:lnTo>
                    <a:pt x="178" y="6"/>
                  </a:lnTo>
                  <a:lnTo>
                    <a:pt x="202" y="0"/>
                  </a:lnTo>
                  <a:lnTo>
                    <a:pt x="184" y="12"/>
                  </a:lnTo>
                  <a:lnTo>
                    <a:pt x="184" y="12"/>
                  </a:lnTo>
                  <a:lnTo>
                    <a:pt x="244" y="12"/>
                  </a:lnTo>
                  <a:lnTo>
                    <a:pt x="244" y="12"/>
                  </a:lnTo>
                  <a:lnTo>
                    <a:pt x="273" y="18"/>
                  </a:lnTo>
                  <a:lnTo>
                    <a:pt x="285" y="24"/>
                  </a:lnTo>
                  <a:lnTo>
                    <a:pt x="285" y="24"/>
                  </a:lnTo>
                  <a:lnTo>
                    <a:pt x="267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79" y="36"/>
                  </a:lnTo>
                  <a:lnTo>
                    <a:pt x="333" y="59"/>
                  </a:lnTo>
                  <a:lnTo>
                    <a:pt x="333" y="59"/>
                  </a:lnTo>
                  <a:lnTo>
                    <a:pt x="351" y="71"/>
                  </a:lnTo>
                  <a:lnTo>
                    <a:pt x="368" y="89"/>
                  </a:lnTo>
                  <a:lnTo>
                    <a:pt x="398" y="137"/>
                  </a:lnTo>
                  <a:lnTo>
                    <a:pt x="398" y="137"/>
                  </a:lnTo>
                  <a:lnTo>
                    <a:pt x="404" y="154"/>
                  </a:lnTo>
                  <a:lnTo>
                    <a:pt x="410" y="178"/>
                  </a:lnTo>
                  <a:lnTo>
                    <a:pt x="410" y="202"/>
                  </a:lnTo>
                  <a:lnTo>
                    <a:pt x="404" y="232"/>
                  </a:lnTo>
                  <a:lnTo>
                    <a:pt x="404" y="232"/>
                  </a:lnTo>
                  <a:lnTo>
                    <a:pt x="386" y="303"/>
                  </a:lnTo>
                  <a:lnTo>
                    <a:pt x="374" y="356"/>
                  </a:lnTo>
                  <a:lnTo>
                    <a:pt x="374" y="356"/>
                  </a:lnTo>
                  <a:lnTo>
                    <a:pt x="356" y="368"/>
                  </a:lnTo>
                  <a:lnTo>
                    <a:pt x="321" y="374"/>
                  </a:lnTo>
                  <a:lnTo>
                    <a:pt x="214" y="386"/>
                  </a:lnTo>
                  <a:lnTo>
                    <a:pt x="155" y="386"/>
                  </a:lnTo>
                  <a:lnTo>
                    <a:pt x="101" y="386"/>
                  </a:lnTo>
                  <a:lnTo>
                    <a:pt x="54" y="380"/>
                  </a:lnTo>
                  <a:lnTo>
                    <a:pt x="24" y="368"/>
                  </a:lnTo>
                  <a:lnTo>
                    <a:pt x="24" y="368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6" name="Freeform 18">
              <a:extLst>
                <a:ext uri="{FF2B5EF4-FFF2-40B4-BE49-F238E27FC236}">
                  <a16:creationId xmlns:a16="http://schemas.microsoft.com/office/drawing/2014/main" id="{21692CD1-1A79-4CCE-914A-02A8D239B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0" y="1534"/>
              <a:ext cx="72" cy="137"/>
            </a:xfrm>
            <a:custGeom>
              <a:avLst/>
              <a:gdLst/>
              <a:ahLst/>
              <a:cxnLst>
                <a:cxn ang="0">
                  <a:pos x="60" y="47"/>
                </a:cxn>
                <a:cxn ang="0">
                  <a:pos x="60" y="47"/>
                </a:cxn>
                <a:cxn ang="0">
                  <a:pos x="54" y="18"/>
                </a:cxn>
                <a:cxn ang="0">
                  <a:pos x="42" y="6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6" y="12"/>
                </a:cxn>
                <a:cxn ang="0">
                  <a:pos x="0" y="30"/>
                </a:cxn>
                <a:cxn ang="0">
                  <a:pos x="0" y="47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30" y="95"/>
                </a:cxn>
                <a:cxn ang="0">
                  <a:pos x="36" y="119"/>
                </a:cxn>
                <a:cxn ang="0">
                  <a:pos x="36" y="119"/>
                </a:cxn>
                <a:cxn ang="0">
                  <a:pos x="42" y="131"/>
                </a:cxn>
                <a:cxn ang="0">
                  <a:pos x="54" y="137"/>
                </a:cxn>
                <a:cxn ang="0">
                  <a:pos x="66" y="137"/>
                </a:cxn>
                <a:cxn ang="0">
                  <a:pos x="72" y="131"/>
                </a:cxn>
                <a:cxn ang="0">
                  <a:pos x="72" y="131"/>
                </a:cxn>
                <a:cxn ang="0">
                  <a:pos x="72" y="113"/>
                </a:cxn>
                <a:cxn ang="0">
                  <a:pos x="66" y="83"/>
                </a:cxn>
                <a:cxn ang="0">
                  <a:pos x="60" y="47"/>
                </a:cxn>
                <a:cxn ang="0">
                  <a:pos x="60" y="47"/>
                </a:cxn>
              </a:cxnLst>
              <a:rect l="0" t="0" r="r" b="b"/>
              <a:pathLst>
                <a:path w="72" h="137">
                  <a:moveTo>
                    <a:pt x="60" y="47"/>
                  </a:moveTo>
                  <a:lnTo>
                    <a:pt x="60" y="47"/>
                  </a:lnTo>
                  <a:lnTo>
                    <a:pt x="54" y="18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6" y="12"/>
                  </a:lnTo>
                  <a:lnTo>
                    <a:pt x="0" y="30"/>
                  </a:lnTo>
                  <a:lnTo>
                    <a:pt x="0" y="47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30" y="95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42" y="131"/>
                  </a:lnTo>
                  <a:lnTo>
                    <a:pt x="54" y="137"/>
                  </a:lnTo>
                  <a:lnTo>
                    <a:pt x="66" y="137"/>
                  </a:lnTo>
                  <a:lnTo>
                    <a:pt x="72" y="131"/>
                  </a:lnTo>
                  <a:lnTo>
                    <a:pt x="72" y="131"/>
                  </a:lnTo>
                  <a:lnTo>
                    <a:pt x="72" y="113"/>
                  </a:lnTo>
                  <a:lnTo>
                    <a:pt x="66" y="83"/>
                  </a:lnTo>
                  <a:lnTo>
                    <a:pt x="60" y="47"/>
                  </a:lnTo>
                  <a:lnTo>
                    <a:pt x="60" y="47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7" name="Freeform 19">
              <a:extLst>
                <a:ext uri="{FF2B5EF4-FFF2-40B4-BE49-F238E27FC236}">
                  <a16:creationId xmlns:a16="http://schemas.microsoft.com/office/drawing/2014/main" id="{B0C70A52-7BA1-4C6D-A711-5E01120F7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" y="1528"/>
              <a:ext cx="60" cy="131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12" y="42"/>
                </a:cxn>
                <a:cxn ang="0">
                  <a:pos x="18" y="18"/>
                </a:cxn>
                <a:cxn ang="0">
                  <a:pos x="30" y="6"/>
                </a:cxn>
                <a:cxn ang="0">
                  <a:pos x="36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54" y="0"/>
                </a:cxn>
                <a:cxn ang="0">
                  <a:pos x="60" y="6"/>
                </a:cxn>
                <a:cxn ang="0">
                  <a:pos x="60" y="30"/>
                </a:cxn>
                <a:cxn ang="0">
                  <a:pos x="54" y="53"/>
                </a:cxn>
                <a:cxn ang="0">
                  <a:pos x="48" y="77"/>
                </a:cxn>
                <a:cxn ang="0">
                  <a:pos x="48" y="77"/>
                </a:cxn>
                <a:cxn ang="0">
                  <a:pos x="30" y="101"/>
                </a:cxn>
                <a:cxn ang="0">
                  <a:pos x="24" y="119"/>
                </a:cxn>
                <a:cxn ang="0">
                  <a:pos x="24" y="119"/>
                </a:cxn>
                <a:cxn ang="0">
                  <a:pos x="24" y="131"/>
                </a:cxn>
                <a:cxn ang="0">
                  <a:pos x="12" y="131"/>
                </a:cxn>
                <a:cxn ang="0">
                  <a:pos x="6" y="131"/>
                </a:cxn>
                <a:cxn ang="0">
                  <a:pos x="0" y="125"/>
                </a:cxn>
                <a:cxn ang="0">
                  <a:pos x="0" y="125"/>
                </a:cxn>
                <a:cxn ang="0">
                  <a:pos x="0" y="107"/>
                </a:cxn>
                <a:cxn ang="0">
                  <a:pos x="6" y="77"/>
                </a:cxn>
                <a:cxn ang="0">
                  <a:pos x="12" y="42"/>
                </a:cxn>
                <a:cxn ang="0">
                  <a:pos x="12" y="42"/>
                </a:cxn>
              </a:cxnLst>
              <a:rect l="0" t="0" r="r" b="b"/>
              <a:pathLst>
                <a:path w="60" h="131">
                  <a:moveTo>
                    <a:pt x="12" y="42"/>
                  </a:moveTo>
                  <a:lnTo>
                    <a:pt x="12" y="42"/>
                  </a:lnTo>
                  <a:lnTo>
                    <a:pt x="18" y="18"/>
                  </a:lnTo>
                  <a:lnTo>
                    <a:pt x="30" y="6"/>
                  </a:lnTo>
                  <a:lnTo>
                    <a:pt x="3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6"/>
                  </a:lnTo>
                  <a:lnTo>
                    <a:pt x="60" y="30"/>
                  </a:lnTo>
                  <a:lnTo>
                    <a:pt x="54" y="53"/>
                  </a:lnTo>
                  <a:lnTo>
                    <a:pt x="48" y="77"/>
                  </a:lnTo>
                  <a:lnTo>
                    <a:pt x="48" y="77"/>
                  </a:lnTo>
                  <a:lnTo>
                    <a:pt x="30" y="101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31"/>
                  </a:lnTo>
                  <a:lnTo>
                    <a:pt x="12" y="131"/>
                  </a:lnTo>
                  <a:lnTo>
                    <a:pt x="6" y="131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07"/>
                  </a:lnTo>
                  <a:lnTo>
                    <a:pt x="6" y="77"/>
                  </a:lnTo>
                  <a:lnTo>
                    <a:pt x="12" y="42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8" name="Freeform 20">
              <a:extLst>
                <a:ext uri="{FF2B5EF4-FFF2-40B4-BE49-F238E27FC236}">
                  <a16:creationId xmlns:a16="http://schemas.microsoft.com/office/drawing/2014/main" id="{8F187F2E-54D8-4361-8125-D0A712C41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1635"/>
              <a:ext cx="458" cy="582"/>
            </a:xfrm>
            <a:custGeom>
              <a:avLst/>
              <a:gdLst/>
              <a:ahLst/>
              <a:cxnLst>
                <a:cxn ang="0">
                  <a:pos x="89" y="59"/>
                </a:cxn>
                <a:cxn ang="0">
                  <a:pos x="89" y="59"/>
                </a:cxn>
                <a:cxn ang="0">
                  <a:pos x="89" y="89"/>
                </a:cxn>
                <a:cxn ang="0">
                  <a:pos x="89" y="160"/>
                </a:cxn>
                <a:cxn ang="0">
                  <a:pos x="89" y="202"/>
                </a:cxn>
                <a:cxn ang="0">
                  <a:pos x="77" y="243"/>
                </a:cxn>
                <a:cxn ang="0">
                  <a:pos x="60" y="273"/>
                </a:cxn>
                <a:cxn ang="0">
                  <a:pos x="48" y="291"/>
                </a:cxn>
                <a:cxn ang="0">
                  <a:pos x="36" y="303"/>
                </a:cxn>
                <a:cxn ang="0">
                  <a:pos x="36" y="303"/>
                </a:cxn>
                <a:cxn ang="0">
                  <a:pos x="18" y="315"/>
                </a:cxn>
                <a:cxn ang="0">
                  <a:pos x="12" y="327"/>
                </a:cxn>
                <a:cxn ang="0">
                  <a:pos x="0" y="356"/>
                </a:cxn>
                <a:cxn ang="0">
                  <a:pos x="0" y="392"/>
                </a:cxn>
                <a:cxn ang="0">
                  <a:pos x="12" y="428"/>
                </a:cxn>
                <a:cxn ang="0">
                  <a:pos x="30" y="463"/>
                </a:cxn>
                <a:cxn ang="0">
                  <a:pos x="54" y="499"/>
                </a:cxn>
                <a:cxn ang="0">
                  <a:pos x="77" y="523"/>
                </a:cxn>
                <a:cxn ang="0">
                  <a:pos x="107" y="546"/>
                </a:cxn>
                <a:cxn ang="0">
                  <a:pos x="107" y="546"/>
                </a:cxn>
                <a:cxn ang="0">
                  <a:pos x="131" y="558"/>
                </a:cxn>
                <a:cxn ang="0">
                  <a:pos x="161" y="570"/>
                </a:cxn>
                <a:cxn ang="0">
                  <a:pos x="190" y="576"/>
                </a:cxn>
                <a:cxn ang="0">
                  <a:pos x="220" y="582"/>
                </a:cxn>
                <a:cxn ang="0">
                  <a:pos x="250" y="576"/>
                </a:cxn>
                <a:cxn ang="0">
                  <a:pos x="285" y="570"/>
                </a:cxn>
                <a:cxn ang="0">
                  <a:pos x="321" y="552"/>
                </a:cxn>
                <a:cxn ang="0">
                  <a:pos x="351" y="529"/>
                </a:cxn>
                <a:cxn ang="0">
                  <a:pos x="351" y="529"/>
                </a:cxn>
                <a:cxn ang="0">
                  <a:pos x="380" y="493"/>
                </a:cxn>
                <a:cxn ang="0">
                  <a:pos x="404" y="463"/>
                </a:cxn>
                <a:cxn ang="0">
                  <a:pos x="428" y="433"/>
                </a:cxn>
                <a:cxn ang="0">
                  <a:pos x="440" y="404"/>
                </a:cxn>
                <a:cxn ang="0">
                  <a:pos x="458" y="350"/>
                </a:cxn>
                <a:cxn ang="0">
                  <a:pos x="458" y="333"/>
                </a:cxn>
                <a:cxn ang="0">
                  <a:pos x="458" y="321"/>
                </a:cxn>
                <a:cxn ang="0">
                  <a:pos x="458" y="321"/>
                </a:cxn>
                <a:cxn ang="0">
                  <a:pos x="446" y="315"/>
                </a:cxn>
                <a:cxn ang="0">
                  <a:pos x="434" y="303"/>
                </a:cxn>
                <a:cxn ang="0">
                  <a:pos x="416" y="285"/>
                </a:cxn>
                <a:cxn ang="0">
                  <a:pos x="398" y="261"/>
                </a:cxn>
                <a:cxn ang="0">
                  <a:pos x="380" y="237"/>
                </a:cxn>
                <a:cxn ang="0">
                  <a:pos x="369" y="196"/>
                </a:cxn>
                <a:cxn ang="0">
                  <a:pos x="357" y="148"/>
                </a:cxn>
                <a:cxn ang="0">
                  <a:pos x="351" y="89"/>
                </a:cxn>
                <a:cxn ang="0">
                  <a:pos x="351" y="89"/>
                </a:cxn>
                <a:cxn ang="0">
                  <a:pos x="351" y="59"/>
                </a:cxn>
                <a:cxn ang="0">
                  <a:pos x="345" y="36"/>
                </a:cxn>
                <a:cxn ang="0">
                  <a:pos x="333" y="18"/>
                </a:cxn>
                <a:cxn ang="0">
                  <a:pos x="315" y="6"/>
                </a:cxn>
                <a:cxn ang="0">
                  <a:pos x="291" y="0"/>
                </a:cxn>
                <a:cxn ang="0">
                  <a:pos x="273" y="0"/>
                </a:cxn>
                <a:cxn ang="0">
                  <a:pos x="220" y="6"/>
                </a:cxn>
                <a:cxn ang="0">
                  <a:pos x="173" y="24"/>
                </a:cxn>
                <a:cxn ang="0">
                  <a:pos x="131" y="41"/>
                </a:cxn>
                <a:cxn ang="0">
                  <a:pos x="89" y="59"/>
                </a:cxn>
                <a:cxn ang="0">
                  <a:pos x="89" y="59"/>
                </a:cxn>
              </a:cxnLst>
              <a:rect l="0" t="0" r="r" b="b"/>
              <a:pathLst>
                <a:path w="458" h="582">
                  <a:moveTo>
                    <a:pt x="89" y="59"/>
                  </a:moveTo>
                  <a:lnTo>
                    <a:pt x="89" y="59"/>
                  </a:lnTo>
                  <a:lnTo>
                    <a:pt x="89" y="89"/>
                  </a:lnTo>
                  <a:lnTo>
                    <a:pt x="89" y="160"/>
                  </a:lnTo>
                  <a:lnTo>
                    <a:pt x="89" y="202"/>
                  </a:lnTo>
                  <a:lnTo>
                    <a:pt x="77" y="243"/>
                  </a:lnTo>
                  <a:lnTo>
                    <a:pt x="60" y="273"/>
                  </a:lnTo>
                  <a:lnTo>
                    <a:pt x="48" y="291"/>
                  </a:lnTo>
                  <a:lnTo>
                    <a:pt x="36" y="303"/>
                  </a:lnTo>
                  <a:lnTo>
                    <a:pt x="36" y="303"/>
                  </a:lnTo>
                  <a:lnTo>
                    <a:pt x="18" y="315"/>
                  </a:lnTo>
                  <a:lnTo>
                    <a:pt x="12" y="327"/>
                  </a:lnTo>
                  <a:lnTo>
                    <a:pt x="0" y="356"/>
                  </a:lnTo>
                  <a:lnTo>
                    <a:pt x="0" y="392"/>
                  </a:lnTo>
                  <a:lnTo>
                    <a:pt x="12" y="428"/>
                  </a:lnTo>
                  <a:lnTo>
                    <a:pt x="30" y="463"/>
                  </a:lnTo>
                  <a:lnTo>
                    <a:pt x="54" y="499"/>
                  </a:lnTo>
                  <a:lnTo>
                    <a:pt x="77" y="523"/>
                  </a:lnTo>
                  <a:lnTo>
                    <a:pt x="107" y="546"/>
                  </a:lnTo>
                  <a:lnTo>
                    <a:pt x="107" y="546"/>
                  </a:lnTo>
                  <a:lnTo>
                    <a:pt x="131" y="558"/>
                  </a:lnTo>
                  <a:lnTo>
                    <a:pt x="161" y="570"/>
                  </a:lnTo>
                  <a:lnTo>
                    <a:pt x="190" y="576"/>
                  </a:lnTo>
                  <a:lnTo>
                    <a:pt x="220" y="582"/>
                  </a:lnTo>
                  <a:lnTo>
                    <a:pt x="250" y="576"/>
                  </a:lnTo>
                  <a:lnTo>
                    <a:pt x="285" y="570"/>
                  </a:lnTo>
                  <a:lnTo>
                    <a:pt x="321" y="552"/>
                  </a:lnTo>
                  <a:lnTo>
                    <a:pt x="351" y="529"/>
                  </a:lnTo>
                  <a:lnTo>
                    <a:pt x="351" y="529"/>
                  </a:lnTo>
                  <a:lnTo>
                    <a:pt x="380" y="493"/>
                  </a:lnTo>
                  <a:lnTo>
                    <a:pt x="404" y="463"/>
                  </a:lnTo>
                  <a:lnTo>
                    <a:pt x="428" y="433"/>
                  </a:lnTo>
                  <a:lnTo>
                    <a:pt x="440" y="404"/>
                  </a:lnTo>
                  <a:lnTo>
                    <a:pt x="458" y="350"/>
                  </a:lnTo>
                  <a:lnTo>
                    <a:pt x="458" y="333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6" y="315"/>
                  </a:lnTo>
                  <a:lnTo>
                    <a:pt x="434" y="303"/>
                  </a:lnTo>
                  <a:lnTo>
                    <a:pt x="416" y="285"/>
                  </a:lnTo>
                  <a:lnTo>
                    <a:pt x="398" y="261"/>
                  </a:lnTo>
                  <a:lnTo>
                    <a:pt x="380" y="237"/>
                  </a:lnTo>
                  <a:lnTo>
                    <a:pt x="369" y="196"/>
                  </a:lnTo>
                  <a:lnTo>
                    <a:pt x="357" y="148"/>
                  </a:lnTo>
                  <a:lnTo>
                    <a:pt x="351" y="89"/>
                  </a:lnTo>
                  <a:lnTo>
                    <a:pt x="351" y="89"/>
                  </a:lnTo>
                  <a:lnTo>
                    <a:pt x="351" y="59"/>
                  </a:lnTo>
                  <a:lnTo>
                    <a:pt x="345" y="36"/>
                  </a:lnTo>
                  <a:lnTo>
                    <a:pt x="333" y="18"/>
                  </a:lnTo>
                  <a:lnTo>
                    <a:pt x="315" y="6"/>
                  </a:lnTo>
                  <a:lnTo>
                    <a:pt x="291" y="0"/>
                  </a:lnTo>
                  <a:lnTo>
                    <a:pt x="273" y="0"/>
                  </a:lnTo>
                  <a:lnTo>
                    <a:pt x="220" y="6"/>
                  </a:lnTo>
                  <a:lnTo>
                    <a:pt x="173" y="24"/>
                  </a:lnTo>
                  <a:lnTo>
                    <a:pt x="131" y="41"/>
                  </a:lnTo>
                  <a:lnTo>
                    <a:pt x="89" y="59"/>
                  </a:lnTo>
                  <a:lnTo>
                    <a:pt x="89" y="59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9" name="Freeform 21">
              <a:extLst>
                <a:ext uri="{FF2B5EF4-FFF2-40B4-BE49-F238E27FC236}">
                  <a16:creationId xmlns:a16="http://schemas.microsoft.com/office/drawing/2014/main" id="{30B5C6CA-5904-4595-BAF5-61B2D66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1754"/>
              <a:ext cx="250" cy="219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0" y="41"/>
                </a:cxn>
                <a:cxn ang="0">
                  <a:pos x="6" y="65"/>
                </a:cxn>
                <a:cxn ang="0">
                  <a:pos x="30" y="113"/>
                </a:cxn>
                <a:cxn ang="0">
                  <a:pos x="66" y="172"/>
                </a:cxn>
                <a:cxn ang="0">
                  <a:pos x="83" y="196"/>
                </a:cxn>
                <a:cxn ang="0">
                  <a:pos x="107" y="214"/>
                </a:cxn>
                <a:cxn ang="0">
                  <a:pos x="107" y="214"/>
                </a:cxn>
                <a:cxn ang="0">
                  <a:pos x="119" y="219"/>
                </a:cxn>
                <a:cxn ang="0">
                  <a:pos x="131" y="219"/>
                </a:cxn>
                <a:cxn ang="0">
                  <a:pos x="155" y="208"/>
                </a:cxn>
                <a:cxn ang="0">
                  <a:pos x="178" y="184"/>
                </a:cxn>
                <a:cxn ang="0">
                  <a:pos x="196" y="154"/>
                </a:cxn>
                <a:cxn ang="0">
                  <a:pos x="232" y="83"/>
                </a:cxn>
                <a:cxn ang="0">
                  <a:pos x="250" y="35"/>
                </a:cxn>
                <a:cxn ang="0">
                  <a:pos x="250" y="35"/>
                </a:cxn>
                <a:cxn ang="0">
                  <a:pos x="250" y="29"/>
                </a:cxn>
                <a:cxn ang="0">
                  <a:pos x="244" y="23"/>
                </a:cxn>
                <a:cxn ang="0">
                  <a:pos x="214" y="12"/>
                </a:cxn>
                <a:cxn ang="0">
                  <a:pos x="178" y="6"/>
                </a:cxn>
                <a:cxn ang="0">
                  <a:pos x="131" y="0"/>
                </a:cxn>
                <a:cxn ang="0">
                  <a:pos x="83" y="6"/>
                </a:cxn>
                <a:cxn ang="0">
                  <a:pos x="42" y="12"/>
                </a:cxn>
                <a:cxn ang="0">
                  <a:pos x="12" y="23"/>
                </a:cxn>
                <a:cxn ang="0">
                  <a:pos x="6" y="29"/>
                </a:cxn>
                <a:cxn ang="0">
                  <a:pos x="0" y="41"/>
                </a:cxn>
                <a:cxn ang="0">
                  <a:pos x="0" y="41"/>
                </a:cxn>
              </a:cxnLst>
              <a:rect l="0" t="0" r="r" b="b"/>
              <a:pathLst>
                <a:path w="250" h="219">
                  <a:moveTo>
                    <a:pt x="0" y="41"/>
                  </a:moveTo>
                  <a:lnTo>
                    <a:pt x="0" y="41"/>
                  </a:lnTo>
                  <a:lnTo>
                    <a:pt x="6" y="65"/>
                  </a:lnTo>
                  <a:lnTo>
                    <a:pt x="30" y="113"/>
                  </a:lnTo>
                  <a:lnTo>
                    <a:pt x="66" y="172"/>
                  </a:lnTo>
                  <a:lnTo>
                    <a:pt x="83" y="196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19" y="219"/>
                  </a:lnTo>
                  <a:lnTo>
                    <a:pt x="131" y="219"/>
                  </a:lnTo>
                  <a:lnTo>
                    <a:pt x="155" y="208"/>
                  </a:lnTo>
                  <a:lnTo>
                    <a:pt x="178" y="184"/>
                  </a:lnTo>
                  <a:lnTo>
                    <a:pt x="196" y="154"/>
                  </a:lnTo>
                  <a:lnTo>
                    <a:pt x="232" y="83"/>
                  </a:lnTo>
                  <a:lnTo>
                    <a:pt x="250" y="35"/>
                  </a:lnTo>
                  <a:lnTo>
                    <a:pt x="250" y="35"/>
                  </a:lnTo>
                  <a:lnTo>
                    <a:pt x="250" y="29"/>
                  </a:lnTo>
                  <a:lnTo>
                    <a:pt x="244" y="23"/>
                  </a:lnTo>
                  <a:lnTo>
                    <a:pt x="214" y="12"/>
                  </a:lnTo>
                  <a:lnTo>
                    <a:pt x="178" y="6"/>
                  </a:lnTo>
                  <a:lnTo>
                    <a:pt x="131" y="0"/>
                  </a:lnTo>
                  <a:lnTo>
                    <a:pt x="83" y="6"/>
                  </a:lnTo>
                  <a:lnTo>
                    <a:pt x="42" y="12"/>
                  </a:lnTo>
                  <a:lnTo>
                    <a:pt x="12" y="23"/>
                  </a:lnTo>
                  <a:lnTo>
                    <a:pt x="6" y="29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0" name="Freeform 22">
              <a:extLst>
                <a:ext uri="{FF2B5EF4-FFF2-40B4-BE49-F238E27FC236}">
                  <a16:creationId xmlns:a16="http://schemas.microsoft.com/office/drawing/2014/main" id="{5A84597B-BF05-4BB5-B6A9-835930728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" y="1356"/>
              <a:ext cx="356" cy="516"/>
            </a:xfrm>
            <a:custGeom>
              <a:avLst/>
              <a:gdLst/>
              <a:ahLst/>
              <a:cxnLst>
                <a:cxn ang="0">
                  <a:pos x="24" y="41"/>
                </a:cxn>
                <a:cxn ang="0">
                  <a:pos x="24" y="41"/>
                </a:cxn>
                <a:cxn ang="0">
                  <a:pos x="12" y="89"/>
                </a:cxn>
                <a:cxn ang="0">
                  <a:pos x="6" y="148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6" y="291"/>
                </a:cxn>
                <a:cxn ang="0">
                  <a:pos x="18" y="356"/>
                </a:cxn>
                <a:cxn ang="0">
                  <a:pos x="35" y="410"/>
                </a:cxn>
                <a:cxn ang="0">
                  <a:pos x="53" y="427"/>
                </a:cxn>
                <a:cxn ang="0">
                  <a:pos x="65" y="445"/>
                </a:cxn>
                <a:cxn ang="0">
                  <a:pos x="65" y="445"/>
                </a:cxn>
                <a:cxn ang="0">
                  <a:pos x="113" y="493"/>
                </a:cxn>
                <a:cxn ang="0">
                  <a:pos x="136" y="511"/>
                </a:cxn>
                <a:cxn ang="0">
                  <a:pos x="160" y="516"/>
                </a:cxn>
                <a:cxn ang="0">
                  <a:pos x="160" y="516"/>
                </a:cxn>
                <a:cxn ang="0">
                  <a:pos x="190" y="516"/>
                </a:cxn>
                <a:cxn ang="0">
                  <a:pos x="214" y="516"/>
                </a:cxn>
                <a:cxn ang="0">
                  <a:pos x="237" y="511"/>
                </a:cxn>
                <a:cxn ang="0">
                  <a:pos x="255" y="493"/>
                </a:cxn>
                <a:cxn ang="0">
                  <a:pos x="255" y="493"/>
                </a:cxn>
                <a:cxn ang="0">
                  <a:pos x="279" y="475"/>
                </a:cxn>
                <a:cxn ang="0">
                  <a:pos x="297" y="451"/>
                </a:cxn>
                <a:cxn ang="0">
                  <a:pos x="332" y="392"/>
                </a:cxn>
                <a:cxn ang="0">
                  <a:pos x="332" y="392"/>
                </a:cxn>
                <a:cxn ang="0">
                  <a:pos x="338" y="362"/>
                </a:cxn>
                <a:cxn ang="0">
                  <a:pos x="344" y="320"/>
                </a:cxn>
                <a:cxn ang="0">
                  <a:pos x="350" y="231"/>
                </a:cxn>
                <a:cxn ang="0">
                  <a:pos x="350" y="231"/>
                </a:cxn>
                <a:cxn ang="0">
                  <a:pos x="356" y="190"/>
                </a:cxn>
                <a:cxn ang="0">
                  <a:pos x="350" y="154"/>
                </a:cxn>
                <a:cxn ang="0">
                  <a:pos x="338" y="83"/>
                </a:cxn>
                <a:cxn ang="0">
                  <a:pos x="338" y="83"/>
                </a:cxn>
                <a:cxn ang="0">
                  <a:pos x="327" y="53"/>
                </a:cxn>
                <a:cxn ang="0">
                  <a:pos x="303" y="23"/>
                </a:cxn>
                <a:cxn ang="0">
                  <a:pos x="291" y="12"/>
                </a:cxn>
                <a:cxn ang="0">
                  <a:pos x="273" y="6"/>
                </a:cxn>
                <a:cxn ang="0">
                  <a:pos x="255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160" y="0"/>
                </a:cxn>
                <a:cxn ang="0">
                  <a:pos x="107" y="0"/>
                </a:cxn>
                <a:cxn ang="0">
                  <a:pos x="107" y="0"/>
                </a:cxn>
                <a:cxn ang="0">
                  <a:pos x="83" y="0"/>
                </a:cxn>
                <a:cxn ang="0">
                  <a:pos x="59" y="6"/>
                </a:cxn>
                <a:cxn ang="0">
                  <a:pos x="35" y="18"/>
                </a:cxn>
                <a:cxn ang="0">
                  <a:pos x="30" y="29"/>
                </a:cxn>
                <a:cxn ang="0">
                  <a:pos x="24" y="41"/>
                </a:cxn>
                <a:cxn ang="0">
                  <a:pos x="24" y="41"/>
                </a:cxn>
              </a:cxnLst>
              <a:rect l="0" t="0" r="r" b="b"/>
              <a:pathLst>
                <a:path w="356" h="516">
                  <a:moveTo>
                    <a:pt x="24" y="41"/>
                  </a:moveTo>
                  <a:lnTo>
                    <a:pt x="24" y="41"/>
                  </a:lnTo>
                  <a:lnTo>
                    <a:pt x="12" y="89"/>
                  </a:lnTo>
                  <a:lnTo>
                    <a:pt x="6" y="148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6" y="291"/>
                  </a:lnTo>
                  <a:lnTo>
                    <a:pt x="18" y="356"/>
                  </a:lnTo>
                  <a:lnTo>
                    <a:pt x="35" y="410"/>
                  </a:lnTo>
                  <a:lnTo>
                    <a:pt x="53" y="427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113" y="493"/>
                  </a:lnTo>
                  <a:lnTo>
                    <a:pt x="136" y="511"/>
                  </a:lnTo>
                  <a:lnTo>
                    <a:pt x="160" y="516"/>
                  </a:lnTo>
                  <a:lnTo>
                    <a:pt x="160" y="516"/>
                  </a:lnTo>
                  <a:lnTo>
                    <a:pt x="190" y="516"/>
                  </a:lnTo>
                  <a:lnTo>
                    <a:pt x="214" y="516"/>
                  </a:lnTo>
                  <a:lnTo>
                    <a:pt x="237" y="511"/>
                  </a:lnTo>
                  <a:lnTo>
                    <a:pt x="255" y="493"/>
                  </a:lnTo>
                  <a:lnTo>
                    <a:pt x="255" y="493"/>
                  </a:lnTo>
                  <a:lnTo>
                    <a:pt x="279" y="475"/>
                  </a:lnTo>
                  <a:lnTo>
                    <a:pt x="297" y="451"/>
                  </a:lnTo>
                  <a:lnTo>
                    <a:pt x="332" y="392"/>
                  </a:lnTo>
                  <a:lnTo>
                    <a:pt x="332" y="392"/>
                  </a:lnTo>
                  <a:lnTo>
                    <a:pt x="338" y="362"/>
                  </a:lnTo>
                  <a:lnTo>
                    <a:pt x="344" y="320"/>
                  </a:lnTo>
                  <a:lnTo>
                    <a:pt x="350" y="231"/>
                  </a:lnTo>
                  <a:lnTo>
                    <a:pt x="350" y="231"/>
                  </a:lnTo>
                  <a:lnTo>
                    <a:pt x="356" y="190"/>
                  </a:lnTo>
                  <a:lnTo>
                    <a:pt x="350" y="154"/>
                  </a:lnTo>
                  <a:lnTo>
                    <a:pt x="338" y="83"/>
                  </a:lnTo>
                  <a:lnTo>
                    <a:pt x="338" y="83"/>
                  </a:lnTo>
                  <a:lnTo>
                    <a:pt x="327" y="53"/>
                  </a:lnTo>
                  <a:lnTo>
                    <a:pt x="303" y="23"/>
                  </a:lnTo>
                  <a:lnTo>
                    <a:pt x="291" y="12"/>
                  </a:lnTo>
                  <a:lnTo>
                    <a:pt x="273" y="6"/>
                  </a:lnTo>
                  <a:lnTo>
                    <a:pt x="255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160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83" y="0"/>
                  </a:lnTo>
                  <a:lnTo>
                    <a:pt x="59" y="6"/>
                  </a:lnTo>
                  <a:lnTo>
                    <a:pt x="35" y="18"/>
                  </a:lnTo>
                  <a:lnTo>
                    <a:pt x="30" y="29"/>
                  </a:lnTo>
                  <a:lnTo>
                    <a:pt x="24" y="41"/>
                  </a:lnTo>
                  <a:lnTo>
                    <a:pt x="24" y="41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1" name="Freeform 23">
              <a:extLst>
                <a:ext uri="{FF2B5EF4-FFF2-40B4-BE49-F238E27FC236}">
                  <a16:creationId xmlns:a16="http://schemas.microsoft.com/office/drawing/2014/main" id="{6189D451-4147-4F4C-8DF7-A3C12333D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" y="1528"/>
              <a:ext cx="18" cy="13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2"/>
                </a:cxn>
                <a:cxn ang="0">
                  <a:pos x="6" y="42"/>
                </a:cxn>
                <a:cxn ang="0">
                  <a:pos x="0" y="83"/>
                </a:cxn>
                <a:cxn ang="0">
                  <a:pos x="6" y="107"/>
                </a:cxn>
                <a:cxn ang="0">
                  <a:pos x="12" y="137"/>
                </a:cxn>
                <a:cxn ang="0">
                  <a:pos x="12" y="137"/>
                </a:cxn>
                <a:cxn ang="0">
                  <a:pos x="6" y="83"/>
                </a:cxn>
                <a:cxn ang="0">
                  <a:pos x="6" y="42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37">
                  <a:moveTo>
                    <a:pt x="18" y="0"/>
                  </a:moveTo>
                  <a:lnTo>
                    <a:pt x="18" y="0"/>
                  </a:lnTo>
                  <a:lnTo>
                    <a:pt x="12" y="12"/>
                  </a:lnTo>
                  <a:lnTo>
                    <a:pt x="6" y="42"/>
                  </a:lnTo>
                  <a:lnTo>
                    <a:pt x="0" y="83"/>
                  </a:lnTo>
                  <a:lnTo>
                    <a:pt x="6" y="107"/>
                  </a:lnTo>
                  <a:lnTo>
                    <a:pt x="12" y="137"/>
                  </a:lnTo>
                  <a:lnTo>
                    <a:pt x="12" y="137"/>
                  </a:lnTo>
                  <a:lnTo>
                    <a:pt x="6" y="83"/>
                  </a:lnTo>
                  <a:lnTo>
                    <a:pt x="6" y="4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2" name="Freeform 24">
              <a:extLst>
                <a:ext uri="{FF2B5EF4-FFF2-40B4-BE49-F238E27FC236}">
                  <a16:creationId xmlns:a16="http://schemas.microsoft.com/office/drawing/2014/main" id="{D6509041-7C81-4445-8A51-D05B8683A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" y="1564"/>
              <a:ext cx="77" cy="35"/>
            </a:xfrm>
            <a:custGeom>
              <a:avLst/>
              <a:gdLst/>
              <a:ahLst/>
              <a:cxnLst>
                <a:cxn ang="0">
                  <a:pos x="77" y="6"/>
                </a:cxn>
                <a:cxn ang="0">
                  <a:pos x="77" y="6"/>
                </a:cxn>
                <a:cxn ang="0">
                  <a:pos x="71" y="11"/>
                </a:cxn>
                <a:cxn ang="0">
                  <a:pos x="54" y="23"/>
                </a:cxn>
                <a:cxn ang="0">
                  <a:pos x="42" y="23"/>
                </a:cxn>
                <a:cxn ang="0">
                  <a:pos x="30" y="23"/>
                </a:cxn>
                <a:cxn ang="0">
                  <a:pos x="12" y="1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24" y="29"/>
                </a:cxn>
                <a:cxn ang="0">
                  <a:pos x="36" y="35"/>
                </a:cxn>
                <a:cxn ang="0">
                  <a:pos x="48" y="35"/>
                </a:cxn>
                <a:cxn ang="0">
                  <a:pos x="66" y="29"/>
                </a:cxn>
                <a:cxn ang="0">
                  <a:pos x="77" y="6"/>
                </a:cxn>
                <a:cxn ang="0">
                  <a:pos x="77" y="6"/>
                </a:cxn>
              </a:cxnLst>
              <a:rect l="0" t="0" r="r" b="b"/>
              <a:pathLst>
                <a:path w="77" h="35">
                  <a:moveTo>
                    <a:pt x="77" y="6"/>
                  </a:moveTo>
                  <a:lnTo>
                    <a:pt x="77" y="6"/>
                  </a:lnTo>
                  <a:lnTo>
                    <a:pt x="71" y="11"/>
                  </a:lnTo>
                  <a:lnTo>
                    <a:pt x="54" y="23"/>
                  </a:lnTo>
                  <a:lnTo>
                    <a:pt x="42" y="23"/>
                  </a:lnTo>
                  <a:lnTo>
                    <a:pt x="30" y="23"/>
                  </a:lnTo>
                  <a:lnTo>
                    <a:pt x="12" y="17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1"/>
                  </a:lnTo>
                  <a:lnTo>
                    <a:pt x="24" y="29"/>
                  </a:lnTo>
                  <a:lnTo>
                    <a:pt x="36" y="35"/>
                  </a:lnTo>
                  <a:lnTo>
                    <a:pt x="48" y="35"/>
                  </a:lnTo>
                  <a:lnTo>
                    <a:pt x="66" y="29"/>
                  </a:lnTo>
                  <a:lnTo>
                    <a:pt x="77" y="6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2918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3" name="Freeform 25">
              <a:extLst>
                <a:ext uri="{FF2B5EF4-FFF2-40B4-BE49-F238E27FC236}">
                  <a16:creationId xmlns:a16="http://schemas.microsoft.com/office/drawing/2014/main" id="{8875CB07-0E63-45FA-A639-94632CD72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4" y="1570"/>
              <a:ext cx="7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23" y="23"/>
                </a:cxn>
                <a:cxn ang="0">
                  <a:pos x="35" y="29"/>
                </a:cxn>
                <a:cxn ang="0">
                  <a:pos x="47" y="29"/>
                </a:cxn>
                <a:cxn ang="0">
                  <a:pos x="65" y="17"/>
                </a:cxn>
                <a:cxn ang="0">
                  <a:pos x="77" y="0"/>
                </a:cxn>
                <a:cxn ang="0">
                  <a:pos x="77" y="0"/>
                </a:cxn>
                <a:cxn ang="0">
                  <a:pos x="71" y="5"/>
                </a:cxn>
                <a:cxn ang="0">
                  <a:pos x="53" y="11"/>
                </a:cxn>
                <a:cxn ang="0">
                  <a:pos x="41" y="17"/>
                </a:cxn>
                <a:cxn ang="0">
                  <a:pos x="29" y="17"/>
                </a:cxn>
                <a:cxn ang="0">
                  <a:pos x="17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" h="29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23" y="23"/>
                  </a:lnTo>
                  <a:lnTo>
                    <a:pt x="35" y="29"/>
                  </a:lnTo>
                  <a:lnTo>
                    <a:pt x="47" y="29"/>
                  </a:lnTo>
                  <a:lnTo>
                    <a:pt x="65" y="17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71" y="5"/>
                  </a:lnTo>
                  <a:lnTo>
                    <a:pt x="53" y="11"/>
                  </a:lnTo>
                  <a:lnTo>
                    <a:pt x="41" y="17"/>
                  </a:lnTo>
                  <a:lnTo>
                    <a:pt x="29" y="17"/>
                  </a:lnTo>
                  <a:lnTo>
                    <a:pt x="17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18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4" name="Freeform 26">
              <a:extLst>
                <a:ext uri="{FF2B5EF4-FFF2-40B4-BE49-F238E27FC236}">
                  <a16:creationId xmlns:a16="http://schemas.microsoft.com/office/drawing/2014/main" id="{03A3ECB7-A8A6-4E3E-85DB-5481A23CA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1700"/>
              <a:ext cx="72" cy="24"/>
            </a:xfrm>
            <a:custGeom>
              <a:avLst/>
              <a:gdLst/>
              <a:ahLst/>
              <a:cxnLst>
                <a:cxn ang="0">
                  <a:pos x="30" y="24"/>
                </a:cxn>
                <a:cxn ang="0">
                  <a:pos x="30" y="24"/>
                </a:cxn>
                <a:cxn ang="0">
                  <a:pos x="18" y="18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48" y="6"/>
                </a:cxn>
                <a:cxn ang="0">
                  <a:pos x="60" y="6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2" y="12"/>
                </a:cxn>
                <a:cxn ang="0">
                  <a:pos x="60" y="18"/>
                </a:cxn>
                <a:cxn ang="0">
                  <a:pos x="60" y="18"/>
                </a:cxn>
                <a:cxn ang="0">
                  <a:pos x="36" y="24"/>
                </a:cxn>
                <a:cxn ang="0">
                  <a:pos x="30" y="24"/>
                </a:cxn>
                <a:cxn ang="0">
                  <a:pos x="30" y="24"/>
                </a:cxn>
              </a:cxnLst>
              <a:rect l="0" t="0" r="r" b="b"/>
              <a:pathLst>
                <a:path w="72" h="24">
                  <a:moveTo>
                    <a:pt x="30" y="24"/>
                  </a:moveTo>
                  <a:lnTo>
                    <a:pt x="30" y="24"/>
                  </a:lnTo>
                  <a:lnTo>
                    <a:pt x="18" y="18"/>
                  </a:lnTo>
                  <a:lnTo>
                    <a:pt x="6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8" y="6"/>
                  </a:lnTo>
                  <a:lnTo>
                    <a:pt x="60" y="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36" y="24"/>
                  </a:lnTo>
                  <a:lnTo>
                    <a:pt x="30" y="24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5" name="Freeform 27">
              <a:extLst>
                <a:ext uri="{FF2B5EF4-FFF2-40B4-BE49-F238E27FC236}">
                  <a16:creationId xmlns:a16="http://schemas.microsoft.com/office/drawing/2014/main" id="{E7FDDA82-581F-429B-AB51-E5F6C48B3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5" y="1237"/>
              <a:ext cx="48" cy="18"/>
            </a:xfrm>
            <a:custGeom>
              <a:avLst/>
              <a:gdLst/>
              <a:ahLst/>
              <a:cxnLst>
                <a:cxn ang="0">
                  <a:pos x="48" y="12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8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48" h="18">
                  <a:moveTo>
                    <a:pt x="48" y="12"/>
                  </a:move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8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6" name="Freeform 28">
              <a:extLst>
                <a:ext uri="{FF2B5EF4-FFF2-40B4-BE49-F238E27FC236}">
                  <a16:creationId xmlns:a16="http://schemas.microsoft.com/office/drawing/2014/main" id="{50FACE91-20F3-4CE2-8DAE-E188CDC28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1290"/>
              <a:ext cx="327" cy="303"/>
            </a:xfrm>
            <a:custGeom>
              <a:avLst/>
              <a:gdLst/>
              <a:ahLst/>
              <a:cxnLst>
                <a:cxn ang="0">
                  <a:pos x="72" y="89"/>
                </a:cxn>
                <a:cxn ang="0">
                  <a:pos x="72" y="89"/>
                </a:cxn>
                <a:cxn ang="0">
                  <a:pos x="95" y="101"/>
                </a:cxn>
                <a:cxn ang="0">
                  <a:pos x="119" y="107"/>
                </a:cxn>
                <a:cxn ang="0">
                  <a:pos x="155" y="113"/>
                </a:cxn>
                <a:cxn ang="0">
                  <a:pos x="155" y="113"/>
                </a:cxn>
                <a:cxn ang="0">
                  <a:pos x="137" y="107"/>
                </a:cxn>
                <a:cxn ang="0">
                  <a:pos x="113" y="101"/>
                </a:cxn>
                <a:cxn ang="0">
                  <a:pos x="113" y="101"/>
                </a:cxn>
                <a:cxn ang="0">
                  <a:pos x="149" y="101"/>
                </a:cxn>
                <a:cxn ang="0">
                  <a:pos x="173" y="107"/>
                </a:cxn>
                <a:cxn ang="0">
                  <a:pos x="196" y="113"/>
                </a:cxn>
                <a:cxn ang="0">
                  <a:pos x="196" y="113"/>
                </a:cxn>
                <a:cxn ang="0">
                  <a:pos x="155" y="95"/>
                </a:cxn>
                <a:cxn ang="0">
                  <a:pos x="155" y="95"/>
                </a:cxn>
                <a:cxn ang="0">
                  <a:pos x="185" y="95"/>
                </a:cxn>
                <a:cxn ang="0">
                  <a:pos x="232" y="107"/>
                </a:cxn>
                <a:cxn ang="0">
                  <a:pos x="232" y="107"/>
                </a:cxn>
                <a:cxn ang="0">
                  <a:pos x="262" y="125"/>
                </a:cxn>
                <a:cxn ang="0">
                  <a:pos x="291" y="155"/>
                </a:cxn>
                <a:cxn ang="0">
                  <a:pos x="291" y="155"/>
                </a:cxn>
                <a:cxn ang="0">
                  <a:pos x="297" y="179"/>
                </a:cxn>
                <a:cxn ang="0">
                  <a:pos x="303" y="220"/>
                </a:cxn>
                <a:cxn ang="0">
                  <a:pos x="303" y="303"/>
                </a:cxn>
                <a:cxn ang="0">
                  <a:pos x="303" y="303"/>
                </a:cxn>
                <a:cxn ang="0">
                  <a:pos x="315" y="285"/>
                </a:cxn>
                <a:cxn ang="0">
                  <a:pos x="315" y="285"/>
                </a:cxn>
                <a:cxn ang="0">
                  <a:pos x="315" y="250"/>
                </a:cxn>
                <a:cxn ang="0">
                  <a:pos x="321" y="202"/>
                </a:cxn>
                <a:cxn ang="0">
                  <a:pos x="321" y="202"/>
                </a:cxn>
                <a:cxn ang="0">
                  <a:pos x="327" y="179"/>
                </a:cxn>
                <a:cxn ang="0">
                  <a:pos x="327" y="149"/>
                </a:cxn>
                <a:cxn ang="0">
                  <a:pos x="321" y="113"/>
                </a:cxn>
                <a:cxn ang="0">
                  <a:pos x="309" y="84"/>
                </a:cxn>
                <a:cxn ang="0">
                  <a:pos x="309" y="84"/>
                </a:cxn>
                <a:cxn ang="0">
                  <a:pos x="286" y="48"/>
                </a:cxn>
                <a:cxn ang="0">
                  <a:pos x="250" y="24"/>
                </a:cxn>
                <a:cxn ang="0">
                  <a:pos x="208" y="6"/>
                </a:cxn>
                <a:cxn ang="0">
                  <a:pos x="185" y="0"/>
                </a:cxn>
                <a:cxn ang="0">
                  <a:pos x="167" y="0"/>
                </a:cxn>
                <a:cxn ang="0">
                  <a:pos x="167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18" y="24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0" y="60"/>
                </a:cxn>
                <a:cxn ang="0">
                  <a:pos x="72" y="89"/>
                </a:cxn>
                <a:cxn ang="0">
                  <a:pos x="72" y="89"/>
                </a:cxn>
              </a:cxnLst>
              <a:rect l="0" t="0" r="r" b="b"/>
              <a:pathLst>
                <a:path w="327" h="303">
                  <a:moveTo>
                    <a:pt x="72" y="89"/>
                  </a:moveTo>
                  <a:lnTo>
                    <a:pt x="72" y="89"/>
                  </a:lnTo>
                  <a:lnTo>
                    <a:pt x="95" y="101"/>
                  </a:lnTo>
                  <a:lnTo>
                    <a:pt x="119" y="107"/>
                  </a:lnTo>
                  <a:lnTo>
                    <a:pt x="155" y="113"/>
                  </a:lnTo>
                  <a:lnTo>
                    <a:pt x="155" y="113"/>
                  </a:lnTo>
                  <a:lnTo>
                    <a:pt x="137" y="107"/>
                  </a:lnTo>
                  <a:lnTo>
                    <a:pt x="113" y="101"/>
                  </a:lnTo>
                  <a:lnTo>
                    <a:pt x="113" y="101"/>
                  </a:lnTo>
                  <a:lnTo>
                    <a:pt x="149" y="101"/>
                  </a:lnTo>
                  <a:lnTo>
                    <a:pt x="173" y="107"/>
                  </a:lnTo>
                  <a:lnTo>
                    <a:pt x="196" y="113"/>
                  </a:lnTo>
                  <a:lnTo>
                    <a:pt x="196" y="113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85" y="95"/>
                  </a:lnTo>
                  <a:lnTo>
                    <a:pt x="232" y="107"/>
                  </a:lnTo>
                  <a:lnTo>
                    <a:pt x="232" y="107"/>
                  </a:lnTo>
                  <a:lnTo>
                    <a:pt x="262" y="125"/>
                  </a:lnTo>
                  <a:lnTo>
                    <a:pt x="291" y="155"/>
                  </a:lnTo>
                  <a:lnTo>
                    <a:pt x="291" y="155"/>
                  </a:lnTo>
                  <a:lnTo>
                    <a:pt x="297" y="179"/>
                  </a:lnTo>
                  <a:lnTo>
                    <a:pt x="303" y="220"/>
                  </a:lnTo>
                  <a:lnTo>
                    <a:pt x="303" y="303"/>
                  </a:lnTo>
                  <a:lnTo>
                    <a:pt x="303" y="303"/>
                  </a:lnTo>
                  <a:lnTo>
                    <a:pt x="315" y="285"/>
                  </a:lnTo>
                  <a:lnTo>
                    <a:pt x="315" y="285"/>
                  </a:lnTo>
                  <a:lnTo>
                    <a:pt x="315" y="250"/>
                  </a:lnTo>
                  <a:lnTo>
                    <a:pt x="321" y="202"/>
                  </a:lnTo>
                  <a:lnTo>
                    <a:pt x="321" y="202"/>
                  </a:lnTo>
                  <a:lnTo>
                    <a:pt x="327" y="179"/>
                  </a:lnTo>
                  <a:lnTo>
                    <a:pt x="327" y="149"/>
                  </a:lnTo>
                  <a:lnTo>
                    <a:pt x="321" y="113"/>
                  </a:lnTo>
                  <a:lnTo>
                    <a:pt x="309" y="84"/>
                  </a:lnTo>
                  <a:lnTo>
                    <a:pt x="309" y="84"/>
                  </a:lnTo>
                  <a:lnTo>
                    <a:pt x="286" y="48"/>
                  </a:lnTo>
                  <a:lnTo>
                    <a:pt x="250" y="24"/>
                  </a:lnTo>
                  <a:lnTo>
                    <a:pt x="208" y="6"/>
                  </a:lnTo>
                  <a:lnTo>
                    <a:pt x="185" y="0"/>
                  </a:lnTo>
                  <a:lnTo>
                    <a:pt x="167" y="0"/>
                  </a:lnTo>
                  <a:lnTo>
                    <a:pt x="167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18" y="24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0" y="60"/>
                  </a:lnTo>
                  <a:lnTo>
                    <a:pt x="72" y="89"/>
                  </a:lnTo>
                  <a:lnTo>
                    <a:pt x="72" y="89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7" name="Freeform 29">
              <a:extLst>
                <a:ext uri="{FF2B5EF4-FFF2-40B4-BE49-F238E27FC236}">
                  <a16:creationId xmlns:a16="http://schemas.microsoft.com/office/drawing/2014/main" id="{AF2097B6-D66D-4C7B-9F88-04380175E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" y="1326"/>
              <a:ext cx="137" cy="279"/>
            </a:xfrm>
            <a:custGeom>
              <a:avLst/>
              <a:gdLst/>
              <a:ahLst/>
              <a:cxnLst>
                <a:cxn ang="0">
                  <a:pos x="137" y="53"/>
                </a:cxn>
                <a:cxn ang="0">
                  <a:pos x="137" y="53"/>
                </a:cxn>
                <a:cxn ang="0">
                  <a:pos x="77" y="71"/>
                </a:cxn>
                <a:cxn ang="0">
                  <a:pos x="77" y="71"/>
                </a:cxn>
                <a:cxn ang="0">
                  <a:pos x="59" y="77"/>
                </a:cxn>
                <a:cxn ang="0">
                  <a:pos x="41" y="95"/>
                </a:cxn>
                <a:cxn ang="0">
                  <a:pos x="36" y="113"/>
                </a:cxn>
                <a:cxn ang="0">
                  <a:pos x="30" y="131"/>
                </a:cxn>
                <a:cxn ang="0">
                  <a:pos x="30" y="131"/>
                </a:cxn>
                <a:cxn ang="0">
                  <a:pos x="18" y="196"/>
                </a:cxn>
                <a:cxn ang="0">
                  <a:pos x="18" y="238"/>
                </a:cxn>
                <a:cxn ang="0">
                  <a:pos x="18" y="279"/>
                </a:cxn>
                <a:cxn ang="0">
                  <a:pos x="18" y="279"/>
                </a:cxn>
                <a:cxn ang="0">
                  <a:pos x="12" y="279"/>
                </a:cxn>
                <a:cxn ang="0">
                  <a:pos x="6" y="273"/>
                </a:cxn>
                <a:cxn ang="0">
                  <a:pos x="6" y="267"/>
                </a:cxn>
                <a:cxn ang="0">
                  <a:pos x="6" y="267"/>
                </a:cxn>
                <a:cxn ang="0">
                  <a:pos x="6" y="226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37"/>
                </a:cxn>
                <a:cxn ang="0">
                  <a:pos x="12" y="83"/>
                </a:cxn>
                <a:cxn ang="0">
                  <a:pos x="24" y="30"/>
                </a:cxn>
                <a:cxn ang="0">
                  <a:pos x="36" y="12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71" y="6"/>
                </a:cxn>
                <a:cxn ang="0">
                  <a:pos x="101" y="24"/>
                </a:cxn>
                <a:cxn ang="0">
                  <a:pos x="137" y="53"/>
                </a:cxn>
                <a:cxn ang="0">
                  <a:pos x="137" y="53"/>
                </a:cxn>
              </a:cxnLst>
              <a:rect l="0" t="0" r="r" b="b"/>
              <a:pathLst>
                <a:path w="137" h="279">
                  <a:moveTo>
                    <a:pt x="137" y="53"/>
                  </a:moveTo>
                  <a:lnTo>
                    <a:pt x="137" y="53"/>
                  </a:lnTo>
                  <a:lnTo>
                    <a:pt x="77" y="71"/>
                  </a:lnTo>
                  <a:lnTo>
                    <a:pt x="77" y="71"/>
                  </a:lnTo>
                  <a:lnTo>
                    <a:pt x="59" y="77"/>
                  </a:lnTo>
                  <a:lnTo>
                    <a:pt x="41" y="95"/>
                  </a:lnTo>
                  <a:lnTo>
                    <a:pt x="36" y="113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18" y="196"/>
                  </a:lnTo>
                  <a:lnTo>
                    <a:pt x="18" y="238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2" y="279"/>
                  </a:lnTo>
                  <a:lnTo>
                    <a:pt x="6" y="273"/>
                  </a:lnTo>
                  <a:lnTo>
                    <a:pt x="6" y="267"/>
                  </a:lnTo>
                  <a:lnTo>
                    <a:pt x="6" y="267"/>
                  </a:lnTo>
                  <a:lnTo>
                    <a:pt x="6" y="226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37"/>
                  </a:lnTo>
                  <a:lnTo>
                    <a:pt x="12" y="83"/>
                  </a:lnTo>
                  <a:lnTo>
                    <a:pt x="24" y="30"/>
                  </a:lnTo>
                  <a:lnTo>
                    <a:pt x="36" y="12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71" y="6"/>
                  </a:lnTo>
                  <a:lnTo>
                    <a:pt x="101" y="24"/>
                  </a:lnTo>
                  <a:lnTo>
                    <a:pt x="137" y="53"/>
                  </a:lnTo>
                  <a:lnTo>
                    <a:pt x="137" y="53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8" name="Freeform 30">
              <a:extLst>
                <a:ext uri="{FF2B5EF4-FFF2-40B4-BE49-F238E27FC236}">
                  <a16:creationId xmlns:a16="http://schemas.microsoft.com/office/drawing/2014/main" id="{4C71D7F0-5848-4CF6-97A8-84BE62764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" y="1742"/>
              <a:ext cx="130" cy="18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71" y="6"/>
                </a:cxn>
                <a:cxn ang="0">
                  <a:pos x="59" y="0"/>
                </a:cxn>
                <a:cxn ang="0">
                  <a:pos x="59" y="0"/>
                </a:cxn>
                <a:cxn ang="0">
                  <a:pos x="29" y="12"/>
                </a:cxn>
                <a:cxn ang="0">
                  <a:pos x="29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2" y="12"/>
                </a:cxn>
                <a:cxn ang="0">
                  <a:pos x="47" y="18"/>
                </a:cxn>
                <a:cxn ang="0">
                  <a:pos x="47" y="18"/>
                </a:cxn>
                <a:cxn ang="0">
                  <a:pos x="89" y="18"/>
                </a:cxn>
                <a:cxn ang="0">
                  <a:pos x="89" y="18"/>
                </a:cxn>
                <a:cxn ang="0">
                  <a:pos x="112" y="18"/>
                </a:cxn>
                <a:cxn ang="0">
                  <a:pos x="130" y="12"/>
                </a:cxn>
                <a:cxn ang="0">
                  <a:pos x="130" y="12"/>
                </a:cxn>
                <a:cxn ang="0">
                  <a:pos x="118" y="12"/>
                </a:cxn>
                <a:cxn ang="0">
                  <a:pos x="101" y="6"/>
                </a:cxn>
                <a:cxn ang="0">
                  <a:pos x="101" y="6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130" h="18">
                  <a:moveTo>
                    <a:pt x="83" y="0"/>
                  </a:moveTo>
                  <a:lnTo>
                    <a:pt x="71" y="6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12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112" y="18"/>
                  </a:lnTo>
                  <a:lnTo>
                    <a:pt x="130" y="12"/>
                  </a:lnTo>
                  <a:lnTo>
                    <a:pt x="130" y="12"/>
                  </a:lnTo>
                  <a:lnTo>
                    <a:pt x="118" y="12"/>
                  </a:lnTo>
                  <a:lnTo>
                    <a:pt x="101" y="6"/>
                  </a:lnTo>
                  <a:lnTo>
                    <a:pt x="101" y="6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D794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9" name="Freeform 31">
              <a:extLst>
                <a:ext uri="{FF2B5EF4-FFF2-40B4-BE49-F238E27FC236}">
                  <a16:creationId xmlns:a16="http://schemas.microsoft.com/office/drawing/2014/main" id="{A8A2C0DE-60A8-4D26-AD3C-A56D78207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0" y="1789"/>
              <a:ext cx="42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42" y="0"/>
                </a:cxn>
                <a:cxn ang="0">
                  <a:pos x="42" y="6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42" h="12">
                  <a:moveTo>
                    <a:pt x="6" y="0"/>
                  </a:moveTo>
                  <a:lnTo>
                    <a:pt x="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6" y="12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0" name="Freeform 32">
              <a:extLst>
                <a:ext uri="{FF2B5EF4-FFF2-40B4-BE49-F238E27FC236}">
                  <a16:creationId xmlns:a16="http://schemas.microsoft.com/office/drawing/2014/main" id="{D819004D-4B76-4288-BBBC-94AD28641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6" y="1564"/>
              <a:ext cx="18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6" y="23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6" y="53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18" y="77"/>
                </a:cxn>
                <a:cxn ang="0">
                  <a:pos x="12" y="77"/>
                </a:cxn>
                <a:cxn ang="0">
                  <a:pos x="12" y="77"/>
                </a:cxn>
                <a:cxn ang="0">
                  <a:pos x="12" y="77"/>
                </a:cxn>
                <a:cxn ang="0">
                  <a:pos x="0" y="59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" h="77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6" y="23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6" y="53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8" y="77"/>
                  </a:lnTo>
                  <a:lnTo>
                    <a:pt x="12" y="77"/>
                  </a:lnTo>
                  <a:lnTo>
                    <a:pt x="12" y="77"/>
                  </a:lnTo>
                  <a:lnTo>
                    <a:pt x="12" y="77"/>
                  </a:lnTo>
                  <a:lnTo>
                    <a:pt x="0" y="59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1" name="Freeform 33">
              <a:extLst>
                <a:ext uri="{FF2B5EF4-FFF2-40B4-BE49-F238E27FC236}">
                  <a16:creationId xmlns:a16="http://schemas.microsoft.com/office/drawing/2014/main" id="{3AB440BF-E517-46F6-BC7B-6C474442C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" y="1558"/>
              <a:ext cx="18" cy="7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2"/>
                </a:cxn>
                <a:cxn ang="0">
                  <a:pos x="6" y="35"/>
                </a:cxn>
                <a:cxn ang="0">
                  <a:pos x="6" y="35"/>
                </a:cxn>
                <a:cxn ang="0">
                  <a:pos x="6" y="53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6" y="71"/>
                </a:cxn>
                <a:cxn ang="0">
                  <a:pos x="6" y="71"/>
                </a:cxn>
                <a:cxn ang="0">
                  <a:pos x="12" y="53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71">
                  <a:moveTo>
                    <a:pt x="18" y="0"/>
                  </a:moveTo>
                  <a:lnTo>
                    <a:pt x="18" y="0"/>
                  </a:lnTo>
                  <a:lnTo>
                    <a:pt x="12" y="12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53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12" y="53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2" name="Freeform 34">
              <a:extLst>
                <a:ext uri="{FF2B5EF4-FFF2-40B4-BE49-F238E27FC236}">
                  <a16:creationId xmlns:a16="http://schemas.microsoft.com/office/drawing/2014/main" id="{566F6E66-6210-427F-B1DA-7FDD293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1498"/>
              <a:ext cx="113" cy="42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30"/>
                </a:cxn>
                <a:cxn ang="0">
                  <a:pos x="30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90" y="30"/>
                </a:cxn>
                <a:cxn ang="0">
                  <a:pos x="113" y="36"/>
                </a:cxn>
                <a:cxn ang="0">
                  <a:pos x="113" y="36"/>
                </a:cxn>
                <a:cxn ang="0">
                  <a:pos x="101" y="24"/>
                </a:cxn>
                <a:cxn ang="0">
                  <a:pos x="84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42" y="0"/>
                </a:cxn>
                <a:cxn ang="0">
                  <a:pos x="18" y="6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13" h="42">
                  <a:moveTo>
                    <a:pt x="0" y="42"/>
                  </a:moveTo>
                  <a:lnTo>
                    <a:pt x="0" y="42"/>
                  </a:lnTo>
                  <a:lnTo>
                    <a:pt x="12" y="30"/>
                  </a:lnTo>
                  <a:lnTo>
                    <a:pt x="30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90" y="30"/>
                  </a:lnTo>
                  <a:lnTo>
                    <a:pt x="113" y="36"/>
                  </a:lnTo>
                  <a:lnTo>
                    <a:pt x="113" y="36"/>
                  </a:lnTo>
                  <a:lnTo>
                    <a:pt x="101" y="24"/>
                  </a:lnTo>
                  <a:lnTo>
                    <a:pt x="84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42" y="0"/>
                  </a:lnTo>
                  <a:lnTo>
                    <a:pt x="18" y="6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B58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3" name="Freeform 35">
              <a:extLst>
                <a:ext uri="{FF2B5EF4-FFF2-40B4-BE49-F238E27FC236}">
                  <a16:creationId xmlns:a16="http://schemas.microsoft.com/office/drawing/2014/main" id="{37016A7F-34B1-47D7-BB62-63E91F01C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" y="1492"/>
              <a:ext cx="101" cy="48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23" y="36"/>
                </a:cxn>
                <a:cxn ang="0">
                  <a:pos x="59" y="30"/>
                </a:cxn>
                <a:cxn ang="0">
                  <a:pos x="59" y="30"/>
                </a:cxn>
                <a:cxn ang="0">
                  <a:pos x="77" y="36"/>
                </a:cxn>
                <a:cxn ang="0">
                  <a:pos x="89" y="42"/>
                </a:cxn>
                <a:cxn ang="0">
                  <a:pos x="101" y="48"/>
                </a:cxn>
                <a:cxn ang="0">
                  <a:pos x="101" y="48"/>
                </a:cxn>
                <a:cxn ang="0">
                  <a:pos x="101" y="36"/>
                </a:cxn>
                <a:cxn ang="0">
                  <a:pos x="95" y="24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65" y="0"/>
                </a:cxn>
                <a:cxn ang="0">
                  <a:pos x="41" y="6"/>
                </a:cxn>
                <a:cxn ang="0">
                  <a:pos x="17" y="18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01" h="48">
                  <a:moveTo>
                    <a:pt x="0" y="42"/>
                  </a:moveTo>
                  <a:lnTo>
                    <a:pt x="0" y="42"/>
                  </a:lnTo>
                  <a:lnTo>
                    <a:pt x="23" y="36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77" y="36"/>
                  </a:lnTo>
                  <a:lnTo>
                    <a:pt x="89" y="42"/>
                  </a:lnTo>
                  <a:lnTo>
                    <a:pt x="101" y="48"/>
                  </a:lnTo>
                  <a:lnTo>
                    <a:pt x="101" y="48"/>
                  </a:lnTo>
                  <a:lnTo>
                    <a:pt x="101" y="36"/>
                  </a:lnTo>
                  <a:lnTo>
                    <a:pt x="95" y="24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65" y="0"/>
                  </a:lnTo>
                  <a:lnTo>
                    <a:pt x="41" y="6"/>
                  </a:lnTo>
                  <a:lnTo>
                    <a:pt x="17" y="18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B58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4" name="Freeform 36">
              <a:extLst>
                <a:ext uri="{FF2B5EF4-FFF2-40B4-BE49-F238E27FC236}">
                  <a16:creationId xmlns:a16="http://schemas.microsoft.com/office/drawing/2014/main" id="{52ECEEAC-45A4-4DCA-A556-ED3E1979B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1302"/>
              <a:ext cx="309" cy="172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0" y="83"/>
                </a:cxn>
                <a:cxn ang="0">
                  <a:pos x="18" y="107"/>
                </a:cxn>
                <a:cxn ang="0">
                  <a:pos x="48" y="125"/>
                </a:cxn>
                <a:cxn ang="0">
                  <a:pos x="90" y="137"/>
                </a:cxn>
                <a:cxn ang="0">
                  <a:pos x="90" y="137"/>
                </a:cxn>
                <a:cxn ang="0">
                  <a:pos x="72" y="125"/>
                </a:cxn>
                <a:cxn ang="0">
                  <a:pos x="48" y="107"/>
                </a:cxn>
                <a:cxn ang="0">
                  <a:pos x="48" y="107"/>
                </a:cxn>
                <a:cxn ang="0">
                  <a:pos x="72" y="119"/>
                </a:cxn>
                <a:cxn ang="0">
                  <a:pos x="113" y="131"/>
                </a:cxn>
                <a:cxn ang="0">
                  <a:pos x="113" y="131"/>
                </a:cxn>
                <a:cxn ang="0">
                  <a:pos x="185" y="149"/>
                </a:cxn>
                <a:cxn ang="0">
                  <a:pos x="185" y="149"/>
                </a:cxn>
                <a:cxn ang="0">
                  <a:pos x="167" y="137"/>
                </a:cxn>
                <a:cxn ang="0">
                  <a:pos x="131" y="119"/>
                </a:cxn>
                <a:cxn ang="0">
                  <a:pos x="131" y="119"/>
                </a:cxn>
                <a:cxn ang="0">
                  <a:pos x="173" y="119"/>
                </a:cxn>
                <a:cxn ang="0">
                  <a:pos x="202" y="131"/>
                </a:cxn>
                <a:cxn ang="0">
                  <a:pos x="220" y="137"/>
                </a:cxn>
                <a:cxn ang="0">
                  <a:pos x="238" y="149"/>
                </a:cxn>
                <a:cxn ang="0">
                  <a:pos x="238" y="149"/>
                </a:cxn>
                <a:cxn ang="0">
                  <a:pos x="232" y="137"/>
                </a:cxn>
                <a:cxn ang="0">
                  <a:pos x="214" y="125"/>
                </a:cxn>
                <a:cxn ang="0">
                  <a:pos x="214" y="125"/>
                </a:cxn>
                <a:cxn ang="0">
                  <a:pos x="256" y="131"/>
                </a:cxn>
                <a:cxn ang="0">
                  <a:pos x="280" y="143"/>
                </a:cxn>
                <a:cxn ang="0">
                  <a:pos x="291" y="149"/>
                </a:cxn>
                <a:cxn ang="0">
                  <a:pos x="297" y="161"/>
                </a:cxn>
                <a:cxn ang="0">
                  <a:pos x="297" y="161"/>
                </a:cxn>
                <a:cxn ang="0">
                  <a:pos x="303" y="172"/>
                </a:cxn>
                <a:cxn ang="0">
                  <a:pos x="303" y="172"/>
                </a:cxn>
                <a:cxn ang="0">
                  <a:pos x="309" y="149"/>
                </a:cxn>
                <a:cxn ang="0">
                  <a:pos x="303" y="119"/>
                </a:cxn>
                <a:cxn ang="0">
                  <a:pos x="297" y="101"/>
                </a:cxn>
                <a:cxn ang="0">
                  <a:pos x="286" y="83"/>
                </a:cxn>
                <a:cxn ang="0">
                  <a:pos x="286" y="83"/>
                </a:cxn>
                <a:cxn ang="0">
                  <a:pos x="256" y="54"/>
                </a:cxn>
                <a:cxn ang="0">
                  <a:pos x="220" y="30"/>
                </a:cxn>
                <a:cxn ang="0">
                  <a:pos x="173" y="6"/>
                </a:cxn>
                <a:cxn ang="0">
                  <a:pos x="149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95" y="6"/>
                </a:cxn>
                <a:cxn ang="0">
                  <a:pos x="72" y="18"/>
                </a:cxn>
                <a:cxn ang="0">
                  <a:pos x="54" y="30"/>
                </a:cxn>
                <a:cxn ang="0">
                  <a:pos x="36" y="42"/>
                </a:cxn>
                <a:cxn ang="0">
                  <a:pos x="6" y="72"/>
                </a:cxn>
                <a:cxn ang="0">
                  <a:pos x="0" y="83"/>
                </a:cxn>
                <a:cxn ang="0">
                  <a:pos x="0" y="83"/>
                </a:cxn>
              </a:cxnLst>
              <a:rect l="0" t="0" r="r" b="b"/>
              <a:pathLst>
                <a:path w="309" h="172">
                  <a:moveTo>
                    <a:pt x="0" y="83"/>
                  </a:moveTo>
                  <a:lnTo>
                    <a:pt x="0" y="83"/>
                  </a:lnTo>
                  <a:lnTo>
                    <a:pt x="18" y="107"/>
                  </a:lnTo>
                  <a:lnTo>
                    <a:pt x="48" y="125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72" y="125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72" y="119"/>
                  </a:lnTo>
                  <a:lnTo>
                    <a:pt x="113" y="131"/>
                  </a:lnTo>
                  <a:lnTo>
                    <a:pt x="113" y="131"/>
                  </a:lnTo>
                  <a:lnTo>
                    <a:pt x="185" y="149"/>
                  </a:lnTo>
                  <a:lnTo>
                    <a:pt x="185" y="149"/>
                  </a:lnTo>
                  <a:lnTo>
                    <a:pt x="167" y="137"/>
                  </a:lnTo>
                  <a:lnTo>
                    <a:pt x="131" y="119"/>
                  </a:lnTo>
                  <a:lnTo>
                    <a:pt x="131" y="119"/>
                  </a:lnTo>
                  <a:lnTo>
                    <a:pt x="173" y="119"/>
                  </a:lnTo>
                  <a:lnTo>
                    <a:pt x="202" y="131"/>
                  </a:lnTo>
                  <a:lnTo>
                    <a:pt x="220" y="137"/>
                  </a:lnTo>
                  <a:lnTo>
                    <a:pt x="238" y="149"/>
                  </a:lnTo>
                  <a:lnTo>
                    <a:pt x="238" y="149"/>
                  </a:lnTo>
                  <a:lnTo>
                    <a:pt x="232" y="137"/>
                  </a:lnTo>
                  <a:lnTo>
                    <a:pt x="214" y="125"/>
                  </a:lnTo>
                  <a:lnTo>
                    <a:pt x="214" y="125"/>
                  </a:lnTo>
                  <a:lnTo>
                    <a:pt x="256" y="131"/>
                  </a:lnTo>
                  <a:lnTo>
                    <a:pt x="280" y="143"/>
                  </a:lnTo>
                  <a:lnTo>
                    <a:pt x="291" y="149"/>
                  </a:lnTo>
                  <a:lnTo>
                    <a:pt x="297" y="161"/>
                  </a:lnTo>
                  <a:lnTo>
                    <a:pt x="297" y="161"/>
                  </a:lnTo>
                  <a:lnTo>
                    <a:pt x="303" y="172"/>
                  </a:lnTo>
                  <a:lnTo>
                    <a:pt x="303" y="172"/>
                  </a:lnTo>
                  <a:lnTo>
                    <a:pt x="309" y="149"/>
                  </a:lnTo>
                  <a:lnTo>
                    <a:pt x="303" y="119"/>
                  </a:lnTo>
                  <a:lnTo>
                    <a:pt x="297" y="101"/>
                  </a:lnTo>
                  <a:lnTo>
                    <a:pt x="286" y="83"/>
                  </a:lnTo>
                  <a:lnTo>
                    <a:pt x="286" y="83"/>
                  </a:lnTo>
                  <a:lnTo>
                    <a:pt x="256" y="54"/>
                  </a:lnTo>
                  <a:lnTo>
                    <a:pt x="220" y="30"/>
                  </a:lnTo>
                  <a:lnTo>
                    <a:pt x="173" y="6"/>
                  </a:lnTo>
                  <a:lnTo>
                    <a:pt x="149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95" y="6"/>
                  </a:lnTo>
                  <a:lnTo>
                    <a:pt x="72" y="18"/>
                  </a:lnTo>
                  <a:lnTo>
                    <a:pt x="54" y="30"/>
                  </a:lnTo>
                  <a:lnTo>
                    <a:pt x="36" y="42"/>
                  </a:lnTo>
                  <a:lnTo>
                    <a:pt x="6" y="72"/>
                  </a:lnTo>
                  <a:lnTo>
                    <a:pt x="0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5" name="Freeform 37">
              <a:extLst>
                <a:ext uri="{FF2B5EF4-FFF2-40B4-BE49-F238E27FC236}">
                  <a16:creationId xmlns:a16="http://schemas.microsoft.com/office/drawing/2014/main" id="{2AD7CF2F-CC2D-4EE1-AABA-225291F7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1326"/>
              <a:ext cx="149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6" y="24"/>
                </a:cxn>
                <a:cxn ang="0">
                  <a:pos x="24" y="48"/>
                </a:cxn>
                <a:cxn ang="0">
                  <a:pos x="60" y="65"/>
                </a:cxn>
                <a:cxn ang="0">
                  <a:pos x="60" y="65"/>
                </a:cxn>
                <a:cxn ang="0">
                  <a:pos x="149" y="107"/>
                </a:cxn>
                <a:cxn ang="0">
                  <a:pos x="149" y="107"/>
                </a:cxn>
                <a:cxn ang="0">
                  <a:pos x="60" y="53"/>
                </a:cxn>
                <a:cxn ang="0">
                  <a:pos x="60" y="53"/>
                </a:cxn>
                <a:cxn ang="0">
                  <a:pos x="24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9" h="107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6" y="24"/>
                  </a:lnTo>
                  <a:lnTo>
                    <a:pt x="24" y="48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149" y="107"/>
                  </a:lnTo>
                  <a:lnTo>
                    <a:pt x="149" y="107"/>
                  </a:lnTo>
                  <a:lnTo>
                    <a:pt x="60" y="53"/>
                  </a:lnTo>
                  <a:lnTo>
                    <a:pt x="60" y="53"/>
                  </a:lnTo>
                  <a:lnTo>
                    <a:pt x="24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6" name="Freeform 38">
              <a:extLst>
                <a:ext uri="{FF2B5EF4-FFF2-40B4-BE49-F238E27FC236}">
                  <a16:creationId xmlns:a16="http://schemas.microsoft.com/office/drawing/2014/main" id="{105E5D27-228B-4171-9CC2-1F6398EA4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1255"/>
              <a:ext cx="125" cy="26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5" y="0"/>
                </a:cxn>
                <a:cxn ang="0">
                  <a:pos x="113" y="6"/>
                </a:cxn>
                <a:cxn ang="0">
                  <a:pos x="83" y="29"/>
                </a:cxn>
                <a:cxn ang="0">
                  <a:pos x="48" y="65"/>
                </a:cxn>
                <a:cxn ang="0">
                  <a:pos x="30" y="83"/>
                </a:cxn>
                <a:cxn ang="0">
                  <a:pos x="24" y="107"/>
                </a:cxn>
                <a:cxn ang="0">
                  <a:pos x="24" y="107"/>
                </a:cxn>
                <a:cxn ang="0">
                  <a:pos x="12" y="154"/>
                </a:cxn>
                <a:cxn ang="0">
                  <a:pos x="12" y="196"/>
                </a:cxn>
                <a:cxn ang="0">
                  <a:pos x="24" y="261"/>
                </a:cxn>
                <a:cxn ang="0">
                  <a:pos x="24" y="261"/>
                </a:cxn>
                <a:cxn ang="0">
                  <a:pos x="0" y="190"/>
                </a:cxn>
                <a:cxn ang="0">
                  <a:pos x="0" y="190"/>
                </a:cxn>
                <a:cxn ang="0">
                  <a:pos x="0" y="154"/>
                </a:cxn>
                <a:cxn ang="0">
                  <a:pos x="0" y="124"/>
                </a:cxn>
                <a:cxn ang="0">
                  <a:pos x="6" y="95"/>
                </a:cxn>
                <a:cxn ang="0">
                  <a:pos x="24" y="65"/>
                </a:cxn>
                <a:cxn ang="0">
                  <a:pos x="48" y="41"/>
                </a:cxn>
                <a:cxn ang="0">
                  <a:pos x="77" y="18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125" h="261">
                  <a:moveTo>
                    <a:pt x="125" y="0"/>
                  </a:moveTo>
                  <a:lnTo>
                    <a:pt x="125" y="0"/>
                  </a:lnTo>
                  <a:lnTo>
                    <a:pt x="113" y="6"/>
                  </a:lnTo>
                  <a:lnTo>
                    <a:pt x="83" y="29"/>
                  </a:lnTo>
                  <a:lnTo>
                    <a:pt x="48" y="65"/>
                  </a:lnTo>
                  <a:lnTo>
                    <a:pt x="30" y="83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12" y="154"/>
                  </a:lnTo>
                  <a:lnTo>
                    <a:pt x="12" y="196"/>
                  </a:lnTo>
                  <a:lnTo>
                    <a:pt x="24" y="261"/>
                  </a:lnTo>
                  <a:lnTo>
                    <a:pt x="24" y="261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54"/>
                  </a:lnTo>
                  <a:lnTo>
                    <a:pt x="0" y="124"/>
                  </a:lnTo>
                  <a:lnTo>
                    <a:pt x="6" y="95"/>
                  </a:lnTo>
                  <a:lnTo>
                    <a:pt x="24" y="65"/>
                  </a:lnTo>
                  <a:lnTo>
                    <a:pt x="48" y="41"/>
                  </a:lnTo>
                  <a:lnTo>
                    <a:pt x="77" y="18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7" name="Freeform 39">
              <a:extLst>
                <a:ext uri="{FF2B5EF4-FFF2-40B4-BE49-F238E27FC236}">
                  <a16:creationId xmlns:a16="http://schemas.microsoft.com/office/drawing/2014/main" id="{5E8196DB-7126-48E4-A131-D0EC2C6D9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1278"/>
              <a:ext cx="184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72" y="12"/>
                </a:cxn>
                <a:cxn ang="0">
                  <a:pos x="101" y="24"/>
                </a:cxn>
                <a:cxn ang="0">
                  <a:pos x="131" y="36"/>
                </a:cxn>
                <a:cxn ang="0">
                  <a:pos x="161" y="60"/>
                </a:cxn>
                <a:cxn ang="0">
                  <a:pos x="184" y="90"/>
                </a:cxn>
                <a:cxn ang="0">
                  <a:pos x="184" y="90"/>
                </a:cxn>
                <a:cxn ang="0">
                  <a:pos x="173" y="78"/>
                </a:cxn>
                <a:cxn ang="0">
                  <a:pos x="137" y="48"/>
                </a:cxn>
                <a:cxn ang="0">
                  <a:pos x="78" y="18"/>
                </a:cxn>
                <a:cxn ang="0">
                  <a:pos x="42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4" h="90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72" y="12"/>
                  </a:lnTo>
                  <a:lnTo>
                    <a:pt x="101" y="24"/>
                  </a:lnTo>
                  <a:lnTo>
                    <a:pt x="131" y="36"/>
                  </a:lnTo>
                  <a:lnTo>
                    <a:pt x="161" y="60"/>
                  </a:lnTo>
                  <a:lnTo>
                    <a:pt x="184" y="90"/>
                  </a:lnTo>
                  <a:lnTo>
                    <a:pt x="184" y="90"/>
                  </a:lnTo>
                  <a:lnTo>
                    <a:pt x="173" y="78"/>
                  </a:lnTo>
                  <a:lnTo>
                    <a:pt x="137" y="48"/>
                  </a:lnTo>
                  <a:lnTo>
                    <a:pt x="78" y="18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8" name="Freeform 40">
              <a:extLst>
                <a:ext uri="{FF2B5EF4-FFF2-40B4-BE49-F238E27FC236}">
                  <a16:creationId xmlns:a16="http://schemas.microsoft.com/office/drawing/2014/main" id="{B06ED2BD-607C-4109-9331-C96586EB1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4" y="1344"/>
              <a:ext cx="172" cy="136"/>
            </a:xfrm>
            <a:custGeom>
              <a:avLst/>
              <a:gdLst/>
              <a:ahLst/>
              <a:cxnLst>
                <a:cxn ang="0">
                  <a:pos x="18" y="35"/>
                </a:cxn>
                <a:cxn ang="0">
                  <a:pos x="18" y="35"/>
                </a:cxn>
                <a:cxn ang="0">
                  <a:pos x="36" y="59"/>
                </a:cxn>
                <a:cxn ang="0">
                  <a:pos x="59" y="77"/>
                </a:cxn>
                <a:cxn ang="0">
                  <a:pos x="95" y="89"/>
                </a:cxn>
                <a:cxn ang="0">
                  <a:pos x="95" y="89"/>
                </a:cxn>
                <a:cxn ang="0">
                  <a:pos x="131" y="101"/>
                </a:cxn>
                <a:cxn ang="0">
                  <a:pos x="154" y="119"/>
                </a:cxn>
                <a:cxn ang="0">
                  <a:pos x="172" y="136"/>
                </a:cxn>
                <a:cxn ang="0">
                  <a:pos x="172" y="136"/>
                </a:cxn>
                <a:cxn ang="0">
                  <a:pos x="160" y="113"/>
                </a:cxn>
                <a:cxn ang="0">
                  <a:pos x="142" y="89"/>
                </a:cxn>
                <a:cxn ang="0">
                  <a:pos x="119" y="71"/>
                </a:cxn>
                <a:cxn ang="0">
                  <a:pos x="119" y="71"/>
                </a:cxn>
                <a:cxn ang="0">
                  <a:pos x="47" y="35"/>
                </a:cxn>
                <a:cxn ang="0">
                  <a:pos x="18" y="1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35"/>
                </a:cxn>
                <a:cxn ang="0">
                  <a:pos x="18" y="35"/>
                </a:cxn>
              </a:cxnLst>
              <a:rect l="0" t="0" r="r" b="b"/>
              <a:pathLst>
                <a:path w="172" h="136">
                  <a:moveTo>
                    <a:pt x="18" y="35"/>
                  </a:moveTo>
                  <a:lnTo>
                    <a:pt x="18" y="35"/>
                  </a:lnTo>
                  <a:lnTo>
                    <a:pt x="36" y="59"/>
                  </a:lnTo>
                  <a:lnTo>
                    <a:pt x="59" y="77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131" y="101"/>
                  </a:lnTo>
                  <a:lnTo>
                    <a:pt x="154" y="119"/>
                  </a:lnTo>
                  <a:lnTo>
                    <a:pt x="172" y="136"/>
                  </a:lnTo>
                  <a:lnTo>
                    <a:pt x="172" y="136"/>
                  </a:lnTo>
                  <a:lnTo>
                    <a:pt x="160" y="113"/>
                  </a:lnTo>
                  <a:lnTo>
                    <a:pt x="142" y="89"/>
                  </a:lnTo>
                  <a:lnTo>
                    <a:pt x="119" y="71"/>
                  </a:lnTo>
                  <a:lnTo>
                    <a:pt x="119" y="71"/>
                  </a:lnTo>
                  <a:lnTo>
                    <a:pt x="47" y="35"/>
                  </a:lnTo>
                  <a:lnTo>
                    <a:pt x="18" y="1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35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9" name="Freeform 41">
              <a:extLst>
                <a:ext uri="{FF2B5EF4-FFF2-40B4-BE49-F238E27FC236}">
                  <a16:creationId xmlns:a16="http://schemas.microsoft.com/office/drawing/2014/main" id="{D948258F-BAC9-4CFB-89F8-8915AE0E8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" y="1920"/>
              <a:ext cx="992" cy="1230"/>
            </a:xfrm>
            <a:custGeom>
              <a:avLst/>
              <a:gdLst/>
              <a:ahLst/>
              <a:cxnLst>
                <a:cxn ang="0">
                  <a:pos x="291" y="12"/>
                </a:cxn>
                <a:cxn ang="0">
                  <a:pos x="362" y="59"/>
                </a:cxn>
                <a:cxn ang="0">
                  <a:pos x="469" y="83"/>
                </a:cxn>
                <a:cxn ang="0">
                  <a:pos x="534" y="77"/>
                </a:cxn>
                <a:cxn ang="0">
                  <a:pos x="606" y="53"/>
                </a:cxn>
                <a:cxn ang="0">
                  <a:pos x="683" y="0"/>
                </a:cxn>
                <a:cxn ang="0">
                  <a:pos x="867" y="59"/>
                </a:cxn>
                <a:cxn ang="0">
                  <a:pos x="950" y="89"/>
                </a:cxn>
                <a:cxn ang="0">
                  <a:pos x="986" y="119"/>
                </a:cxn>
                <a:cxn ang="0">
                  <a:pos x="992" y="160"/>
                </a:cxn>
                <a:cxn ang="0">
                  <a:pos x="974" y="220"/>
                </a:cxn>
                <a:cxn ang="0">
                  <a:pos x="944" y="374"/>
                </a:cxn>
                <a:cxn ang="0">
                  <a:pos x="909" y="630"/>
                </a:cxn>
                <a:cxn ang="0">
                  <a:pos x="891" y="915"/>
                </a:cxn>
                <a:cxn ang="0">
                  <a:pos x="903" y="1099"/>
                </a:cxn>
                <a:cxn ang="0">
                  <a:pos x="909" y="1152"/>
                </a:cxn>
                <a:cxn ang="0">
                  <a:pos x="843" y="1146"/>
                </a:cxn>
                <a:cxn ang="0">
                  <a:pos x="725" y="1164"/>
                </a:cxn>
                <a:cxn ang="0">
                  <a:pos x="671" y="1176"/>
                </a:cxn>
                <a:cxn ang="0">
                  <a:pos x="523" y="1224"/>
                </a:cxn>
                <a:cxn ang="0">
                  <a:pos x="439" y="1230"/>
                </a:cxn>
                <a:cxn ang="0">
                  <a:pos x="350" y="1212"/>
                </a:cxn>
                <a:cxn ang="0">
                  <a:pos x="303" y="1188"/>
                </a:cxn>
                <a:cxn ang="0">
                  <a:pos x="208" y="1140"/>
                </a:cxn>
                <a:cxn ang="0">
                  <a:pos x="71" y="1111"/>
                </a:cxn>
                <a:cxn ang="0">
                  <a:pos x="53" y="1111"/>
                </a:cxn>
                <a:cxn ang="0">
                  <a:pos x="83" y="1022"/>
                </a:cxn>
                <a:cxn ang="0">
                  <a:pos x="95" y="921"/>
                </a:cxn>
                <a:cxn ang="0">
                  <a:pos x="101" y="790"/>
                </a:cxn>
                <a:cxn ang="0">
                  <a:pos x="89" y="707"/>
                </a:cxn>
                <a:cxn ang="0">
                  <a:pos x="35" y="416"/>
                </a:cxn>
                <a:cxn ang="0">
                  <a:pos x="0" y="160"/>
                </a:cxn>
                <a:cxn ang="0">
                  <a:pos x="0" y="107"/>
                </a:cxn>
                <a:cxn ang="0">
                  <a:pos x="65" y="77"/>
                </a:cxn>
                <a:cxn ang="0">
                  <a:pos x="113" y="59"/>
                </a:cxn>
                <a:cxn ang="0">
                  <a:pos x="220" y="36"/>
                </a:cxn>
                <a:cxn ang="0">
                  <a:pos x="291" y="12"/>
                </a:cxn>
              </a:cxnLst>
              <a:rect l="0" t="0" r="r" b="b"/>
              <a:pathLst>
                <a:path w="992" h="1230">
                  <a:moveTo>
                    <a:pt x="291" y="12"/>
                  </a:moveTo>
                  <a:lnTo>
                    <a:pt x="291" y="12"/>
                  </a:lnTo>
                  <a:lnTo>
                    <a:pt x="321" y="36"/>
                  </a:lnTo>
                  <a:lnTo>
                    <a:pt x="362" y="59"/>
                  </a:lnTo>
                  <a:lnTo>
                    <a:pt x="410" y="77"/>
                  </a:lnTo>
                  <a:lnTo>
                    <a:pt x="469" y="83"/>
                  </a:lnTo>
                  <a:lnTo>
                    <a:pt x="499" y="83"/>
                  </a:lnTo>
                  <a:lnTo>
                    <a:pt x="534" y="77"/>
                  </a:lnTo>
                  <a:lnTo>
                    <a:pt x="570" y="71"/>
                  </a:lnTo>
                  <a:lnTo>
                    <a:pt x="606" y="53"/>
                  </a:lnTo>
                  <a:lnTo>
                    <a:pt x="647" y="30"/>
                  </a:lnTo>
                  <a:lnTo>
                    <a:pt x="683" y="0"/>
                  </a:lnTo>
                  <a:lnTo>
                    <a:pt x="683" y="0"/>
                  </a:lnTo>
                  <a:lnTo>
                    <a:pt x="867" y="59"/>
                  </a:lnTo>
                  <a:lnTo>
                    <a:pt x="867" y="59"/>
                  </a:lnTo>
                  <a:lnTo>
                    <a:pt x="950" y="89"/>
                  </a:lnTo>
                  <a:lnTo>
                    <a:pt x="974" y="101"/>
                  </a:lnTo>
                  <a:lnTo>
                    <a:pt x="986" y="119"/>
                  </a:lnTo>
                  <a:lnTo>
                    <a:pt x="992" y="137"/>
                  </a:lnTo>
                  <a:lnTo>
                    <a:pt x="992" y="160"/>
                  </a:lnTo>
                  <a:lnTo>
                    <a:pt x="974" y="220"/>
                  </a:lnTo>
                  <a:lnTo>
                    <a:pt x="974" y="220"/>
                  </a:lnTo>
                  <a:lnTo>
                    <a:pt x="962" y="279"/>
                  </a:lnTo>
                  <a:lnTo>
                    <a:pt x="944" y="374"/>
                  </a:lnTo>
                  <a:lnTo>
                    <a:pt x="927" y="499"/>
                  </a:lnTo>
                  <a:lnTo>
                    <a:pt x="909" y="630"/>
                  </a:lnTo>
                  <a:lnTo>
                    <a:pt x="897" y="778"/>
                  </a:lnTo>
                  <a:lnTo>
                    <a:pt x="891" y="915"/>
                  </a:lnTo>
                  <a:lnTo>
                    <a:pt x="897" y="1045"/>
                  </a:lnTo>
                  <a:lnTo>
                    <a:pt x="903" y="1099"/>
                  </a:lnTo>
                  <a:lnTo>
                    <a:pt x="909" y="1152"/>
                  </a:lnTo>
                  <a:lnTo>
                    <a:pt x="909" y="1152"/>
                  </a:lnTo>
                  <a:lnTo>
                    <a:pt x="897" y="1146"/>
                  </a:lnTo>
                  <a:lnTo>
                    <a:pt x="843" y="1146"/>
                  </a:lnTo>
                  <a:lnTo>
                    <a:pt x="772" y="1152"/>
                  </a:lnTo>
                  <a:lnTo>
                    <a:pt x="725" y="1164"/>
                  </a:lnTo>
                  <a:lnTo>
                    <a:pt x="671" y="1176"/>
                  </a:lnTo>
                  <a:lnTo>
                    <a:pt x="671" y="1176"/>
                  </a:lnTo>
                  <a:lnTo>
                    <a:pt x="570" y="1206"/>
                  </a:lnTo>
                  <a:lnTo>
                    <a:pt x="523" y="1224"/>
                  </a:lnTo>
                  <a:lnTo>
                    <a:pt x="481" y="1230"/>
                  </a:lnTo>
                  <a:lnTo>
                    <a:pt x="439" y="1230"/>
                  </a:lnTo>
                  <a:lnTo>
                    <a:pt x="398" y="1224"/>
                  </a:lnTo>
                  <a:lnTo>
                    <a:pt x="350" y="1212"/>
                  </a:lnTo>
                  <a:lnTo>
                    <a:pt x="303" y="1188"/>
                  </a:lnTo>
                  <a:lnTo>
                    <a:pt x="303" y="1188"/>
                  </a:lnTo>
                  <a:lnTo>
                    <a:pt x="255" y="1158"/>
                  </a:lnTo>
                  <a:lnTo>
                    <a:pt x="208" y="1140"/>
                  </a:lnTo>
                  <a:lnTo>
                    <a:pt x="125" y="1117"/>
                  </a:lnTo>
                  <a:lnTo>
                    <a:pt x="71" y="1111"/>
                  </a:lnTo>
                  <a:lnTo>
                    <a:pt x="53" y="1111"/>
                  </a:lnTo>
                  <a:lnTo>
                    <a:pt x="53" y="1111"/>
                  </a:lnTo>
                  <a:lnTo>
                    <a:pt x="59" y="1087"/>
                  </a:lnTo>
                  <a:lnTo>
                    <a:pt x="83" y="1022"/>
                  </a:lnTo>
                  <a:lnTo>
                    <a:pt x="89" y="974"/>
                  </a:lnTo>
                  <a:lnTo>
                    <a:pt x="95" y="921"/>
                  </a:lnTo>
                  <a:lnTo>
                    <a:pt x="101" y="855"/>
                  </a:lnTo>
                  <a:lnTo>
                    <a:pt x="101" y="790"/>
                  </a:lnTo>
                  <a:lnTo>
                    <a:pt x="101" y="790"/>
                  </a:lnTo>
                  <a:lnTo>
                    <a:pt x="89" y="707"/>
                  </a:lnTo>
                  <a:lnTo>
                    <a:pt x="71" y="612"/>
                  </a:lnTo>
                  <a:lnTo>
                    <a:pt x="35" y="416"/>
                  </a:lnTo>
                  <a:lnTo>
                    <a:pt x="6" y="232"/>
                  </a:lnTo>
                  <a:lnTo>
                    <a:pt x="0" y="160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30" y="89"/>
                  </a:lnTo>
                  <a:lnTo>
                    <a:pt x="65" y="77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72" y="48"/>
                  </a:lnTo>
                  <a:lnTo>
                    <a:pt x="220" y="36"/>
                  </a:lnTo>
                  <a:lnTo>
                    <a:pt x="261" y="30"/>
                  </a:lnTo>
                  <a:lnTo>
                    <a:pt x="291" y="12"/>
                  </a:lnTo>
                  <a:lnTo>
                    <a:pt x="291" y="12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0" name="Freeform 42">
              <a:extLst>
                <a:ext uri="{FF2B5EF4-FFF2-40B4-BE49-F238E27FC236}">
                  <a16:creationId xmlns:a16="http://schemas.microsoft.com/office/drawing/2014/main" id="{B8C530CA-4B24-406B-B008-017478244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4" y="2027"/>
              <a:ext cx="891" cy="701"/>
            </a:xfrm>
            <a:custGeom>
              <a:avLst/>
              <a:gdLst/>
              <a:ahLst/>
              <a:cxnLst>
                <a:cxn ang="0">
                  <a:pos x="725" y="0"/>
                </a:cxn>
                <a:cxn ang="0">
                  <a:pos x="695" y="6"/>
                </a:cxn>
                <a:cxn ang="0">
                  <a:pos x="659" y="30"/>
                </a:cxn>
                <a:cxn ang="0">
                  <a:pos x="630" y="89"/>
                </a:cxn>
                <a:cxn ang="0">
                  <a:pos x="582" y="178"/>
                </a:cxn>
                <a:cxn ang="0">
                  <a:pos x="493" y="333"/>
                </a:cxn>
                <a:cxn ang="0">
                  <a:pos x="428" y="422"/>
                </a:cxn>
                <a:cxn ang="0">
                  <a:pos x="392" y="457"/>
                </a:cxn>
                <a:cxn ang="0">
                  <a:pos x="380" y="434"/>
                </a:cxn>
                <a:cxn ang="0">
                  <a:pos x="362" y="428"/>
                </a:cxn>
                <a:cxn ang="0">
                  <a:pos x="344" y="445"/>
                </a:cxn>
                <a:cxn ang="0">
                  <a:pos x="315" y="434"/>
                </a:cxn>
                <a:cxn ang="0">
                  <a:pos x="178" y="362"/>
                </a:cxn>
                <a:cxn ang="0">
                  <a:pos x="113" y="303"/>
                </a:cxn>
                <a:cxn ang="0">
                  <a:pos x="95" y="321"/>
                </a:cxn>
                <a:cxn ang="0">
                  <a:pos x="41" y="398"/>
                </a:cxn>
                <a:cxn ang="0">
                  <a:pos x="6" y="487"/>
                </a:cxn>
                <a:cxn ang="0">
                  <a:pos x="0" y="540"/>
                </a:cxn>
                <a:cxn ang="0">
                  <a:pos x="119" y="618"/>
                </a:cxn>
                <a:cxn ang="0">
                  <a:pos x="243" y="671"/>
                </a:cxn>
                <a:cxn ang="0">
                  <a:pos x="368" y="701"/>
                </a:cxn>
                <a:cxn ang="0">
                  <a:pos x="404" y="689"/>
                </a:cxn>
                <a:cxn ang="0">
                  <a:pos x="499" y="647"/>
                </a:cxn>
                <a:cxn ang="0">
                  <a:pos x="636" y="546"/>
                </a:cxn>
                <a:cxn ang="0">
                  <a:pos x="802" y="368"/>
                </a:cxn>
                <a:cxn ang="0">
                  <a:pos x="838" y="315"/>
                </a:cxn>
                <a:cxn ang="0">
                  <a:pos x="879" y="220"/>
                </a:cxn>
                <a:cxn ang="0">
                  <a:pos x="885" y="148"/>
                </a:cxn>
                <a:cxn ang="0">
                  <a:pos x="867" y="95"/>
                </a:cxn>
                <a:cxn ang="0">
                  <a:pos x="832" y="53"/>
                </a:cxn>
                <a:cxn ang="0">
                  <a:pos x="772" y="12"/>
                </a:cxn>
                <a:cxn ang="0">
                  <a:pos x="725" y="0"/>
                </a:cxn>
              </a:cxnLst>
              <a:rect l="0" t="0" r="r" b="b"/>
              <a:pathLst>
                <a:path w="891" h="701">
                  <a:moveTo>
                    <a:pt x="725" y="0"/>
                  </a:moveTo>
                  <a:lnTo>
                    <a:pt x="725" y="0"/>
                  </a:lnTo>
                  <a:lnTo>
                    <a:pt x="719" y="0"/>
                  </a:lnTo>
                  <a:lnTo>
                    <a:pt x="695" y="6"/>
                  </a:lnTo>
                  <a:lnTo>
                    <a:pt x="677" y="18"/>
                  </a:lnTo>
                  <a:lnTo>
                    <a:pt x="659" y="30"/>
                  </a:lnTo>
                  <a:lnTo>
                    <a:pt x="641" y="53"/>
                  </a:lnTo>
                  <a:lnTo>
                    <a:pt x="630" y="89"/>
                  </a:lnTo>
                  <a:lnTo>
                    <a:pt x="630" y="89"/>
                  </a:lnTo>
                  <a:lnTo>
                    <a:pt x="582" y="178"/>
                  </a:lnTo>
                  <a:lnTo>
                    <a:pt x="529" y="285"/>
                  </a:lnTo>
                  <a:lnTo>
                    <a:pt x="493" y="333"/>
                  </a:lnTo>
                  <a:lnTo>
                    <a:pt x="457" y="380"/>
                  </a:lnTo>
                  <a:lnTo>
                    <a:pt x="428" y="422"/>
                  </a:lnTo>
                  <a:lnTo>
                    <a:pt x="392" y="457"/>
                  </a:lnTo>
                  <a:lnTo>
                    <a:pt x="392" y="457"/>
                  </a:lnTo>
                  <a:lnTo>
                    <a:pt x="386" y="445"/>
                  </a:lnTo>
                  <a:lnTo>
                    <a:pt x="380" y="434"/>
                  </a:lnTo>
                  <a:lnTo>
                    <a:pt x="374" y="428"/>
                  </a:lnTo>
                  <a:lnTo>
                    <a:pt x="362" y="428"/>
                  </a:lnTo>
                  <a:lnTo>
                    <a:pt x="356" y="434"/>
                  </a:lnTo>
                  <a:lnTo>
                    <a:pt x="344" y="445"/>
                  </a:lnTo>
                  <a:lnTo>
                    <a:pt x="344" y="445"/>
                  </a:lnTo>
                  <a:lnTo>
                    <a:pt x="315" y="434"/>
                  </a:lnTo>
                  <a:lnTo>
                    <a:pt x="255" y="404"/>
                  </a:lnTo>
                  <a:lnTo>
                    <a:pt x="178" y="362"/>
                  </a:lnTo>
                  <a:lnTo>
                    <a:pt x="142" y="333"/>
                  </a:lnTo>
                  <a:lnTo>
                    <a:pt x="113" y="303"/>
                  </a:lnTo>
                  <a:lnTo>
                    <a:pt x="113" y="303"/>
                  </a:lnTo>
                  <a:lnTo>
                    <a:pt x="95" y="321"/>
                  </a:lnTo>
                  <a:lnTo>
                    <a:pt x="65" y="362"/>
                  </a:lnTo>
                  <a:lnTo>
                    <a:pt x="41" y="398"/>
                  </a:lnTo>
                  <a:lnTo>
                    <a:pt x="24" y="439"/>
                  </a:lnTo>
                  <a:lnTo>
                    <a:pt x="6" y="487"/>
                  </a:lnTo>
                  <a:lnTo>
                    <a:pt x="0" y="540"/>
                  </a:lnTo>
                  <a:lnTo>
                    <a:pt x="0" y="540"/>
                  </a:lnTo>
                  <a:lnTo>
                    <a:pt x="30" y="564"/>
                  </a:lnTo>
                  <a:lnTo>
                    <a:pt x="119" y="618"/>
                  </a:lnTo>
                  <a:lnTo>
                    <a:pt x="178" y="647"/>
                  </a:lnTo>
                  <a:lnTo>
                    <a:pt x="243" y="671"/>
                  </a:lnTo>
                  <a:lnTo>
                    <a:pt x="303" y="689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404" y="689"/>
                  </a:lnTo>
                  <a:lnTo>
                    <a:pt x="445" y="677"/>
                  </a:lnTo>
                  <a:lnTo>
                    <a:pt x="499" y="647"/>
                  </a:lnTo>
                  <a:lnTo>
                    <a:pt x="558" y="606"/>
                  </a:lnTo>
                  <a:lnTo>
                    <a:pt x="636" y="546"/>
                  </a:lnTo>
                  <a:lnTo>
                    <a:pt x="713" y="469"/>
                  </a:lnTo>
                  <a:lnTo>
                    <a:pt x="802" y="368"/>
                  </a:lnTo>
                  <a:lnTo>
                    <a:pt x="802" y="368"/>
                  </a:lnTo>
                  <a:lnTo>
                    <a:pt x="838" y="315"/>
                  </a:lnTo>
                  <a:lnTo>
                    <a:pt x="867" y="267"/>
                  </a:lnTo>
                  <a:lnTo>
                    <a:pt x="879" y="220"/>
                  </a:lnTo>
                  <a:lnTo>
                    <a:pt x="891" y="184"/>
                  </a:lnTo>
                  <a:lnTo>
                    <a:pt x="885" y="148"/>
                  </a:lnTo>
                  <a:lnTo>
                    <a:pt x="879" y="119"/>
                  </a:lnTo>
                  <a:lnTo>
                    <a:pt x="867" y="95"/>
                  </a:lnTo>
                  <a:lnTo>
                    <a:pt x="849" y="71"/>
                  </a:lnTo>
                  <a:lnTo>
                    <a:pt x="832" y="53"/>
                  </a:lnTo>
                  <a:lnTo>
                    <a:pt x="814" y="36"/>
                  </a:lnTo>
                  <a:lnTo>
                    <a:pt x="772" y="12"/>
                  </a:lnTo>
                  <a:lnTo>
                    <a:pt x="725" y="0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1" name="Freeform 43">
              <a:extLst>
                <a:ext uri="{FF2B5EF4-FFF2-40B4-BE49-F238E27FC236}">
                  <a16:creationId xmlns:a16="http://schemas.microsoft.com/office/drawing/2014/main" id="{E62DAEE9-3B2B-497E-AA7A-1A78E4232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1" y="2544"/>
              <a:ext cx="535" cy="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71"/>
                </a:cxn>
                <a:cxn ang="0">
                  <a:pos x="125" y="237"/>
                </a:cxn>
                <a:cxn ang="0">
                  <a:pos x="178" y="332"/>
                </a:cxn>
                <a:cxn ang="0">
                  <a:pos x="232" y="415"/>
                </a:cxn>
                <a:cxn ang="0">
                  <a:pos x="279" y="475"/>
                </a:cxn>
                <a:cxn ang="0">
                  <a:pos x="303" y="499"/>
                </a:cxn>
                <a:cxn ang="0">
                  <a:pos x="327" y="511"/>
                </a:cxn>
                <a:cxn ang="0">
                  <a:pos x="327" y="511"/>
                </a:cxn>
                <a:cxn ang="0">
                  <a:pos x="362" y="522"/>
                </a:cxn>
                <a:cxn ang="0">
                  <a:pos x="398" y="528"/>
                </a:cxn>
                <a:cxn ang="0">
                  <a:pos x="434" y="528"/>
                </a:cxn>
                <a:cxn ang="0">
                  <a:pos x="469" y="522"/>
                </a:cxn>
                <a:cxn ang="0">
                  <a:pos x="517" y="516"/>
                </a:cxn>
                <a:cxn ang="0">
                  <a:pos x="535" y="511"/>
                </a:cxn>
                <a:cxn ang="0">
                  <a:pos x="535" y="511"/>
                </a:cxn>
                <a:cxn ang="0">
                  <a:pos x="511" y="522"/>
                </a:cxn>
                <a:cxn ang="0">
                  <a:pos x="445" y="540"/>
                </a:cxn>
                <a:cxn ang="0">
                  <a:pos x="404" y="546"/>
                </a:cxn>
                <a:cxn ang="0">
                  <a:pos x="362" y="546"/>
                </a:cxn>
                <a:cxn ang="0">
                  <a:pos x="315" y="534"/>
                </a:cxn>
                <a:cxn ang="0">
                  <a:pos x="273" y="516"/>
                </a:cxn>
                <a:cxn ang="0">
                  <a:pos x="273" y="516"/>
                </a:cxn>
                <a:cxn ang="0">
                  <a:pos x="249" y="499"/>
                </a:cxn>
                <a:cxn ang="0">
                  <a:pos x="232" y="475"/>
                </a:cxn>
                <a:cxn ang="0">
                  <a:pos x="184" y="404"/>
                </a:cxn>
                <a:cxn ang="0">
                  <a:pos x="137" y="320"/>
                </a:cxn>
                <a:cxn ang="0">
                  <a:pos x="95" y="231"/>
                </a:cxn>
                <a:cxn ang="0">
                  <a:pos x="24" y="7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5" h="546">
                  <a:moveTo>
                    <a:pt x="0" y="0"/>
                  </a:moveTo>
                  <a:lnTo>
                    <a:pt x="0" y="0"/>
                  </a:lnTo>
                  <a:lnTo>
                    <a:pt x="36" y="71"/>
                  </a:lnTo>
                  <a:lnTo>
                    <a:pt x="125" y="237"/>
                  </a:lnTo>
                  <a:lnTo>
                    <a:pt x="178" y="332"/>
                  </a:lnTo>
                  <a:lnTo>
                    <a:pt x="232" y="415"/>
                  </a:lnTo>
                  <a:lnTo>
                    <a:pt x="279" y="475"/>
                  </a:lnTo>
                  <a:lnTo>
                    <a:pt x="303" y="499"/>
                  </a:lnTo>
                  <a:lnTo>
                    <a:pt x="327" y="511"/>
                  </a:lnTo>
                  <a:lnTo>
                    <a:pt x="327" y="511"/>
                  </a:lnTo>
                  <a:lnTo>
                    <a:pt x="362" y="522"/>
                  </a:lnTo>
                  <a:lnTo>
                    <a:pt x="398" y="528"/>
                  </a:lnTo>
                  <a:lnTo>
                    <a:pt x="434" y="528"/>
                  </a:lnTo>
                  <a:lnTo>
                    <a:pt x="469" y="522"/>
                  </a:lnTo>
                  <a:lnTo>
                    <a:pt x="517" y="516"/>
                  </a:lnTo>
                  <a:lnTo>
                    <a:pt x="535" y="511"/>
                  </a:lnTo>
                  <a:lnTo>
                    <a:pt x="535" y="511"/>
                  </a:lnTo>
                  <a:lnTo>
                    <a:pt x="511" y="522"/>
                  </a:lnTo>
                  <a:lnTo>
                    <a:pt x="445" y="540"/>
                  </a:lnTo>
                  <a:lnTo>
                    <a:pt x="404" y="546"/>
                  </a:lnTo>
                  <a:lnTo>
                    <a:pt x="362" y="546"/>
                  </a:lnTo>
                  <a:lnTo>
                    <a:pt x="315" y="534"/>
                  </a:lnTo>
                  <a:lnTo>
                    <a:pt x="273" y="516"/>
                  </a:lnTo>
                  <a:lnTo>
                    <a:pt x="273" y="516"/>
                  </a:lnTo>
                  <a:lnTo>
                    <a:pt x="249" y="499"/>
                  </a:lnTo>
                  <a:lnTo>
                    <a:pt x="232" y="475"/>
                  </a:lnTo>
                  <a:lnTo>
                    <a:pt x="184" y="404"/>
                  </a:lnTo>
                  <a:lnTo>
                    <a:pt x="137" y="320"/>
                  </a:lnTo>
                  <a:lnTo>
                    <a:pt x="95" y="231"/>
                  </a:lnTo>
                  <a:lnTo>
                    <a:pt x="24" y="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2" name="Freeform 44">
              <a:extLst>
                <a:ext uri="{FF2B5EF4-FFF2-40B4-BE49-F238E27FC236}">
                  <a16:creationId xmlns:a16="http://schemas.microsoft.com/office/drawing/2014/main" id="{4419BDC6-CDDA-43BD-B4CA-8218E71CC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3" y="2169"/>
              <a:ext cx="131" cy="743"/>
            </a:xfrm>
            <a:custGeom>
              <a:avLst/>
              <a:gdLst/>
              <a:ahLst/>
              <a:cxnLst>
                <a:cxn ang="0">
                  <a:pos x="107" y="505"/>
                </a:cxn>
                <a:cxn ang="0">
                  <a:pos x="107" y="505"/>
                </a:cxn>
                <a:cxn ang="0">
                  <a:pos x="89" y="375"/>
                </a:cxn>
                <a:cxn ang="0">
                  <a:pos x="65" y="238"/>
                </a:cxn>
                <a:cxn ang="0">
                  <a:pos x="36" y="11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36" y="66"/>
                </a:cxn>
                <a:cxn ang="0">
                  <a:pos x="71" y="143"/>
                </a:cxn>
                <a:cxn ang="0">
                  <a:pos x="83" y="185"/>
                </a:cxn>
                <a:cxn ang="0">
                  <a:pos x="89" y="238"/>
                </a:cxn>
                <a:cxn ang="0">
                  <a:pos x="89" y="238"/>
                </a:cxn>
                <a:cxn ang="0">
                  <a:pos x="107" y="351"/>
                </a:cxn>
                <a:cxn ang="0">
                  <a:pos x="125" y="482"/>
                </a:cxn>
                <a:cxn ang="0">
                  <a:pos x="131" y="553"/>
                </a:cxn>
                <a:cxn ang="0">
                  <a:pos x="125" y="618"/>
                </a:cxn>
                <a:cxn ang="0">
                  <a:pos x="119" y="684"/>
                </a:cxn>
                <a:cxn ang="0">
                  <a:pos x="107" y="743"/>
                </a:cxn>
                <a:cxn ang="0">
                  <a:pos x="107" y="743"/>
                </a:cxn>
                <a:cxn ang="0">
                  <a:pos x="113" y="672"/>
                </a:cxn>
                <a:cxn ang="0">
                  <a:pos x="113" y="600"/>
                </a:cxn>
                <a:cxn ang="0">
                  <a:pos x="107" y="505"/>
                </a:cxn>
                <a:cxn ang="0">
                  <a:pos x="107" y="505"/>
                </a:cxn>
              </a:cxnLst>
              <a:rect l="0" t="0" r="r" b="b"/>
              <a:pathLst>
                <a:path w="131" h="743">
                  <a:moveTo>
                    <a:pt x="107" y="505"/>
                  </a:moveTo>
                  <a:lnTo>
                    <a:pt x="107" y="505"/>
                  </a:lnTo>
                  <a:lnTo>
                    <a:pt x="89" y="375"/>
                  </a:lnTo>
                  <a:lnTo>
                    <a:pt x="65" y="238"/>
                  </a:lnTo>
                  <a:lnTo>
                    <a:pt x="36" y="113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36" y="66"/>
                  </a:lnTo>
                  <a:lnTo>
                    <a:pt x="71" y="143"/>
                  </a:lnTo>
                  <a:lnTo>
                    <a:pt x="83" y="185"/>
                  </a:lnTo>
                  <a:lnTo>
                    <a:pt x="89" y="238"/>
                  </a:lnTo>
                  <a:lnTo>
                    <a:pt x="89" y="238"/>
                  </a:lnTo>
                  <a:lnTo>
                    <a:pt x="107" y="351"/>
                  </a:lnTo>
                  <a:lnTo>
                    <a:pt x="125" y="482"/>
                  </a:lnTo>
                  <a:lnTo>
                    <a:pt x="131" y="553"/>
                  </a:lnTo>
                  <a:lnTo>
                    <a:pt x="125" y="618"/>
                  </a:lnTo>
                  <a:lnTo>
                    <a:pt x="119" y="684"/>
                  </a:lnTo>
                  <a:lnTo>
                    <a:pt x="107" y="743"/>
                  </a:lnTo>
                  <a:lnTo>
                    <a:pt x="107" y="743"/>
                  </a:lnTo>
                  <a:lnTo>
                    <a:pt x="113" y="672"/>
                  </a:lnTo>
                  <a:lnTo>
                    <a:pt x="113" y="600"/>
                  </a:lnTo>
                  <a:lnTo>
                    <a:pt x="107" y="505"/>
                  </a:lnTo>
                  <a:lnTo>
                    <a:pt x="107" y="505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3" name="Freeform 45">
              <a:extLst>
                <a:ext uri="{FF2B5EF4-FFF2-40B4-BE49-F238E27FC236}">
                  <a16:creationId xmlns:a16="http://schemas.microsoft.com/office/drawing/2014/main" id="{0FF66446-2834-48B3-9DF6-F140082C5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" y="2472"/>
              <a:ext cx="35" cy="19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11" y="24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6" y="137"/>
                </a:cxn>
                <a:cxn ang="0">
                  <a:pos x="11" y="167"/>
                </a:cxn>
                <a:cxn ang="0">
                  <a:pos x="35" y="190"/>
                </a:cxn>
                <a:cxn ang="0">
                  <a:pos x="35" y="190"/>
                </a:cxn>
                <a:cxn ang="0">
                  <a:pos x="17" y="125"/>
                </a:cxn>
                <a:cxn ang="0">
                  <a:pos x="11" y="60"/>
                </a:cxn>
                <a:cxn ang="0">
                  <a:pos x="11" y="30"/>
                </a:cxn>
                <a:cxn ang="0">
                  <a:pos x="17" y="0"/>
                </a:cxn>
                <a:cxn ang="0">
                  <a:pos x="17" y="0"/>
                </a:cxn>
              </a:cxnLst>
              <a:rect l="0" t="0" r="r" b="b"/>
              <a:pathLst>
                <a:path w="35" h="190">
                  <a:moveTo>
                    <a:pt x="17" y="0"/>
                  </a:moveTo>
                  <a:lnTo>
                    <a:pt x="17" y="0"/>
                  </a:lnTo>
                  <a:lnTo>
                    <a:pt x="11" y="24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6" y="137"/>
                  </a:lnTo>
                  <a:lnTo>
                    <a:pt x="11" y="167"/>
                  </a:lnTo>
                  <a:lnTo>
                    <a:pt x="35" y="190"/>
                  </a:lnTo>
                  <a:lnTo>
                    <a:pt x="35" y="190"/>
                  </a:lnTo>
                  <a:lnTo>
                    <a:pt x="17" y="125"/>
                  </a:lnTo>
                  <a:lnTo>
                    <a:pt x="11" y="60"/>
                  </a:lnTo>
                  <a:lnTo>
                    <a:pt x="11" y="3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4" name="Freeform 46">
              <a:extLst>
                <a:ext uri="{FF2B5EF4-FFF2-40B4-BE49-F238E27FC236}">
                  <a16:creationId xmlns:a16="http://schemas.microsoft.com/office/drawing/2014/main" id="{3D0D7BE5-3B1A-431F-966B-904A0F17B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027"/>
              <a:ext cx="648" cy="422"/>
            </a:xfrm>
            <a:custGeom>
              <a:avLst/>
              <a:gdLst/>
              <a:ahLst/>
              <a:cxnLst>
                <a:cxn ang="0">
                  <a:pos x="0" y="315"/>
                </a:cxn>
                <a:cxn ang="0">
                  <a:pos x="137" y="190"/>
                </a:cxn>
                <a:cxn ang="0">
                  <a:pos x="173" y="142"/>
                </a:cxn>
                <a:cxn ang="0">
                  <a:pos x="173" y="131"/>
                </a:cxn>
                <a:cxn ang="0">
                  <a:pos x="202" y="77"/>
                </a:cxn>
                <a:cxn ang="0">
                  <a:pos x="232" y="59"/>
                </a:cxn>
                <a:cxn ang="0">
                  <a:pos x="286" y="47"/>
                </a:cxn>
                <a:cxn ang="0">
                  <a:pos x="333" y="30"/>
                </a:cxn>
                <a:cxn ang="0">
                  <a:pos x="381" y="6"/>
                </a:cxn>
                <a:cxn ang="0">
                  <a:pos x="410" y="0"/>
                </a:cxn>
                <a:cxn ang="0">
                  <a:pos x="416" y="0"/>
                </a:cxn>
                <a:cxn ang="0">
                  <a:pos x="422" y="24"/>
                </a:cxn>
                <a:cxn ang="0">
                  <a:pos x="393" y="47"/>
                </a:cxn>
                <a:cxn ang="0">
                  <a:pos x="351" y="71"/>
                </a:cxn>
                <a:cxn ang="0">
                  <a:pos x="321" y="89"/>
                </a:cxn>
                <a:cxn ang="0">
                  <a:pos x="333" y="95"/>
                </a:cxn>
                <a:cxn ang="0">
                  <a:pos x="398" y="113"/>
                </a:cxn>
                <a:cxn ang="0">
                  <a:pos x="446" y="107"/>
                </a:cxn>
                <a:cxn ang="0">
                  <a:pos x="494" y="95"/>
                </a:cxn>
                <a:cxn ang="0">
                  <a:pos x="559" y="53"/>
                </a:cxn>
                <a:cxn ang="0">
                  <a:pos x="600" y="24"/>
                </a:cxn>
                <a:cxn ang="0">
                  <a:pos x="636" y="18"/>
                </a:cxn>
                <a:cxn ang="0">
                  <a:pos x="642" y="24"/>
                </a:cxn>
                <a:cxn ang="0">
                  <a:pos x="642" y="41"/>
                </a:cxn>
                <a:cxn ang="0">
                  <a:pos x="630" y="53"/>
                </a:cxn>
                <a:cxn ang="0">
                  <a:pos x="624" y="71"/>
                </a:cxn>
                <a:cxn ang="0">
                  <a:pos x="618" y="77"/>
                </a:cxn>
                <a:cxn ang="0">
                  <a:pos x="583" y="107"/>
                </a:cxn>
                <a:cxn ang="0">
                  <a:pos x="529" y="154"/>
                </a:cxn>
                <a:cxn ang="0">
                  <a:pos x="511" y="166"/>
                </a:cxn>
                <a:cxn ang="0">
                  <a:pos x="428" y="196"/>
                </a:cxn>
                <a:cxn ang="0">
                  <a:pos x="416" y="202"/>
                </a:cxn>
                <a:cxn ang="0">
                  <a:pos x="339" y="208"/>
                </a:cxn>
                <a:cxn ang="0">
                  <a:pos x="286" y="208"/>
                </a:cxn>
                <a:cxn ang="0">
                  <a:pos x="232" y="232"/>
                </a:cxn>
                <a:cxn ang="0">
                  <a:pos x="149" y="327"/>
                </a:cxn>
                <a:cxn ang="0">
                  <a:pos x="72" y="422"/>
                </a:cxn>
                <a:cxn ang="0">
                  <a:pos x="54" y="410"/>
                </a:cxn>
                <a:cxn ang="0">
                  <a:pos x="12" y="344"/>
                </a:cxn>
                <a:cxn ang="0">
                  <a:pos x="0" y="315"/>
                </a:cxn>
              </a:cxnLst>
              <a:rect l="0" t="0" r="r" b="b"/>
              <a:pathLst>
                <a:path w="648" h="422">
                  <a:moveTo>
                    <a:pt x="0" y="315"/>
                  </a:moveTo>
                  <a:lnTo>
                    <a:pt x="0" y="315"/>
                  </a:lnTo>
                  <a:lnTo>
                    <a:pt x="78" y="249"/>
                  </a:lnTo>
                  <a:lnTo>
                    <a:pt x="137" y="190"/>
                  </a:lnTo>
                  <a:lnTo>
                    <a:pt x="155" y="166"/>
                  </a:lnTo>
                  <a:lnTo>
                    <a:pt x="173" y="142"/>
                  </a:lnTo>
                  <a:lnTo>
                    <a:pt x="173" y="142"/>
                  </a:lnTo>
                  <a:lnTo>
                    <a:pt x="173" y="131"/>
                  </a:lnTo>
                  <a:lnTo>
                    <a:pt x="185" y="107"/>
                  </a:lnTo>
                  <a:lnTo>
                    <a:pt x="202" y="77"/>
                  </a:lnTo>
                  <a:lnTo>
                    <a:pt x="214" y="65"/>
                  </a:lnTo>
                  <a:lnTo>
                    <a:pt x="232" y="59"/>
                  </a:lnTo>
                  <a:lnTo>
                    <a:pt x="232" y="59"/>
                  </a:lnTo>
                  <a:lnTo>
                    <a:pt x="286" y="47"/>
                  </a:lnTo>
                  <a:lnTo>
                    <a:pt x="309" y="41"/>
                  </a:lnTo>
                  <a:lnTo>
                    <a:pt x="333" y="30"/>
                  </a:lnTo>
                  <a:lnTo>
                    <a:pt x="333" y="30"/>
                  </a:lnTo>
                  <a:lnTo>
                    <a:pt x="381" y="6"/>
                  </a:lnTo>
                  <a:lnTo>
                    <a:pt x="404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16" y="0"/>
                  </a:lnTo>
                  <a:lnTo>
                    <a:pt x="422" y="12"/>
                  </a:lnTo>
                  <a:lnTo>
                    <a:pt x="422" y="24"/>
                  </a:lnTo>
                  <a:lnTo>
                    <a:pt x="410" y="36"/>
                  </a:lnTo>
                  <a:lnTo>
                    <a:pt x="393" y="47"/>
                  </a:lnTo>
                  <a:lnTo>
                    <a:pt x="393" y="47"/>
                  </a:lnTo>
                  <a:lnTo>
                    <a:pt x="351" y="71"/>
                  </a:lnTo>
                  <a:lnTo>
                    <a:pt x="333" y="83"/>
                  </a:lnTo>
                  <a:lnTo>
                    <a:pt x="321" y="89"/>
                  </a:lnTo>
                  <a:lnTo>
                    <a:pt x="321" y="89"/>
                  </a:lnTo>
                  <a:lnTo>
                    <a:pt x="333" y="95"/>
                  </a:lnTo>
                  <a:lnTo>
                    <a:pt x="357" y="107"/>
                  </a:lnTo>
                  <a:lnTo>
                    <a:pt x="398" y="113"/>
                  </a:lnTo>
                  <a:lnTo>
                    <a:pt x="422" y="113"/>
                  </a:lnTo>
                  <a:lnTo>
                    <a:pt x="446" y="107"/>
                  </a:lnTo>
                  <a:lnTo>
                    <a:pt x="446" y="107"/>
                  </a:lnTo>
                  <a:lnTo>
                    <a:pt x="494" y="95"/>
                  </a:lnTo>
                  <a:lnTo>
                    <a:pt x="517" y="83"/>
                  </a:lnTo>
                  <a:lnTo>
                    <a:pt x="559" y="53"/>
                  </a:lnTo>
                  <a:lnTo>
                    <a:pt x="559" y="53"/>
                  </a:lnTo>
                  <a:lnTo>
                    <a:pt x="600" y="24"/>
                  </a:lnTo>
                  <a:lnTo>
                    <a:pt x="624" y="18"/>
                  </a:lnTo>
                  <a:lnTo>
                    <a:pt x="636" y="18"/>
                  </a:lnTo>
                  <a:lnTo>
                    <a:pt x="642" y="24"/>
                  </a:lnTo>
                  <a:lnTo>
                    <a:pt x="642" y="24"/>
                  </a:lnTo>
                  <a:lnTo>
                    <a:pt x="648" y="30"/>
                  </a:lnTo>
                  <a:lnTo>
                    <a:pt x="642" y="41"/>
                  </a:lnTo>
                  <a:lnTo>
                    <a:pt x="630" y="53"/>
                  </a:lnTo>
                  <a:lnTo>
                    <a:pt x="630" y="53"/>
                  </a:lnTo>
                  <a:lnTo>
                    <a:pt x="630" y="59"/>
                  </a:lnTo>
                  <a:lnTo>
                    <a:pt x="624" y="71"/>
                  </a:lnTo>
                  <a:lnTo>
                    <a:pt x="618" y="77"/>
                  </a:lnTo>
                  <a:lnTo>
                    <a:pt x="618" y="77"/>
                  </a:lnTo>
                  <a:lnTo>
                    <a:pt x="583" y="107"/>
                  </a:lnTo>
                  <a:lnTo>
                    <a:pt x="583" y="107"/>
                  </a:lnTo>
                  <a:lnTo>
                    <a:pt x="559" y="125"/>
                  </a:lnTo>
                  <a:lnTo>
                    <a:pt x="529" y="154"/>
                  </a:lnTo>
                  <a:lnTo>
                    <a:pt x="529" y="154"/>
                  </a:lnTo>
                  <a:lnTo>
                    <a:pt x="511" y="166"/>
                  </a:lnTo>
                  <a:lnTo>
                    <a:pt x="482" y="178"/>
                  </a:lnTo>
                  <a:lnTo>
                    <a:pt x="428" y="196"/>
                  </a:lnTo>
                  <a:lnTo>
                    <a:pt x="428" y="196"/>
                  </a:lnTo>
                  <a:lnTo>
                    <a:pt x="416" y="202"/>
                  </a:lnTo>
                  <a:lnTo>
                    <a:pt x="393" y="202"/>
                  </a:lnTo>
                  <a:lnTo>
                    <a:pt x="339" y="208"/>
                  </a:lnTo>
                  <a:lnTo>
                    <a:pt x="339" y="208"/>
                  </a:lnTo>
                  <a:lnTo>
                    <a:pt x="286" y="208"/>
                  </a:lnTo>
                  <a:lnTo>
                    <a:pt x="256" y="214"/>
                  </a:lnTo>
                  <a:lnTo>
                    <a:pt x="232" y="232"/>
                  </a:lnTo>
                  <a:lnTo>
                    <a:pt x="232" y="232"/>
                  </a:lnTo>
                  <a:lnTo>
                    <a:pt x="149" y="327"/>
                  </a:lnTo>
                  <a:lnTo>
                    <a:pt x="72" y="422"/>
                  </a:lnTo>
                  <a:lnTo>
                    <a:pt x="72" y="422"/>
                  </a:lnTo>
                  <a:lnTo>
                    <a:pt x="66" y="422"/>
                  </a:lnTo>
                  <a:lnTo>
                    <a:pt x="54" y="410"/>
                  </a:lnTo>
                  <a:lnTo>
                    <a:pt x="30" y="380"/>
                  </a:lnTo>
                  <a:lnTo>
                    <a:pt x="12" y="344"/>
                  </a:lnTo>
                  <a:lnTo>
                    <a:pt x="6" y="327"/>
                  </a:lnTo>
                  <a:lnTo>
                    <a:pt x="0" y="315"/>
                  </a:lnTo>
                  <a:lnTo>
                    <a:pt x="0" y="315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5" name="Freeform 47">
              <a:extLst>
                <a:ext uri="{FF2B5EF4-FFF2-40B4-BE49-F238E27FC236}">
                  <a16:creationId xmlns:a16="http://schemas.microsoft.com/office/drawing/2014/main" id="{38EE4816-4DBB-4DB5-806D-AE5CF0067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9" y="2152"/>
              <a:ext cx="303" cy="59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0" y="59"/>
                </a:cxn>
                <a:cxn ang="0">
                  <a:pos x="0" y="53"/>
                </a:cxn>
                <a:cxn ang="0">
                  <a:pos x="12" y="35"/>
                </a:cxn>
                <a:cxn ang="0">
                  <a:pos x="24" y="23"/>
                </a:cxn>
                <a:cxn ang="0">
                  <a:pos x="42" y="17"/>
                </a:cxn>
                <a:cxn ang="0">
                  <a:pos x="72" y="12"/>
                </a:cxn>
                <a:cxn ang="0">
                  <a:pos x="107" y="12"/>
                </a:cxn>
                <a:cxn ang="0">
                  <a:pos x="107" y="12"/>
                </a:cxn>
                <a:cxn ang="0">
                  <a:pos x="185" y="17"/>
                </a:cxn>
                <a:cxn ang="0">
                  <a:pos x="238" y="17"/>
                </a:cxn>
                <a:cxn ang="0">
                  <a:pos x="274" y="12"/>
                </a:cxn>
                <a:cxn ang="0">
                  <a:pos x="303" y="0"/>
                </a:cxn>
                <a:cxn ang="0">
                  <a:pos x="303" y="0"/>
                </a:cxn>
                <a:cxn ang="0">
                  <a:pos x="297" y="6"/>
                </a:cxn>
                <a:cxn ang="0">
                  <a:pos x="268" y="23"/>
                </a:cxn>
                <a:cxn ang="0">
                  <a:pos x="244" y="29"/>
                </a:cxn>
                <a:cxn ang="0">
                  <a:pos x="214" y="35"/>
                </a:cxn>
                <a:cxn ang="0">
                  <a:pos x="179" y="35"/>
                </a:cxn>
                <a:cxn ang="0">
                  <a:pos x="131" y="29"/>
                </a:cxn>
                <a:cxn ang="0">
                  <a:pos x="131" y="29"/>
                </a:cxn>
                <a:cxn ang="0">
                  <a:pos x="113" y="29"/>
                </a:cxn>
                <a:cxn ang="0">
                  <a:pos x="78" y="23"/>
                </a:cxn>
                <a:cxn ang="0">
                  <a:pos x="54" y="23"/>
                </a:cxn>
                <a:cxn ang="0">
                  <a:pos x="30" y="29"/>
                </a:cxn>
                <a:cxn ang="0">
                  <a:pos x="12" y="41"/>
                </a:cxn>
                <a:cxn ang="0">
                  <a:pos x="0" y="59"/>
                </a:cxn>
                <a:cxn ang="0">
                  <a:pos x="0" y="59"/>
                </a:cxn>
              </a:cxnLst>
              <a:rect l="0" t="0" r="r" b="b"/>
              <a:pathLst>
                <a:path w="303" h="59">
                  <a:moveTo>
                    <a:pt x="0" y="59"/>
                  </a:moveTo>
                  <a:lnTo>
                    <a:pt x="0" y="59"/>
                  </a:lnTo>
                  <a:lnTo>
                    <a:pt x="0" y="53"/>
                  </a:lnTo>
                  <a:lnTo>
                    <a:pt x="12" y="35"/>
                  </a:lnTo>
                  <a:lnTo>
                    <a:pt x="24" y="23"/>
                  </a:lnTo>
                  <a:lnTo>
                    <a:pt x="42" y="17"/>
                  </a:lnTo>
                  <a:lnTo>
                    <a:pt x="72" y="12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85" y="17"/>
                  </a:lnTo>
                  <a:lnTo>
                    <a:pt x="238" y="17"/>
                  </a:lnTo>
                  <a:lnTo>
                    <a:pt x="274" y="12"/>
                  </a:lnTo>
                  <a:lnTo>
                    <a:pt x="303" y="0"/>
                  </a:lnTo>
                  <a:lnTo>
                    <a:pt x="303" y="0"/>
                  </a:lnTo>
                  <a:lnTo>
                    <a:pt x="297" y="6"/>
                  </a:lnTo>
                  <a:lnTo>
                    <a:pt x="268" y="23"/>
                  </a:lnTo>
                  <a:lnTo>
                    <a:pt x="244" y="29"/>
                  </a:lnTo>
                  <a:lnTo>
                    <a:pt x="214" y="35"/>
                  </a:lnTo>
                  <a:lnTo>
                    <a:pt x="179" y="35"/>
                  </a:lnTo>
                  <a:lnTo>
                    <a:pt x="131" y="29"/>
                  </a:lnTo>
                  <a:lnTo>
                    <a:pt x="131" y="29"/>
                  </a:lnTo>
                  <a:lnTo>
                    <a:pt x="113" y="29"/>
                  </a:lnTo>
                  <a:lnTo>
                    <a:pt x="78" y="23"/>
                  </a:lnTo>
                  <a:lnTo>
                    <a:pt x="54" y="23"/>
                  </a:lnTo>
                  <a:lnTo>
                    <a:pt x="30" y="29"/>
                  </a:lnTo>
                  <a:lnTo>
                    <a:pt x="12" y="41"/>
                  </a:lnTo>
                  <a:lnTo>
                    <a:pt x="0" y="5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6" name="Freeform 48">
              <a:extLst>
                <a:ext uri="{FF2B5EF4-FFF2-40B4-BE49-F238E27FC236}">
                  <a16:creationId xmlns:a16="http://schemas.microsoft.com/office/drawing/2014/main" id="{56D502BD-D9F4-44D8-9A65-650CBCB3F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098"/>
              <a:ext cx="154" cy="77"/>
            </a:xfrm>
            <a:custGeom>
              <a:avLst/>
              <a:gdLst/>
              <a:ahLst/>
              <a:cxnLst>
                <a:cxn ang="0">
                  <a:pos x="154" y="12"/>
                </a:cxn>
                <a:cxn ang="0">
                  <a:pos x="154" y="12"/>
                </a:cxn>
                <a:cxn ang="0">
                  <a:pos x="148" y="6"/>
                </a:cxn>
                <a:cxn ang="0">
                  <a:pos x="137" y="0"/>
                </a:cxn>
                <a:cxn ang="0">
                  <a:pos x="125" y="6"/>
                </a:cxn>
                <a:cxn ang="0">
                  <a:pos x="125" y="6"/>
                </a:cxn>
                <a:cxn ang="0">
                  <a:pos x="101" y="24"/>
                </a:cxn>
                <a:cxn ang="0">
                  <a:pos x="71" y="48"/>
                </a:cxn>
                <a:cxn ang="0">
                  <a:pos x="36" y="71"/>
                </a:cxn>
                <a:cxn ang="0">
                  <a:pos x="18" y="77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24" y="71"/>
                </a:cxn>
                <a:cxn ang="0">
                  <a:pos x="47" y="60"/>
                </a:cxn>
                <a:cxn ang="0">
                  <a:pos x="71" y="42"/>
                </a:cxn>
                <a:cxn ang="0">
                  <a:pos x="71" y="42"/>
                </a:cxn>
                <a:cxn ang="0">
                  <a:pos x="95" y="18"/>
                </a:cxn>
                <a:cxn ang="0">
                  <a:pos x="119" y="0"/>
                </a:cxn>
                <a:cxn ang="0">
                  <a:pos x="131" y="0"/>
                </a:cxn>
                <a:cxn ang="0">
                  <a:pos x="143" y="0"/>
                </a:cxn>
                <a:cxn ang="0">
                  <a:pos x="148" y="0"/>
                </a:cxn>
                <a:cxn ang="0">
                  <a:pos x="154" y="12"/>
                </a:cxn>
                <a:cxn ang="0">
                  <a:pos x="154" y="12"/>
                </a:cxn>
              </a:cxnLst>
              <a:rect l="0" t="0" r="r" b="b"/>
              <a:pathLst>
                <a:path w="154" h="77">
                  <a:moveTo>
                    <a:pt x="154" y="12"/>
                  </a:moveTo>
                  <a:lnTo>
                    <a:pt x="154" y="12"/>
                  </a:lnTo>
                  <a:lnTo>
                    <a:pt x="148" y="6"/>
                  </a:lnTo>
                  <a:lnTo>
                    <a:pt x="137" y="0"/>
                  </a:lnTo>
                  <a:lnTo>
                    <a:pt x="125" y="6"/>
                  </a:lnTo>
                  <a:lnTo>
                    <a:pt x="125" y="6"/>
                  </a:lnTo>
                  <a:lnTo>
                    <a:pt x="101" y="24"/>
                  </a:lnTo>
                  <a:lnTo>
                    <a:pt x="71" y="48"/>
                  </a:lnTo>
                  <a:lnTo>
                    <a:pt x="36" y="71"/>
                  </a:lnTo>
                  <a:lnTo>
                    <a:pt x="18" y="7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24" y="71"/>
                  </a:lnTo>
                  <a:lnTo>
                    <a:pt x="47" y="60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95" y="18"/>
                  </a:lnTo>
                  <a:lnTo>
                    <a:pt x="119" y="0"/>
                  </a:lnTo>
                  <a:lnTo>
                    <a:pt x="131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12"/>
                  </a:lnTo>
                  <a:lnTo>
                    <a:pt x="154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7" name="Freeform 49">
              <a:extLst>
                <a:ext uri="{FF2B5EF4-FFF2-40B4-BE49-F238E27FC236}">
                  <a16:creationId xmlns:a16="http://schemas.microsoft.com/office/drawing/2014/main" id="{3B801FC2-E449-4491-89DB-7BC2A32A2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074"/>
              <a:ext cx="178" cy="90"/>
            </a:xfrm>
            <a:custGeom>
              <a:avLst/>
              <a:gdLst/>
              <a:ahLst/>
              <a:cxnLst>
                <a:cxn ang="0">
                  <a:pos x="178" y="12"/>
                </a:cxn>
                <a:cxn ang="0">
                  <a:pos x="178" y="12"/>
                </a:cxn>
                <a:cxn ang="0">
                  <a:pos x="166" y="6"/>
                </a:cxn>
                <a:cxn ang="0">
                  <a:pos x="154" y="6"/>
                </a:cxn>
                <a:cxn ang="0">
                  <a:pos x="137" y="12"/>
                </a:cxn>
                <a:cxn ang="0">
                  <a:pos x="137" y="12"/>
                </a:cxn>
                <a:cxn ang="0">
                  <a:pos x="77" y="54"/>
                </a:cxn>
                <a:cxn ang="0">
                  <a:pos x="42" y="78"/>
                </a:cxn>
                <a:cxn ang="0">
                  <a:pos x="24" y="84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36" y="78"/>
                </a:cxn>
                <a:cxn ang="0">
                  <a:pos x="59" y="60"/>
                </a:cxn>
                <a:cxn ang="0">
                  <a:pos x="89" y="42"/>
                </a:cxn>
                <a:cxn ang="0">
                  <a:pos x="89" y="42"/>
                </a:cxn>
                <a:cxn ang="0">
                  <a:pos x="131" y="6"/>
                </a:cxn>
                <a:cxn ang="0">
                  <a:pos x="148" y="0"/>
                </a:cxn>
                <a:cxn ang="0">
                  <a:pos x="160" y="0"/>
                </a:cxn>
                <a:cxn ang="0">
                  <a:pos x="160" y="0"/>
                </a:cxn>
                <a:cxn ang="0">
                  <a:pos x="172" y="6"/>
                </a:cxn>
                <a:cxn ang="0">
                  <a:pos x="178" y="12"/>
                </a:cxn>
                <a:cxn ang="0">
                  <a:pos x="178" y="12"/>
                </a:cxn>
              </a:cxnLst>
              <a:rect l="0" t="0" r="r" b="b"/>
              <a:pathLst>
                <a:path w="178" h="90">
                  <a:moveTo>
                    <a:pt x="178" y="12"/>
                  </a:moveTo>
                  <a:lnTo>
                    <a:pt x="178" y="12"/>
                  </a:lnTo>
                  <a:lnTo>
                    <a:pt x="166" y="6"/>
                  </a:lnTo>
                  <a:lnTo>
                    <a:pt x="154" y="6"/>
                  </a:lnTo>
                  <a:lnTo>
                    <a:pt x="137" y="12"/>
                  </a:lnTo>
                  <a:lnTo>
                    <a:pt x="137" y="12"/>
                  </a:lnTo>
                  <a:lnTo>
                    <a:pt x="77" y="54"/>
                  </a:lnTo>
                  <a:lnTo>
                    <a:pt x="42" y="78"/>
                  </a:lnTo>
                  <a:lnTo>
                    <a:pt x="24" y="84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36" y="78"/>
                  </a:lnTo>
                  <a:lnTo>
                    <a:pt x="59" y="60"/>
                  </a:lnTo>
                  <a:lnTo>
                    <a:pt x="89" y="42"/>
                  </a:lnTo>
                  <a:lnTo>
                    <a:pt x="89" y="42"/>
                  </a:lnTo>
                  <a:lnTo>
                    <a:pt x="131" y="6"/>
                  </a:lnTo>
                  <a:lnTo>
                    <a:pt x="14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72" y="6"/>
                  </a:lnTo>
                  <a:lnTo>
                    <a:pt x="178" y="12"/>
                  </a:lnTo>
                  <a:lnTo>
                    <a:pt x="178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8" name="Freeform 50">
              <a:extLst>
                <a:ext uri="{FF2B5EF4-FFF2-40B4-BE49-F238E27FC236}">
                  <a16:creationId xmlns:a16="http://schemas.microsoft.com/office/drawing/2014/main" id="{C749A7D9-C11B-4211-A853-805F36A26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051"/>
              <a:ext cx="154" cy="101"/>
            </a:xfrm>
            <a:custGeom>
              <a:avLst/>
              <a:gdLst/>
              <a:ahLst/>
              <a:cxnLst>
                <a:cxn ang="0">
                  <a:pos x="154" y="0"/>
                </a:cxn>
                <a:cxn ang="0">
                  <a:pos x="154" y="0"/>
                </a:cxn>
                <a:cxn ang="0">
                  <a:pos x="95" y="47"/>
                </a:cxn>
                <a:cxn ang="0">
                  <a:pos x="95" y="47"/>
                </a:cxn>
                <a:cxn ang="0">
                  <a:pos x="53" y="77"/>
                </a:cxn>
                <a:cxn ang="0">
                  <a:pos x="24" y="95"/>
                </a:cxn>
                <a:cxn ang="0">
                  <a:pos x="0" y="101"/>
                </a:cxn>
                <a:cxn ang="0">
                  <a:pos x="0" y="101"/>
                </a:cxn>
                <a:cxn ang="0">
                  <a:pos x="24" y="89"/>
                </a:cxn>
                <a:cxn ang="0">
                  <a:pos x="65" y="65"/>
                </a:cxn>
                <a:cxn ang="0">
                  <a:pos x="65" y="65"/>
                </a:cxn>
                <a:cxn ang="0">
                  <a:pos x="107" y="35"/>
                </a:cxn>
                <a:cxn ang="0">
                  <a:pos x="137" y="12"/>
                </a:cxn>
                <a:cxn ang="0">
                  <a:pos x="154" y="0"/>
                </a:cxn>
                <a:cxn ang="0">
                  <a:pos x="154" y="0"/>
                </a:cxn>
              </a:cxnLst>
              <a:rect l="0" t="0" r="r" b="b"/>
              <a:pathLst>
                <a:path w="154" h="101">
                  <a:moveTo>
                    <a:pt x="154" y="0"/>
                  </a:moveTo>
                  <a:lnTo>
                    <a:pt x="154" y="0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53" y="77"/>
                  </a:lnTo>
                  <a:lnTo>
                    <a:pt x="24" y="95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24" y="8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107" y="35"/>
                  </a:lnTo>
                  <a:lnTo>
                    <a:pt x="137" y="1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9" name="Freeform 51">
              <a:extLst>
                <a:ext uri="{FF2B5EF4-FFF2-40B4-BE49-F238E27FC236}">
                  <a16:creationId xmlns:a16="http://schemas.microsoft.com/office/drawing/2014/main" id="{BFDABCEE-006D-451C-9E3C-3B72FE736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015"/>
              <a:ext cx="891" cy="701"/>
            </a:xfrm>
            <a:custGeom>
              <a:avLst/>
              <a:gdLst/>
              <a:ahLst/>
              <a:cxnLst>
                <a:cxn ang="0">
                  <a:pos x="166" y="0"/>
                </a:cxn>
                <a:cxn ang="0">
                  <a:pos x="196" y="6"/>
                </a:cxn>
                <a:cxn ang="0">
                  <a:pos x="232" y="30"/>
                </a:cxn>
                <a:cxn ang="0">
                  <a:pos x="261" y="89"/>
                </a:cxn>
                <a:cxn ang="0">
                  <a:pos x="309" y="178"/>
                </a:cxn>
                <a:cxn ang="0">
                  <a:pos x="398" y="339"/>
                </a:cxn>
                <a:cxn ang="0">
                  <a:pos x="463" y="422"/>
                </a:cxn>
                <a:cxn ang="0">
                  <a:pos x="499" y="457"/>
                </a:cxn>
                <a:cxn ang="0">
                  <a:pos x="511" y="434"/>
                </a:cxn>
                <a:cxn ang="0">
                  <a:pos x="529" y="428"/>
                </a:cxn>
                <a:cxn ang="0">
                  <a:pos x="547" y="446"/>
                </a:cxn>
                <a:cxn ang="0">
                  <a:pos x="570" y="434"/>
                </a:cxn>
                <a:cxn ang="0">
                  <a:pos x="713" y="362"/>
                </a:cxn>
                <a:cxn ang="0">
                  <a:pos x="778" y="303"/>
                </a:cxn>
                <a:cxn ang="0">
                  <a:pos x="796" y="321"/>
                </a:cxn>
                <a:cxn ang="0">
                  <a:pos x="850" y="398"/>
                </a:cxn>
                <a:cxn ang="0">
                  <a:pos x="885" y="487"/>
                </a:cxn>
                <a:cxn ang="0">
                  <a:pos x="891" y="541"/>
                </a:cxn>
                <a:cxn ang="0">
                  <a:pos x="772" y="618"/>
                </a:cxn>
                <a:cxn ang="0">
                  <a:pos x="648" y="671"/>
                </a:cxn>
                <a:cxn ang="0">
                  <a:pos x="523" y="701"/>
                </a:cxn>
                <a:cxn ang="0">
                  <a:pos x="487" y="689"/>
                </a:cxn>
                <a:cxn ang="0">
                  <a:pos x="392" y="647"/>
                </a:cxn>
                <a:cxn ang="0">
                  <a:pos x="255" y="547"/>
                </a:cxn>
                <a:cxn ang="0">
                  <a:pos x="89" y="368"/>
                </a:cxn>
                <a:cxn ang="0">
                  <a:pos x="53" y="315"/>
                </a:cxn>
                <a:cxn ang="0">
                  <a:pos x="12" y="220"/>
                </a:cxn>
                <a:cxn ang="0">
                  <a:pos x="6" y="149"/>
                </a:cxn>
                <a:cxn ang="0">
                  <a:pos x="24" y="95"/>
                </a:cxn>
                <a:cxn ang="0">
                  <a:pos x="59" y="53"/>
                </a:cxn>
                <a:cxn ang="0">
                  <a:pos x="119" y="12"/>
                </a:cxn>
                <a:cxn ang="0">
                  <a:pos x="166" y="0"/>
                </a:cxn>
              </a:cxnLst>
              <a:rect l="0" t="0" r="r" b="b"/>
              <a:pathLst>
                <a:path w="891" h="701">
                  <a:moveTo>
                    <a:pt x="166" y="0"/>
                  </a:moveTo>
                  <a:lnTo>
                    <a:pt x="166" y="0"/>
                  </a:lnTo>
                  <a:lnTo>
                    <a:pt x="172" y="0"/>
                  </a:lnTo>
                  <a:lnTo>
                    <a:pt x="196" y="6"/>
                  </a:lnTo>
                  <a:lnTo>
                    <a:pt x="214" y="18"/>
                  </a:lnTo>
                  <a:lnTo>
                    <a:pt x="232" y="30"/>
                  </a:lnTo>
                  <a:lnTo>
                    <a:pt x="250" y="53"/>
                  </a:lnTo>
                  <a:lnTo>
                    <a:pt x="261" y="89"/>
                  </a:lnTo>
                  <a:lnTo>
                    <a:pt x="261" y="89"/>
                  </a:lnTo>
                  <a:lnTo>
                    <a:pt x="309" y="178"/>
                  </a:lnTo>
                  <a:lnTo>
                    <a:pt x="362" y="285"/>
                  </a:lnTo>
                  <a:lnTo>
                    <a:pt x="398" y="339"/>
                  </a:lnTo>
                  <a:lnTo>
                    <a:pt x="434" y="386"/>
                  </a:lnTo>
                  <a:lnTo>
                    <a:pt x="463" y="422"/>
                  </a:lnTo>
                  <a:lnTo>
                    <a:pt x="499" y="457"/>
                  </a:lnTo>
                  <a:lnTo>
                    <a:pt x="499" y="457"/>
                  </a:lnTo>
                  <a:lnTo>
                    <a:pt x="505" y="446"/>
                  </a:lnTo>
                  <a:lnTo>
                    <a:pt x="511" y="434"/>
                  </a:lnTo>
                  <a:lnTo>
                    <a:pt x="517" y="428"/>
                  </a:lnTo>
                  <a:lnTo>
                    <a:pt x="529" y="428"/>
                  </a:lnTo>
                  <a:lnTo>
                    <a:pt x="535" y="434"/>
                  </a:lnTo>
                  <a:lnTo>
                    <a:pt x="547" y="446"/>
                  </a:lnTo>
                  <a:lnTo>
                    <a:pt x="547" y="446"/>
                  </a:lnTo>
                  <a:lnTo>
                    <a:pt x="570" y="434"/>
                  </a:lnTo>
                  <a:lnTo>
                    <a:pt x="636" y="404"/>
                  </a:lnTo>
                  <a:lnTo>
                    <a:pt x="713" y="362"/>
                  </a:lnTo>
                  <a:lnTo>
                    <a:pt x="749" y="333"/>
                  </a:lnTo>
                  <a:lnTo>
                    <a:pt x="778" y="303"/>
                  </a:lnTo>
                  <a:lnTo>
                    <a:pt x="778" y="303"/>
                  </a:lnTo>
                  <a:lnTo>
                    <a:pt x="796" y="321"/>
                  </a:lnTo>
                  <a:lnTo>
                    <a:pt x="826" y="362"/>
                  </a:lnTo>
                  <a:lnTo>
                    <a:pt x="850" y="398"/>
                  </a:lnTo>
                  <a:lnTo>
                    <a:pt x="867" y="440"/>
                  </a:lnTo>
                  <a:lnTo>
                    <a:pt x="885" y="487"/>
                  </a:lnTo>
                  <a:lnTo>
                    <a:pt x="891" y="541"/>
                  </a:lnTo>
                  <a:lnTo>
                    <a:pt x="891" y="541"/>
                  </a:lnTo>
                  <a:lnTo>
                    <a:pt x="861" y="564"/>
                  </a:lnTo>
                  <a:lnTo>
                    <a:pt x="772" y="618"/>
                  </a:lnTo>
                  <a:lnTo>
                    <a:pt x="713" y="647"/>
                  </a:lnTo>
                  <a:lnTo>
                    <a:pt x="648" y="671"/>
                  </a:lnTo>
                  <a:lnTo>
                    <a:pt x="588" y="695"/>
                  </a:lnTo>
                  <a:lnTo>
                    <a:pt x="523" y="701"/>
                  </a:lnTo>
                  <a:lnTo>
                    <a:pt x="523" y="701"/>
                  </a:lnTo>
                  <a:lnTo>
                    <a:pt x="487" y="689"/>
                  </a:lnTo>
                  <a:lnTo>
                    <a:pt x="446" y="677"/>
                  </a:lnTo>
                  <a:lnTo>
                    <a:pt x="392" y="647"/>
                  </a:lnTo>
                  <a:lnTo>
                    <a:pt x="333" y="606"/>
                  </a:lnTo>
                  <a:lnTo>
                    <a:pt x="255" y="547"/>
                  </a:lnTo>
                  <a:lnTo>
                    <a:pt x="178" y="469"/>
                  </a:lnTo>
                  <a:lnTo>
                    <a:pt x="89" y="368"/>
                  </a:lnTo>
                  <a:lnTo>
                    <a:pt x="89" y="368"/>
                  </a:lnTo>
                  <a:lnTo>
                    <a:pt x="53" y="315"/>
                  </a:lnTo>
                  <a:lnTo>
                    <a:pt x="24" y="267"/>
                  </a:lnTo>
                  <a:lnTo>
                    <a:pt x="12" y="220"/>
                  </a:lnTo>
                  <a:lnTo>
                    <a:pt x="0" y="184"/>
                  </a:lnTo>
                  <a:lnTo>
                    <a:pt x="6" y="149"/>
                  </a:lnTo>
                  <a:lnTo>
                    <a:pt x="12" y="119"/>
                  </a:lnTo>
                  <a:lnTo>
                    <a:pt x="24" y="95"/>
                  </a:lnTo>
                  <a:lnTo>
                    <a:pt x="42" y="71"/>
                  </a:lnTo>
                  <a:lnTo>
                    <a:pt x="59" y="53"/>
                  </a:lnTo>
                  <a:lnTo>
                    <a:pt x="77" y="36"/>
                  </a:lnTo>
                  <a:lnTo>
                    <a:pt x="119" y="12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0" name="Freeform 52">
              <a:extLst>
                <a:ext uri="{FF2B5EF4-FFF2-40B4-BE49-F238E27FC236}">
                  <a16:creationId xmlns:a16="http://schemas.microsoft.com/office/drawing/2014/main" id="{26011A2A-12ED-4501-AF39-5DDA76420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2478"/>
              <a:ext cx="30" cy="16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8"/>
                </a:cxn>
                <a:cxn ang="0">
                  <a:pos x="0" y="60"/>
                </a:cxn>
                <a:cxn ang="0">
                  <a:pos x="0" y="84"/>
                </a:cxn>
                <a:cxn ang="0">
                  <a:pos x="0" y="113"/>
                </a:cxn>
                <a:cxn ang="0">
                  <a:pos x="0" y="131"/>
                </a:cxn>
                <a:cxn ang="0">
                  <a:pos x="12" y="155"/>
                </a:cxn>
                <a:cxn ang="0">
                  <a:pos x="12" y="155"/>
                </a:cxn>
                <a:cxn ang="0">
                  <a:pos x="18" y="155"/>
                </a:cxn>
                <a:cxn ang="0">
                  <a:pos x="24" y="161"/>
                </a:cxn>
                <a:cxn ang="0">
                  <a:pos x="30" y="149"/>
                </a:cxn>
                <a:cxn ang="0">
                  <a:pos x="30" y="95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30" h="161">
                  <a:moveTo>
                    <a:pt x="18" y="0"/>
                  </a:moveTo>
                  <a:lnTo>
                    <a:pt x="18" y="0"/>
                  </a:lnTo>
                  <a:lnTo>
                    <a:pt x="12" y="18"/>
                  </a:lnTo>
                  <a:lnTo>
                    <a:pt x="0" y="60"/>
                  </a:lnTo>
                  <a:lnTo>
                    <a:pt x="0" y="84"/>
                  </a:lnTo>
                  <a:lnTo>
                    <a:pt x="0" y="113"/>
                  </a:lnTo>
                  <a:lnTo>
                    <a:pt x="0" y="131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8" y="155"/>
                  </a:lnTo>
                  <a:lnTo>
                    <a:pt x="24" y="161"/>
                  </a:lnTo>
                  <a:lnTo>
                    <a:pt x="30" y="149"/>
                  </a:lnTo>
                  <a:lnTo>
                    <a:pt x="30" y="9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1" name="Freeform 53">
              <a:extLst>
                <a:ext uri="{FF2B5EF4-FFF2-40B4-BE49-F238E27FC236}">
                  <a16:creationId xmlns:a16="http://schemas.microsoft.com/office/drawing/2014/main" id="{16B02645-28FA-4964-B501-47798D3A9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187"/>
              <a:ext cx="71" cy="529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71" y="0"/>
                </a:cxn>
                <a:cxn ang="0">
                  <a:pos x="59" y="42"/>
                </a:cxn>
                <a:cxn ang="0">
                  <a:pos x="30" y="155"/>
                </a:cxn>
                <a:cxn ang="0">
                  <a:pos x="18" y="232"/>
                </a:cxn>
                <a:cxn ang="0">
                  <a:pos x="6" y="321"/>
                </a:cxn>
                <a:cxn ang="0">
                  <a:pos x="0" y="422"/>
                </a:cxn>
                <a:cxn ang="0">
                  <a:pos x="0" y="529"/>
                </a:cxn>
                <a:cxn ang="0">
                  <a:pos x="0" y="529"/>
                </a:cxn>
                <a:cxn ang="0">
                  <a:pos x="30" y="279"/>
                </a:cxn>
                <a:cxn ang="0">
                  <a:pos x="53" y="101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71" h="529">
                  <a:moveTo>
                    <a:pt x="71" y="0"/>
                  </a:moveTo>
                  <a:lnTo>
                    <a:pt x="71" y="0"/>
                  </a:lnTo>
                  <a:lnTo>
                    <a:pt x="59" y="42"/>
                  </a:lnTo>
                  <a:lnTo>
                    <a:pt x="30" y="155"/>
                  </a:lnTo>
                  <a:lnTo>
                    <a:pt x="18" y="232"/>
                  </a:lnTo>
                  <a:lnTo>
                    <a:pt x="6" y="321"/>
                  </a:lnTo>
                  <a:lnTo>
                    <a:pt x="0" y="422"/>
                  </a:lnTo>
                  <a:lnTo>
                    <a:pt x="0" y="529"/>
                  </a:lnTo>
                  <a:lnTo>
                    <a:pt x="0" y="529"/>
                  </a:lnTo>
                  <a:lnTo>
                    <a:pt x="30" y="279"/>
                  </a:lnTo>
                  <a:lnTo>
                    <a:pt x="53" y="101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2" name="Freeform 54">
              <a:extLst>
                <a:ext uri="{FF2B5EF4-FFF2-40B4-BE49-F238E27FC236}">
                  <a16:creationId xmlns:a16="http://schemas.microsoft.com/office/drawing/2014/main" id="{B029C9B3-BFDD-4973-9BF6-602BDD076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2" y="1968"/>
              <a:ext cx="208" cy="17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08" y="0"/>
                </a:cxn>
                <a:cxn ang="0">
                  <a:pos x="196" y="23"/>
                </a:cxn>
                <a:cxn ang="0">
                  <a:pos x="184" y="41"/>
                </a:cxn>
                <a:cxn ang="0">
                  <a:pos x="160" y="65"/>
                </a:cxn>
                <a:cxn ang="0">
                  <a:pos x="131" y="89"/>
                </a:cxn>
                <a:cxn ang="0">
                  <a:pos x="95" y="112"/>
                </a:cxn>
                <a:cxn ang="0">
                  <a:pos x="53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2" y="148"/>
                </a:cxn>
                <a:cxn ang="0">
                  <a:pos x="30" y="166"/>
                </a:cxn>
                <a:cxn ang="0">
                  <a:pos x="53" y="178"/>
                </a:cxn>
                <a:cxn ang="0">
                  <a:pos x="71" y="178"/>
                </a:cxn>
                <a:cxn ang="0">
                  <a:pos x="83" y="172"/>
                </a:cxn>
                <a:cxn ang="0">
                  <a:pos x="101" y="166"/>
                </a:cxn>
                <a:cxn ang="0">
                  <a:pos x="119" y="148"/>
                </a:cxn>
                <a:cxn ang="0">
                  <a:pos x="143" y="124"/>
                </a:cxn>
                <a:cxn ang="0">
                  <a:pos x="160" y="95"/>
                </a:cxn>
                <a:cxn ang="0">
                  <a:pos x="184" y="53"/>
                </a:cxn>
                <a:cxn ang="0">
                  <a:pos x="208" y="0"/>
                </a:cxn>
                <a:cxn ang="0">
                  <a:pos x="208" y="0"/>
                </a:cxn>
              </a:cxnLst>
              <a:rect l="0" t="0" r="r" b="b"/>
              <a:pathLst>
                <a:path w="208" h="178">
                  <a:moveTo>
                    <a:pt x="208" y="0"/>
                  </a:moveTo>
                  <a:lnTo>
                    <a:pt x="208" y="0"/>
                  </a:lnTo>
                  <a:lnTo>
                    <a:pt x="196" y="23"/>
                  </a:lnTo>
                  <a:lnTo>
                    <a:pt x="184" y="41"/>
                  </a:lnTo>
                  <a:lnTo>
                    <a:pt x="160" y="65"/>
                  </a:lnTo>
                  <a:lnTo>
                    <a:pt x="131" y="89"/>
                  </a:lnTo>
                  <a:lnTo>
                    <a:pt x="95" y="112"/>
                  </a:lnTo>
                  <a:lnTo>
                    <a:pt x="53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2" y="148"/>
                  </a:lnTo>
                  <a:lnTo>
                    <a:pt x="30" y="166"/>
                  </a:lnTo>
                  <a:lnTo>
                    <a:pt x="53" y="178"/>
                  </a:lnTo>
                  <a:lnTo>
                    <a:pt x="71" y="178"/>
                  </a:lnTo>
                  <a:lnTo>
                    <a:pt x="83" y="172"/>
                  </a:lnTo>
                  <a:lnTo>
                    <a:pt x="101" y="166"/>
                  </a:lnTo>
                  <a:lnTo>
                    <a:pt x="119" y="148"/>
                  </a:lnTo>
                  <a:lnTo>
                    <a:pt x="143" y="124"/>
                  </a:lnTo>
                  <a:lnTo>
                    <a:pt x="160" y="95"/>
                  </a:lnTo>
                  <a:lnTo>
                    <a:pt x="184" y="53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3" name="Freeform 55">
              <a:extLst>
                <a:ext uri="{FF2B5EF4-FFF2-40B4-BE49-F238E27FC236}">
                  <a16:creationId xmlns:a16="http://schemas.microsoft.com/office/drawing/2014/main" id="{9E3440F2-BDB7-4E04-98AA-C2D8FF6D8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3055"/>
              <a:ext cx="321" cy="47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29"/>
                </a:cxn>
                <a:cxn ang="0">
                  <a:pos x="36" y="23"/>
                </a:cxn>
                <a:cxn ang="0">
                  <a:pos x="71" y="11"/>
                </a:cxn>
                <a:cxn ang="0">
                  <a:pos x="119" y="5"/>
                </a:cxn>
                <a:cxn ang="0">
                  <a:pos x="166" y="0"/>
                </a:cxn>
                <a:cxn ang="0">
                  <a:pos x="220" y="5"/>
                </a:cxn>
                <a:cxn ang="0">
                  <a:pos x="273" y="17"/>
                </a:cxn>
                <a:cxn ang="0">
                  <a:pos x="297" y="29"/>
                </a:cxn>
                <a:cxn ang="0">
                  <a:pos x="321" y="47"/>
                </a:cxn>
                <a:cxn ang="0">
                  <a:pos x="321" y="47"/>
                </a:cxn>
                <a:cxn ang="0">
                  <a:pos x="297" y="41"/>
                </a:cxn>
                <a:cxn ang="0">
                  <a:pos x="238" y="23"/>
                </a:cxn>
                <a:cxn ang="0">
                  <a:pos x="196" y="17"/>
                </a:cxn>
                <a:cxn ang="0">
                  <a:pos x="142" y="17"/>
                </a:cxn>
                <a:cxn ang="0">
                  <a:pos x="77" y="17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321" h="47">
                  <a:moveTo>
                    <a:pt x="0" y="29"/>
                  </a:moveTo>
                  <a:lnTo>
                    <a:pt x="0" y="29"/>
                  </a:lnTo>
                  <a:lnTo>
                    <a:pt x="36" y="23"/>
                  </a:lnTo>
                  <a:lnTo>
                    <a:pt x="71" y="11"/>
                  </a:lnTo>
                  <a:lnTo>
                    <a:pt x="119" y="5"/>
                  </a:lnTo>
                  <a:lnTo>
                    <a:pt x="166" y="0"/>
                  </a:lnTo>
                  <a:lnTo>
                    <a:pt x="220" y="5"/>
                  </a:lnTo>
                  <a:lnTo>
                    <a:pt x="273" y="17"/>
                  </a:lnTo>
                  <a:lnTo>
                    <a:pt x="297" y="29"/>
                  </a:lnTo>
                  <a:lnTo>
                    <a:pt x="321" y="47"/>
                  </a:lnTo>
                  <a:lnTo>
                    <a:pt x="321" y="47"/>
                  </a:lnTo>
                  <a:lnTo>
                    <a:pt x="297" y="41"/>
                  </a:lnTo>
                  <a:lnTo>
                    <a:pt x="238" y="23"/>
                  </a:lnTo>
                  <a:lnTo>
                    <a:pt x="196" y="17"/>
                  </a:lnTo>
                  <a:lnTo>
                    <a:pt x="142" y="17"/>
                  </a:lnTo>
                  <a:lnTo>
                    <a:pt x="77" y="17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4" name="Freeform 56">
              <a:extLst>
                <a:ext uri="{FF2B5EF4-FFF2-40B4-BE49-F238E27FC236}">
                  <a16:creationId xmlns:a16="http://schemas.microsoft.com/office/drawing/2014/main" id="{5CA4E06C-13E7-449B-8F50-DEA0A6508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" y="3090"/>
              <a:ext cx="576" cy="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5" y="18"/>
                </a:cxn>
                <a:cxn ang="0">
                  <a:pos x="225" y="71"/>
                </a:cxn>
                <a:cxn ang="0">
                  <a:pos x="321" y="107"/>
                </a:cxn>
                <a:cxn ang="0">
                  <a:pos x="416" y="149"/>
                </a:cxn>
                <a:cxn ang="0">
                  <a:pos x="505" y="190"/>
                </a:cxn>
                <a:cxn ang="0">
                  <a:pos x="576" y="238"/>
                </a:cxn>
                <a:cxn ang="0">
                  <a:pos x="576" y="238"/>
                </a:cxn>
                <a:cxn ang="0">
                  <a:pos x="332" y="137"/>
                </a:cxn>
                <a:cxn ang="0">
                  <a:pos x="142" y="5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6" h="238">
                  <a:moveTo>
                    <a:pt x="0" y="0"/>
                  </a:moveTo>
                  <a:lnTo>
                    <a:pt x="0" y="0"/>
                  </a:lnTo>
                  <a:lnTo>
                    <a:pt x="65" y="18"/>
                  </a:lnTo>
                  <a:lnTo>
                    <a:pt x="225" y="71"/>
                  </a:lnTo>
                  <a:lnTo>
                    <a:pt x="321" y="107"/>
                  </a:lnTo>
                  <a:lnTo>
                    <a:pt x="416" y="149"/>
                  </a:lnTo>
                  <a:lnTo>
                    <a:pt x="505" y="190"/>
                  </a:lnTo>
                  <a:lnTo>
                    <a:pt x="576" y="238"/>
                  </a:lnTo>
                  <a:lnTo>
                    <a:pt x="576" y="238"/>
                  </a:lnTo>
                  <a:lnTo>
                    <a:pt x="332" y="137"/>
                  </a:lnTo>
                  <a:lnTo>
                    <a:pt x="142" y="5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5" name="Freeform 57">
              <a:extLst>
                <a:ext uri="{FF2B5EF4-FFF2-40B4-BE49-F238E27FC236}">
                  <a16:creationId xmlns:a16="http://schemas.microsoft.com/office/drawing/2014/main" id="{4AA60016-590C-4972-A653-AD37A030B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3102"/>
              <a:ext cx="565" cy="89"/>
            </a:xfrm>
            <a:custGeom>
              <a:avLst/>
              <a:gdLst/>
              <a:ahLst/>
              <a:cxnLst>
                <a:cxn ang="0">
                  <a:pos x="565" y="0"/>
                </a:cxn>
                <a:cxn ang="0">
                  <a:pos x="565" y="0"/>
                </a:cxn>
                <a:cxn ang="0">
                  <a:pos x="517" y="18"/>
                </a:cxn>
                <a:cxn ang="0">
                  <a:pos x="464" y="36"/>
                </a:cxn>
                <a:cxn ang="0">
                  <a:pos x="392" y="48"/>
                </a:cxn>
                <a:cxn ang="0">
                  <a:pos x="309" y="59"/>
                </a:cxn>
                <a:cxn ang="0">
                  <a:pos x="214" y="65"/>
                </a:cxn>
                <a:cxn ang="0">
                  <a:pos x="107" y="54"/>
                </a:cxn>
                <a:cxn ang="0">
                  <a:pos x="54" y="4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8" y="54"/>
                </a:cxn>
                <a:cxn ang="0">
                  <a:pos x="101" y="71"/>
                </a:cxn>
                <a:cxn ang="0">
                  <a:pos x="173" y="83"/>
                </a:cxn>
                <a:cxn ang="0">
                  <a:pos x="262" y="89"/>
                </a:cxn>
                <a:cxn ang="0">
                  <a:pos x="303" y="89"/>
                </a:cxn>
                <a:cxn ang="0">
                  <a:pos x="357" y="83"/>
                </a:cxn>
                <a:cxn ang="0">
                  <a:pos x="404" y="71"/>
                </a:cxn>
                <a:cxn ang="0">
                  <a:pos x="458" y="54"/>
                </a:cxn>
                <a:cxn ang="0">
                  <a:pos x="511" y="36"/>
                </a:cxn>
                <a:cxn ang="0">
                  <a:pos x="565" y="0"/>
                </a:cxn>
                <a:cxn ang="0">
                  <a:pos x="565" y="0"/>
                </a:cxn>
              </a:cxnLst>
              <a:rect l="0" t="0" r="r" b="b"/>
              <a:pathLst>
                <a:path w="565" h="89">
                  <a:moveTo>
                    <a:pt x="565" y="0"/>
                  </a:moveTo>
                  <a:lnTo>
                    <a:pt x="565" y="0"/>
                  </a:lnTo>
                  <a:lnTo>
                    <a:pt x="517" y="18"/>
                  </a:lnTo>
                  <a:lnTo>
                    <a:pt x="464" y="36"/>
                  </a:lnTo>
                  <a:lnTo>
                    <a:pt x="392" y="48"/>
                  </a:lnTo>
                  <a:lnTo>
                    <a:pt x="309" y="59"/>
                  </a:lnTo>
                  <a:lnTo>
                    <a:pt x="214" y="65"/>
                  </a:lnTo>
                  <a:lnTo>
                    <a:pt x="107" y="54"/>
                  </a:lnTo>
                  <a:lnTo>
                    <a:pt x="54" y="4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8" y="54"/>
                  </a:lnTo>
                  <a:lnTo>
                    <a:pt x="101" y="71"/>
                  </a:lnTo>
                  <a:lnTo>
                    <a:pt x="173" y="83"/>
                  </a:lnTo>
                  <a:lnTo>
                    <a:pt x="262" y="89"/>
                  </a:lnTo>
                  <a:lnTo>
                    <a:pt x="303" y="89"/>
                  </a:lnTo>
                  <a:lnTo>
                    <a:pt x="357" y="83"/>
                  </a:lnTo>
                  <a:lnTo>
                    <a:pt x="404" y="71"/>
                  </a:lnTo>
                  <a:lnTo>
                    <a:pt x="458" y="54"/>
                  </a:lnTo>
                  <a:lnTo>
                    <a:pt x="511" y="36"/>
                  </a:lnTo>
                  <a:lnTo>
                    <a:pt x="565" y="0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6" name="Freeform 58">
              <a:extLst>
                <a:ext uri="{FF2B5EF4-FFF2-40B4-BE49-F238E27FC236}">
                  <a16:creationId xmlns:a16="http://schemas.microsoft.com/office/drawing/2014/main" id="{B3D3264B-9A68-4BA6-838A-DAD71549C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" y="3310"/>
              <a:ext cx="772" cy="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1" y="6"/>
                </a:cxn>
                <a:cxn ang="0">
                  <a:pos x="321" y="42"/>
                </a:cxn>
                <a:cxn ang="0">
                  <a:pos x="451" y="65"/>
                </a:cxn>
                <a:cxn ang="0">
                  <a:pos x="576" y="95"/>
                </a:cxn>
                <a:cxn ang="0">
                  <a:pos x="689" y="131"/>
                </a:cxn>
                <a:cxn ang="0">
                  <a:pos x="731" y="148"/>
                </a:cxn>
                <a:cxn ang="0">
                  <a:pos x="772" y="172"/>
                </a:cxn>
                <a:cxn ang="0">
                  <a:pos x="772" y="172"/>
                </a:cxn>
                <a:cxn ang="0">
                  <a:pos x="754" y="184"/>
                </a:cxn>
                <a:cxn ang="0">
                  <a:pos x="719" y="220"/>
                </a:cxn>
                <a:cxn ang="0">
                  <a:pos x="695" y="238"/>
                </a:cxn>
                <a:cxn ang="0">
                  <a:pos x="665" y="255"/>
                </a:cxn>
                <a:cxn ang="0">
                  <a:pos x="636" y="261"/>
                </a:cxn>
                <a:cxn ang="0">
                  <a:pos x="606" y="255"/>
                </a:cxn>
                <a:cxn ang="0">
                  <a:pos x="606" y="255"/>
                </a:cxn>
                <a:cxn ang="0">
                  <a:pos x="481" y="214"/>
                </a:cxn>
                <a:cxn ang="0">
                  <a:pos x="291" y="137"/>
                </a:cxn>
                <a:cxn ang="0">
                  <a:pos x="107" y="53"/>
                </a:cxn>
                <a:cxn ang="0">
                  <a:pos x="42" y="2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2" h="261">
                  <a:moveTo>
                    <a:pt x="0" y="0"/>
                  </a:moveTo>
                  <a:lnTo>
                    <a:pt x="0" y="0"/>
                  </a:lnTo>
                  <a:lnTo>
                    <a:pt x="101" y="6"/>
                  </a:lnTo>
                  <a:lnTo>
                    <a:pt x="321" y="42"/>
                  </a:lnTo>
                  <a:lnTo>
                    <a:pt x="451" y="65"/>
                  </a:lnTo>
                  <a:lnTo>
                    <a:pt x="576" y="95"/>
                  </a:lnTo>
                  <a:lnTo>
                    <a:pt x="689" y="131"/>
                  </a:lnTo>
                  <a:lnTo>
                    <a:pt x="731" y="148"/>
                  </a:lnTo>
                  <a:lnTo>
                    <a:pt x="772" y="172"/>
                  </a:lnTo>
                  <a:lnTo>
                    <a:pt x="772" y="172"/>
                  </a:lnTo>
                  <a:lnTo>
                    <a:pt x="754" y="184"/>
                  </a:lnTo>
                  <a:lnTo>
                    <a:pt x="719" y="220"/>
                  </a:lnTo>
                  <a:lnTo>
                    <a:pt x="695" y="238"/>
                  </a:lnTo>
                  <a:lnTo>
                    <a:pt x="665" y="255"/>
                  </a:lnTo>
                  <a:lnTo>
                    <a:pt x="636" y="261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481" y="214"/>
                  </a:lnTo>
                  <a:lnTo>
                    <a:pt x="291" y="137"/>
                  </a:lnTo>
                  <a:lnTo>
                    <a:pt x="107" y="53"/>
                  </a:lnTo>
                  <a:lnTo>
                    <a:pt x="42" y="2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7" name="Freeform 59">
              <a:extLst>
                <a:ext uri="{FF2B5EF4-FFF2-40B4-BE49-F238E27FC236}">
                  <a16:creationId xmlns:a16="http://schemas.microsoft.com/office/drawing/2014/main" id="{5E4BFBC3-B825-4AFF-A44F-DD328AE57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" y="3197"/>
              <a:ext cx="381" cy="131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37" y="131"/>
                </a:cxn>
                <a:cxn ang="0">
                  <a:pos x="381" y="0"/>
                </a:cxn>
                <a:cxn ang="0">
                  <a:pos x="381" y="0"/>
                </a:cxn>
                <a:cxn ang="0">
                  <a:pos x="345" y="12"/>
                </a:cxn>
                <a:cxn ang="0">
                  <a:pos x="250" y="36"/>
                </a:cxn>
                <a:cxn ang="0">
                  <a:pos x="190" y="48"/>
                </a:cxn>
                <a:cxn ang="0">
                  <a:pos x="125" y="59"/>
                </a:cxn>
                <a:cxn ang="0">
                  <a:pos x="60" y="59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381" h="131">
                  <a:moveTo>
                    <a:pt x="0" y="54"/>
                  </a:moveTo>
                  <a:lnTo>
                    <a:pt x="137" y="131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45" y="12"/>
                  </a:lnTo>
                  <a:lnTo>
                    <a:pt x="250" y="36"/>
                  </a:lnTo>
                  <a:lnTo>
                    <a:pt x="190" y="48"/>
                  </a:lnTo>
                  <a:lnTo>
                    <a:pt x="125" y="59"/>
                  </a:lnTo>
                  <a:lnTo>
                    <a:pt x="60" y="59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8" name="Freeform 60">
              <a:extLst>
                <a:ext uri="{FF2B5EF4-FFF2-40B4-BE49-F238E27FC236}">
                  <a16:creationId xmlns:a16="http://schemas.microsoft.com/office/drawing/2014/main" id="{BA0257A3-CC6A-438B-B65F-D91F2B35A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" y="3435"/>
              <a:ext cx="653" cy="267"/>
            </a:xfrm>
            <a:custGeom>
              <a:avLst/>
              <a:gdLst/>
              <a:ahLst/>
              <a:cxnLst>
                <a:cxn ang="0">
                  <a:pos x="469" y="47"/>
                </a:cxn>
                <a:cxn ang="0">
                  <a:pos x="428" y="59"/>
                </a:cxn>
                <a:cxn ang="0">
                  <a:pos x="309" y="59"/>
                </a:cxn>
                <a:cxn ang="0">
                  <a:pos x="232" y="41"/>
                </a:cxn>
                <a:cxn ang="0">
                  <a:pos x="148" y="35"/>
                </a:cxn>
                <a:cxn ang="0">
                  <a:pos x="107" y="53"/>
                </a:cxn>
                <a:cxn ang="0">
                  <a:pos x="89" y="71"/>
                </a:cxn>
                <a:cxn ang="0">
                  <a:pos x="41" y="83"/>
                </a:cxn>
                <a:cxn ang="0">
                  <a:pos x="18" y="107"/>
                </a:cxn>
                <a:cxn ang="0">
                  <a:pos x="0" y="130"/>
                </a:cxn>
                <a:cxn ang="0">
                  <a:pos x="12" y="166"/>
                </a:cxn>
                <a:cxn ang="0">
                  <a:pos x="30" y="172"/>
                </a:cxn>
                <a:cxn ang="0">
                  <a:pos x="77" y="160"/>
                </a:cxn>
                <a:cxn ang="0">
                  <a:pos x="77" y="166"/>
                </a:cxn>
                <a:cxn ang="0">
                  <a:pos x="65" y="178"/>
                </a:cxn>
                <a:cxn ang="0">
                  <a:pos x="30" y="184"/>
                </a:cxn>
                <a:cxn ang="0">
                  <a:pos x="18" y="184"/>
                </a:cxn>
                <a:cxn ang="0">
                  <a:pos x="6" y="202"/>
                </a:cxn>
                <a:cxn ang="0">
                  <a:pos x="12" y="214"/>
                </a:cxn>
                <a:cxn ang="0">
                  <a:pos x="6" y="237"/>
                </a:cxn>
                <a:cxn ang="0">
                  <a:pos x="18" y="249"/>
                </a:cxn>
                <a:cxn ang="0">
                  <a:pos x="30" y="249"/>
                </a:cxn>
                <a:cxn ang="0">
                  <a:pos x="47" y="267"/>
                </a:cxn>
                <a:cxn ang="0">
                  <a:pos x="59" y="267"/>
                </a:cxn>
                <a:cxn ang="0">
                  <a:pos x="113" y="249"/>
                </a:cxn>
                <a:cxn ang="0">
                  <a:pos x="220" y="231"/>
                </a:cxn>
                <a:cxn ang="0">
                  <a:pos x="356" y="219"/>
                </a:cxn>
                <a:cxn ang="0">
                  <a:pos x="499" y="208"/>
                </a:cxn>
                <a:cxn ang="0">
                  <a:pos x="624" y="172"/>
                </a:cxn>
                <a:cxn ang="0">
                  <a:pos x="641" y="160"/>
                </a:cxn>
                <a:cxn ang="0">
                  <a:pos x="653" y="113"/>
                </a:cxn>
                <a:cxn ang="0">
                  <a:pos x="630" y="35"/>
                </a:cxn>
                <a:cxn ang="0">
                  <a:pos x="618" y="6"/>
                </a:cxn>
                <a:cxn ang="0">
                  <a:pos x="600" y="0"/>
                </a:cxn>
                <a:cxn ang="0">
                  <a:pos x="517" y="18"/>
                </a:cxn>
                <a:cxn ang="0">
                  <a:pos x="469" y="47"/>
                </a:cxn>
              </a:cxnLst>
              <a:rect l="0" t="0" r="r" b="b"/>
              <a:pathLst>
                <a:path w="653" h="267">
                  <a:moveTo>
                    <a:pt x="469" y="47"/>
                  </a:moveTo>
                  <a:lnTo>
                    <a:pt x="469" y="47"/>
                  </a:lnTo>
                  <a:lnTo>
                    <a:pt x="463" y="47"/>
                  </a:lnTo>
                  <a:lnTo>
                    <a:pt x="428" y="59"/>
                  </a:lnTo>
                  <a:lnTo>
                    <a:pt x="380" y="65"/>
                  </a:lnTo>
                  <a:lnTo>
                    <a:pt x="309" y="59"/>
                  </a:lnTo>
                  <a:lnTo>
                    <a:pt x="309" y="59"/>
                  </a:lnTo>
                  <a:lnTo>
                    <a:pt x="232" y="41"/>
                  </a:lnTo>
                  <a:lnTo>
                    <a:pt x="172" y="35"/>
                  </a:lnTo>
                  <a:lnTo>
                    <a:pt x="148" y="35"/>
                  </a:lnTo>
                  <a:lnTo>
                    <a:pt x="125" y="41"/>
                  </a:lnTo>
                  <a:lnTo>
                    <a:pt x="107" y="53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65" y="77"/>
                  </a:lnTo>
                  <a:lnTo>
                    <a:pt x="41" y="83"/>
                  </a:lnTo>
                  <a:lnTo>
                    <a:pt x="30" y="95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0" y="130"/>
                  </a:lnTo>
                  <a:lnTo>
                    <a:pt x="6" y="148"/>
                  </a:lnTo>
                  <a:lnTo>
                    <a:pt x="12" y="166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59" y="160"/>
                  </a:lnTo>
                  <a:lnTo>
                    <a:pt x="77" y="160"/>
                  </a:lnTo>
                  <a:lnTo>
                    <a:pt x="77" y="160"/>
                  </a:lnTo>
                  <a:lnTo>
                    <a:pt x="77" y="166"/>
                  </a:lnTo>
                  <a:lnTo>
                    <a:pt x="77" y="166"/>
                  </a:lnTo>
                  <a:lnTo>
                    <a:pt x="65" y="178"/>
                  </a:lnTo>
                  <a:lnTo>
                    <a:pt x="53" y="178"/>
                  </a:lnTo>
                  <a:lnTo>
                    <a:pt x="30" y="184"/>
                  </a:lnTo>
                  <a:lnTo>
                    <a:pt x="30" y="184"/>
                  </a:lnTo>
                  <a:lnTo>
                    <a:pt x="18" y="184"/>
                  </a:lnTo>
                  <a:lnTo>
                    <a:pt x="6" y="190"/>
                  </a:lnTo>
                  <a:lnTo>
                    <a:pt x="6" y="202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6" y="231"/>
                  </a:lnTo>
                  <a:lnTo>
                    <a:pt x="6" y="237"/>
                  </a:lnTo>
                  <a:lnTo>
                    <a:pt x="12" y="243"/>
                  </a:lnTo>
                  <a:lnTo>
                    <a:pt x="18" y="249"/>
                  </a:lnTo>
                  <a:lnTo>
                    <a:pt x="30" y="249"/>
                  </a:lnTo>
                  <a:lnTo>
                    <a:pt x="30" y="249"/>
                  </a:lnTo>
                  <a:lnTo>
                    <a:pt x="36" y="261"/>
                  </a:lnTo>
                  <a:lnTo>
                    <a:pt x="47" y="267"/>
                  </a:lnTo>
                  <a:lnTo>
                    <a:pt x="59" y="267"/>
                  </a:lnTo>
                  <a:lnTo>
                    <a:pt x="59" y="267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54" y="243"/>
                  </a:lnTo>
                  <a:lnTo>
                    <a:pt x="220" y="231"/>
                  </a:lnTo>
                  <a:lnTo>
                    <a:pt x="356" y="219"/>
                  </a:lnTo>
                  <a:lnTo>
                    <a:pt x="356" y="219"/>
                  </a:lnTo>
                  <a:lnTo>
                    <a:pt x="422" y="214"/>
                  </a:lnTo>
                  <a:lnTo>
                    <a:pt x="499" y="208"/>
                  </a:lnTo>
                  <a:lnTo>
                    <a:pt x="570" y="190"/>
                  </a:lnTo>
                  <a:lnTo>
                    <a:pt x="624" y="172"/>
                  </a:lnTo>
                  <a:lnTo>
                    <a:pt x="624" y="172"/>
                  </a:lnTo>
                  <a:lnTo>
                    <a:pt x="641" y="160"/>
                  </a:lnTo>
                  <a:lnTo>
                    <a:pt x="653" y="142"/>
                  </a:lnTo>
                  <a:lnTo>
                    <a:pt x="653" y="113"/>
                  </a:lnTo>
                  <a:lnTo>
                    <a:pt x="647" y="89"/>
                  </a:lnTo>
                  <a:lnTo>
                    <a:pt x="630" y="35"/>
                  </a:lnTo>
                  <a:lnTo>
                    <a:pt x="618" y="6"/>
                  </a:lnTo>
                  <a:lnTo>
                    <a:pt x="618" y="6"/>
                  </a:lnTo>
                  <a:lnTo>
                    <a:pt x="612" y="0"/>
                  </a:lnTo>
                  <a:lnTo>
                    <a:pt x="600" y="0"/>
                  </a:lnTo>
                  <a:lnTo>
                    <a:pt x="558" y="0"/>
                  </a:lnTo>
                  <a:lnTo>
                    <a:pt x="517" y="18"/>
                  </a:lnTo>
                  <a:lnTo>
                    <a:pt x="493" y="29"/>
                  </a:lnTo>
                  <a:lnTo>
                    <a:pt x="469" y="47"/>
                  </a:lnTo>
                  <a:lnTo>
                    <a:pt x="469" y="47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9" name="Freeform 61">
              <a:extLst>
                <a:ext uri="{FF2B5EF4-FFF2-40B4-BE49-F238E27FC236}">
                  <a16:creationId xmlns:a16="http://schemas.microsoft.com/office/drawing/2014/main" id="{A0FE48D4-D26C-4B17-9CD9-BEF8FED05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" y="3625"/>
              <a:ext cx="83" cy="29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83" y="6"/>
                </a:cxn>
                <a:cxn ang="0">
                  <a:pos x="71" y="18"/>
                </a:cxn>
                <a:cxn ang="0">
                  <a:pos x="41" y="24"/>
                </a:cxn>
                <a:cxn ang="0">
                  <a:pos x="24" y="29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9" y="24"/>
                </a:cxn>
                <a:cxn ang="0">
                  <a:pos x="59" y="18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83" h="29">
                  <a:moveTo>
                    <a:pt x="83" y="0"/>
                  </a:moveTo>
                  <a:lnTo>
                    <a:pt x="83" y="0"/>
                  </a:lnTo>
                  <a:lnTo>
                    <a:pt x="83" y="6"/>
                  </a:lnTo>
                  <a:lnTo>
                    <a:pt x="71" y="18"/>
                  </a:lnTo>
                  <a:lnTo>
                    <a:pt x="41" y="24"/>
                  </a:lnTo>
                  <a:lnTo>
                    <a:pt x="24" y="29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9" y="24"/>
                  </a:lnTo>
                  <a:lnTo>
                    <a:pt x="59" y="18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0" name="Freeform 62">
              <a:extLst>
                <a:ext uri="{FF2B5EF4-FFF2-40B4-BE49-F238E27FC236}">
                  <a16:creationId xmlns:a16="http://schemas.microsoft.com/office/drawing/2014/main" id="{C96D4C95-1D09-44D0-96A3-95C10CD74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3654"/>
              <a:ext cx="65" cy="30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47" y="18"/>
                </a:cxn>
                <a:cxn ang="0">
                  <a:pos x="29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30"/>
                </a:cxn>
                <a:cxn ang="0">
                  <a:pos x="23" y="30"/>
                </a:cxn>
                <a:cxn ang="0">
                  <a:pos x="47" y="24"/>
                </a:cxn>
                <a:cxn ang="0">
                  <a:pos x="53" y="18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65" h="30">
                  <a:moveTo>
                    <a:pt x="65" y="0"/>
                  </a:moveTo>
                  <a:lnTo>
                    <a:pt x="65" y="0"/>
                  </a:lnTo>
                  <a:lnTo>
                    <a:pt x="47" y="18"/>
                  </a:lnTo>
                  <a:lnTo>
                    <a:pt x="29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23" y="30"/>
                  </a:lnTo>
                  <a:lnTo>
                    <a:pt x="47" y="24"/>
                  </a:lnTo>
                  <a:lnTo>
                    <a:pt x="53" y="18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1" name="Freeform 63">
              <a:extLst>
                <a:ext uri="{FF2B5EF4-FFF2-40B4-BE49-F238E27FC236}">
                  <a16:creationId xmlns:a16="http://schemas.microsoft.com/office/drawing/2014/main" id="{09FA3343-66DB-4816-B82B-CC57AC7C9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684"/>
              <a:ext cx="36" cy="1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0" y="6"/>
                </a:cxn>
                <a:cxn ang="0">
                  <a:pos x="18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2" y="18"/>
                </a:cxn>
                <a:cxn ang="0">
                  <a:pos x="30" y="12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36" h="18">
                  <a:moveTo>
                    <a:pt x="36" y="0"/>
                  </a:moveTo>
                  <a:lnTo>
                    <a:pt x="36" y="0"/>
                  </a:lnTo>
                  <a:lnTo>
                    <a:pt x="30" y="6"/>
                  </a:lnTo>
                  <a:lnTo>
                    <a:pt x="18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30" y="12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2" name="Freeform 64">
              <a:extLst>
                <a:ext uri="{FF2B5EF4-FFF2-40B4-BE49-F238E27FC236}">
                  <a16:creationId xmlns:a16="http://schemas.microsoft.com/office/drawing/2014/main" id="{CFA37540-106E-46DE-9771-7C5B641D5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" y="3553"/>
              <a:ext cx="41" cy="4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11" y="12"/>
                </a:cxn>
                <a:cxn ang="0">
                  <a:pos x="5" y="30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11" y="42"/>
                </a:cxn>
                <a:cxn ang="0">
                  <a:pos x="29" y="36"/>
                </a:cxn>
                <a:cxn ang="0">
                  <a:pos x="35" y="24"/>
                </a:cxn>
                <a:cxn ang="0">
                  <a:pos x="35" y="24"/>
                </a:cxn>
                <a:cxn ang="0">
                  <a:pos x="41" y="12"/>
                </a:cxn>
                <a:cxn ang="0">
                  <a:pos x="35" y="6"/>
                </a:cxn>
                <a:cxn ang="0">
                  <a:pos x="23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41" h="48">
                  <a:moveTo>
                    <a:pt x="5" y="0"/>
                  </a:moveTo>
                  <a:lnTo>
                    <a:pt x="5" y="0"/>
                  </a:lnTo>
                  <a:lnTo>
                    <a:pt x="11" y="12"/>
                  </a:lnTo>
                  <a:lnTo>
                    <a:pt x="5" y="3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1" y="42"/>
                  </a:lnTo>
                  <a:lnTo>
                    <a:pt x="29" y="36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41" y="12"/>
                  </a:lnTo>
                  <a:lnTo>
                    <a:pt x="35" y="6"/>
                  </a:lnTo>
                  <a:lnTo>
                    <a:pt x="23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AC4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3" name="Freeform 65">
              <a:extLst>
                <a:ext uri="{FF2B5EF4-FFF2-40B4-BE49-F238E27FC236}">
                  <a16:creationId xmlns:a16="http://schemas.microsoft.com/office/drawing/2014/main" id="{8ED72AA2-E6FD-492B-AA85-9B6E4B6D0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" y="2942"/>
              <a:ext cx="1111" cy="742"/>
            </a:xfrm>
            <a:custGeom>
              <a:avLst/>
              <a:gdLst/>
              <a:ahLst/>
              <a:cxnLst>
                <a:cxn ang="0">
                  <a:pos x="897" y="6"/>
                </a:cxn>
                <a:cxn ang="0">
                  <a:pos x="897" y="6"/>
                </a:cxn>
                <a:cxn ang="0">
                  <a:pos x="909" y="6"/>
                </a:cxn>
                <a:cxn ang="0">
                  <a:pos x="951" y="0"/>
                </a:cxn>
                <a:cxn ang="0">
                  <a:pos x="975" y="0"/>
                </a:cxn>
                <a:cxn ang="0">
                  <a:pos x="1004" y="6"/>
                </a:cxn>
                <a:cxn ang="0">
                  <a:pos x="1028" y="17"/>
                </a:cxn>
                <a:cxn ang="0">
                  <a:pos x="1052" y="41"/>
                </a:cxn>
                <a:cxn ang="0">
                  <a:pos x="1052" y="41"/>
                </a:cxn>
                <a:cxn ang="0">
                  <a:pos x="1087" y="95"/>
                </a:cxn>
                <a:cxn ang="0">
                  <a:pos x="1105" y="136"/>
                </a:cxn>
                <a:cxn ang="0">
                  <a:pos x="1111" y="178"/>
                </a:cxn>
                <a:cxn ang="0">
                  <a:pos x="1105" y="219"/>
                </a:cxn>
                <a:cxn ang="0">
                  <a:pos x="1105" y="219"/>
                </a:cxn>
                <a:cxn ang="0">
                  <a:pos x="1087" y="267"/>
                </a:cxn>
                <a:cxn ang="0">
                  <a:pos x="1070" y="326"/>
                </a:cxn>
                <a:cxn ang="0">
                  <a:pos x="1052" y="350"/>
                </a:cxn>
                <a:cxn ang="0">
                  <a:pos x="1034" y="374"/>
                </a:cxn>
                <a:cxn ang="0">
                  <a:pos x="1016" y="392"/>
                </a:cxn>
                <a:cxn ang="0">
                  <a:pos x="986" y="404"/>
                </a:cxn>
                <a:cxn ang="0">
                  <a:pos x="986" y="404"/>
                </a:cxn>
                <a:cxn ang="0">
                  <a:pos x="933" y="421"/>
                </a:cxn>
                <a:cxn ang="0">
                  <a:pos x="885" y="427"/>
                </a:cxn>
                <a:cxn ang="0">
                  <a:pos x="838" y="427"/>
                </a:cxn>
                <a:cxn ang="0">
                  <a:pos x="838" y="427"/>
                </a:cxn>
                <a:cxn ang="0">
                  <a:pos x="773" y="475"/>
                </a:cxn>
                <a:cxn ang="0">
                  <a:pos x="701" y="522"/>
                </a:cxn>
                <a:cxn ang="0">
                  <a:pos x="612" y="576"/>
                </a:cxn>
                <a:cxn ang="0">
                  <a:pos x="505" y="635"/>
                </a:cxn>
                <a:cxn ang="0">
                  <a:pos x="398" y="683"/>
                </a:cxn>
                <a:cxn ang="0">
                  <a:pos x="339" y="707"/>
                </a:cxn>
                <a:cxn ang="0">
                  <a:pos x="285" y="718"/>
                </a:cxn>
                <a:cxn ang="0">
                  <a:pos x="226" y="736"/>
                </a:cxn>
                <a:cxn ang="0">
                  <a:pos x="172" y="742"/>
                </a:cxn>
                <a:cxn ang="0">
                  <a:pos x="172" y="742"/>
                </a:cxn>
                <a:cxn ang="0">
                  <a:pos x="161" y="736"/>
                </a:cxn>
                <a:cxn ang="0">
                  <a:pos x="131" y="730"/>
                </a:cxn>
                <a:cxn ang="0">
                  <a:pos x="89" y="701"/>
                </a:cxn>
                <a:cxn ang="0">
                  <a:pos x="66" y="683"/>
                </a:cxn>
                <a:cxn ang="0">
                  <a:pos x="42" y="653"/>
                </a:cxn>
                <a:cxn ang="0">
                  <a:pos x="42" y="653"/>
                </a:cxn>
                <a:cxn ang="0">
                  <a:pos x="24" y="623"/>
                </a:cxn>
                <a:cxn ang="0">
                  <a:pos x="12" y="600"/>
                </a:cxn>
                <a:cxn ang="0">
                  <a:pos x="0" y="558"/>
                </a:cxn>
                <a:cxn ang="0">
                  <a:pos x="0" y="534"/>
                </a:cxn>
                <a:cxn ang="0">
                  <a:pos x="6" y="528"/>
                </a:cxn>
                <a:cxn ang="0">
                  <a:pos x="6" y="528"/>
                </a:cxn>
                <a:cxn ang="0">
                  <a:pos x="297" y="374"/>
                </a:cxn>
                <a:cxn ang="0">
                  <a:pos x="642" y="190"/>
                </a:cxn>
                <a:cxn ang="0">
                  <a:pos x="642" y="190"/>
                </a:cxn>
                <a:cxn ang="0">
                  <a:pos x="707" y="148"/>
                </a:cxn>
                <a:cxn ang="0">
                  <a:pos x="790" y="89"/>
                </a:cxn>
                <a:cxn ang="0">
                  <a:pos x="897" y="6"/>
                </a:cxn>
                <a:cxn ang="0">
                  <a:pos x="897" y="6"/>
                </a:cxn>
              </a:cxnLst>
              <a:rect l="0" t="0" r="r" b="b"/>
              <a:pathLst>
                <a:path w="1111" h="742">
                  <a:moveTo>
                    <a:pt x="897" y="6"/>
                  </a:moveTo>
                  <a:lnTo>
                    <a:pt x="897" y="6"/>
                  </a:lnTo>
                  <a:lnTo>
                    <a:pt x="909" y="6"/>
                  </a:lnTo>
                  <a:lnTo>
                    <a:pt x="951" y="0"/>
                  </a:lnTo>
                  <a:lnTo>
                    <a:pt x="975" y="0"/>
                  </a:lnTo>
                  <a:lnTo>
                    <a:pt x="1004" y="6"/>
                  </a:lnTo>
                  <a:lnTo>
                    <a:pt x="1028" y="17"/>
                  </a:lnTo>
                  <a:lnTo>
                    <a:pt x="1052" y="41"/>
                  </a:lnTo>
                  <a:lnTo>
                    <a:pt x="1052" y="41"/>
                  </a:lnTo>
                  <a:lnTo>
                    <a:pt x="1087" y="95"/>
                  </a:lnTo>
                  <a:lnTo>
                    <a:pt x="1105" y="136"/>
                  </a:lnTo>
                  <a:lnTo>
                    <a:pt x="1111" y="178"/>
                  </a:lnTo>
                  <a:lnTo>
                    <a:pt x="1105" y="219"/>
                  </a:lnTo>
                  <a:lnTo>
                    <a:pt x="1105" y="219"/>
                  </a:lnTo>
                  <a:lnTo>
                    <a:pt x="1087" y="267"/>
                  </a:lnTo>
                  <a:lnTo>
                    <a:pt x="1070" y="326"/>
                  </a:lnTo>
                  <a:lnTo>
                    <a:pt x="1052" y="350"/>
                  </a:lnTo>
                  <a:lnTo>
                    <a:pt x="1034" y="374"/>
                  </a:lnTo>
                  <a:lnTo>
                    <a:pt x="1016" y="392"/>
                  </a:lnTo>
                  <a:lnTo>
                    <a:pt x="986" y="404"/>
                  </a:lnTo>
                  <a:lnTo>
                    <a:pt x="986" y="404"/>
                  </a:lnTo>
                  <a:lnTo>
                    <a:pt x="933" y="421"/>
                  </a:lnTo>
                  <a:lnTo>
                    <a:pt x="885" y="427"/>
                  </a:lnTo>
                  <a:lnTo>
                    <a:pt x="838" y="427"/>
                  </a:lnTo>
                  <a:lnTo>
                    <a:pt x="838" y="427"/>
                  </a:lnTo>
                  <a:lnTo>
                    <a:pt x="773" y="475"/>
                  </a:lnTo>
                  <a:lnTo>
                    <a:pt x="701" y="522"/>
                  </a:lnTo>
                  <a:lnTo>
                    <a:pt x="612" y="576"/>
                  </a:lnTo>
                  <a:lnTo>
                    <a:pt x="505" y="635"/>
                  </a:lnTo>
                  <a:lnTo>
                    <a:pt x="398" y="683"/>
                  </a:lnTo>
                  <a:lnTo>
                    <a:pt x="339" y="707"/>
                  </a:lnTo>
                  <a:lnTo>
                    <a:pt x="285" y="718"/>
                  </a:lnTo>
                  <a:lnTo>
                    <a:pt x="226" y="736"/>
                  </a:lnTo>
                  <a:lnTo>
                    <a:pt x="172" y="742"/>
                  </a:lnTo>
                  <a:lnTo>
                    <a:pt x="172" y="742"/>
                  </a:lnTo>
                  <a:lnTo>
                    <a:pt x="161" y="736"/>
                  </a:lnTo>
                  <a:lnTo>
                    <a:pt x="131" y="730"/>
                  </a:lnTo>
                  <a:lnTo>
                    <a:pt x="89" y="701"/>
                  </a:lnTo>
                  <a:lnTo>
                    <a:pt x="66" y="683"/>
                  </a:lnTo>
                  <a:lnTo>
                    <a:pt x="42" y="653"/>
                  </a:lnTo>
                  <a:lnTo>
                    <a:pt x="42" y="653"/>
                  </a:lnTo>
                  <a:lnTo>
                    <a:pt x="24" y="623"/>
                  </a:lnTo>
                  <a:lnTo>
                    <a:pt x="12" y="600"/>
                  </a:lnTo>
                  <a:lnTo>
                    <a:pt x="0" y="558"/>
                  </a:lnTo>
                  <a:lnTo>
                    <a:pt x="0" y="534"/>
                  </a:lnTo>
                  <a:lnTo>
                    <a:pt x="6" y="528"/>
                  </a:lnTo>
                  <a:lnTo>
                    <a:pt x="6" y="528"/>
                  </a:lnTo>
                  <a:lnTo>
                    <a:pt x="297" y="374"/>
                  </a:lnTo>
                  <a:lnTo>
                    <a:pt x="642" y="190"/>
                  </a:lnTo>
                  <a:lnTo>
                    <a:pt x="642" y="190"/>
                  </a:lnTo>
                  <a:lnTo>
                    <a:pt x="707" y="148"/>
                  </a:lnTo>
                  <a:lnTo>
                    <a:pt x="790" y="89"/>
                  </a:lnTo>
                  <a:lnTo>
                    <a:pt x="897" y="6"/>
                  </a:lnTo>
                  <a:lnTo>
                    <a:pt x="897" y="6"/>
                  </a:lnTo>
                  <a:close/>
                </a:path>
              </a:pathLst>
            </a:custGeom>
            <a:solidFill>
              <a:srgbClr val="728E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4" name="Freeform 66">
              <a:extLst>
                <a:ext uri="{FF2B5EF4-FFF2-40B4-BE49-F238E27FC236}">
                  <a16:creationId xmlns:a16="http://schemas.microsoft.com/office/drawing/2014/main" id="{86F42834-0069-45B1-91BF-C19BBA184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" y="3001"/>
              <a:ext cx="226" cy="65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0" y="65"/>
                </a:cxn>
                <a:cxn ang="0">
                  <a:pos x="24" y="54"/>
                </a:cxn>
                <a:cxn ang="0">
                  <a:pos x="77" y="30"/>
                </a:cxn>
                <a:cxn ang="0">
                  <a:pos x="148" y="6"/>
                </a:cxn>
                <a:cxn ang="0">
                  <a:pos x="184" y="0"/>
                </a:cxn>
                <a:cxn ang="0">
                  <a:pos x="214" y="0"/>
                </a:cxn>
                <a:cxn ang="0">
                  <a:pos x="214" y="0"/>
                </a:cxn>
                <a:cxn ang="0">
                  <a:pos x="220" y="6"/>
                </a:cxn>
                <a:cxn ang="0">
                  <a:pos x="226" y="12"/>
                </a:cxn>
                <a:cxn ang="0">
                  <a:pos x="214" y="18"/>
                </a:cxn>
                <a:cxn ang="0">
                  <a:pos x="136" y="36"/>
                </a:cxn>
                <a:cxn ang="0">
                  <a:pos x="0" y="65"/>
                </a:cxn>
                <a:cxn ang="0">
                  <a:pos x="0" y="65"/>
                </a:cxn>
              </a:cxnLst>
              <a:rect l="0" t="0" r="r" b="b"/>
              <a:pathLst>
                <a:path w="226" h="65">
                  <a:moveTo>
                    <a:pt x="0" y="65"/>
                  </a:moveTo>
                  <a:lnTo>
                    <a:pt x="0" y="65"/>
                  </a:lnTo>
                  <a:lnTo>
                    <a:pt x="24" y="54"/>
                  </a:lnTo>
                  <a:lnTo>
                    <a:pt x="77" y="30"/>
                  </a:lnTo>
                  <a:lnTo>
                    <a:pt x="148" y="6"/>
                  </a:lnTo>
                  <a:lnTo>
                    <a:pt x="184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20" y="6"/>
                  </a:lnTo>
                  <a:lnTo>
                    <a:pt x="226" y="12"/>
                  </a:lnTo>
                  <a:lnTo>
                    <a:pt x="214" y="18"/>
                  </a:lnTo>
                  <a:lnTo>
                    <a:pt x="136" y="36"/>
                  </a:lnTo>
                  <a:lnTo>
                    <a:pt x="0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5" name="Freeform 67">
              <a:extLst>
                <a:ext uri="{FF2B5EF4-FFF2-40B4-BE49-F238E27FC236}">
                  <a16:creationId xmlns:a16="http://schemas.microsoft.com/office/drawing/2014/main" id="{82D5103E-0003-42DF-A758-BA9B94F35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3049"/>
              <a:ext cx="874" cy="433"/>
            </a:xfrm>
            <a:custGeom>
              <a:avLst/>
              <a:gdLst/>
              <a:ahLst/>
              <a:cxnLst>
                <a:cxn ang="0">
                  <a:pos x="874" y="11"/>
                </a:cxn>
                <a:cxn ang="0">
                  <a:pos x="874" y="11"/>
                </a:cxn>
                <a:cxn ang="0">
                  <a:pos x="850" y="11"/>
                </a:cxn>
                <a:cxn ang="0">
                  <a:pos x="785" y="11"/>
                </a:cxn>
                <a:cxn ang="0">
                  <a:pos x="749" y="17"/>
                </a:cxn>
                <a:cxn ang="0">
                  <a:pos x="713" y="23"/>
                </a:cxn>
                <a:cxn ang="0">
                  <a:pos x="678" y="41"/>
                </a:cxn>
                <a:cxn ang="0">
                  <a:pos x="654" y="59"/>
                </a:cxn>
                <a:cxn ang="0">
                  <a:pos x="654" y="59"/>
                </a:cxn>
                <a:cxn ang="0">
                  <a:pos x="612" y="89"/>
                </a:cxn>
                <a:cxn ang="0">
                  <a:pos x="541" y="136"/>
                </a:cxn>
                <a:cxn ang="0">
                  <a:pos x="351" y="243"/>
                </a:cxn>
                <a:cxn ang="0">
                  <a:pos x="143" y="356"/>
                </a:cxn>
                <a:cxn ang="0">
                  <a:pos x="0" y="433"/>
                </a:cxn>
                <a:cxn ang="0">
                  <a:pos x="0" y="433"/>
                </a:cxn>
                <a:cxn ang="0">
                  <a:pos x="72" y="380"/>
                </a:cxn>
                <a:cxn ang="0">
                  <a:pos x="155" y="326"/>
                </a:cxn>
                <a:cxn ang="0">
                  <a:pos x="256" y="267"/>
                </a:cxn>
                <a:cxn ang="0">
                  <a:pos x="256" y="267"/>
                </a:cxn>
                <a:cxn ang="0">
                  <a:pos x="487" y="142"/>
                </a:cxn>
                <a:cxn ang="0">
                  <a:pos x="577" y="89"/>
                </a:cxn>
                <a:cxn ang="0">
                  <a:pos x="624" y="53"/>
                </a:cxn>
                <a:cxn ang="0">
                  <a:pos x="624" y="53"/>
                </a:cxn>
                <a:cxn ang="0">
                  <a:pos x="654" y="35"/>
                </a:cxn>
                <a:cxn ang="0">
                  <a:pos x="678" y="23"/>
                </a:cxn>
                <a:cxn ang="0">
                  <a:pos x="707" y="11"/>
                </a:cxn>
                <a:cxn ang="0">
                  <a:pos x="743" y="0"/>
                </a:cxn>
                <a:cxn ang="0">
                  <a:pos x="785" y="0"/>
                </a:cxn>
                <a:cxn ang="0">
                  <a:pos x="826" y="0"/>
                </a:cxn>
                <a:cxn ang="0">
                  <a:pos x="874" y="11"/>
                </a:cxn>
                <a:cxn ang="0">
                  <a:pos x="874" y="11"/>
                </a:cxn>
              </a:cxnLst>
              <a:rect l="0" t="0" r="r" b="b"/>
              <a:pathLst>
                <a:path w="874" h="433">
                  <a:moveTo>
                    <a:pt x="874" y="11"/>
                  </a:moveTo>
                  <a:lnTo>
                    <a:pt x="874" y="11"/>
                  </a:lnTo>
                  <a:lnTo>
                    <a:pt x="850" y="11"/>
                  </a:lnTo>
                  <a:lnTo>
                    <a:pt x="785" y="11"/>
                  </a:lnTo>
                  <a:lnTo>
                    <a:pt x="749" y="17"/>
                  </a:lnTo>
                  <a:lnTo>
                    <a:pt x="713" y="23"/>
                  </a:lnTo>
                  <a:lnTo>
                    <a:pt x="678" y="41"/>
                  </a:lnTo>
                  <a:lnTo>
                    <a:pt x="654" y="59"/>
                  </a:lnTo>
                  <a:lnTo>
                    <a:pt x="654" y="59"/>
                  </a:lnTo>
                  <a:lnTo>
                    <a:pt x="612" y="89"/>
                  </a:lnTo>
                  <a:lnTo>
                    <a:pt x="541" y="136"/>
                  </a:lnTo>
                  <a:lnTo>
                    <a:pt x="351" y="243"/>
                  </a:lnTo>
                  <a:lnTo>
                    <a:pt x="143" y="356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72" y="380"/>
                  </a:lnTo>
                  <a:lnTo>
                    <a:pt x="155" y="326"/>
                  </a:lnTo>
                  <a:lnTo>
                    <a:pt x="256" y="267"/>
                  </a:lnTo>
                  <a:lnTo>
                    <a:pt x="256" y="267"/>
                  </a:lnTo>
                  <a:lnTo>
                    <a:pt x="487" y="142"/>
                  </a:lnTo>
                  <a:lnTo>
                    <a:pt x="577" y="89"/>
                  </a:lnTo>
                  <a:lnTo>
                    <a:pt x="624" y="53"/>
                  </a:lnTo>
                  <a:lnTo>
                    <a:pt x="624" y="53"/>
                  </a:lnTo>
                  <a:lnTo>
                    <a:pt x="654" y="35"/>
                  </a:lnTo>
                  <a:lnTo>
                    <a:pt x="678" y="23"/>
                  </a:lnTo>
                  <a:lnTo>
                    <a:pt x="707" y="11"/>
                  </a:lnTo>
                  <a:lnTo>
                    <a:pt x="743" y="0"/>
                  </a:lnTo>
                  <a:lnTo>
                    <a:pt x="785" y="0"/>
                  </a:lnTo>
                  <a:lnTo>
                    <a:pt x="826" y="0"/>
                  </a:lnTo>
                  <a:lnTo>
                    <a:pt x="874" y="11"/>
                  </a:lnTo>
                  <a:lnTo>
                    <a:pt x="874" y="11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6" name="Freeform 68">
              <a:extLst>
                <a:ext uri="{FF2B5EF4-FFF2-40B4-BE49-F238E27FC236}">
                  <a16:creationId xmlns:a16="http://schemas.microsoft.com/office/drawing/2014/main" id="{C08036EF-2D43-4E00-9BF0-76AA14E47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" y="3256"/>
              <a:ext cx="161" cy="7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161" y="0"/>
                </a:cxn>
                <a:cxn ang="0">
                  <a:pos x="72" y="36"/>
                </a:cxn>
                <a:cxn ang="0">
                  <a:pos x="18" y="66"/>
                </a:cxn>
                <a:cxn ang="0">
                  <a:pos x="0" y="72"/>
                </a:cxn>
                <a:cxn ang="0">
                  <a:pos x="0" y="78"/>
                </a:cxn>
                <a:cxn ang="0">
                  <a:pos x="6" y="78"/>
                </a:cxn>
                <a:cxn ang="0">
                  <a:pos x="6" y="78"/>
                </a:cxn>
                <a:cxn ang="0">
                  <a:pos x="42" y="72"/>
                </a:cxn>
                <a:cxn ang="0">
                  <a:pos x="84" y="54"/>
                </a:cxn>
                <a:cxn ang="0">
                  <a:pos x="131" y="30"/>
                </a:cxn>
                <a:cxn ang="0">
                  <a:pos x="149" y="18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161" h="78">
                  <a:moveTo>
                    <a:pt x="161" y="0"/>
                  </a:moveTo>
                  <a:lnTo>
                    <a:pt x="161" y="0"/>
                  </a:lnTo>
                  <a:lnTo>
                    <a:pt x="72" y="36"/>
                  </a:lnTo>
                  <a:lnTo>
                    <a:pt x="18" y="66"/>
                  </a:lnTo>
                  <a:lnTo>
                    <a:pt x="0" y="72"/>
                  </a:lnTo>
                  <a:lnTo>
                    <a:pt x="0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42" y="72"/>
                  </a:lnTo>
                  <a:lnTo>
                    <a:pt x="84" y="54"/>
                  </a:lnTo>
                  <a:lnTo>
                    <a:pt x="131" y="30"/>
                  </a:lnTo>
                  <a:lnTo>
                    <a:pt x="149" y="18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7" name="Freeform 69">
              <a:extLst>
                <a:ext uri="{FF2B5EF4-FFF2-40B4-BE49-F238E27FC236}">
                  <a16:creationId xmlns:a16="http://schemas.microsoft.com/office/drawing/2014/main" id="{F2FDDEF1-74B8-48E3-AE19-5BF9CDEEA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4" y="3215"/>
              <a:ext cx="291" cy="214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91" y="0"/>
                </a:cxn>
                <a:cxn ang="0">
                  <a:pos x="261" y="24"/>
                </a:cxn>
                <a:cxn ang="0">
                  <a:pos x="196" y="89"/>
                </a:cxn>
                <a:cxn ang="0">
                  <a:pos x="148" y="125"/>
                </a:cxn>
                <a:cxn ang="0">
                  <a:pos x="101" y="160"/>
                </a:cxn>
                <a:cxn ang="0">
                  <a:pos x="53" y="190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131" y="125"/>
                </a:cxn>
                <a:cxn ang="0">
                  <a:pos x="232" y="53"/>
                </a:cxn>
                <a:cxn ang="0">
                  <a:pos x="267" y="24"/>
                </a:cxn>
                <a:cxn ang="0">
                  <a:pos x="291" y="0"/>
                </a:cxn>
                <a:cxn ang="0">
                  <a:pos x="291" y="0"/>
                </a:cxn>
              </a:cxnLst>
              <a:rect l="0" t="0" r="r" b="b"/>
              <a:pathLst>
                <a:path w="291" h="214">
                  <a:moveTo>
                    <a:pt x="291" y="0"/>
                  </a:moveTo>
                  <a:lnTo>
                    <a:pt x="291" y="0"/>
                  </a:lnTo>
                  <a:lnTo>
                    <a:pt x="261" y="24"/>
                  </a:lnTo>
                  <a:lnTo>
                    <a:pt x="196" y="89"/>
                  </a:lnTo>
                  <a:lnTo>
                    <a:pt x="148" y="125"/>
                  </a:lnTo>
                  <a:lnTo>
                    <a:pt x="101" y="160"/>
                  </a:lnTo>
                  <a:lnTo>
                    <a:pt x="53" y="190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131" y="125"/>
                  </a:lnTo>
                  <a:lnTo>
                    <a:pt x="232" y="53"/>
                  </a:lnTo>
                  <a:lnTo>
                    <a:pt x="267" y="24"/>
                  </a:lnTo>
                  <a:lnTo>
                    <a:pt x="291" y="0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631" name="Group 5">
            <a:extLst>
              <a:ext uri="{FF2B5EF4-FFF2-40B4-BE49-F238E27FC236}">
                <a16:creationId xmlns:a16="http://schemas.microsoft.com/office/drawing/2014/main" id="{E272CECE-2BBE-45E5-91FD-232898E054CA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4283968" y="4678032"/>
            <a:ext cx="1653416" cy="2622001"/>
            <a:chOff x="162" y="1437"/>
            <a:chExt cx="1818" cy="2883"/>
          </a:xfrm>
        </p:grpSpPr>
        <p:sp>
          <p:nvSpPr>
            <p:cNvPr id="632" name="Freeform 18">
              <a:extLst>
                <a:ext uri="{FF2B5EF4-FFF2-40B4-BE49-F238E27FC236}">
                  <a16:creationId xmlns:a16="http://schemas.microsoft.com/office/drawing/2014/main" id="{5A51AAD9-7610-4104-8938-3AC0AB357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6" y="3629"/>
              <a:ext cx="439" cy="431"/>
            </a:xfrm>
            <a:custGeom>
              <a:avLst/>
              <a:gdLst/>
              <a:ahLst/>
              <a:cxnLst>
                <a:cxn ang="0">
                  <a:pos x="320" y="316"/>
                </a:cxn>
                <a:cxn ang="0">
                  <a:pos x="287" y="306"/>
                </a:cxn>
                <a:cxn ang="0">
                  <a:pos x="292" y="316"/>
                </a:cxn>
                <a:cxn ang="0">
                  <a:pos x="373" y="421"/>
                </a:cxn>
                <a:cxn ang="0">
                  <a:pos x="363" y="426"/>
                </a:cxn>
                <a:cxn ang="0">
                  <a:pos x="334" y="411"/>
                </a:cxn>
                <a:cxn ang="0">
                  <a:pos x="320" y="396"/>
                </a:cxn>
                <a:cxn ang="0">
                  <a:pos x="301" y="376"/>
                </a:cxn>
                <a:cxn ang="0">
                  <a:pos x="320" y="431"/>
                </a:cxn>
                <a:cxn ang="0">
                  <a:pos x="306" y="426"/>
                </a:cxn>
                <a:cxn ang="0">
                  <a:pos x="292" y="396"/>
                </a:cxn>
                <a:cxn ang="0">
                  <a:pos x="282" y="391"/>
                </a:cxn>
                <a:cxn ang="0">
                  <a:pos x="272" y="371"/>
                </a:cxn>
                <a:cxn ang="0">
                  <a:pos x="263" y="351"/>
                </a:cxn>
                <a:cxn ang="0">
                  <a:pos x="258" y="336"/>
                </a:cxn>
                <a:cxn ang="0">
                  <a:pos x="210" y="296"/>
                </a:cxn>
                <a:cxn ang="0">
                  <a:pos x="201" y="296"/>
                </a:cxn>
                <a:cxn ang="0">
                  <a:pos x="182" y="296"/>
                </a:cxn>
                <a:cxn ang="0">
                  <a:pos x="182" y="306"/>
                </a:cxn>
                <a:cxn ang="0">
                  <a:pos x="225" y="351"/>
                </a:cxn>
                <a:cxn ang="0">
                  <a:pos x="234" y="361"/>
                </a:cxn>
                <a:cxn ang="0">
                  <a:pos x="244" y="386"/>
                </a:cxn>
                <a:cxn ang="0">
                  <a:pos x="239" y="406"/>
                </a:cxn>
                <a:cxn ang="0">
                  <a:pos x="234" y="411"/>
                </a:cxn>
                <a:cxn ang="0">
                  <a:pos x="210" y="371"/>
                </a:cxn>
                <a:cxn ang="0">
                  <a:pos x="182" y="341"/>
                </a:cxn>
                <a:cxn ang="0">
                  <a:pos x="134" y="321"/>
                </a:cxn>
                <a:cxn ang="0">
                  <a:pos x="115" y="316"/>
                </a:cxn>
                <a:cxn ang="0">
                  <a:pos x="77" y="281"/>
                </a:cxn>
                <a:cxn ang="0">
                  <a:pos x="43" y="226"/>
                </a:cxn>
                <a:cxn ang="0">
                  <a:pos x="24" y="161"/>
                </a:cxn>
                <a:cxn ang="0">
                  <a:pos x="10" y="95"/>
                </a:cxn>
                <a:cxn ang="0">
                  <a:pos x="0" y="50"/>
                </a:cxn>
                <a:cxn ang="0">
                  <a:pos x="34" y="0"/>
                </a:cxn>
                <a:cxn ang="0">
                  <a:pos x="43" y="45"/>
                </a:cxn>
                <a:cxn ang="0">
                  <a:pos x="67" y="155"/>
                </a:cxn>
                <a:cxn ang="0">
                  <a:pos x="72" y="191"/>
                </a:cxn>
                <a:cxn ang="0">
                  <a:pos x="86" y="196"/>
                </a:cxn>
                <a:cxn ang="0">
                  <a:pos x="182" y="241"/>
                </a:cxn>
                <a:cxn ang="0">
                  <a:pos x="263" y="266"/>
                </a:cxn>
                <a:cxn ang="0">
                  <a:pos x="330" y="296"/>
                </a:cxn>
                <a:cxn ang="0">
                  <a:pos x="397" y="341"/>
                </a:cxn>
                <a:cxn ang="0">
                  <a:pos x="439" y="381"/>
                </a:cxn>
                <a:cxn ang="0">
                  <a:pos x="416" y="381"/>
                </a:cxn>
                <a:cxn ang="0">
                  <a:pos x="320" y="316"/>
                </a:cxn>
              </a:cxnLst>
              <a:rect l="0" t="0" r="r" b="b"/>
              <a:pathLst>
                <a:path w="439" h="431">
                  <a:moveTo>
                    <a:pt x="320" y="316"/>
                  </a:moveTo>
                  <a:lnTo>
                    <a:pt x="320" y="316"/>
                  </a:lnTo>
                  <a:lnTo>
                    <a:pt x="287" y="306"/>
                  </a:lnTo>
                  <a:lnTo>
                    <a:pt x="287" y="306"/>
                  </a:lnTo>
                  <a:lnTo>
                    <a:pt x="292" y="316"/>
                  </a:lnTo>
                  <a:lnTo>
                    <a:pt x="292" y="316"/>
                  </a:lnTo>
                  <a:lnTo>
                    <a:pt x="330" y="371"/>
                  </a:lnTo>
                  <a:lnTo>
                    <a:pt x="373" y="421"/>
                  </a:lnTo>
                  <a:lnTo>
                    <a:pt x="373" y="421"/>
                  </a:lnTo>
                  <a:lnTo>
                    <a:pt x="363" y="426"/>
                  </a:lnTo>
                  <a:lnTo>
                    <a:pt x="349" y="421"/>
                  </a:lnTo>
                  <a:lnTo>
                    <a:pt x="334" y="411"/>
                  </a:lnTo>
                  <a:lnTo>
                    <a:pt x="334" y="411"/>
                  </a:lnTo>
                  <a:lnTo>
                    <a:pt x="320" y="396"/>
                  </a:lnTo>
                  <a:lnTo>
                    <a:pt x="301" y="376"/>
                  </a:lnTo>
                  <a:lnTo>
                    <a:pt x="301" y="376"/>
                  </a:lnTo>
                  <a:lnTo>
                    <a:pt x="306" y="396"/>
                  </a:lnTo>
                  <a:lnTo>
                    <a:pt x="320" y="431"/>
                  </a:lnTo>
                  <a:lnTo>
                    <a:pt x="320" y="431"/>
                  </a:lnTo>
                  <a:lnTo>
                    <a:pt x="306" y="426"/>
                  </a:lnTo>
                  <a:lnTo>
                    <a:pt x="296" y="416"/>
                  </a:lnTo>
                  <a:lnTo>
                    <a:pt x="292" y="396"/>
                  </a:lnTo>
                  <a:lnTo>
                    <a:pt x="292" y="396"/>
                  </a:lnTo>
                  <a:lnTo>
                    <a:pt x="282" y="391"/>
                  </a:lnTo>
                  <a:lnTo>
                    <a:pt x="277" y="386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63" y="351"/>
                  </a:lnTo>
                  <a:lnTo>
                    <a:pt x="258" y="336"/>
                  </a:lnTo>
                  <a:lnTo>
                    <a:pt x="258" y="336"/>
                  </a:lnTo>
                  <a:lnTo>
                    <a:pt x="239" y="321"/>
                  </a:lnTo>
                  <a:lnTo>
                    <a:pt x="210" y="296"/>
                  </a:lnTo>
                  <a:lnTo>
                    <a:pt x="210" y="296"/>
                  </a:lnTo>
                  <a:lnTo>
                    <a:pt x="201" y="296"/>
                  </a:lnTo>
                  <a:lnTo>
                    <a:pt x="201" y="296"/>
                  </a:lnTo>
                  <a:lnTo>
                    <a:pt x="182" y="296"/>
                  </a:lnTo>
                  <a:lnTo>
                    <a:pt x="182" y="301"/>
                  </a:lnTo>
                  <a:lnTo>
                    <a:pt x="182" y="306"/>
                  </a:lnTo>
                  <a:lnTo>
                    <a:pt x="196" y="326"/>
                  </a:lnTo>
                  <a:lnTo>
                    <a:pt x="225" y="351"/>
                  </a:lnTo>
                  <a:lnTo>
                    <a:pt x="225" y="351"/>
                  </a:lnTo>
                  <a:lnTo>
                    <a:pt x="234" y="361"/>
                  </a:lnTo>
                  <a:lnTo>
                    <a:pt x="239" y="376"/>
                  </a:lnTo>
                  <a:lnTo>
                    <a:pt x="244" y="386"/>
                  </a:lnTo>
                  <a:lnTo>
                    <a:pt x="244" y="396"/>
                  </a:lnTo>
                  <a:lnTo>
                    <a:pt x="239" y="406"/>
                  </a:lnTo>
                  <a:lnTo>
                    <a:pt x="234" y="411"/>
                  </a:lnTo>
                  <a:lnTo>
                    <a:pt x="234" y="411"/>
                  </a:lnTo>
                  <a:lnTo>
                    <a:pt x="230" y="401"/>
                  </a:lnTo>
                  <a:lnTo>
                    <a:pt x="210" y="371"/>
                  </a:lnTo>
                  <a:lnTo>
                    <a:pt x="196" y="356"/>
                  </a:lnTo>
                  <a:lnTo>
                    <a:pt x="182" y="341"/>
                  </a:lnTo>
                  <a:lnTo>
                    <a:pt x="158" y="331"/>
                  </a:lnTo>
                  <a:lnTo>
                    <a:pt x="134" y="321"/>
                  </a:lnTo>
                  <a:lnTo>
                    <a:pt x="134" y="321"/>
                  </a:lnTo>
                  <a:lnTo>
                    <a:pt x="115" y="316"/>
                  </a:lnTo>
                  <a:lnTo>
                    <a:pt x="101" y="306"/>
                  </a:lnTo>
                  <a:lnTo>
                    <a:pt x="77" y="281"/>
                  </a:lnTo>
                  <a:lnTo>
                    <a:pt x="58" y="251"/>
                  </a:lnTo>
                  <a:lnTo>
                    <a:pt x="43" y="226"/>
                  </a:lnTo>
                  <a:lnTo>
                    <a:pt x="43" y="226"/>
                  </a:lnTo>
                  <a:lnTo>
                    <a:pt x="24" y="161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63" y="115"/>
                  </a:lnTo>
                  <a:lnTo>
                    <a:pt x="67" y="155"/>
                  </a:lnTo>
                  <a:lnTo>
                    <a:pt x="72" y="191"/>
                  </a:lnTo>
                  <a:lnTo>
                    <a:pt x="72" y="191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125" y="22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263" y="266"/>
                  </a:lnTo>
                  <a:lnTo>
                    <a:pt x="330" y="296"/>
                  </a:lnTo>
                  <a:lnTo>
                    <a:pt x="330" y="296"/>
                  </a:lnTo>
                  <a:lnTo>
                    <a:pt x="358" y="316"/>
                  </a:lnTo>
                  <a:lnTo>
                    <a:pt x="397" y="341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0" y="381"/>
                  </a:lnTo>
                  <a:lnTo>
                    <a:pt x="416" y="381"/>
                  </a:lnTo>
                  <a:lnTo>
                    <a:pt x="377" y="361"/>
                  </a:lnTo>
                  <a:lnTo>
                    <a:pt x="320" y="316"/>
                  </a:lnTo>
                  <a:lnTo>
                    <a:pt x="320" y="316"/>
                  </a:lnTo>
                  <a:close/>
                </a:path>
              </a:pathLst>
            </a:custGeom>
            <a:solidFill>
              <a:srgbClr val="B76C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3" name="Freeform 19">
              <a:extLst>
                <a:ext uri="{FF2B5EF4-FFF2-40B4-BE49-F238E27FC236}">
                  <a16:creationId xmlns:a16="http://schemas.microsoft.com/office/drawing/2014/main" id="{32EB5175-E3B7-4775-9EE6-47572802B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2378"/>
              <a:ext cx="171" cy="1051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0" y="140"/>
                </a:cxn>
                <a:cxn ang="0">
                  <a:pos x="4" y="420"/>
                </a:cxn>
                <a:cxn ang="0">
                  <a:pos x="9" y="586"/>
                </a:cxn>
                <a:cxn ang="0">
                  <a:pos x="19" y="756"/>
                </a:cxn>
                <a:cxn ang="0">
                  <a:pos x="33" y="906"/>
                </a:cxn>
                <a:cxn ang="0">
                  <a:pos x="43" y="971"/>
                </a:cxn>
                <a:cxn ang="0">
                  <a:pos x="52" y="1031"/>
                </a:cxn>
                <a:cxn ang="0">
                  <a:pos x="52" y="1031"/>
                </a:cxn>
                <a:cxn ang="0">
                  <a:pos x="71" y="1036"/>
                </a:cxn>
                <a:cxn ang="0">
                  <a:pos x="105" y="1051"/>
                </a:cxn>
                <a:cxn ang="0">
                  <a:pos x="124" y="1051"/>
                </a:cxn>
                <a:cxn ang="0">
                  <a:pos x="143" y="1051"/>
                </a:cxn>
                <a:cxn ang="0">
                  <a:pos x="162" y="1046"/>
                </a:cxn>
                <a:cxn ang="0">
                  <a:pos x="171" y="1036"/>
                </a:cxn>
                <a:cxn ang="0">
                  <a:pos x="171" y="1036"/>
                </a:cxn>
                <a:cxn ang="0">
                  <a:pos x="167" y="886"/>
                </a:cxn>
                <a:cxn ang="0">
                  <a:pos x="171" y="786"/>
                </a:cxn>
                <a:cxn ang="0">
                  <a:pos x="171" y="696"/>
                </a:cxn>
                <a:cxn ang="0">
                  <a:pos x="167" y="566"/>
                </a:cxn>
                <a:cxn ang="0">
                  <a:pos x="167" y="566"/>
                </a:cxn>
                <a:cxn ang="0">
                  <a:pos x="167" y="506"/>
                </a:cxn>
                <a:cxn ang="0">
                  <a:pos x="167" y="435"/>
                </a:cxn>
                <a:cxn ang="0">
                  <a:pos x="171" y="290"/>
                </a:cxn>
                <a:cxn ang="0">
                  <a:pos x="171" y="215"/>
                </a:cxn>
                <a:cxn ang="0">
                  <a:pos x="171" y="145"/>
                </a:cxn>
                <a:cxn ang="0">
                  <a:pos x="157" y="80"/>
                </a:cxn>
                <a:cxn ang="0">
                  <a:pos x="148" y="50"/>
                </a:cxn>
                <a:cxn ang="0">
                  <a:pos x="138" y="20"/>
                </a:cxn>
                <a:cxn ang="0">
                  <a:pos x="138" y="20"/>
                </a:cxn>
                <a:cxn ang="0">
                  <a:pos x="128" y="15"/>
                </a:cxn>
                <a:cxn ang="0">
                  <a:pos x="119" y="5"/>
                </a:cxn>
                <a:cxn ang="0">
                  <a:pos x="100" y="0"/>
                </a:cxn>
                <a:cxn ang="0">
                  <a:pos x="81" y="0"/>
                </a:cxn>
                <a:cxn ang="0">
                  <a:pos x="62" y="0"/>
                </a:cxn>
                <a:cxn ang="0">
                  <a:pos x="38" y="0"/>
                </a:cxn>
                <a:cxn ang="0">
                  <a:pos x="19" y="10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71" h="1051">
                  <a:moveTo>
                    <a:pt x="0" y="20"/>
                  </a:moveTo>
                  <a:lnTo>
                    <a:pt x="0" y="20"/>
                  </a:lnTo>
                  <a:lnTo>
                    <a:pt x="0" y="140"/>
                  </a:lnTo>
                  <a:lnTo>
                    <a:pt x="4" y="420"/>
                  </a:lnTo>
                  <a:lnTo>
                    <a:pt x="9" y="586"/>
                  </a:lnTo>
                  <a:lnTo>
                    <a:pt x="19" y="756"/>
                  </a:lnTo>
                  <a:lnTo>
                    <a:pt x="33" y="906"/>
                  </a:lnTo>
                  <a:lnTo>
                    <a:pt x="43" y="971"/>
                  </a:lnTo>
                  <a:lnTo>
                    <a:pt x="52" y="1031"/>
                  </a:lnTo>
                  <a:lnTo>
                    <a:pt x="52" y="1031"/>
                  </a:lnTo>
                  <a:lnTo>
                    <a:pt x="71" y="1036"/>
                  </a:lnTo>
                  <a:lnTo>
                    <a:pt x="105" y="1051"/>
                  </a:lnTo>
                  <a:lnTo>
                    <a:pt x="124" y="1051"/>
                  </a:lnTo>
                  <a:lnTo>
                    <a:pt x="143" y="1051"/>
                  </a:lnTo>
                  <a:lnTo>
                    <a:pt x="162" y="1046"/>
                  </a:lnTo>
                  <a:lnTo>
                    <a:pt x="171" y="1036"/>
                  </a:lnTo>
                  <a:lnTo>
                    <a:pt x="171" y="1036"/>
                  </a:lnTo>
                  <a:lnTo>
                    <a:pt x="167" y="886"/>
                  </a:lnTo>
                  <a:lnTo>
                    <a:pt x="171" y="786"/>
                  </a:lnTo>
                  <a:lnTo>
                    <a:pt x="171" y="696"/>
                  </a:lnTo>
                  <a:lnTo>
                    <a:pt x="167" y="566"/>
                  </a:lnTo>
                  <a:lnTo>
                    <a:pt x="167" y="566"/>
                  </a:lnTo>
                  <a:lnTo>
                    <a:pt x="167" y="506"/>
                  </a:lnTo>
                  <a:lnTo>
                    <a:pt x="167" y="435"/>
                  </a:lnTo>
                  <a:lnTo>
                    <a:pt x="171" y="290"/>
                  </a:lnTo>
                  <a:lnTo>
                    <a:pt x="171" y="215"/>
                  </a:lnTo>
                  <a:lnTo>
                    <a:pt x="171" y="145"/>
                  </a:lnTo>
                  <a:lnTo>
                    <a:pt x="157" y="80"/>
                  </a:lnTo>
                  <a:lnTo>
                    <a:pt x="148" y="5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28" y="15"/>
                  </a:lnTo>
                  <a:lnTo>
                    <a:pt x="119" y="5"/>
                  </a:lnTo>
                  <a:lnTo>
                    <a:pt x="100" y="0"/>
                  </a:lnTo>
                  <a:lnTo>
                    <a:pt x="81" y="0"/>
                  </a:lnTo>
                  <a:lnTo>
                    <a:pt x="62" y="0"/>
                  </a:lnTo>
                  <a:lnTo>
                    <a:pt x="38" y="0"/>
                  </a:lnTo>
                  <a:lnTo>
                    <a:pt x="19" y="1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4" name="Freeform 21">
              <a:extLst>
                <a:ext uri="{FF2B5EF4-FFF2-40B4-BE49-F238E27FC236}">
                  <a16:creationId xmlns:a16="http://schemas.microsoft.com/office/drawing/2014/main" id="{2ECF479D-6125-4457-B72A-73B57A17A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" y="1852"/>
              <a:ext cx="501" cy="581"/>
            </a:xfrm>
            <a:custGeom>
              <a:avLst/>
              <a:gdLst/>
              <a:ahLst/>
              <a:cxnLst>
                <a:cxn ang="0">
                  <a:pos x="372" y="121"/>
                </a:cxn>
                <a:cxn ang="0">
                  <a:pos x="372" y="121"/>
                </a:cxn>
                <a:cxn ang="0">
                  <a:pos x="372" y="166"/>
                </a:cxn>
                <a:cxn ang="0">
                  <a:pos x="367" y="216"/>
                </a:cxn>
                <a:cxn ang="0">
                  <a:pos x="358" y="266"/>
                </a:cxn>
                <a:cxn ang="0">
                  <a:pos x="358" y="266"/>
                </a:cxn>
                <a:cxn ang="0">
                  <a:pos x="348" y="291"/>
                </a:cxn>
                <a:cxn ang="0">
                  <a:pos x="348" y="316"/>
                </a:cxn>
                <a:cxn ang="0">
                  <a:pos x="348" y="341"/>
                </a:cxn>
                <a:cxn ang="0">
                  <a:pos x="353" y="366"/>
                </a:cxn>
                <a:cxn ang="0">
                  <a:pos x="367" y="421"/>
                </a:cxn>
                <a:cxn ang="0">
                  <a:pos x="396" y="476"/>
                </a:cxn>
                <a:cxn ang="0">
                  <a:pos x="396" y="476"/>
                </a:cxn>
                <a:cxn ang="0">
                  <a:pos x="405" y="491"/>
                </a:cxn>
                <a:cxn ang="0">
                  <a:pos x="420" y="506"/>
                </a:cxn>
                <a:cxn ang="0">
                  <a:pos x="439" y="511"/>
                </a:cxn>
                <a:cxn ang="0">
                  <a:pos x="458" y="516"/>
                </a:cxn>
                <a:cxn ang="0">
                  <a:pos x="487" y="521"/>
                </a:cxn>
                <a:cxn ang="0">
                  <a:pos x="501" y="521"/>
                </a:cxn>
                <a:cxn ang="0">
                  <a:pos x="501" y="521"/>
                </a:cxn>
                <a:cxn ang="0">
                  <a:pos x="439" y="541"/>
                </a:cxn>
                <a:cxn ang="0">
                  <a:pos x="367" y="561"/>
                </a:cxn>
                <a:cxn ang="0">
                  <a:pos x="291" y="576"/>
                </a:cxn>
                <a:cxn ang="0">
                  <a:pos x="248" y="581"/>
                </a:cxn>
                <a:cxn ang="0">
                  <a:pos x="205" y="581"/>
                </a:cxn>
                <a:cxn ang="0">
                  <a:pos x="162" y="581"/>
                </a:cxn>
                <a:cxn ang="0">
                  <a:pos x="124" y="571"/>
                </a:cxn>
                <a:cxn ang="0">
                  <a:pos x="86" y="561"/>
                </a:cxn>
                <a:cxn ang="0">
                  <a:pos x="52" y="546"/>
                </a:cxn>
                <a:cxn ang="0">
                  <a:pos x="24" y="521"/>
                </a:cxn>
                <a:cxn ang="0">
                  <a:pos x="0" y="491"/>
                </a:cxn>
                <a:cxn ang="0">
                  <a:pos x="0" y="491"/>
                </a:cxn>
                <a:cxn ang="0">
                  <a:pos x="24" y="496"/>
                </a:cxn>
                <a:cxn ang="0">
                  <a:pos x="48" y="501"/>
                </a:cxn>
                <a:cxn ang="0">
                  <a:pos x="71" y="496"/>
                </a:cxn>
                <a:cxn ang="0">
                  <a:pos x="100" y="486"/>
                </a:cxn>
                <a:cxn ang="0">
                  <a:pos x="114" y="481"/>
                </a:cxn>
                <a:cxn ang="0">
                  <a:pos x="129" y="466"/>
                </a:cxn>
                <a:cxn ang="0">
                  <a:pos x="138" y="451"/>
                </a:cxn>
                <a:cxn ang="0">
                  <a:pos x="153" y="431"/>
                </a:cxn>
                <a:cxn ang="0">
                  <a:pos x="162" y="411"/>
                </a:cxn>
                <a:cxn ang="0">
                  <a:pos x="167" y="381"/>
                </a:cxn>
                <a:cxn ang="0">
                  <a:pos x="167" y="381"/>
                </a:cxn>
                <a:cxn ang="0">
                  <a:pos x="172" y="351"/>
                </a:cxn>
                <a:cxn ang="0">
                  <a:pos x="176" y="306"/>
                </a:cxn>
                <a:cxn ang="0">
                  <a:pos x="176" y="206"/>
                </a:cxn>
                <a:cxn ang="0">
                  <a:pos x="172" y="156"/>
                </a:cxn>
                <a:cxn ang="0">
                  <a:pos x="162" y="106"/>
                </a:cxn>
                <a:cxn ang="0">
                  <a:pos x="153" y="61"/>
                </a:cxn>
                <a:cxn ang="0">
                  <a:pos x="143" y="21"/>
                </a:cxn>
                <a:cxn ang="0">
                  <a:pos x="143" y="21"/>
                </a:cxn>
                <a:cxn ang="0">
                  <a:pos x="138" y="10"/>
                </a:cxn>
                <a:cxn ang="0">
                  <a:pos x="138" y="0"/>
                </a:cxn>
                <a:cxn ang="0">
                  <a:pos x="148" y="0"/>
                </a:cxn>
                <a:cxn ang="0">
                  <a:pos x="162" y="0"/>
                </a:cxn>
                <a:cxn ang="0">
                  <a:pos x="200" y="16"/>
                </a:cxn>
                <a:cxn ang="0">
                  <a:pos x="243" y="36"/>
                </a:cxn>
                <a:cxn ang="0">
                  <a:pos x="329" y="91"/>
                </a:cxn>
                <a:cxn ang="0">
                  <a:pos x="372" y="121"/>
                </a:cxn>
                <a:cxn ang="0">
                  <a:pos x="372" y="121"/>
                </a:cxn>
              </a:cxnLst>
              <a:rect l="0" t="0" r="r" b="b"/>
              <a:pathLst>
                <a:path w="501" h="581">
                  <a:moveTo>
                    <a:pt x="372" y="121"/>
                  </a:moveTo>
                  <a:lnTo>
                    <a:pt x="372" y="121"/>
                  </a:lnTo>
                  <a:lnTo>
                    <a:pt x="372" y="166"/>
                  </a:lnTo>
                  <a:lnTo>
                    <a:pt x="367" y="21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8" y="291"/>
                  </a:lnTo>
                  <a:lnTo>
                    <a:pt x="348" y="316"/>
                  </a:lnTo>
                  <a:lnTo>
                    <a:pt x="348" y="341"/>
                  </a:lnTo>
                  <a:lnTo>
                    <a:pt x="353" y="366"/>
                  </a:lnTo>
                  <a:lnTo>
                    <a:pt x="367" y="421"/>
                  </a:lnTo>
                  <a:lnTo>
                    <a:pt x="396" y="476"/>
                  </a:lnTo>
                  <a:lnTo>
                    <a:pt x="396" y="476"/>
                  </a:lnTo>
                  <a:lnTo>
                    <a:pt x="405" y="491"/>
                  </a:lnTo>
                  <a:lnTo>
                    <a:pt x="420" y="506"/>
                  </a:lnTo>
                  <a:lnTo>
                    <a:pt x="439" y="511"/>
                  </a:lnTo>
                  <a:lnTo>
                    <a:pt x="458" y="516"/>
                  </a:lnTo>
                  <a:lnTo>
                    <a:pt x="487" y="521"/>
                  </a:lnTo>
                  <a:lnTo>
                    <a:pt x="501" y="521"/>
                  </a:lnTo>
                  <a:lnTo>
                    <a:pt x="501" y="521"/>
                  </a:lnTo>
                  <a:lnTo>
                    <a:pt x="439" y="541"/>
                  </a:lnTo>
                  <a:lnTo>
                    <a:pt x="367" y="561"/>
                  </a:lnTo>
                  <a:lnTo>
                    <a:pt x="291" y="576"/>
                  </a:lnTo>
                  <a:lnTo>
                    <a:pt x="248" y="581"/>
                  </a:lnTo>
                  <a:lnTo>
                    <a:pt x="205" y="581"/>
                  </a:lnTo>
                  <a:lnTo>
                    <a:pt x="162" y="581"/>
                  </a:lnTo>
                  <a:lnTo>
                    <a:pt x="124" y="571"/>
                  </a:lnTo>
                  <a:lnTo>
                    <a:pt x="86" y="561"/>
                  </a:lnTo>
                  <a:lnTo>
                    <a:pt x="52" y="546"/>
                  </a:lnTo>
                  <a:lnTo>
                    <a:pt x="24" y="521"/>
                  </a:lnTo>
                  <a:lnTo>
                    <a:pt x="0" y="491"/>
                  </a:lnTo>
                  <a:lnTo>
                    <a:pt x="0" y="491"/>
                  </a:lnTo>
                  <a:lnTo>
                    <a:pt x="24" y="496"/>
                  </a:lnTo>
                  <a:lnTo>
                    <a:pt x="48" y="501"/>
                  </a:lnTo>
                  <a:lnTo>
                    <a:pt x="71" y="496"/>
                  </a:lnTo>
                  <a:lnTo>
                    <a:pt x="100" y="486"/>
                  </a:lnTo>
                  <a:lnTo>
                    <a:pt x="114" y="481"/>
                  </a:lnTo>
                  <a:lnTo>
                    <a:pt x="129" y="466"/>
                  </a:lnTo>
                  <a:lnTo>
                    <a:pt x="138" y="451"/>
                  </a:lnTo>
                  <a:lnTo>
                    <a:pt x="153" y="431"/>
                  </a:lnTo>
                  <a:lnTo>
                    <a:pt x="162" y="411"/>
                  </a:lnTo>
                  <a:lnTo>
                    <a:pt x="167" y="381"/>
                  </a:lnTo>
                  <a:lnTo>
                    <a:pt x="167" y="381"/>
                  </a:lnTo>
                  <a:lnTo>
                    <a:pt x="172" y="351"/>
                  </a:lnTo>
                  <a:lnTo>
                    <a:pt x="176" y="306"/>
                  </a:lnTo>
                  <a:lnTo>
                    <a:pt x="176" y="206"/>
                  </a:lnTo>
                  <a:lnTo>
                    <a:pt x="172" y="156"/>
                  </a:lnTo>
                  <a:lnTo>
                    <a:pt x="162" y="106"/>
                  </a:lnTo>
                  <a:lnTo>
                    <a:pt x="153" y="6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38" y="10"/>
                  </a:lnTo>
                  <a:lnTo>
                    <a:pt x="138" y="0"/>
                  </a:lnTo>
                  <a:lnTo>
                    <a:pt x="148" y="0"/>
                  </a:lnTo>
                  <a:lnTo>
                    <a:pt x="162" y="0"/>
                  </a:lnTo>
                  <a:lnTo>
                    <a:pt x="200" y="16"/>
                  </a:lnTo>
                  <a:lnTo>
                    <a:pt x="243" y="36"/>
                  </a:lnTo>
                  <a:lnTo>
                    <a:pt x="329" y="91"/>
                  </a:lnTo>
                  <a:lnTo>
                    <a:pt x="372" y="121"/>
                  </a:lnTo>
                  <a:lnTo>
                    <a:pt x="372" y="121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5" name="Freeform 22">
              <a:extLst>
                <a:ext uri="{FF2B5EF4-FFF2-40B4-BE49-F238E27FC236}">
                  <a16:creationId xmlns:a16="http://schemas.microsoft.com/office/drawing/2014/main" id="{ED97E8C7-B182-41E0-B504-CE3D9E97D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" y="2328"/>
              <a:ext cx="807" cy="1607"/>
            </a:xfrm>
            <a:custGeom>
              <a:avLst/>
              <a:gdLst/>
              <a:ahLst/>
              <a:cxnLst>
                <a:cxn ang="0">
                  <a:pos x="659" y="95"/>
                </a:cxn>
                <a:cxn ang="0">
                  <a:pos x="621" y="165"/>
                </a:cxn>
                <a:cxn ang="0">
                  <a:pos x="592" y="265"/>
                </a:cxn>
                <a:cxn ang="0">
                  <a:pos x="582" y="340"/>
                </a:cxn>
                <a:cxn ang="0">
                  <a:pos x="597" y="390"/>
                </a:cxn>
                <a:cxn ang="0">
                  <a:pos x="606" y="415"/>
                </a:cxn>
                <a:cxn ang="0">
                  <a:pos x="635" y="480"/>
                </a:cxn>
                <a:cxn ang="0">
                  <a:pos x="625" y="521"/>
                </a:cxn>
                <a:cxn ang="0">
                  <a:pos x="568" y="586"/>
                </a:cxn>
                <a:cxn ang="0">
                  <a:pos x="544" y="621"/>
                </a:cxn>
                <a:cxn ang="0">
                  <a:pos x="539" y="696"/>
                </a:cxn>
                <a:cxn ang="0">
                  <a:pos x="559" y="811"/>
                </a:cxn>
                <a:cxn ang="0">
                  <a:pos x="582" y="876"/>
                </a:cxn>
                <a:cxn ang="0">
                  <a:pos x="625" y="941"/>
                </a:cxn>
                <a:cxn ang="0">
                  <a:pos x="683" y="1006"/>
                </a:cxn>
                <a:cxn ang="0">
                  <a:pos x="721" y="1041"/>
                </a:cxn>
                <a:cxn ang="0">
                  <a:pos x="768" y="1116"/>
                </a:cxn>
                <a:cxn ang="0">
                  <a:pos x="797" y="1181"/>
                </a:cxn>
                <a:cxn ang="0">
                  <a:pos x="807" y="1251"/>
                </a:cxn>
                <a:cxn ang="0">
                  <a:pos x="797" y="1336"/>
                </a:cxn>
                <a:cxn ang="0">
                  <a:pos x="773" y="1421"/>
                </a:cxn>
                <a:cxn ang="0">
                  <a:pos x="768" y="1446"/>
                </a:cxn>
                <a:cxn ang="0">
                  <a:pos x="754" y="1477"/>
                </a:cxn>
                <a:cxn ang="0">
                  <a:pos x="697" y="1542"/>
                </a:cxn>
                <a:cxn ang="0">
                  <a:pos x="644" y="1572"/>
                </a:cxn>
                <a:cxn ang="0">
                  <a:pos x="578" y="1597"/>
                </a:cxn>
                <a:cxn ang="0">
                  <a:pos x="492" y="1607"/>
                </a:cxn>
                <a:cxn ang="0">
                  <a:pos x="382" y="1592"/>
                </a:cxn>
                <a:cxn ang="0">
                  <a:pos x="358" y="1562"/>
                </a:cxn>
                <a:cxn ang="0">
                  <a:pos x="306" y="1472"/>
                </a:cxn>
                <a:cxn ang="0">
                  <a:pos x="272" y="1381"/>
                </a:cxn>
                <a:cxn ang="0">
                  <a:pos x="258" y="1311"/>
                </a:cxn>
                <a:cxn ang="0">
                  <a:pos x="263" y="1241"/>
                </a:cxn>
                <a:cxn ang="0">
                  <a:pos x="272" y="1201"/>
                </a:cxn>
                <a:cxn ang="0">
                  <a:pos x="291" y="931"/>
                </a:cxn>
                <a:cxn ang="0">
                  <a:pos x="287" y="856"/>
                </a:cxn>
                <a:cxn ang="0">
                  <a:pos x="239" y="766"/>
                </a:cxn>
                <a:cxn ang="0">
                  <a:pos x="134" y="561"/>
                </a:cxn>
                <a:cxn ang="0">
                  <a:pos x="100" y="470"/>
                </a:cxn>
                <a:cxn ang="0">
                  <a:pos x="91" y="425"/>
                </a:cxn>
                <a:cxn ang="0">
                  <a:pos x="34" y="280"/>
                </a:cxn>
                <a:cxn ang="0">
                  <a:pos x="5" y="190"/>
                </a:cxn>
                <a:cxn ang="0">
                  <a:pos x="0" y="125"/>
                </a:cxn>
                <a:cxn ang="0">
                  <a:pos x="10" y="95"/>
                </a:cxn>
                <a:cxn ang="0">
                  <a:pos x="38" y="45"/>
                </a:cxn>
                <a:cxn ang="0">
                  <a:pos x="77" y="15"/>
                </a:cxn>
                <a:cxn ang="0">
                  <a:pos x="124" y="0"/>
                </a:cxn>
                <a:cxn ang="0">
                  <a:pos x="153" y="5"/>
                </a:cxn>
                <a:cxn ang="0">
                  <a:pos x="306" y="35"/>
                </a:cxn>
                <a:cxn ang="0">
                  <a:pos x="463" y="40"/>
                </a:cxn>
                <a:cxn ang="0">
                  <a:pos x="530" y="40"/>
                </a:cxn>
                <a:cxn ang="0">
                  <a:pos x="625" y="55"/>
                </a:cxn>
                <a:cxn ang="0">
                  <a:pos x="654" y="80"/>
                </a:cxn>
                <a:cxn ang="0">
                  <a:pos x="659" y="95"/>
                </a:cxn>
              </a:cxnLst>
              <a:rect l="0" t="0" r="r" b="b"/>
              <a:pathLst>
                <a:path w="807" h="1607">
                  <a:moveTo>
                    <a:pt x="659" y="95"/>
                  </a:moveTo>
                  <a:lnTo>
                    <a:pt x="659" y="95"/>
                  </a:lnTo>
                  <a:lnTo>
                    <a:pt x="640" y="130"/>
                  </a:lnTo>
                  <a:lnTo>
                    <a:pt x="621" y="165"/>
                  </a:lnTo>
                  <a:lnTo>
                    <a:pt x="606" y="210"/>
                  </a:lnTo>
                  <a:lnTo>
                    <a:pt x="592" y="265"/>
                  </a:lnTo>
                  <a:lnTo>
                    <a:pt x="582" y="315"/>
                  </a:lnTo>
                  <a:lnTo>
                    <a:pt x="582" y="340"/>
                  </a:lnTo>
                  <a:lnTo>
                    <a:pt x="587" y="365"/>
                  </a:lnTo>
                  <a:lnTo>
                    <a:pt x="597" y="390"/>
                  </a:lnTo>
                  <a:lnTo>
                    <a:pt x="606" y="415"/>
                  </a:lnTo>
                  <a:lnTo>
                    <a:pt x="606" y="415"/>
                  </a:lnTo>
                  <a:lnTo>
                    <a:pt x="625" y="450"/>
                  </a:lnTo>
                  <a:lnTo>
                    <a:pt x="635" y="480"/>
                  </a:lnTo>
                  <a:lnTo>
                    <a:pt x="635" y="506"/>
                  </a:lnTo>
                  <a:lnTo>
                    <a:pt x="625" y="521"/>
                  </a:lnTo>
                  <a:lnTo>
                    <a:pt x="587" y="561"/>
                  </a:lnTo>
                  <a:lnTo>
                    <a:pt x="568" y="586"/>
                  </a:lnTo>
                  <a:lnTo>
                    <a:pt x="544" y="621"/>
                  </a:lnTo>
                  <a:lnTo>
                    <a:pt x="544" y="621"/>
                  </a:lnTo>
                  <a:lnTo>
                    <a:pt x="539" y="656"/>
                  </a:lnTo>
                  <a:lnTo>
                    <a:pt x="539" y="696"/>
                  </a:lnTo>
                  <a:lnTo>
                    <a:pt x="544" y="751"/>
                  </a:lnTo>
                  <a:lnTo>
                    <a:pt x="559" y="811"/>
                  </a:lnTo>
                  <a:lnTo>
                    <a:pt x="568" y="846"/>
                  </a:lnTo>
                  <a:lnTo>
                    <a:pt x="582" y="876"/>
                  </a:lnTo>
                  <a:lnTo>
                    <a:pt x="601" y="911"/>
                  </a:lnTo>
                  <a:lnTo>
                    <a:pt x="625" y="941"/>
                  </a:lnTo>
                  <a:lnTo>
                    <a:pt x="649" y="976"/>
                  </a:lnTo>
                  <a:lnTo>
                    <a:pt x="683" y="1006"/>
                  </a:lnTo>
                  <a:lnTo>
                    <a:pt x="683" y="1006"/>
                  </a:lnTo>
                  <a:lnTo>
                    <a:pt x="721" y="1041"/>
                  </a:lnTo>
                  <a:lnTo>
                    <a:pt x="749" y="1081"/>
                  </a:lnTo>
                  <a:lnTo>
                    <a:pt x="768" y="1116"/>
                  </a:lnTo>
                  <a:lnTo>
                    <a:pt x="788" y="1151"/>
                  </a:lnTo>
                  <a:lnTo>
                    <a:pt x="797" y="1181"/>
                  </a:lnTo>
                  <a:lnTo>
                    <a:pt x="802" y="1216"/>
                  </a:lnTo>
                  <a:lnTo>
                    <a:pt x="807" y="1251"/>
                  </a:lnTo>
                  <a:lnTo>
                    <a:pt x="807" y="1281"/>
                  </a:lnTo>
                  <a:lnTo>
                    <a:pt x="797" y="1336"/>
                  </a:lnTo>
                  <a:lnTo>
                    <a:pt x="783" y="1381"/>
                  </a:lnTo>
                  <a:lnTo>
                    <a:pt x="773" y="1421"/>
                  </a:lnTo>
                  <a:lnTo>
                    <a:pt x="768" y="1446"/>
                  </a:lnTo>
                  <a:lnTo>
                    <a:pt x="768" y="1446"/>
                  </a:lnTo>
                  <a:lnTo>
                    <a:pt x="764" y="1451"/>
                  </a:lnTo>
                  <a:lnTo>
                    <a:pt x="754" y="1477"/>
                  </a:lnTo>
                  <a:lnTo>
                    <a:pt x="730" y="1507"/>
                  </a:lnTo>
                  <a:lnTo>
                    <a:pt x="697" y="1542"/>
                  </a:lnTo>
                  <a:lnTo>
                    <a:pt x="673" y="1562"/>
                  </a:lnTo>
                  <a:lnTo>
                    <a:pt x="644" y="1572"/>
                  </a:lnTo>
                  <a:lnTo>
                    <a:pt x="616" y="1587"/>
                  </a:lnTo>
                  <a:lnTo>
                    <a:pt x="578" y="1597"/>
                  </a:lnTo>
                  <a:lnTo>
                    <a:pt x="539" y="1602"/>
                  </a:lnTo>
                  <a:lnTo>
                    <a:pt x="492" y="1607"/>
                  </a:lnTo>
                  <a:lnTo>
                    <a:pt x="439" y="1602"/>
                  </a:lnTo>
                  <a:lnTo>
                    <a:pt x="382" y="1592"/>
                  </a:lnTo>
                  <a:lnTo>
                    <a:pt x="382" y="1592"/>
                  </a:lnTo>
                  <a:lnTo>
                    <a:pt x="358" y="1562"/>
                  </a:lnTo>
                  <a:lnTo>
                    <a:pt x="334" y="1522"/>
                  </a:lnTo>
                  <a:lnTo>
                    <a:pt x="306" y="1472"/>
                  </a:lnTo>
                  <a:lnTo>
                    <a:pt x="282" y="1416"/>
                  </a:lnTo>
                  <a:lnTo>
                    <a:pt x="272" y="1381"/>
                  </a:lnTo>
                  <a:lnTo>
                    <a:pt x="263" y="1346"/>
                  </a:lnTo>
                  <a:lnTo>
                    <a:pt x="258" y="1311"/>
                  </a:lnTo>
                  <a:lnTo>
                    <a:pt x="258" y="1276"/>
                  </a:lnTo>
                  <a:lnTo>
                    <a:pt x="263" y="1241"/>
                  </a:lnTo>
                  <a:lnTo>
                    <a:pt x="272" y="1201"/>
                  </a:lnTo>
                  <a:lnTo>
                    <a:pt x="272" y="1201"/>
                  </a:lnTo>
                  <a:lnTo>
                    <a:pt x="291" y="996"/>
                  </a:lnTo>
                  <a:lnTo>
                    <a:pt x="291" y="931"/>
                  </a:lnTo>
                  <a:lnTo>
                    <a:pt x="287" y="856"/>
                  </a:lnTo>
                  <a:lnTo>
                    <a:pt x="287" y="856"/>
                  </a:lnTo>
                  <a:lnTo>
                    <a:pt x="267" y="811"/>
                  </a:lnTo>
                  <a:lnTo>
                    <a:pt x="239" y="766"/>
                  </a:lnTo>
                  <a:lnTo>
                    <a:pt x="186" y="661"/>
                  </a:lnTo>
                  <a:lnTo>
                    <a:pt x="134" y="561"/>
                  </a:lnTo>
                  <a:lnTo>
                    <a:pt x="115" y="516"/>
                  </a:lnTo>
                  <a:lnTo>
                    <a:pt x="100" y="470"/>
                  </a:lnTo>
                  <a:lnTo>
                    <a:pt x="100" y="470"/>
                  </a:lnTo>
                  <a:lnTo>
                    <a:pt x="91" y="425"/>
                  </a:lnTo>
                  <a:lnTo>
                    <a:pt x="72" y="375"/>
                  </a:lnTo>
                  <a:lnTo>
                    <a:pt x="34" y="280"/>
                  </a:lnTo>
                  <a:lnTo>
                    <a:pt x="19" y="235"/>
                  </a:lnTo>
                  <a:lnTo>
                    <a:pt x="5" y="190"/>
                  </a:lnTo>
                  <a:lnTo>
                    <a:pt x="0" y="155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10" y="95"/>
                  </a:lnTo>
                  <a:lnTo>
                    <a:pt x="24" y="70"/>
                  </a:lnTo>
                  <a:lnTo>
                    <a:pt x="38" y="45"/>
                  </a:lnTo>
                  <a:lnTo>
                    <a:pt x="58" y="25"/>
                  </a:lnTo>
                  <a:lnTo>
                    <a:pt x="77" y="15"/>
                  </a:lnTo>
                  <a:lnTo>
                    <a:pt x="100" y="5"/>
                  </a:lnTo>
                  <a:lnTo>
                    <a:pt x="124" y="0"/>
                  </a:lnTo>
                  <a:lnTo>
                    <a:pt x="153" y="5"/>
                  </a:lnTo>
                  <a:lnTo>
                    <a:pt x="153" y="5"/>
                  </a:lnTo>
                  <a:lnTo>
                    <a:pt x="220" y="20"/>
                  </a:lnTo>
                  <a:lnTo>
                    <a:pt x="306" y="35"/>
                  </a:lnTo>
                  <a:lnTo>
                    <a:pt x="392" y="40"/>
                  </a:lnTo>
                  <a:lnTo>
                    <a:pt x="463" y="40"/>
                  </a:lnTo>
                  <a:lnTo>
                    <a:pt x="463" y="40"/>
                  </a:lnTo>
                  <a:lnTo>
                    <a:pt x="530" y="40"/>
                  </a:lnTo>
                  <a:lnTo>
                    <a:pt x="597" y="45"/>
                  </a:lnTo>
                  <a:lnTo>
                    <a:pt x="625" y="55"/>
                  </a:lnTo>
                  <a:lnTo>
                    <a:pt x="644" y="65"/>
                  </a:lnTo>
                  <a:lnTo>
                    <a:pt x="654" y="80"/>
                  </a:lnTo>
                  <a:lnTo>
                    <a:pt x="659" y="90"/>
                  </a:lnTo>
                  <a:lnTo>
                    <a:pt x="659" y="95"/>
                  </a:lnTo>
                  <a:lnTo>
                    <a:pt x="659" y="95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6" name="Freeform 23">
              <a:extLst>
                <a:ext uri="{FF2B5EF4-FFF2-40B4-BE49-F238E27FC236}">
                  <a16:creationId xmlns:a16="http://schemas.microsoft.com/office/drawing/2014/main" id="{C332C40D-5FF8-4EE5-BBEB-068EA3DD8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" y="3169"/>
              <a:ext cx="520" cy="455"/>
            </a:xfrm>
            <a:custGeom>
              <a:avLst/>
              <a:gdLst/>
              <a:ahLst/>
              <a:cxnLst>
                <a:cxn ang="0">
                  <a:pos x="358" y="0"/>
                </a:cxn>
                <a:cxn ang="0">
                  <a:pos x="358" y="0"/>
                </a:cxn>
                <a:cxn ang="0">
                  <a:pos x="372" y="40"/>
                </a:cxn>
                <a:cxn ang="0">
                  <a:pos x="386" y="80"/>
                </a:cxn>
                <a:cxn ang="0">
                  <a:pos x="406" y="125"/>
                </a:cxn>
                <a:cxn ang="0">
                  <a:pos x="420" y="145"/>
                </a:cxn>
                <a:cxn ang="0">
                  <a:pos x="434" y="160"/>
                </a:cxn>
                <a:cxn ang="0">
                  <a:pos x="434" y="160"/>
                </a:cxn>
                <a:cxn ang="0">
                  <a:pos x="463" y="190"/>
                </a:cxn>
                <a:cxn ang="0">
                  <a:pos x="487" y="220"/>
                </a:cxn>
                <a:cxn ang="0">
                  <a:pos x="520" y="280"/>
                </a:cxn>
                <a:cxn ang="0">
                  <a:pos x="520" y="280"/>
                </a:cxn>
                <a:cxn ang="0">
                  <a:pos x="501" y="300"/>
                </a:cxn>
                <a:cxn ang="0">
                  <a:pos x="477" y="325"/>
                </a:cxn>
                <a:cxn ang="0">
                  <a:pos x="434" y="355"/>
                </a:cxn>
                <a:cxn ang="0">
                  <a:pos x="382" y="390"/>
                </a:cxn>
                <a:cxn ang="0">
                  <a:pos x="382" y="390"/>
                </a:cxn>
                <a:cxn ang="0">
                  <a:pos x="334" y="415"/>
                </a:cxn>
                <a:cxn ang="0">
                  <a:pos x="286" y="430"/>
                </a:cxn>
                <a:cxn ang="0">
                  <a:pos x="229" y="445"/>
                </a:cxn>
                <a:cxn ang="0">
                  <a:pos x="176" y="450"/>
                </a:cxn>
                <a:cxn ang="0">
                  <a:pos x="76" y="455"/>
                </a:cxn>
                <a:cxn ang="0">
                  <a:pos x="0" y="450"/>
                </a:cxn>
                <a:cxn ang="0">
                  <a:pos x="0" y="450"/>
                </a:cxn>
                <a:cxn ang="0">
                  <a:pos x="5" y="405"/>
                </a:cxn>
                <a:cxn ang="0">
                  <a:pos x="14" y="360"/>
                </a:cxn>
                <a:cxn ang="0">
                  <a:pos x="14" y="360"/>
                </a:cxn>
                <a:cxn ang="0">
                  <a:pos x="33" y="175"/>
                </a:cxn>
                <a:cxn ang="0">
                  <a:pos x="33" y="175"/>
                </a:cxn>
                <a:cxn ang="0">
                  <a:pos x="181" y="95"/>
                </a:cxn>
                <a:cxn ang="0">
                  <a:pos x="358" y="0"/>
                </a:cxn>
                <a:cxn ang="0">
                  <a:pos x="358" y="0"/>
                </a:cxn>
              </a:cxnLst>
              <a:rect l="0" t="0" r="r" b="b"/>
              <a:pathLst>
                <a:path w="520" h="455">
                  <a:moveTo>
                    <a:pt x="358" y="0"/>
                  </a:moveTo>
                  <a:lnTo>
                    <a:pt x="358" y="0"/>
                  </a:lnTo>
                  <a:lnTo>
                    <a:pt x="372" y="40"/>
                  </a:lnTo>
                  <a:lnTo>
                    <a:pt x="386" y="80"/>
                  </a:lnTo>
                  <a:lnTo>
                    <a:pt x="406" y="125"/>
                  </a:lnTo>
                  <a:lnTo>
                    <a:pt x="420" y="145"/>
                  </a:lnTo>
                  <a:lnTo>
                    <a:pt x="434" y="160"/>
                  </a:lnTo>
                  <a:lnTo>
                    <a:pt x="434" y="160"/>
                  </a:lnTo>
                  <a:lnTo>
                    <a:pt x="463" y="190"/>
                  </a:lnTo>
                  <a:lnTo>
                    <a:pt x="487" y="220"/>
                  </a:lnTo>
                  <a:lnTo>
                    <a:pt x="520" y="280"/>
                  </a:lnTo>
                  <a:lnTo>
                    <a:pt x="520" y="280"/>
                  </a:lnTo>
                  <a:lnTo>
                    <a:pt x="501" y="300"/>
                  </a:lnTo>
                  <a:lnTo>
                    <a:pt x="477" y="325"/>
                  </a:lnTo>
                  <a:lnTo>
                    <a:pt x="434" y="355"/>
                  </a:lnTo>
                  <a:lnTo>
                    <a:pt x="382" y="390"/>
                  </a:lnTo>
                  <a:lnTo>
                    <a:pt x="382" y="390"/>
                  </a:lnTo>
                  <a:lnTo>
                    <a:pt x="334" y="415"/>
                  </a:lnTo>
                  <a:lnTo>
                    <a:pt x="286" y="430"/>
                  </a:lnTo>
                  <a:lnTo>
                    <a:pt x="229" y="445"/>
                  </a:lnTo>
                  <a:lnTo>
                    <a:pt x="176" y="450"/>
                  </a:lnTo>
                  <a:lnTo>
                    <a:pt x="76" y="455"/>
                  </a:lnTo>
                  <a:lnTo>
                    <a:pt x="0" y="450"/>
                  </a:lnTo>
                  <a:lnTo>
                    <a:pt x="0" y="450"/>
                  </a:lnTo>
                  <a:lnTo>
                    <a:pt x="5" y="405"/>
                  </a:lnTo>
                  <a:lnTo>
                    <a:pt x="14" y="360"/>
                  </a:lnTo>
                  <a:lnTo>
                    <a:pt x="14" y="360"/>
                  </a:lnTo>
                  <a:lnTo>
                    <a:pt x="33" y="175"/>
                  </a:lnTo>
                  <a:lnTo>
                    <a:pt x="33" y="175"/>
                  </a:lnTo>
                  <a:lnTo>
                    <a:pt x="181" y="95"/>
                  </a:lnTo>
                  <a:lnTo>
                    <a:pt x="358" y="0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7" name="Freeform 24">
              <a:extLst>
                <a:ext uri="{FF2B5EF4-FFF2-40B4-BE49-F238E27FC236}">
                  <a16:creationId xmlns:a16="http://schemas.microsoft.com/office/drawing/2014/main" id="{22D703BE-1E7F-4588-BB1A-AB561BFF4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" y="1857"/>
              <a:ext cx="320" cy="351"/>
            </a:xfrm>
            <a:custGeom>
              <a:avLst/>
              <a:gdLst/>
              <a:ahLst/>
              <a:cxnLst>
                <a:cxn ang="0">
                  <a:pos x="29" y="346"/>
                </a:cxn>
                <a:cxn ang="0">
                  <a:pos x="29" y="346"/>
                </a:cxn>
                <a:cxn ang="0">
                  <a:pos x="43" y="341"/>
                </a:cxn>
                <a:cxn ang="0">
                  <a:pos x="77" y="331"/>
                </a:cxn>
                <a:cxn ang="0">
                  <a:pos x="96" y="326"/>
                </a:cxn>
                <a:cxn ang="0">
                  <a:pos x="120" y="311"/>
                </a:cxn>
                <a:cxn ang="0">
                  <a:pos x="139" y="296"/>
                </a:cxn>
                <a:cxn ang="0">
                  <a:pos x="153" y="281"/>
                </a:cxn>
                <a:cxn ang="0">
                  <a:pos x="153" y="281"/>
                </a:cxn>
                <a:cxn ang="0">
                  <a:pos x="172" y="256"/>
                </a:cxn>
                <a:cxn ang="0">
                  <a:pos x="191" y="241"/>
                </a:cxn>
                <a:cxn ang="0">
                  <a:pos x="210" y="231"/>
                </a:cxn>
                <a:cxn ang="0">
                  <a:pos x="230" y="221"/>
                </a:cxn>
                <a:cxn ang="0">
                  <a:pos x="258" y="211"/>
                </a:cxn>
                <a:cxn ang="0">
                  <a:pos x="272" y="211"/>
                </a:cxn>
                <a:cxn ang="0">
                  <a:pos x="272" y="211"/>
                </a:cxn>
                <a:cxn ang="0">
                  <a:pos x="268" y="206"/>
                </a:cxn>
                <a:cxn ang="0">
                  <a:pos x="258" y="196"/>
                </a:cxn>
                <a:cxn ang="0">
                  <a:pos x="253" y="196"/>
                </a:cxn>
                <a:cxn ang="0">
                  <a:pos x="244" y="191"/>
                </a:cxn>
                <a:cxn ang="0">
                  <a:pos x="230" y="196"/>
                </a:cxn>
                <a:cxn ang="0">
                  <a:pos x="210" y="201"/>
                </a:cxn>
                <a:cxn ang="0">
                  <a:pos x="210" y="201"/>
                </a:cxn>
                <a:cxn ang="0">
                  <a:pos x="182" y="216"/>
                </a:cxn>
                <a:cxn ang="0">
                  <a:pos x="158" y="226"/>
                </a:cxn>
                <a:cxn ang="0">
                  <a:pos x="153" y="226"/>
                </a:cxn>
                <a:cxn ang="0">
                  <a:pos x="148" y="221"/>
                </a:cxn>
                <a:cxn ang="0">
                  <a:pos x="158" y="201"/>
                </a:cxn>
                <a:cxn ang="0">
                  <a:pos x="158" y="201"/>
                </a:cxn>
                <a:cxn ang="0">
                  <a:pos x="177" y="171"/>
                </a:cxn>
                <a:cxn ang="0">
                  <a:pos x="191" y="146"/>
                </a:cxn>
                <a:cxn ang="0">
                  <a:pos x="201" y="116"/>
                </a:cxn>
                <a:cxn ang="0">
                  <a:pos x="220" y="96"/>
                </a:cxn>
                <a:cxn ang="0">
                  <a:pos x="220" y="96"/>
                </a:cxn>
                <a:cxn ang="0">
                  <a:pos x="277" y="51"/>
                </a:cxn>
                <a:cxn ang="0">
                  <a:pos x="306" y="26"/>
                </a:cxn>
                <a:cxn ang="0">
                  <a:pos x="315" y="11"/>
                </a:cxn>
                <a:cxn ang="0">
                  <a:pos x="320" y="0"/>
                </a:cxn>
                <a:cxn ang="0">
                  <a:pos x="320" y="0"/>
                </a:cxn>
                <a:cxn ang="0">
                  <a:pos x="268" y="31"/>
                </a:cxn>
                <a:cxn ang="0">
                  <a:pos x="201" y="76"/>
                </a:cxn>
                <a:cxn ang="0">
                  <a:pos x="201" y="76"/>
                </a:cxn>
                <a:cxn ang="0">
                  <a:pos x="153" y="131"/>
                </a:cxn>
                <a:cxn ang="0">
                  <a:pos x="101" y="201"/>
                </a:cxn>
                <a:cxn ang="0">
                  <a:pos x="101" y="201"/>
                </a:cxn>
                <a:cxn ang="0">
                  <a:pos x="63" y="251"/>
                </a:cxn>
                <a:cxn ang="0">
                  <a:pos x="29" y="281"/>
                </a:cxn>
                <a:cxn ang="0">
                  <a:pos x="29" y="281"/>
                </a:cxn>
                <a:cxn ang="0">
                  <a:pos x="10" y="306"/>
                </a:cxn>
                <a:cxn ang="0">
                  <a:pos x="0" y="331"/>
                </a:cxn>
                <a:cxn ang="0">
                  <a:pos x="0" y="341"/>
                </a:cxn>
                <a:cxn ang="0">
                  <a:pos x="5" y="346"/>
                </a:cxn>
                <a:cxn ang="0">
                  <a:pos x="15" y="351"/>
                </a:cxn>
                <a:cxn ang="0">
                  <a:pos x="29" y="346"/>
                </a:cxn>
                <a:cxn ang="0">
                  <a:pos x="29" y="346"/>
                </a:cxn>
              </a:cxnLst>
              <a:rect l="0" t="0" r="r" b="b"/>
              <a:pathLst>
                <a:path w="320" h="351">
                  <a:moveTo>
                    <a:pt x="29" y="346"/>
                  </a:moveTo>
                  <a:lnTo>
                    <a:pt x="29" y="346"/>
                  </a:lnTo>
                  <a:lnTo>
                    <a:pt x="43" y="341"/>
                  </a:lnTo>
                  <a:lnTo>
                    <a:pt x="77" y="331"/>
                  </a:lnTo>
                  <a:lnTo>
                    <a:pt x="96" y="326"/>
                  </a:lnTo>
                  <a:lnTo>
                    <a:pt x="120" y="311"/>
                  </a:lnTo>
                  <a:lnTo>
                    <a:pt x="139" y="296"/>
                  </a:lnTo>
                  <a:lnTo>
                    <a:pt x="153" y="281"/>
                  </a:lnTo>
                  <a:lnTo>
                    <a:pt x="153" y="281"/>
                  </a:lnTo>
                  <a:lnTo>
                    <a:pt x="172" y="256"/>
                  </a:lnTo>
                  <a:lnTo>
                    <a:pt x="191" y="241"/>
                  </a:lnTo>
                  <a:lnTo>
                    <a:pt x="210" y="231"/>
                  </a:lnTo>
                  <a:lnTo>
                    <a:pt x="230" y="221"/>
                  </a:lnTo>
                  <a:lnTo>
                    <a:pt x="258" y="211"/>
                  </a:lnTo>
                  <a:lnTo>
                    <a:pt x="272" y="211"/>
                  </a:lnTo>
                  <a:lnTo>
                    <a:pt x="272" y="211"/>
                  </a:lnTo>
                  <a:lnTo>
                    <a:pt x="268" y="206"/>
                  </a:lnTo>
                  <a:lnTo>
                    <a:pt x="258" y="196"/>
                  </a:lnTo>
                  <a:lnTo>
                    <a:pt x="253" y="196"/>
                  </a:lnTo>
                  <a:lnTo>
                    <a:pt x="244" y="191"/>
                  </a:lnTo>
                  <a:lnTo>
                    <a:pt x="230" y="196"/>
                  </a:lnTo>
                  <a:lnTo>
                    <a:pt x="210" y="201"/>
                  </a:lnTo>
                  <a:lnTo>
                    <a:pt x="210" y="201"/>
                  </a:lnTo>
                  <a:lnTo>
                    <a:pt x="182" y="216"/>
                  </a:lnTo>
                  <a:lnTo>
                    <a:pt x="158" y="226"/>
                  </a:lnTo>
                  <a:lnTo>
                    <a:pt x="153" y="226"/>
                  </a:lnTo>
                  <a:lnTo>
                    <a:pt x="148" y="221"/>
                  </a:lnTo>
                  <a:lnTo>
                    <a:pt x="158" y="201"/>
                  </a:lnTo>
                  <a:lnTo>
                    <a:pt x="158" y="201"/>
                  </a:lnTo>
                  <a:lnTo>
                    <a:pt x="177" y="171"/>
                  </a:lnTo>
                  <a:lnTo>
                    <a:pt x="191" y="146"/>
                  </a:lnTo>
                  <a:lnTo>
                    <a:pt x="201" y="116"/>
                  </a:lnTo>
                  <a:lnTo>
                    <a:pt x="220" y="96"/>
                  </a:lnTo>
                  <a:lnTo>
                    <a:pt x="220" y="96"/>
                  </a:lnTo>
                  <a:lnTo>
                    <a:pt x="277" y="51"/>
                  </a:lnTo>
                  <a:lnTo>
                    <a:pt x="306" y="26"/>
                  </a:lnTo>
                  <a:lnTo>
                    <a:pt x="315" y="11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268" y="31"/>
                  </a:lnTo>
                  <a:lnTo>
                    <a:pt x="201" y="76"/>
                  </a:lnTo>
                  <a:lnTo>
                    <a:pt x="201" y="76"/>
                  </a:lnTo>
                  <a:lnTo>
                    <a:pt x="153" y="131"/>
                  </a:lnTo>
                  <a:lnTo>
                    <a:pt x="101" y="201"/>
                  </a:lnTo>
                  <a:lnTo>
                    <a:pt x="101" y="201"/>
                  </a:lnTo>
                  <a:lnTo>
                    <a:pt x="63" y="251"/>
                  </a:lnTo>
                  <a:lnTo>
                    <a:pt x="29" y="281"/>
                  </a:lnTo>
                  <a:lnTo>
                    <a:pt x="29" y="281"/>
                  </a:lnTo>
                  <a:lnTo>
                    <a:pt x="10" y="306"/>
                  </a:lnTo>
                  <a:lnTo>
                    <a:pt x="0" y="331"/>
                  </a:lnTo>
                  <a:lnTo>
                    <a:pt x="0" y="341"/>
                  </a:lnTo>
                  <a:lnTo>
                    <a:pt x="5" y="346"/>
                  </a:lnTo>
                  <a:lnTo>
                    <a:pt x="15" y="351"/>
                  </a:lnTo>
                  <a:lnTo>
                    <a:pt x="29" y="346"/>
                  </a:lnTo>
                  <a:lnTo>
                    <a:pt x="29" y="346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8" name="Freeform 25">
              <a:extLst>
                <a:ext uri="{FF2B5EF4-FFF2-40B4-BE49-F238E27FC236}">
                  <a16:creationId xmlns:a16="http://schemas.microsoft.com/office/drawing/2014/main" id="{0CBA84A3-C69E-4339-957D-BB83FC017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3444"/>
              <a:ext cx="725" cy="851"/>
            </a:xfrm>
            <a:custGeom>
              <a:avLst/>
              <a:gdLst/>
              <a:ahLst/>
              <a:cxnLst>
                <a:cxn ang="0">
                  <a:pos x="38" y="851"/>
                </a:cxn>
                <a:cxn ang="0">
                  <a:pos x="663" y="851"/>
                </a:cxn>
                <a:cxn ang="0">
                  <a:pos x="663" y="851"/>
                </a:cxn>
                <a:cxn ang="0">
                  <a:pos x="682" y="771"/>
                </a:cxn>
                <a:cxn ang="0">
                  <a:pos x="682" y="771"/>
                </a:cxn>
                <a:cxn ang="0">
                  <a:pos x="697" y="701"/>
                </a:cxn>
                <a:cxn ang="0">
                  <a:pos x="711" y="636"/>
                </a:cxn>
                <a:cxn ang="0">
                  <a:pos x="716" y="576"/>
                </a:cxn>
                <a:cxn ang="0">
                  <a:pos x="721" y="516"/>
                </a:cxn>
                <a:cxn ang="0">
                  <a:pos x="725" y="456"/>
                </a:cxn>
                <a:cxn ang="0">
                  <a:pos x="721" y="401"/>
                </a:cxn>
                <a:cxn ang="0">
                  <a:pos x="721" y="351"/>
                </a:cxn>
                <a:cxn ang="0">
                  <a:pos x="711" y="300"/>
                </a:cxn>
                <a:cxn ang="0">
                  <a:pos x="692" y="215"/>
                </a:cxn>
                <a:cxn ang="0">
                  <a:pos x="663" y="135"/>
                </a:cxn>
                <a:cxn ang="0">
                  <a:pos x="630" y="60"/>
                </a:cxn>
                <a:cxn ang="0">
                  <a:pos x="592" y="0"/>
                </a:cxn>
                <a:cxn ang="0">
                  <a:pos x="592" y="0"/>
                </a:cxn>
                <a:cxn ang="0">
                  <a:pos x="587" y="5"/>
                </a:cxn>
                <a:cxn ang="0">
                  <a:pos x="563" y="30"/>
                </a:cxn>
                <a:cxn ang="0">
                  <a:pos x="530" y="60"/>
                </a:cxn>
                <a:cxn ang="0">
                  <a:pos x="473" y="95"/>
                </a:cxn>
                <a:cxn ang="0">
                  <a:pos x="439" y="110"/>
                </a:cxn>
                <a:cxn ang="0">
                  <a:pos x="401" y="125"/>
                </a:cxn>
                <a:cxn ang="0">
                  <a:pos x="358" y="140"/>
                </a:cxn>
                <a:cxn ang="0">
                  <a:pos x="310" y="150"/>
                </a:cxn>
                <a:cxn ang="0">
                  <a:pos x="258" y="155"/>
                </a:cxn>
                <a:cxn ang="0">
                  <a:pos x="196" y="160"/>
                </a:cxn>
                <a:cxn ang="0">
                  <a:pos x="129" y="155"/>
                </a:cxn>
                <a:cxn ang="0">
                  <a:pos x="57" y="150"/>
                </a:cxn>
                <a:cxn ang="0">
                  <a:pos x="57" y="150"/>
                </a:cxn>
                <a:cxn ang="0">
                  <a:pos x="43" y="195"/>
                </a:cxn>
                <a:cxn ang="0">
                  <a:pos x="29" y="245"/>
                </a:cxn>
                <a:cxn ang="0">
                  <a:pos x="14" y="320"/>
                </a:cxn>
                <a:cxn ang="0">
                  <a:pos x="5" y="421"/>
                </a:cxn>
                <a:cxn ang="0">
                  <a:pos x="0" y="536"/>
                </a:cxn>
                <a:cxn ang="0">
                  <a:pos x="5" y="606"/>
                </a:cxn>
                <a:cxn ang="0">
                  <a:pos x="10" y="676"/>
                </a:cxn>
                <a:cxn ang="0">
                  <a:pos x="19" y="756"/>
                </a:cxn>
                <a:cxn ang="0">
                  <a:pos x="38" y="841"/>
                </a:cxn>
                <a:cxn ang="0">
                  <a:pos x="38" y="841"/>
                </a:cxn>
                <a:cxn ang="0">
                  <a:pos x="38" y="851"/>
                </a:cxn>
                <a:cxn ang="0">
                  <a:pos x="38" y="851"/>
                </a:cxn>
              </a:cxnLst>
              <a:rect l="0" t="0" r="r" b="b"/>
              <a:pathLst>
                <a:path w="725" h="851">
                  <a:moveTo>
                    <a:pt x="38" y="851"/>
                  </a:moveTo>
                  <a:lnTo>
                    <a:pt x="663" y="851"/>
                  </a:lnTo>
                  <a:lnTo>
                    <a:pt x="663" y="851"/>
                  </a:lnTo>
                  <a:lnTo>
                    <a:pt x="682" y="771"/>
                  </a:lnTo>
                  <a:lnTo>
                    <a:pt x="682" y="771"/>
                  </a:lnTo>
                  <a:lnTo>
                    <a:pt x="697" y="701"/>
                  </a:lnTo>
                  <a:lnTo>
                    <a:pt x="711" y="636"/>
                  </a:lnTo>
                  <a:lnTo>
                    <a:pt x="716" y="576"/>
                  </a:lnTo>
                  <a:lnTo>
                    <a:pt x="721" y="516"/>
                  </a:lnTo>
                  <a:lnTo>
                    <a:pt x="725" y="456"/>
                  </a:lnTo>
                  <a:lnTo>
                    <a:pt x="721" y="401"/>
                  </a:lnTo>
                  <a:lnTo>
                    <a:pt x="721" y="351"/>
                  </a:lnTo>
                  <a:lnTo>
                    <a:pt x="711" y="300"/>
                  </a:lnTo>
                  <a:lnTo>
                    <a:pt x="692" y="215"/>
                  </a:lnTo>
                  <a:lnTo>
                    <a:pt x="663" y="135"/>
                  </a:lnTo>
                  <a:lnTo>
                    <a:pt x="630" y="6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587" y="5"/>
                  </a:lnTo>
                  <a:lnTo>
                    <a:pt x="563" y="30"/>
                  </a:lnTo>
                  <a:lnTo>
                    <a:pt x="530" y="60"/>
                  </a:lnTo>
                  <a:lnTo>
                    <a:pt x="473" y="95"/>
                  </a:lnTo>
                  <a:lnTo>
                    <a:pt x="439" y="110"/>
                  </a:lnTo>
                  <a:lnTo>
                    <a:pt x="401" y="125"/>
                  </a:lnTo>
                  <a:lnTo>
                    <a:pt x="358" y="140"/>
                  </a:lnTo>
                  <a:lnTo>
                    <a:pt x="310" y="150"/>
                  </a:lnTo>
                  <a:lnTo>
                    <a:pt x="258" y="155"/>
                  </a:lnTo>
                  <a:lnTo>
                    <a:pt x="196" y="160"/>
                  </a:lnTo>
                  <a:lnTo>
                    <a:pt x="129" y="155"/>
                  </a:lnTo>
                  <a:lnTo>
                    <a:pt x="57" y="150"/>
                  </a:lnTo>
                  <a:lnTo>
                    <a:pt x="57" y="150"/>
                  </a:lnTo>
                  <a:lnTo>
                    <a:pt x="43" y="195"/>
                  </a:lnTo>
                  <a:lnTo>
                    <a:pt x="29" y="245"/>
                  </a:lnTo>
                  <a:lnTo>
                    <a:pt x="14" y="320"/>
                  </a:lnTo>
                  <a:lnTo>
                    <a:pt x="5" y="421"/>
                  </a:lnTo>
                  <a:lnTo>
                    <a:pt x="0" y="536"/>
                  </a:lnTo>
                  <a:lnTo>
                    <a:pt x="5" y="606"/>
                  </a:lnTo>
                  <a:lnTo>
                    <a:pt x="10" y="676"/>
                  </a:lnTo>
                  <a:lnTo>
                    <a:pt x="19" y="756"/>
                  </a:lnTo>
                  <a:lnTo>
                    <a:pt x="38" y="841"/>
                  </a:lnTo>
                  <a:lnTo>
                    <a:pt x="38" y="841"/>
                  </a:lnTo>
                  <a:lnTo>
                    <a:pt x="38" y="851"/>
                  </a:lnTo>
                  <a:lnTo>
                    <a:pt x="38" y="85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9" name="Freeform 26">
              <a:extLst>
                <a:ext uri="{FF2B5EF4-FFF2-40B4-BE49-F238E27FC236}">
                  <a16:creationId xmlns:a16="http://schemas.microsoft.com/office/drawing/2014/main" id="{10CA8A81-5AD6-4657-B980-3334C1B23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2388"/>
              <a:ext cx="143" cy="29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53" y="0"/>
                </a:cxn>
                <a:cxn ang="0">
                  <a:pos x="67" y="0"/>
                </a:cxn>
                <a:cxn ang="0">
                  <a:pos x="81" y="5"/>
                </a:cxn>
                <a:cxn ang="0">
                  <a:pos x="96" y="15"/>
                </a:cxn>
                <a:cxn ang="0">
                  <a:pos x="110" y="30"/>
                </a:cxn>
                <a:cxn ang="0">
                  <a:pos x="124" y="55"/>
                </a:cxn>
                <a:cxn ang="0">
                  <a:pos x="129" y="85"/>
                </a:cxn>
                <a:cxn ang="0">
                  <a:pos x="129" y="85"/>
                </a:cxn>
                <a:cxn ang="0">
                  <a:pos x="139" y="215"/>
                </a:cxn>
                <a:cxn ang="0">
                  <a:pos x="143" y="270"/>
                </a:cxn>
                <a:cxn ang="0">
                  <a:pos x="5" y="290"/>
                </a:cxn>
                <a:cxn ang="0">
                  <a:pos x="5" y="290"/>
                </a:cxn>
                <a:cxn ang="0">
                  <a:pos x="5" y="245"/>
                </a:cxn>
                <a:cxn ang="0">
                  <a:pos x="0" y="145"/>
                </a:cxn>
                <a:cxn ang="0">
                  <a:pos x="0" y="95"/>
                </a:cxn>
                <a:cxn ang="0">
                  <a:pos x="10" y="45"/>
                </a:cxn>
                <a:cxn ang="0">
                  <a:pos x="19" y="15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143" h="290">
                  <a:moveTo>
                    <a:pt x="38" y="0"/>
                  </a:moveTo>
                  <a:lnTo>
                    <a:pt x="38" y="0"/>
                  </a:lnTo>
                  <a:lnTo>
                    <a:pt x="53" y="0"/>
                  </a:lnTo>
                  <a:lnTo>
                    <a:pt x="67" y="0"/>
                  </a:lnTo>
                  <a:lnTo>
                    <a:pt x="81" y="5"/>
                  </a:lnTo>
                  <a:lnTo>
                    <a:pt x="96" y="15"/>
                  </a:lnTo>
                  <a:lnTo>
                    <a:pt x="110" y="30"/>
                  </a:lnTo>
                  <a:lnTo>
                    <a:pt x="124" y="5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39" y="215"/>
                  </a:lnTo>
                  <a:lnTo>
                    <a:pt x="143" y="270"/>
                  </a:lnTo>
                  <a:lnTo>
                    <a:pt x="5" y="290"/>
                  </a:lnTo>
                  <a:lnTo>
                    <a:pt x="5" y="290"/>
                  </a:lnTo>
                  <a:lnTo>
                    <a:pt x="5" y="245"/>
                  </a:lnTo>
                  <a:lnTo>
                    <a:pt x="0" y="145"/>
                  </a:lnTo>
                  <a:lnTo>
                    <a:pt x="0" y="95"/>
                  </a:lnTo>
                  <a:lnTo>
                    <a:pt x="10" y="45"/>
                  </a:lnTo>
                  <a:lnTo>
                    <a:pt x="19" y="15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8BD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0" name="Freeform 27">
              <a:extLst>
                <a:ext uri="{FF2B5EF4-FFF2-40B4-BE49-F238E27FC236}">
                  <a16:creationId xmlns:a16="http://schemas.microsoft.com/office/drawing/2014/main" id="{87DA6C5A-724F-4A31-BA1C-0FA991A59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" y="2298"/>
              <a:ext cx="783" cy="1306"/>
            </a:xfrm>
            <a:custGeom>
              <a:avLst/>
              <a:gdLst/>
              <a:ahLst/>
              <a:cxnLst>
                <a:cxn ang="0">
                  <a:pos x="487" y="30"/>
                </a:cxn>
                <a:cxn ang="0">
                  <a:pos x="439" y="50"/>
                </a:cxn>
                <a:cxn ang="0">
                  <a:pos x="368" y="65"/>
                </a:cxn>
                <a:cxn ang="0">
                  <a:pos x="301" y="50"/>
                </a:cxn>
                <a:cxn ang="0">
                  <a:pos x="253" y="20"/>
                </a:cxn>
                <a:cxn ang="0">
                  <a:pos x="234" y="0"/>
                </a:cxn>
                <a:cxn ang="0">
                  <a:pos x="220" y="10"/>
                </a:cxn>
                <a:cxn ang="0">
                  <a:pos x="162" y="25"/>
                </a:cxn>
                <a:cxn ang="0">
                  <a:pos x="115" y="25"/>
                </a:cxn>
                <a:cxn ang="0">
                  <a:pos x="72" y="35"/>
                </a:cxn>
                <a:cxn ang="0">
                  <a:pos x="34" y="65"/>
                </a:cxn>
                <a:cxn ang="0">
                  <a:pos x="5" y="120"/>
                </a:cxn>
                <a:cxn ang="0">
                  <a:pos x="0" y="165"/>
                </a:cxn>
                <a:cxn ang="0">
                  <a:pos x="10" y="285"/>
                </a:cxn>
                <a:cxn ang="0">
                  <a:pos x="48" y="430"/>
                </a:cxn>
                <a:cxn ang="0">
                  <a:pos x="100" y="571"/>
                </a:cxn>
                <a:cxn ang="0">
                  <a:pos x="134" y="626"/>
                </a:cxn>
                <a:cxn ang="0">
                  <a:pos x="167" y="711"/>
                </a:cxn>
                <a:cxn ang="0">
                  <a:pos x="196" y="811"/>
                </a:cxn>
                <a:cxn ang="0">
                  <a:pos x="225" y="1031"/>
                </a:cxn>
                <a:cxn ang="0">
                  <a:pos x="229" y="1216"/>
                </a:cxn>
                <a:cxn ang="0">
                  <a:pos x="229" y="1296"/>
                </a:cxn>
                <a:cxn ang="0">
                  <a:pos x="372" y="1306"/>
                </a:cxn>
                <a:cxn ang="0">
                  <a:pos x="506" y="1296"/>
                </a:cxn>
                <a:cxn ang="0">
                  <a:pos x="601" y="1276"/>
                </a:cxn>
                <a:cxn ang="0">
                  <a:pos x="687" y="1236"/>
                </a:cxn>
                <a:cxn ang="0">
                  <a:pos x="759" y="1181"/>
                </a:cxn>
                <a:cxn ang="0">
                  <a:pos x="783" y="1141"/>
                </a:cxn>
                <a:cxn ang="0">
                  <a:pos x="683" y="921"/>
                </a:cxn>
                <a:cxn ang="0">
                  <a:pos x="611" y="736"/>
                </a:cxn>
                <a:cxn ang="0">
                  <a:pos x="582" y="616"/>
                </a:cxn>
                <a:cxn ang="0">
                  <a:pos x="582" y="586"/>
                </a:cxn>
                <a:cxn ang="0">
                  <a:pos x="597" y="505"/>
                </a:cxn>
                <a:cxn ang="0">
                  <a:pos x="625" y="470"/>
                </a:cxn>
                <a:cxn ang="0">
                  <a:pos x="649" y="445"/>
                </a:cxn>
                <a:cxn ang="0">
                  <a:pos x="644" y="400"/>
                </a:cxn>
                <a:cxn ang="0">
                  <a:pos x="630" y="350"/>
                </a:cxn>
                <a:cxn ang="0">
                  <a:pos x="625" y="315"/>
                </a:cxn>
                <a:cxn ang="0">
                  <a:pos x="659" y="235"/>
                </a:cxn>
                <a:cxn ang="0">
                  <a:pos x="683" y="185"/>
                </a:cxn>
                <a:cxn ang="0">
                  <a:pos x="687" y="140"/>
                </a:cxn>
                <a:cxn ang="0">
                  <a:pos x="678" y="105"/>
                </a:cxn>
                <a:cxn ang="0">
                  <a:pos x="654" y="80"/>
                </a:cxn>
                <a:cxn ang="0">
                  <a:pos x="606" y="65"/>
                </a:cxn>
                <a:cxn ang="0">
                  <a:pos x="516" y="40"/>
                </a:cxn>
                <a:cxn ang="0">
                  <a:pos x="487" y="30"/>
                </a:cxn>
              </a:cxnLst>
              <a:rect l="0" t="0" r="r" b="b"/>
              <a:pathLst>
                <a:path w="783" h="1306">
                  <a:moveTo>
                    <a:pt x="487" y="30"/>
                  </a:moveTo>
                  <a:lnTo>
                    <a:pt x="487" y="30"/>
                  </a:lnTo>
                  <a:lnTo>
                    <a:pt x="468" y="40"/>
                  </a:lnTo>
                  <a:lnTo>
                    <a:pt x="439" y="50"/>
                  </a:lnTo>
                  <a:lnTo>
                    <a:pt x="406" y="60"/>
                  </a:lnTo>
                  <a:lnTo>
                    <a:pt x="368" y="65"/>
                  </a:lnTo>
                  <a:lnTo>
                    <a:pt x="325" y="55"/>
                  </a:lnTo>
                  <a:lnTo>
                    <a:pt x="301" y="50"/>
                  </a:lnTo>
                  <a:lnTo>
                    <a:pt x="277" y="35"/>
                  </a:lnTo>
                  <a:lnTo>
                    <a:pt x="253" y="2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29" y="5"/>
                  </a:lnTo>
                  <a:lnTo>
                    <a:pt x="220" y="10"/>
                  </a:lnTo>
                  <a:lnTo>
                    <a:pt x="196" y="20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15" y="25"/>
                  </a:lnTo>
                  <a:lnTo>
                    <a:pt x="91" y="30"/>
                  </a:lnTo>
                  <a:lnTo>
                    <a:pt x="72" y="35"/>
                  </a:lnTo>
                  <a:lnTo>
                    <a:pt x="48" y="45"/>
                  </a:lnTo>
                  <a:lnTo>
                    <a:pt x="34" y="65"/>
                  </a:lnTo>
                  <a:lnTo>
                    <a:pt x="19" y="85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0" y="165"/>
                  </a:lnTo>
                  <a:lnTo>
                    <a:pt x="0" y="220"/>
                  </a:lnTo>
                  <a:lnTo>
                    <a:pt x="10" y="285"/>
                  </a:lnTo>
                  <a:lnTo>
                    <a:pt x="29" y="355"/>
                  </a:lnTo>
                  <a:lnTo>
                    <a:pt x="48" y="430"/>
                  </a:lnTo>
                  <a:lnTo>
                    <a:pt x="72" y="500"/>
                  </a:lnTo>
                  <a:lnTo>
                    <a:pt x="100" y="571"/>
                  </a:lnTo>
                  <a:lnTo>
                    <a:pt x="134" y="626"/>
                  </a:lnTo>
                  <a:lnTo>
                    <a:pt x="134" y="626"/>
                  </a:lnTo>
                  <a:lnTo>
                    <a:pt x="153" y="666"/>
                  </a:lnTo>
                  <a:lnTo>
                    <a:pt x="167" y="711"/>
                  </a:lnTo>
                  <a:lnTo>
                    <a:pt x="182" y="756"/>
                  </a:lnTo>
                  <a:lnTo>
                    <a:pt x="196" y="811"/>
                  </a:lnTo>
                  <a:lnTo>
                    <a:pt x="210" y="921"/>
                  </a:lnTo>
                  <a:lnTo>
                    <a:pt x="225" y="1031"/>
                  </a:lnTo>
                  <a:lnTo>
                    <a:pt x="229" y="1131"/>
                  </a:lnTo>
                  <a:lnTo>
                    <a:pt x="229" y="1216"/>
                  </a:lnTo>
                  <a:lnTo>
                    <a:pt x="229" y="1296"/>
                  </a:lnTo>
                  <a:lnTo>
                    <a:pt x="229" y="1296"/>
                  </a:lnTo>
                  <a:lnTo>
                    <a:pt x="301" y="1301"/>
                  </a:lnTo>
                  <a:lnTo>
                    <a:pt x="372" y="1306"/>
                  </a:lnTo>
                  <a:lnTo>
                    <a:pt x="463" y="1301"/>
                  </a:lnTo>
                  <a:lnTo>
                    <a:pt x="506" y="1296"/>
                  </a:lnTo>
                  <a:lnTo>
                    <a:pt x="554" y="1286"/>
                  </a:lnTo>
                  <a:lnTo>
                    <a:pt x="601" y="1276"/>
                  </a:lnTo>
                  <a:lnTo>
                    <a:pt x="644" y="1261"/>
                  </a:lnTo>
                  <a:lnTo>
                    <a:pt x="687" y="1236"/>
                  </a:lnTo>
                  <a:lnTo>
                    <a:pt x="726" y="1211"/>
                  </a:lnTo>
                  <a:lnTo>
                    <a:pt x="759" y="1181"/>
                  </a:lnTo>
                  <a:lnTo>
                    <a:pt x="783" y="1141"/>
                  </a:lnTo>
                  <a:lnTo>
                    <a:pt x="783" y="1141"/>
                  </a:lnTo>
                  <a:lnTo>
                    <a:pt x="754" y="1076"/>
                  </a:lnTo>
                  <a:lnTo>
                    <a:pt x="683" y="921"/>
                  </a:lnTo>
                  <a:lnTo>
                    <a:pt x="644" y="826"/>
                  </a:lnTo>
                  <a:lnTo>
                    <a:pt x="611" y="736"/>
                  </a:lnTo>
                  <a:lnTo>
                    <a:pt x="587" y="651"/>
                  </a:lnTo>
                  <a:lnTo>
                    <a:pt x="582" y="616"/>
                  </a:lnTo>
                  <a:lnTo>
                    <a:pt x="582" y="586"/>
                  </a:lnTo>
                  <a:lnTo>
                    <a:pt x="582" y="586"/>
                  </a:lnTo>
                  <a:lnTo>
                    <a:pt x="587" y="541"/>
                  </a:lnTo>
                  <a:lnTo>
                    <a:pt x="597" y="505"/>
                  </a:lnTo>
                  <a:lnTo>
                    <a:pt x="611" y="485"/>
                  </a:lnTo>
                  <a:lnTo>
                    <a:pt x="625" y="470"/>
                  </a:lnTo>
                  <a:lnTo>
                    <a:pt x="640" y="460"/>
                  </a:lnTo>
                  <a:lnTo>
                    <a:pt x="649" y="445"/>
                  </a:lnTo>
                  <a:lnTo>
                    <a:pt x="649" y="430"/>
                  </a:lnTo>
                  <a:lnTo>
                    <a:pt x="644" y="400"/>
                  </a:lnTo>
                  <a:lnTo>
                    <a:pt x="644" y="400"/>
                  </a:lnTo>
                  <a:lnTo>
                    <a:pt x="630" y="350"/>
                  </a:lnTo>
                  <a:lnTo>
                    <a:pt x="625" y="330"/>
                  </a:lnTo>
                  <a:lnTo>
                    <a:pt x="625" y="315"/>
                  </a:lnTo>
                  <a:lnTo>
                    <a:pt x="640" y="280"/>
                  </a:lnTo>
                  <a:lnTo>
                    <a:pt x="659" y="235"/>
                  </a:lnTo>
                  <a:lnTo>
                    <a:pt x="659" y="235"/>
                  </a:lnTo>
                  <a:lnTo>
                    <a:pt x="683" y="185"/>
                  </a:lnTo>
                  <a:lnTo>
                    <a:pt x="687" y="160"/>
                  </a:lnTo>
                  <a:lnTo>
                    <a:pt x="687" y="140"/>
                  </a:lnTo>
                  <a:lnTo>
                    <a:pt x="687" y="120"/>
                  </a:lnTo>
                  <a:lnTo>
                    <a:pt x="678" y="105"/>
                  </a:lnTo>
                  <a:lnTo>
                    <a:pt x="668" y="90"/>
                  </a:lnTo>
                  <a:lnTo>
                    <a:pt x="654" y="80"/>
                  </a:lnTo>
                  <a:lnTo>
                    <a:pt x="654" y="80"/>
                  </a:lnTo>
                  <a:lnTo>
                    <a:pt x="606" y="65"/>
                  </a:lnTo>
                  <a:lnTo>
                    <a:pt x="559" y="50"/>
                  </a:lnTo>
                  <a:lnTo>
                    <a:pt x="516" y="40"/>
                  </a:lnTo>
                  <a:lnTo>
                    <a:pt x="496" y="35"/>
                  </a:lnTo>
                  <a:lnTo>
                    <a:pt x="487" y="30"/>
                  </a:lnTo>
                  <a:lnTo>
                    <a:pt x="487" y="30"/>
                  </a:lnTo>
                  <a:close/>
                </a:path>
              </a:pathLst>
            </a:custGeom>
            <a:solidFill>
              <a:srgbClr val="F498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1" name="Freeform 28">
              <a:extLst>
                <a:ext uri="{FF2B5EF4-FFF2-40B4-BE49-F238E27FC236}">
                  <a16:creationId xmlns:a16="http://schemas.microsoft.com/office/drawing/2014/main" id="{C8EBA5B2-E2B0-4BE6-9894-E1591E041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" y="2798"/>
              <a:ext cx="234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9" y="15"/>
                </a:cxn>
                <a:cxn ang="0">
                  <a:pos x="43" y="25"/>
                </a:cxn>
                <a:cxn ang="0">
                  <a:pos x="76" y="41"/>
                </a:cxn>
                <a:cxn ang="0">
                  <a:pos x="109" y="46"/>
                </a:cxn>
                <a:cxn ang="0">
                  <a:pos x="148" y="46"/>
                </a:cxn>
                <a:cxn ang="0">
                  <a:pos x="191" y="36"/>
                </a:cxn>
                <a:cxn ang="0">
                  <a:pos x="210" y="25"/>
                </a:cxn>
                <a:cxn ang="0">
                  <a:pos x="234" y="15"/>
                </a:cxn>
                <a:cxn ang="0">
                  <a:pos x="234" y="15"/>
                </a:cxn>
                <a:cxn ang="0">
                  <a:pos x="214" y="41"/>
                </a:cxn>
                <a:cxn ang="0">
                  <a:pos x="200" y="66"/>
                </a:cxn>
                <a:cxn ang="0">
                  <a:pos x="172" y="86"/>
                </a:cxn>
                <a:cxn ang="0">
                  <a:pos x="157" y="96"/>
                </a:cxn>
                <a:cxn ang="0">
                  <a:pos x="138" y="101"/>
                </a:cxn>
                <a:cxn ang="0">
                  <a:pos x="119" y="101"/>
                </a:cxn>
                <a:cxn ang="0">
                  <a:pos x="100" y="91"/>
                </a:cxn>
                <a:cxn ang="0">
                  <a:pos x="76" y="81"/>
                </a:cxn>
                <a:cxn ang="0">
                  <a:pos x="52" y="61"/>
                </a:cxn>
                <a:cxn ang="0">
                  <a:pos x="28" y="3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4" h="101">
                  <a:moveTo>
                    <a:pt x="0" y="0"/>
                  </a:moveTo>
                  <a:lnTo>
                    <a:pt x="0" y="0"/>
                  </a:lnTo>
                  <a:lnTo>
                    <a:pt x="19" y="15"/>
                  </a:lnTo>
                  <a:lnTo>
                    <a:pt x="43" y="25"/>
                  </a:lnTo>
                  <a:lnTo>
                    <a:pt x="76" y="41"/>
                  </a:lnTo>
                  <a:lnTo>
                    <a:pt x="109" y="46"/>
                  </a:lnTo>
                  <a:lnTo>
                    <a:pt x="148" y="46"/>
                  </a:lnTo>
                  <a:lnTo>
                    <a:pt x="191" y="36"/>
                  </a:lnTo>
                  <a:lnTo>
                    <a:pt x="210" y="25"/>
                  </a:lnTo>
                  <a:lnTo>
                    <a:pt x="234" y="15"/>
                  </a:lnTo>
                  <a:lnTo>
                    <a:pt x="234" y="15"/>
                  </a:lnTo>
                  <a:lnTo>
                    <a:pt x="214" y="41"/>
                  </a:lnTo>
                  <a:lnTo>
                    <a:pt x="200" y="66"/>
                  </a:lnTo>
                  <a:lnTo>
                    <a:pt x="172" y="86"/>
                  </a:lnTo>
                  <a:lnTo>
                    <a:pt x="157" y="96"/>
                  </a:lnTo>
                  <a:lnTo>
                    <a:pt x="138" y="101"/>
                  </a:lnTo>
                  <a:lnTo>
                    <a:pt x="119" y="101"/>
                  </a:lnTo>
                  <a:lnTo>
                    <a:pt x="100" y="91"/>
                  </a:lnTo>
                  <a:lnTo>
                    <a:pt x="76" y="81"/>
                  </a:lnTo>
                  <a:lnTo>
                    <a:pt x="52" y="61"/>
                  </a:lnTo>
                  <a:lnTo>
                    <a:pt x="2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7C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2" name="Freeform 29">
              <a:extLst>
                <a:ext uri="{FF2B5EF4-FFF2-40B4-BE49-F238E27FC236}">
                  <a16:creationId xmlns:a16="http://schemas.microsoft.com/office/drawing/2014/main" id="{2FBF76B8-8B7E-41F1-B141-F690B9BF5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" y="2148"/>
              <a:ext cx="1160" cy="931"/>
            </a:xfrm>
            <a:custGeom>
              <a:avLst/>
              <a:gdLst/>
              <a:ahLst/>
              <a:cxnLst>
                <a:cxn ang="0">
                  <a:pos x="1145" y="5"/>
                </a:cxn>
                <a:cxn ang="0">
                  <a:pos x="1121" y="0"/>
                </a:cxn>
                <a:cxn ang="0">
                  <a:pos x="1117" y="10"/>
                </a:cxn>
                <a:cxn ang="0">
                  <a:pos x="1088" y="85"/>
                </a:cxn>
                <a:cxn ang="0">
                  <a:pos x="1078" y="135"/>
                </a:cxn>
                <a:cxn ang="0">
                  <a:pos x="997" y="330"/>
                </a:cxn>
                <a:cxn ang="0">
                  <a:pos x="897" y="545"/>
                </a:cxn>
                <a:cxn ang="0">
                  <a:pos x="897" y="545"/>
                </a:cxn>
                <a:cxn ang="0">
                  <a:pos x="868" y="600"/>
                </a:cxn>
                <a:cxn ang="0">
                  <a:pos x="854" y="620"/>
                </a:cxn>
                <a:cxn ang="0">
                  <a:pos x="821" y="691"/>
                </a:cxn>
                <a:cxn ang="0">
                  <a:pos x="797" y="761"/>
                </a:cxn>
                <a:cxn ang="0">
                  <a:pos x="592" y="580"/>
                </a:cxn>
                <a:cxn ang="0">
                  <a:pos x="358" y="400"/>
                </a:cxn>
                <a:cxn ang="0">
                  <a:pos x="91" y="205"/>
                </a:cxn>
                <a:cxn ang="0">
                  <a:pos x="53" y="220"/>
                </a:cxn>
                <a:cxn ang="0">
                  <a:pos x="14" y="250"/>
                </a:cxn>
                <a:cxn ang="0">
                  <a:pos x="0" y="285"/>
                </a:cxn>
                <a:cxn ang="0">
                  <a:pos x="14" y="345"/>
                </a:cxn>
                <a:cxn ang="0">
                  <a:pos x="29" y="370"/>
                </a:cxn>
                <a:cxn ang="0">
                  <a:pos x="91" y="440"/>
                </a:cxn>
                <a:cxn ang="0">
                  <a:pos x="200" y="515"/>
                </a:cxn>
                <a:cxn ang="0">
                  <a:pos x="377" y="625"/>
                </a:cxn>
                <a:cxn ang="0">
                  <a:pos x="425" y="660"/>
                </a:cxn>
                <a:cxn ang="0">
                  <a:pos x="596" y="786"/>
                </a:cxn>
                <a:cxn ang="0">
                  <a:pos x="792" y="931"/>
                </a:cxn>
                <a:cxn ang="0">
                  <a:pos x="797" y="931"/>
                </a:cxn>
                <a:cxn ang="0">
                  <a:pos x="806" y="931"/>
                </a:cxn>
                <a:cxn ang="0">
                  <a:pos x="826" y="921"/>
                </a:cxn>
                <a:cxn ang="0">
                  <a:pos x="840" y="911"/>
                </a:cxn>
                <a:cxn ang="0">
                  <a:pos x="907" y="801"/>
                </a:cxn>
                <a:cxn ang="0">
                  <a:pos x="959" y="670"/>
                </a:cxn>
                <a:cxn ang="0">
                  <a:pos x="973" y="625"/>
                </a:cxn>
                <a:cxn ang="0">
                  <a:pos x="1045" y="370"/>
                </a:cxn>
                <a:cxn ang="0">
                  <a:pos x="1107" y="190"/>
                </a:cxn>
                <a:cxn ang="0">
                  <a:pos x="1131" y="110"/>
                </a:cxn>
                <a:cxn ang="0">
                  <a:pos x="1160" y="30"/>
                </a:cxn>
                <a:cxn ang="0">
                  <a:pos x="1160" y="15"/>
                </a:cxn>
                <a:cxn ang="0">
                  <a:pos x="1145" y="5"/>
                </a:cxn>
              </a:cxnLst>
              <a:rect l="0" t="0" r="r" b="b"/>
              <a:pathLst>
                <a:path w="1160" h="931">
                  <a:moveTo>
                    <a:pt x="1145" y="5"/>
                  </a:moveTo>
                  <a:lnTo>
                    <a:pt x="1145" y="5"/>
                  </a:lnTo>
                  <a:lnTo>
                    <a:pt x="1131" y="0"/>
                  </a:lnTo>
                  <a:lnTo>
                    <a:pt x="1121" y="0"/>
                  </a:lnTo>
                  <a:lnTo>
                    <a:pt x="1117" y="10"/>
                  </a:lnTo>
                  <a:lnTo>
                    <a:pt x="1117" y="10"/>
                  </a:lnTo>
                  <a:lnTo>
                    <a:pt x="1102" y="45"/>
                  </a:lnTo>
                  <a:lnTo>
                    <a:pt x="1088" y="85"/>
                  </a:lnTo>
                  <a:lnTo>
                    <a:pt x="1078" y="135"/>
                  </a:lnTo>
                  <a:lnTo>
                    <a:pt x="1078" y="135"/>
                  </a:lnTo>
                  <a:lnTo>
                    <a:pt x="1045" y="225"/>
                  </a:lnTo>
                  <a:lnTo>
                    <a:pt x="997" y="330"/>
                  </a:lnTo>
                  <a:lnTo>
                    <a:pt x="950" y="440"/>
                  </a:lnTo>
                  <a:lnTo>
                    <a:pt x="897" y="545"/>
                  </a:lnTo>
                  <a:lnTo>
                    <a:pt x="897" y="545"/>
                  </a:lnTo>
                  <a:lnTo>
                    <a:pt x="897" y="545"/>
                  </a:lnTo>
                  <a:lnTo>
                    <a:pt x="868" y="600"/>
                  </a:lnTo>
                  <a:lnTo>
                    <a:pt x="868" y="600"/>
                  </a:lnTo>
                  <a:lnTo>
                    <a:pt x="854" y="620"/>
                  </a:lnTo>
                  <a:lnTo>
                    <a:pt x="854" y="620"/>
                  </a:lnTo>
                  <a:lnTo>
                    <a:pt x="835" y="655"/>
                  </a:lnTo>
                  <a:lnTo>
                    <a:pt x="821" y="691"/>
                  </a:lnTo>
                  <a:lnTo>
                    <a:pt x="797" y="761"/>
                  </a:lnTo>
                  <a:lnTo>
                    <a:pt x="797" y="761"/>
                  </a:lnTo>
                  <a:lnTo>
                    <a:pt x="701" y="675"/>
                  </a:lnTo>
                  <a:lnTo>
                    <a:pt x="592" y="580"/>
                  </a:lnTo>
                  <a:lnTo>
                    <a:pt x="472" y="490"/>
                  </a:lnTo>
                  <a:lnTo>
                    <a:pt x="358" y="400"/>
                  </a:lnTo>
                  <a:lnTo>
                    <a:pt x="172" y="260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53" y="220"/>
                  </a:lnTo>
                  <a:lnTo>
                    <a:pt x="33" y="235"/>
                  </a:lnTo>
                  <a:lnTo>
                    <a:pt x="14" y="250"/>
                  </a:lnTo>
                  <a:lnTo>
                    <a:pt x="5" y="265"/>
                  </a:lnTo>
                  <a:lnTo>
                    <a:pt x="0" y="285"/>
                  </a:lnTo>
                  <a:lnTo>
                    <a:pt x="5" y="315"/>
                  </a:lnTo>
                  <a:lnTo>
                    <a:pt x="14" y="345"/>
                  </a:lnTo>
                  <a:lnTo>
                    <a:pt x="14" y="345"/>
                  </a:lnTo>
                  <a:lnTo>
                    <a:pt x="29" y="370"/>
                  </a:lnTo>
                  <a:lnTo>
                    <a:pt x="48" y="395"/>
                  </a:lnTo>
                  <a:lnTo>
                    <a:pt x="91" y="440"/>
                  </a:lnTo>
                  <a:lnTo>
                    <a:pt x="143" y="480"/>
                  </a:lnTo>
                  <a:lnTo>
                    <a:pt x="200" y="515"/>
                  </a:lnTo>
                  <a:lnTo>
                    <a:pt x="324" y="590"/>
                  </a:lnTo>
                  <a:lnTo>
                    <a:pt x="377" y="625"/>
                  </a:lnTo>
                  <a:lnTo>
                    <a:pt x="425" y="660"/>
                  </a:lnTo>
                  <a:lnTo>
                    <a:pt x="425" y="660"/>
                  </a:lnTo>
                  <a:lnTo>
                    <a:pt x="525" y="736"/>
                  </a:lnTo>
                  <a:lnTo>
                    <a:pt x="596" y="786"/>
                  </a:lnTo>
                  <a:lnTo>
                    <a:pt x="678" y="841"/>
                  </a:lnTo>
                  <a:lnTo>
                    <a:pt x="792" y="931"/>
                  </a:lnTo>
                  <a:lnTo>
                    <a:pt x="792" y="931"/>
                  </a:lnTo>
                  <a:lnTo>
                    <a:pt x="797" y="931"/>
                  </a:lnTo>
                  <a:lnTo>
                    <a:pt x="797" y="931"/>
                  </a:lnTo>
                  <a:lnTo>
                    <a:pt x="806" y="931"/>
                  </a:lnTo>
                  <a:lnTo>
                    <a:pt x="816" y="931"/>
                  </a:lnTo>
                  <a:lnTo>
                    <a:pt x="826" y="921"/>
                  </a:lnTo>
                  <a:lnTo>
                    <a:pt x="840" y="911"/>
                  </a:lnTo>
                  <a:lnTo>
                    <a:pt x="840" y="911"/>
                  </a:lnTo>
                  <a:lnTo>
                    <a:pt x="873" y="861"/>
                  </a:lnTo>
                  <a:lnTo>
                    <a:pt x="907" y="801"/>
                  </a:lnTo>
                  <a:lnTo>
                    <a:pt x="940" y="736"/>
                  </a:lnTo>
                  <a:lnTo>
                    <a:pt x="959" y="670"/>
                  </a:lnTo>
                  <a:lnTo>
                    <a:pt x="959" y="670"/>
                  </a:lnTo>
                  <a:lnTo>
                    <a:pt x="973" y="625"/>
                  </a:lnTo>
                  <a:lnTo>
                    <a:pt x="973" y="625"/>
                  </a:lnTo>
                  <a:lnTo>
                    <a:pt x="1045" y="370"/>
                  </a:lnTo>
                  <a:lnTo>
                    <a:pt x="1083" y="260"/>
                  </a:lnTo>
                  <a:lnTo>
                    <a:pt x="1107" y="190"/>
                  </a:lnTo>
                  <a:lnTo>
                    <a:pt x="1107" y="190"/>
                  </a:lnTo>
                  <a:lnTo>
                    <a:pt x="1131" y="110"/>
                  </a:lnTo>
                  <a:lnTo>
                    <a:pt x="1160" y="30"/>
                  </a:lnTo>
                  <a:lnTo>
                    <a:pt x="1160" y="30"/>
                  </a:lnTo>
                  <a:lnTo>
                    <a:pt x="1160" y="20"/>
                  </a:lnTo>
                  <a:lnTo>
                    <a:pt x="1160" y="15"/>
                  </a:lnTo>
                  <a:lnTo>
                    <a:pt x="1145" y="5"/>
                  </a:lnTo>
                  <a:lnTo>
                    <a:pt x="1145" y="5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3" name="Freeform 30">
              <a:extLst>
                <a:ext uri="{FF2B5EF4-FFF2-40B4-BE49-F238E27FC236}">
                  <a16:creationId xmlns:a16="http://schemas.microsoft.com/office/drawing/2014/main" id="{8363EE3B-C2E0-4214-AC8A-69D04BC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" y="2318"/>
              <a:ext cx="362" cy="395"/>
            </a:xfrm>
            <a:custGeom>
              <a:avLst/>
              <a:gdLst/>
              <a:ahLst/>
              <a:cxnLst>
                <a:cxn ang="0">
                  <a:pos x="362" y="185"/>
                </a:cxn>
                <a:cxn ang="0">
                  <a:pos x="362" y="185"/>
                </a:cxn>
                <a:cxn ang="0">
                  <a:pos x="191" y="50"/>
                </a:cxn>
                <a:cxn ang="0">
                  <a:pos x="191" y="50"/>
                </a:cxn>
                <a:cxn ang="0">
                  <a:pos x="152" y="20"/>
                </a:cxn>
                <a:cxn ang="0">
                  <a:pos x="133" y="10"/>
                </a:cxn>
                <a:cxn ang="0">
                  <a:pos x="114" y="0"/>
                </a:cxn>
                <a:cxn ang="0">
                  <a:pos x="95" y="0"/>
                </a:cxn>
                <a:cxn ang="0">
                  <a:pos x="76" y="5"/>
                </a:cxn>
                <a:cxn ang="0">
                  <a:pos x="52" y="20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9" y="75"/>
                </a:cxn>
                <a:cxn ang="0">
                  <a:pos x="0" y="110"/>
                </a:cxn>
                <a:cxn ang="0">
                  <a:pos x="0" y="130"/>
                </a:cxn>
                <a:cxn ang="0">
                  <a:pos x="0" y="150"/>
                </a:cxn>
                <a:cxn ang="0">
                  <a:pos x="4" y="170"/>
                </a:cxn>
                <a:cxn ang="0">
                  <a:pos x="9" y="195"/>
                </a:cxn>
                <a:cxn ang="0">
                  <a:pos x="24" y="215"/>
                </a:cxn>
                <a:cxn ang="0">
                  <a:pos x="38" y="240"/>
                </a:cxn>
                <a:cxn ang="0">
                  <a:pos x="57" y="265"/>
                </a:cxn>
                <a:cxn ang="0">
                  <a:pos x="81" y="290"/>
                </a:cxn>
                <a:cxn ang="0">
                  <a:pos x="143" y="340"/>
                </a:cxn>
                <a:cxn ang="0">
                  <a:pos x="224" y="395"/>
                </a:cxn>
                <a:cxn ang="0">
                  <a:pos x="224" y="395"/>
                </a:cxn>
                <a:cxn ang="0">
                  <a:pos x="229" y="370"/>
                </a:cxn>
                <a:cxn ang="0">
                  <a:pos x="234" y="345"/>
                </a:cxn>
                <a:cxn ang="0">
                  <a:pos x="243" y="310"/>
                </a:cxn>
                <a:cxn ang="0">
                  <a:pos x="257" y="280"/>
                </a:cxn>
                <a:cxn ang="0">
                  <a:pos x="281" y="245"/>
                </a:cxn>
                <a:cxn ang="0">
                  <a:pos x="315" y="210"/>
                </a:cxn>
                <a:cxn ang="0">
                  <a:pos x="338" y="195"/>
                </a:cxn>
                <a:cxn ang="0">
                  <a:pos x="362" y="185"/>
                </a:cxn>
                <a:cxn ang="0">
                  <a:pos x="362" y="185"/>
                </a:cxn>
              </a:cxnLst>
              <a:rect l="0" t="0" r="r" b="b"/>
              <a:pathLst>
                <a:path w="362" h="395">
                  <a:moveTo>
                    <a:pt x="362" y="185"/>
                  </a:moveTo>
                  <a:lnTo>
                    <a:pt x="362" y="185"/>
                  </a:lnTo>
                  <a:lnTo>
                    <a:pt x="191" y="50"/>
                  </a:lnTo>
                  <a:lnTo>
                    <a:pt x="191" y="50"/>
                  </a:lnTo>
                  <a:lnTo>
                    <a:pt x="152" y="20"/>
                  </a:lnTo>
                  <a:lnTo>
                    <a:pt x="133" y="10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6" y="5"/>
                  </a:lnTo>
                  <a:lnTo>
                    <a:pt x="52" y="2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9" y="75"/>
                  </a:lnTo>
                  <a:lnTo>
                    <a:pt x="0" y="110"/>
                  </a:lnTo>
                  <a:lnTo>
                    <a:pt x="0" y="130"/>
                  </a:lnTo>
                  <a:lnTo>
                    <a:pt x="0" y="150"/>
                  </a:lnTo>
                  <a:lnTo>
                    <a:pt x="4" y="170"/>
                  </a:lnTo>
                  <a:lnTo>
                    <a:pt x="9" y="195"/>
                  </a:lnTo>
                  <a:lnTo>
                    <a:pt x="24" y="215"/>
                  </a:lnTo>
                  <a:lnTo>
                    <a:pt x="38" y="240"/>
                  </a:lnTo>
                  <a:lnTo>
                    <a:pt x="57" y="265"/>
                  </a:lnTo>
                  <a:lnTo>
                    <a:pt x="81" y="290"/>
                  </a:lnTo>
                  <a:lnTo>
                    <a:pt x="143" y="340"/>
                  </a:lnTo>
                  <a:lnTo>
                    <a:pt x="224" y="395"/>
                  </a:lnTo>
                  <a:lnTo>
                    <a:pt x="224" y="395"/>
                  </a:lnTo>
                  <a:lnTo>
                    <a:pt x="229" y="370"/>
                  </a:lnTo>
                  <a:lnTo>
                    <a:pt x="234" y="345"/>
                  </a:lnTo>
                  <a:lnTo>
                    <a:pt x="243" y="310"/>
                  </a:lnTo>
                  <a:lnTo>
                    <a:pt x="257" y="280"/>
                  </a:lnTo>
                  <a:lnTo>
                    <a:pt x="281" y="245"/>
                  </a:lnTo>
                  <a:lnTo>
                    <a:pt x="315" y="210"/>
                  </a:lnTo>
                  <a:lnTo>
                    <a:pt x="338" y="195"/>
                  </a:lnTo>
                  <a:lnTo>
                    <a:pt x="362" y="185"/>
                  </a:lnTo>
                  <a:lnTo>
                    <a:pt x="362" y="185"/>
                  </a:lnTo>
                  <a:close/>
                </a:path>
              </a:pathLst>
            </a:custGeom>
            <a:solidFill>
              <a:srgbClr val="F8BD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4" name="Freeform 31">
              <a:extLst>
                <a:ext uri="{FF2B5EF4-FFF2-40B4-BE49-F238E27FC236}">
                  <a16:creationId xmlns:a16="http://schemas.microsoft.com/office/drawing/2014/main" id="{7EA288EC-92BB-40C4-9621-331EF6C80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" y="1923"/>
              <a:ext cx="100" cy="225"/>
            </a:xfrm>
            <a:custGeom>
              <a:avLst/>
              <a:gdLst/>
              <a:ahLst/>
              <a:cxnLst>
                <a:cxn ang="0">
                  <a:pos x="100" y="145"/>
                </a:cxn>
                <a:cxn ang="0">
                  <a:pos x="76" y="225"/>
                </a:cxn>
                <a:cxn ang="0">
                  <a:pos x="76" y="225"/>
                </a:cxn>
                <a:cxn ang="0">
                  <a:pos x="62" y="210"/>
                </a:cxn>
                <a:cxn ang="0">
                  <a:pos x="48" y="195"/>
                </a:cxn>
                <a:cxn ang="0">
                  <a:pos x="34" y="170"/>
                </a:cxn>
                <a:cxn ang="0">
                  <a:pos x="19" y="135"/>
                </a:cxn>
                <a:cxn ang="0">
                  <a:pos x="5" y="100"/>
                </a:cxn>
                <a:cxn ang="0">
                  <a:pos x="0" y="5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0" y="15"/>
                </a:cxn>
                <a:cxn ang="0">
                  <a:pos x="24" y="55"/>
                </a:cxn>
                <a:cxn ang="0">
                  <a:pos x="38" y="80"/>
                </a:cxn>
                <a:cxn ang="0">
                  <a:pos x="53" y="105"/>
                </a:cxn>
                <a:cxn ang="0">
                  <a:pos x="76" y="125"/>
                </a:cxn>
                <a:cxn ang="0">
                  <a:pos x="100" y="145"/>
                </a:cxn>
                <a:cxn ang="0">
                  <a:pos x="100" y="145"/>
                </a:cxn>
              </a:cxnLst>
              <a:rect l="0" t="0" r="r" b="b"/>
              <a:pathLst>
                <a:path w="100" h="225">
                  <a:moveTo>
                    <a:pt x="100" y="145"/>
                  </a:moveTo>
                  <a:lnTo>
                    <a:pt x="76" y="225"/>
                  </a:lnTo>
                  <a:lnTo>
                    <a:pt x="76" y="225"/>
                  </a:lnTo>
                  <a:lnTo>
                    <a:pt x="62" y="210"/>
                  </a:lnTo>
                  <a:lnTo>
                    <a:pt x="48" y="195"/>
                  </a:lnTo>
                  <a:lnTo>
                    <a:pt x="34" y="170"/>
                  </a:lnTo>
                  <a:lnTo>
                    <a:pt x="19" y="135"/>
                  </a:lnTo>
                  <a:lnTo>
                    <a:pt x="5" y="100"/>
                  </a:lnTo>
                  <a:lnTo>
                    <a:pt x="0" y="5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0" y="15"/>
                  </a:lnTo>
                  <a:lnTo>
                    <a:pt x="24" y="55"/>
                  </a:lnTo>
                  <a:lnTo>
                    <a:pt x="38" y="80"/>
                  </a:lnTo>
                  <a:lnTo>
                    <a:pt x="53" y="105"/>
                  </a:lnTo>
                  <a:lnTo>
                    <a:pt x="76" y="125"/>
                  </a:lnTo>
                  <a:lnTo>
                    <a:pt x="100" y="145"/>
                  </a:lnTo>
                  <a:lnTo>
                    <a:pt x="100" y="145"/>
                  </a:lnTo>
                  <a:close/>
                </a:path>
              </a:pathLst>
            </a:custGeom>
            <a:solidFill>
              <a:srgbClr val="B76C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5" name="Freeform 32">
              <a:extLst>
                <a:ext uri="{FF2B5EF4-FFF2-40B4-BE49-F238E27FC236}">
                  <a16:creationId xmlns:a16="http://schemas.microsoft.com/office/drawing/2014/main" id="{9380E4A7-81D1-41EF-90A1-717DDC4F8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" y="3434"/>
              <a:ext cx="568" cy="255"/>
            </a:xfrm>
            <a:custGeom>
              <a:avLst/>
              <a:gdLst/>
              <a:ahLst/>
              <a:cxnLst>
                <a:cxn ang="0">
                  <a:pos x="14" y="175"/>
                </a:cxn>
                <a:cxn ang="0">
                  <a:pos x="0" y="250"/>
                </a:cxn>
                <a:cxn ang="0">
                  <a:pos x="0" y="250"/>
                </a:cxn>
                <a:cxn ang="0">
                  <a:pos x="81" y="255"/>
                </a:cxn>
                <a:cxn ang="0">
                  <a:pos x="158" y="255"/>
                </a:cxn>
                <a:cxn ang="0">
                  <a:pos x="248" y="245"/>
                </a:cxn>
                <a:cxn ang="0">
                  <a:pos x="296" y="235"/>
                </a:cxn>
                <a:cxn ang="0">
                  <a:pos x="344" y="225"/>
                </a:cxn>
                <a:cxn ang="0">
                  <a:pos x="387" y="210"/>
                </a:cxn>
                <a:cxn ang="0">
                  <a:pos x="434" y="190"/>
                </a:cxn>
                <a:cxn ang="0">
                  <a:pos x="473" y="165"/>
                </a:cxn>
                <a:cxn ang="0">
                  <a:pos x="511" y="130"/>
                </a:cxn>
                <a:cxn ang="0">
                  <a:pos x="539" y="95"/>
                </a:cxn>
                <a:cxn ang="0">
                  <a:pos x="568" y="55"/>
                </a:cxn>
                <a:cxn ang="0">
                  <a:pos x="539" y="0"/>
                </a:cxn>
                <a:cxn ang="0">
                  <a:pos x="539" y="0"/>
                </a:cxn>
                <a:cxn ang="0">
                  <a:pos x="515" y="40"/>
                </a:cxn>
                <a:cxn ang="0">
                  <a:pos x="482" y="75"/>
                </a:cxn>
                <a:cxn ang="0">
                  <a:pos x="449" y="100"/>
                </a:cxn>
                <a:cxn ang="0">
                  <a:pos x="411" y="125"/>
                </a:cxn>
                <a:cxn ang="0">
                  <a:pos x="368" y="145"/>
                </a:cxn>
                <a:cxn ang="0">
                  <a:pos x="325" y="160"/>
                </a:cxn>
                <a:cxn ang="0">
                  <a:pos x="282" y="170"/>
                </a:cxn>
                <a:cxn ang="0">
                  <a:pos x="234" y="175"/>
                </a:cxn>
                <a:cxn ang="0">
                  <a:pos x="153" y="180"/>
                </a:cxn>
                <a:cxn ang="0">
                  <a:pos x="81" y="180"/>
                </a:cxn>
                <a:cxn ang="0">
                  <a:pos x="14" y="175"/>
                </a:cxn>
                <a:cxn ang="0">
                  <a:pos x="14" y="175"/>
                </a:cxn>
              </a:cxnLst>
              <a:rect l="0" t="0" r="r" b="b"/>
              <a:pathLst>
                <a:path w="568" h="255">
                  <a:moveTo>
                    <a:pt x="14" y="175"/>
                  </a:moveTo>
                  <a:lnTo>
                    <a:pt x="0" y="250"/>
                  </a:lnTo>
                  <a:lnTo>
                    <a:pt x="0" y="250"/>
                  </a:lnTo>
                  <a:lnTo>
                    <a:pt x="81" y="255"/>
                  </a:lnTo>
                  <a:lnTo>
                    <a:pt x="158" y="255"/>
                  </a:lnTo>
                  <a:lnTo>
                    <a:pt x="248" y="245"/>
                  </a:lnTo>
                  <a:lnTo>
                    <a:pt x="296" y="235"/>
                  </a:lnTo>
                  <a:lnTo>
                    <a:pt x="344" y="225"/>
                  </a:lnTo>
                  <a:lnTo>
                    <a:pt x="387" y="210"/>
                  </a:lnTo>
                  <a:lnTo>
                    <a:pt x="434" y="190"/>
                  </a:lnTo>
                  <a:lnTo>
                    <a:pt x="473" y="165"/>
                  </a:lnTo>
                  <a:lnTo>
                    <a:pt x="511" y="130"/>
                  </a:lnTo>
                  <a:lnTo>
                    <a:pt x="539" y="95"/>
                  </a:lnTo>
                  <a:lnTo>
                    <a:pt x="568" y="55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515" y="40"/>
                  </a:lnTo>
                  <a:lnTo>
                    <a:pt x="482" y="75"/>
                  </a:lnTo>
                  <a:lnTo>
                    <a:pt x="449" y="100"/>
                  </a:lnTo>
                  <a:lnTo>
                    <a:pt x="411" y="125"/>
                  </a:lnTo>
                  <a:lnTo>
                    <a:pt x="368" y="145"/>
                  </a:lnTo>
                  <a:lnTo>
                    <a:pt x="325" y="160"/>
                  </a:lnTo>
                  <a:lnTo>
                    <a:pt x="282" y="170"/>
                  </a:lnTo>
                  <a:lnTo>
                    <a:pt x="234" y="175"/>
                  </a:lnTo>
                  <a:lnTo>
                    <a:pt x="153" y="180"/>
                  </a:lnTo>
                  <a:lnTo>
                    <a:pt x="81" y="180"/>
                  </a:lnTo>
                  <a:lnTo>
                    <a:pt x="14" y="175"/>
                  </a:lnTo>
                  <a:lnTo>
                    <a:pt x="14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6" name="Freeform 33">
              <a:extLst>
                <a:ext uri="{FF2B5EF4-FFF2-40B4-BE49-F238E27FC236}">
                  <a16:creationId xmlns:a16="http://schemas.microsoft.com/office/drawing/2014/main" id="{89689475-12A6-4B98-9B43-45CDE1532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" y="3484"/>
              <a:ext cx="71" cy="11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43" y="110"/>
                </a:cxn>
                <a:cxn ang="0">
                  <a:pos x="71" y="100"/>
                </a:cxn>
                <a:cxn ang="0">
                  <a:pos x="28" y="0"/>
                </a:cxn>
                <a:cxn ang="0">
                  <a:pos x="0" y="15"/>
                </a:cxn>
              </a:cxnLst>
              <a:rect l="0" t="0" r="r" b="b"/>
              <a:pathLst>
                <a:path w="71" h="110">
                  <a:moveTo>
                    <a:pt x="0" y="15"/>
                  </a:moveTo>
                  <a:lnTo>
                    <a:pt x="43" y="110"/>
                  </a:lnTo>
                  <a:lnTo>
                    <a:pt x="71" y="100"/>
                  </a:lnTo>
                  <a:lnTo>
                    <a:pt x="28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3E4D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7" name="Freeform 34">
              <a:extLst>
                <a:ext uri="{FF2B5EF4-FFF2-40B4-BE49-F238E27FC236}">
                  <a16:creationId xmlns:a16="http://schemas.microsoft.com/office/drawing/2014/main" id="{9C458F3C-F9E3-421E-B2C2-24565A7DC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" y="3594"/>
              <a:ext cx="42" cy="11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4" y="110"/>
                </a:cxn>
                <a:cxn ang="0">
                  <a:pos x="42" y="105"/>
                </a:cxn>
                <a:cxn ang="0">
                  <a:pos x="28" y="0"/>
                </a:cxn>
                <a:cxn ang="0">
                  <a:pos x="0" y="5"/>
                </a:cxn>
              </a:cxnLst>
              <a:rect l="0" t="0" r="r" b="b"/>
              <a:pathLst>
                <a:path w="42" h="110">
                  <a:moveTo>
                    <a:pt x="0" y="5"/>
                  </a:moveTo>
                  <a:lnTo>
                    <a:pt x="14" y="110"/>
                  </a:lnTo>
                  <a:lnTo>
                    <a:pt x="42" y="105"/>
                  </a:lnTo>
                  <a:lnTo>
                    <a:pt x="28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E4D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8" name="Freeform 35">
              <a:extLst>
                <a:ext uri="{FF2B5EF4-FFF2-40B4-BE49-F238E27FC236}">
                  <a16:creationId xmlns:a16="http://schemas.microsoft.com/office/drawing/2014/main" id="{2A9ED55E-B941-4683-92C3-B482A2AEA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3840"/>
              <a:ext cx="114" cy="455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43" y="95"/>
                </a:cxn>
                <a:cxn ang="0">
                  <a:pos x="0" y="455"/>
                </a:cxn>
                <a:cxn ang="0">
                  <a:pos x="33" y="455"/>
                </a:cxn>
                <a:cxn ang="0">
                  <a:pos x="57" y="100"/>
                </a:cxn>
                <a:cxn ang="0">
                  <a:pos x="114" y="0"/>
                </a:cxn>
              </a:cxnLst>
              <a:rect l="0" t="0" r="r" b="b"/>
              <a:pathLst>
                <a:path w="114" h="455">
                  <a:moveTo>
                    <a:pt x="114" y="0"/>
                  </a:moveTo>
                  <a:lnTo>
                    <a:pt x="43" y="95"/>
                  </a:lnTo>
                  <a:lnTo>
                    <a:pt x="0" y="455"/>
                  </a:lnTo>
                  <a:lnTo>
                    <a:pt x="33" y="455"/>
                  </a:lnTo>
                  <a:lnTo>
                    <a:pt x="57" y="10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3E4D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9" name="Freeform 36">
              <a:extLst>
                <a:ext uri="{FF2B5EF4-FFF2-40B4-BE49-F238E27FC236}">
                  <a16:creationId xmlns:a16="http://schemas.microsoft.com/office/drawing/2014/main" id="{648A06B8-13E9-48C1-ACDD-92A4E669B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313"/>
              <a:ext cx="334" cy="1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19" y="30"/>
                </a:cxn>
                <a:cxn ang="0">
                  <a:pos x="57" y="60"/>
                </a:cxn>
                <a:cxn ang="0">
                  <a:pos x="86" y="80"/>
                </a:cxn>
                <a:cxn ang="0">
                  <a:pos x="115" y="95"/>
                </a:cxn>
                <a:cxn ang="0">
                  <a:pos x="148" y="105"/>
                </a:cxn>
                <a:cxn ang="0">
                  <a:pos x="186" y="110"/>
                </a:cxn>
                <a:cxn ang="0">
                  <a:pos x="186" y="110"/>
                </a:cxn>
                <a:cxn ang="0">
                  <a:pos x="229" y="105"/>
                </a:cxn>
                <a:cxn ang="0">
                  <a:pos x="267" y="90"/>
                </a:cxn>
                <a:cxn ang="0">
                  <a:pos x="301" y="65"/>
                </a:cxn>
                <a:cxn ang="0">
                  <a:pos x="334" y="35"/>
                </a:cxn>
                <a:cxn ang="0">
                  <a:pos x="325" y="25"/>
                </a:cxn>
                <a:cxn ang="0">
                  <a:pos x="325" y="25"/>
                </a:cxn>
                <a:cxn ang="0">
                  <a:pos x="291" y="55"/>
                </a:cxn>
                <a:cxn ang="0">
                  <a:pos x="258" y="75"/>
                </a:cxn>
                <a:cxn ang="0">
                  <a:pos x="224" y="90"/>
                </a:cxn>
                <a:cxn ang="0">
                  <a:pos x="186" y="95"/>
                </a:cxn>
                <a:cxn ang="0">
                  <a:pos x="186" y="95"/>
                </a:cxn>
                <a:cxn ang="0">
                  <a:pos x="153" y="90"/>
                </a:cxn>
                <a:cxn ang="0">
                  <a:pos x="119" y="80"/>
                </a:cxn>
                <a:cxn ang="0">
                  <a:pos x="91" y="65"/>
                </a:cxn>
                <a:cxn ang="0">
                  <a:pos x="62" y="50"/>
                </a:cxn>
                <a:cxn ang="0">
                  <a:pos x="24" y="15"/>
                </a:cxn>
                <a:cxn ang="0">
                  <a:pos x="10" y="0"/>
                </a:cxn>
                <a:cxn ang="0">
                  <a:pos x="0" y="10"/>
                </a:cxn>
              </a:cxnLst>
              <a:rect l="0" t="0" r="r" b="b"/>
              <a:pathLst>
                <a:path w="334" h="110">
                  <a:moveTo>
                    <a:pt x="0" y="10"/>
                  </a:moveTo>
                  <a:lnTo>
                    <a:pt x="0" y="10"/>
                  </a:lnTo>
                  <a:lnTo>
                    <a:pt x="19" y="30"/>
                  </a:lnTo>
                  <a:lnTo>
                    <a:pt x="57" y="60"/>
                  </a:lnTo>
                  <a:lnTo>
                    <a:pt x="86" y="80"/>
                  </a:lnTo>
                  <a:lnTo>
                    <a:pt x="115" y="95"/>
                  </a:lnTo>
                  <a:lnTo>
                    <a:pt x="148" y="105"/>
                  </a:lnTo>
                  <a:lnTo>
                    <a:pt x="186" y="110"/>
                  </a:lnTo>
                  <a:lnTo>
                    <a:pt x="186" y="110"/>
                  </a:lnTo>
                  <a:lnTo>
                    <a:pt x="229" y="105"/>
                  </a:lnTo>
                  <a:lnTo>
                    <a:pt x="267" y="90"/>
                  </a:lnTo>
                  <a:lnTo>
                    <a:pt x="301" y="65"/>
                  </a:lnTo>
                  <a:lnTo>
                    <a:pt x="334" y="35"/>
                  </a:lnTo>
                  <a:lnTo>
                    <a:pt x="325" y="25"/>
                  </a:lnTo>
                  <a:lnTo>
                    <a:pt x="325" y="25"/>
                  </a:lnTo>
                  <a:lnTo>
                    <a:pt x="291" y="55"/>
                  </a:lnTo>
                  <a:lnTo>
                    <a:pt x="258" y="75"/>
                  </a:lnTo>
                  <a:lnTo>
                    <a:pt x="224" y="90"/>
                  </a:lnTo>
                  <a:lnTo>
                    <a:pt x="186" y="95"/>
                  </a:lnTo>
                  <a:lnTo>
                    <a:pt x="186" y="95"/>
                  </a:lnTo>
                  <a:lnTo>
                    <a:pt x="153" y="90"/>
                  </a:lnTo>
                  <a:lnTo>
                    <a:pt x="119" y="80"/>
                  </a:lnTo>
                  <a:lnTo>
                    <a:pt x="91" y="65"/>
                  </a:lnTo>
                  <a:lnTo>
                    <a:pt x="62" y="50"/>
                  </a:lnTo>
                  <a:lnTo>
                    <a:pt x="24" y="15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0" name="Rectangle 38">
              <a:extLst>
                <a:ext uri="{FF2B5EF4-FFF2-40B4-BE49-F238E27FC236}">
                  <a16:creationId xmlns:a16="http://schemas.microsoft.com/office/drawing/2014/main" id="{53652749-D1CF-43D9-BCD8-5D06E9ACF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" y="4285"/>
              <a:ext cx="15" cy="3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1" name="Freeform 39">
              <a:extLst>
                <a:ext uri="{FF2B5EF4-FFF2-40B4-BE49-F238E27FC236}">
                  <a16:creationId xmlns:a16="http://schemas.microsoft.com/office/drawing/2014/main" id="{BD6E5213-D7DD-40E7-A08A-EA3F1893C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742"/>
              <a:ext cx="43" cy="141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10" y="70"/>
                </a:cxn>
                <a:cxn ang="0">
                  <a:pos x="10" y="70"/>
                </a:cxn>
                <a:cxn ang="0">
                  <a:pos x="10" y="45"/>
                </a:cxn>
                <a:cxn ang="0">
                  <a:pos x="15" y="25"/>
                </a:cxn>
                <a:cxn ang="0">
                  <a:pos x="20" y="15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9" y="15"/>
                </a:cxn>
                <a:cxn ang="0">
                  <a:pos x="29" y="25"/>
                </a:cxn>
                <a:cxn ang="0">
                  <a:pos x="34" y="45"/>
                </a:cxn>
                <a:cxn ang="0">
                  <a:pos x="34" y="70"/>
                </a:cxn>
                <a:cxn ang="0">
                  <a:pos x="34" y="70"/>
                </a:cxn>
                <a:cxn ang="0">
                  <a:pos x="34" y="95"/>
                </a:cxn>
                <a:cxn ang="0">
                  <a:pos x="29" y="115"/>
                </a:cxn>
                <a:cxn ang="0">
                  <a:pos x="29" y="126"/>
                </a:cxn>
                <a:cxn ang="0">
                  <a:pos x="24" y="131"/>
                </a:cxn>
                <a:cxn ang="0">
                  <a:pos x="24" y="131"/>
                </a:cxn>
                <a:cxn ang="0">
                  <a:pos x="20" y="126"/>
                </a:cxn>
                <a:cxn ang="0">
                  <a:pos x="15" y="115"/>
                </a:cxn>
                <a:cxn ang="0">
                  <a:pos x="10" y="95"/>
                </a:cxn>
                <a:cxn ang="0">
                  <a:pos x="10" y="7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95"/>
                </a:cxn>
                <a:cxn ang="0">
                  <a:pos x="5" y="115"/>
                </a:cxn>
                <a:cxn ang="0">
                  <a:pos x="15" y="131"/>
                </a:cxn>
                <a:cxn ang="0">
                  <a:pos x="24" y="141"/>
                </a:cxn>
                <a:cxn ang="0">
                  <a:pos x="24" y="141"/>
                </a:cxn>
                <a:cxn ang="0">
                  <a:pos x="29" y="136"/>
                </a:cxn>
                <a:cxn ang="0">
                  <a:pos x="34" y="131"/>
                </a:cxn>
                <a:cxn ang="0">
                  <a:pos x="39" y="115"/>
                </a:cxn>
                <a:cxn ang="0">
                  <a:pos x="43" y="95"/>
                </a:cxn>
                <a:cxn ang="0">
                  <a:pos x="43" y="70"/>
                </a:cxn>
                <a:cxn ang="0">
                  <a:pos x="43" y="70"/>
                </a:cxn>
                <a:cxn ang="0">
                  <a:pos x="43" y="45"/>
                </a:cxn>
                <a:cxn ang="0">
                  <a:pos x="39" y="20"/>
                </a:cxn>
                <a:cxn ang="0">
                  <a:pos x="34" y="5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5"/>
                </a:cxn>
                <a:cxn ang="0">
                  <a:pos x="5" y="25"/>
                </a:cxn>
                <a:cxn ang="0">
                  <a:pos x="0" y="45"/>
                </a:cxn>
                <a:cxn ang="0">
                  <a:pos x="0" y="70"/>
                </a:cxn>
                <a:cxn ang="0">
                  <a:pos x="0" y="70"/>
                </a:cxn>
              </a:cxnLst>
              <a:rect l="0" t="0" r="r" b="b"/>
              <a:pathLst>
                <a:path w="43" h="141">
                  <a:moveTo>
                    <a:pt x="0" y="70"/>
                  </a:moveTo>
                  <a:lnTo>
                    <a:pt x="10" y="70"/>
                  </a:lnTo>
                  <a:lnTo>
                    <a:pt x="10" y="70"/>
                  </a:lnTo>
                  <a:lnTo>
                    <a:pt x="10" y="45"/>
                  </a:lnTo>
                  <a:lnTo>
                    <a:pt x="15" y="25"/>
                  </a:lnTo>
                  <a:lnTo>
                    <a:pt x="20" y="15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9" y="15"/>
                  </a:lnTo>
                  <a:lnTo>
                    <a:pt x="29" y="25"/>
                  </a:lnTo>
                  <a:lnTo>
                    <a:pt x="34" y="45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95"/>
                  </a:lnTo>
                  <a:lnTo>
                    <a:pt x="29" y="115"/>
                  </a:lnTo>
                  <a:lnTo>
                    <a:pt x="29" y="126"/>
                  </a:lnTo>
                  <a:lnTo>
                    <a:pt x="24" y="131"/>
                  </a:lnTo>
                  <a:lnTo>
                    <a:pt x="24" y="131"/>
                  </a:lnTo>
                  <a:lnTo>
                    <a:pt x="20" y="126"/>
                  </a:lnTo>
                  <a:lnTo>
                    <a:pt x="15" y="115"/>
                  </a:lnTo>
                  <a:lnTo>
                    <a:pt x="10" y="95"/>
                  </a:lnTo>
                  <a:lnTo>
                    <a:pt x="1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95"/>
                  </a:lnTo>
                  <a:lnTo>
                    <a:pt x="5" y="115"/>
                  </a:lnTo>
                  <a:lnTo>
                    <a:pt x="15" y="131"/>
                  </a:lnTo>
                  <a:lnTo>
                    <a:pt x="24" y="141"/>
                  </a:lnTo>
                  <a:lnTo>
                    <a:pt x="24" y="141"/>
                  </a:lnTo>
                  <a:lnTo>
                    <a:pt x="29" y="136"/>
                  </a:lnTo>
                  <a:lnTo>
                    <a:pt x="34" y="131"/>
                  </a:lnTo>
                  <a:lnTo>
                    <a:pt x="39" y="115"/>
                  </a:lnTo>
                  <a:lnTo>
                    <a:pt x="43" y="95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45"/>
                  </a:lnTo>
                  <a:lnTo>
                    <a:pt x="39" y="20"/>
                  </a:lnTo>
                  <a:lnTo>
                    <a:pt x="34" y="5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5" y="25"/>
                  </a:lnTo>
                  <a:lnTo>
                    <a:pt x="0" y="45"/>
                  </a:lnTo>
                  <a:lnTo>
                    <a:pt x="0" y="7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2" name="Freeform 40">
              <a:extLst>
                <a:ext uri="{FF2B5EF4-FFF2-40B4-BE49-F238E27FC236}">
                  <a16:creationId xmlns:a16="http://schemas.microsoft.com/office/drawing/2014/main" id="{50D79739-88CB-4B4D-8040-E81BF4C98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477"/>
              <a:ext cx="506" cy="626"/>
            </a:xfrm>
            <a:custGeom>
              <a:avLst/>
              <a:gdLst/>
              <a:ahLst/>
              <a:cxnLst>
                <a:cxn ang="0">
                  <a:pos x="334" y="0"/>
                </a:cxn>
                <a:cxn ang="0">
                  <a:pos x="377" y="30"/>
                </a:cxn>
                <a:cxn ang="0">
                  <a:pos x="429" y="80"/>
                </a:cxn>
                <a:cxn ang="0">
                  <a:pos x="453" y="135"/>
                </a:cxn>
                <a:cxn ang="0">
                  <a:pos x="453" y="175"/>
                </a:cxn>
                <a:cxn ang="0">
                  <a:pos x="448" y="200"/>
                </a:cxn>
                <a:cxn ang="0">
                  <a:pos x="443" y="285"/>
                </a:cxn>
                <a:cxn ang="0">
                  <a:pos x="463" y="345"/>
                </a:cxn>
                <a:cxn ang="0">
                  <a:pos x="486" y="385"/>
                </a:cxn>
                <a:cxn ang="0">
                  <a:pos x="501" y="401"/>
                </a:cxn>
                <a:cxn ang="0">
                  <a:pos x="506" y="416"/>
                </a:cxn>
                <a:cxn ang="0">
                  <a:pos x="486" y="436"/>
                </a:cxn>
                <a:cxn ang="0">
                  <a:pos x="477" y="446"/>
                </a:cxn>
                <a:cxn ang="0">
                  <a:pos x="472" y="456"/>
                </a:cxn>
                <a:cxn ang="0">
                  <a:pos x="477" y="471"/>
                </a:cxn>
                <a:cxn ang="0">
                  <a:pos x="482" y="486"/>
                </a:cxn>
                <a:cxn ang="0">
                  <a:pos x="463" y="511"/>
                </a:cxn>
                <a:cxn ang="0">
                  <a:pos x="467" y="526"/>
                </a:cxn>
                <a:cxn ang="0">
                  <a:pos x="458" y="546"/>
                </a:cxn>
                <a:cxn ang="0">
                  <a:pos x="448" y="551"/>
                </a:cxn>
                <a:cxn ang="0">
                  <a:pos x="439" y="571"/>
                </a:cxn>
                <a:cxn ang="0">
                  <a:pos x="439" y="581"/>
                </a:cxn>
                <a:cxn ang="0">
                  <a:pos x="429" y="606"/>
                </a:cxn>
                <a:cxn ang="0">
                  <a:pos x="410" y="621"/>
                </a:cxn>
                <a:cxn ang="0">
                  <a:pos x="377" y="626"/>
                </a:cxn>
                <a:cxn ang="0">
                  <a:pos x="353" y="616"/>
                </a:cxn>
                <a:cxn ang="0">
                  <a:pos x="181" y="566"/>
                </a:cxn>
                <a:cxn ang="0">
                  <a:pos x="109" y="526"/>
                </a:cxn>
                <a:cxn ang="0">
                  <a:pos x="43" y="456"/>
                </a:cxn>
                <a:cxn ang="0">
                  <a:pos x="9" y="401"/>
                </a:cxn>
                <a:cxn ang="0">
                  <a:pos x="0" y="330"/>
                </a:cxn>
                <a:cxn ang="0">
                  <a:pos x="24" y="265"/>
                </a:cxn>
                <a:cxn ang="0">
                  <a:pos x="71" y="195"/>
                </a:cxn>
                <a:cxn ang="0">
                  <a:pos x="138" y="135"/>
                </a:cxn>
                <a:cxn ang="0">
                  <a:pos x="272" y="40"/>
                </a:cxn>
                <a:cxn ang="0">
                  <a:pos x="334" y="0"/>
                </a:cxn>
              </a:cxnLst>
              <a:rect l="0" t="0" r="r" b="b"/>
              <a:pathLst>
                <a:path w="506" h="626">
                  <a:moveTo>
                    <a:pt x="334" y="0"/>
                  </a:moveTo>
                  <a:lnTo>
                    <a:pt x="334" y="0"/>
                  </a:lnTo>
                  <a:lnTo>
                    <a:pt x="358" y="15"/>
                  </a:lnTo>
                  <a:lnTo>
                    <a:pt x="377" y="30"/>
                  </a:lnTo>
                  <a:lnTo>
                    <a:pt x="405" y="55"/>
                  </a:lnTo>
                  <a:lnTo>
                    <a:pt x="429" y="80"/>
                  </a:lnTo>
                  <a:lnTo>
                    <a:pt x="448" y="115"/>
                  </a:lnTo>
                  <a:lnTo>
                    <a:pt x="453" y="135"/>
                  </a:lnTo>
                  <a:lnTo>
                    <a:pt x="453" y="155"/>
                  </a:lnTo>
                  <a:lnTo>
                    <a:pt x="453" y="175"/>
                  </a:lnTo>
                  <a:lnTo>
                    <a:pt x="448" y="200"/>
                  </a:lnTo>
                  <a:lnTo>
                    <a:pt x="448" y="200"/>
                  </a:lnTo>
                  <a:lnTo>
                    <a:pt x="443" y="245"/>
                  </a:lnTo>
                  <a:lnTo>
                    <a:pt x="443" y="285"/>
                  </a:lnTo>
                  <a:lnTo>
                    <a:pt x="453" y="320"/>
                  </a:lnTo>
                  <a:lnTo>
                    <a:pt x="463" y="345"/>
                  </a:lnTo>
                  <a:lnTo>
                    <a:pt x="477" y="370"/>
                  </a:lnTo>
                  <a:lnTo>
                    <a:pt x="486" y="385"/>
                  </a:lnTo>
                  <a:lnTo>
                    <a:pt x="501" y="401"/>
                  </a:lnTo>
                  <a:lnTo>
                    <a:pt x="501" y="401"/>
                  </a:lnTo>
                  <a:lnTo>
                    <a:pt x="506" y="401"/>
                  </a:lnTo>
                  <a:lnTo>
                    <a:pt x="506" y="416"/>
                  </a:lnTo>
                  <a:lnTo>
                    <a:pt x="496" y="426"/>
                  </a:lnTo>
                  <a:lnTo>
                    <a:pt x="486" y="436"/>
                  </a:lnTo>
                  <a:lnTo>
                    <a:pt x="477" y="446"/>
                  </a:lnTo>
                  <a:lnTo>
                    <a:pt x="477" y="446"/>
                  </a:lnTo>
                  <a:lnTo>
                    <a:pt x="472" y="451"/>
                  </a:lnTo>
                  <a:lnTo>
                    <a:pt x="472" y="456"/>
                  </a:lnTo>
                  <a:lnTo>
                    <a:pt x="477" y="471"/>
                  </a:lnTo>
                  <a:lnTo>
                    <a:pt x="477" y="471"/>
                  </a:lnTo>
                  <a:lnTo>
                    <a:pt x="482" y="481"/>
                  </a:lnTo>
                  <a:lnTo>
                    <a:pt x="482" y="486"/>
                  </a:lnTo>
                  <a:lnTo>
                    <a:pt x="472" y="501"/>
                  </a:lnTo>
                  <a:lnTo>
                    <a:pt x="463" y="511"/>
                  </a:lnTo>
                  <a:lnTo>
                    <a:pt x="463" y="511"/>
                  </a:lnTo>
                  <a:lnTo>
                    <a:pt x="467" y="526"/>
                  </a:lnTo>
                  <a:lnTo>
                    <a:pt x="467" y="536"/>
                  </a:lnTo>
                  <a:lnTo>
                    <a:pt x="458" y="546"/>
                  </a:lnTo>
                  <a:lnTo>
                    <a:pt x="458" y="546"/>
                  </a:lnTo>
                  <a:lnTo>
                    <a:pt x="448" y="551"/>
                  </a:lnTo>
                  <a:lnTo>
                    <a:pt x="443" y="556"/>
                  </a:lnTo>
                  <a:lnTo>
                    <a:pt x="439" y="571"/>
                  </a:lnTo>
                  <a:lnTo>
                    <a:pt x="439" y="581"/>
                  </a:lnTo>
                  <a:lnTo>
                    <a:pt x="439" y="581"/>
                  </a:lnTo>
                  <a:lnTo>
                    <a:pt x="434" y="601"/>
                  </a:lnTo>
                  <a:lnTo>
                    <a:pt x="429" y="606"/>
                  </a:lnTo>
                  <a:lnTo>
                    <a:pt x="420" y="616"/>
                  </a:lnTo>
                  <a:lnTo>
                    <a:pt x="410" y="621"/>
                  </a:lnTo>
                  <a:lnTo>
                    <a:pt x="396" y="626"/>
                  </a:lnTo>
                  <a:lnTo>
                    <a:pt x="377" y="626"/>
                  </a:lnTo>
                  <a:lnTo>
                    <a:pt x="353" y="616"/>
                  </a:lnTo>
                  <a:lnTo>
                    <a:pt x="353" y="616"/>
                  </a:lnTo>
                  <a:lnTo>
                    <a:pt x="229" y="581"/>
                  </a:lnTo>
                  <a:lnTo>
                    <a:pt x="181" y="566"/>
                  </a:lnTo>
                  <a:lnTo>
                    <a:pt x="143" y="551"/>
                  </a:lnTo>
                  <a:lnTo>
                    <a:pt x="109" y="526"/>
                  </a:lnTo>
                  <a:lnTo>
                    <a:pt x="76" y="496"/>
                  </a:lnTo>
                  <a:lnTo>
                    <a:pt x="43" y="456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0" y="365"/>
                  </a:lnTo>
                  <a:lnTo>
                    <a:pt x="0" y="330"/>
                  </a:lnTo>
                  <a:lnTo>
                    <a:pt x="9" y="295"/>
                  </a:lnTo>
                  <a:lnTo>
                    <a:pt x="24" y="265"/>
                  </a:lnTo>
                  <a:lnTo>
                    <a:pt x="47" y="230"/>
                  </a:lnTo>
                  <a:lnTo>
                    <a:pt x="71" y="195"/>
                  </a:lnTo>
                  <a:lnTo>
                    <a:pt x="105" y="165"/>
                  </a:lnTo>
                  <a:lnTo>
                    <a:pt x="138" y="135"/>
                  </a:lnTo>
                  <a:lnTo>
                    <a:pt x="205" y="80"/>
                  </a:lnTo>
                  <a:lnTo>
                    <a:pt x="272" y="40"/>
                  </a:lnTo>
                  <a:lnTo>
                    <a:pt x="334" y="0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3" name="Freeform 41">
              <a:extLst>
                <a:ext uri="{FF2B5EF4-FFF2-40B4-BE49-F238E27FC236}">
                  <a16:creationId xmlns:a16="http://schemas.microsoft.com/office/drawing/2014/main" id="{95873FDA-DD74-46FF-8849-95FC2CA8F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1953"/>
              <a:ext cx="86" cy="70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72" y="0"/>
                </a:cxn>
                <a:cxn ang="0">
                  <a:pos x="62" y="5"/>
                </a:cxn>
                <a:cxn ang="0">
                  <a:pos x="53" y="15"/>
                </a:cxn>
                <a:cxn ang="0">
                  <a:pos x="53" y="15"/>
                </a:cxn>
                <a:cxn ang="0">
                  <a:pos x="34" y="25"/>
                </a:cxn>
                <a:cxn ang="0">
                  <a:pos x="19" y="35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5" y="55"/>
                </a:cxn>
                <a:cxn ang="0">
                  <a:pos x="34" y="65"/>
                </a:cxn>
                <a:cxn ang="0">
                  <a:pos x="38" y="70"/>
                </a:cxn>
                <a:cxn ang="0">
                  <a:pos x="53" y="70"/>
                </a:cxn>
                <a:cxn ang="0">
                  <a:pos x="53" y="70"/>
                </a:cxn>
                <a:cxn ang="0">
                  <a:pos x="58" y="70"/>
                </a:cxn>
                <a:cxn ang="0">
                  <a:pos x="62" y="70"/>
                </a:cxn>
                <a:cxn ang="0">
                  <a:pos x="72" y="55"/>
                </a:cxn>
                <a:cxn ang="0">
                  <a:pos x="72" y="50"/>
                </a:cxn>
                <a:cxn ang="0">
                  <a:pos x="67" y="35"/>
                </a:cxn>
                <a:cxn ang="0">
                  <a:pos x="67" y="35"/>
                </a:cxn>
                <a:cxn ang="0">
                  <a:pos x="77" y="25"/>
                </a:cxn>
                <a:cxn ang="0">
                  <a:pos x="86" y="15"/>
                </a:cxn>
                <a:cxn ang="0">
                  <a:pos x="86" y="10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6" h="70">
                  <a:moveTo>
                    <a:pt x="81" y="0"/>
                  </a:moveTo>
                  <a:lnTo>
                    <a:pt x="81" y="0"/>
                  </a:lnTo>
                  <a:lnTo>
                    <a:pt x="72" y="0"/>
                  </a:lnTo>
                  <a:lnTo>
                    <a:pt x="62" y="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34" y="25"/>
                  </a:lnTo>
                  <a:lnTo>
                    <a:pt x="19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5" y="55"/>
                  </a:lnTo>
                  <a:lnTo>
                    <a:pt x="34" y="65"/>
                  </a:lnTo>
                  <a:lnTo>
                    <a:pt x="38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8" y="70"/>
                  </a:lnTo>
                  <a:lnTo>
                    <a:pt x="62" y="70"/>
                  </a:lnTo>
                  <a:lnTo>
                    <a:pt x="72" y="55"/>
                  </a:lnTo>
                  <a:lnTo>
                    <a:pt x="72" y="50"/>
                  </a:lnTo>
                  <a:lnTo>
                    <a:pt x="67" y="35"/>
                  </a:lnTo>
                  <a:lnTo>
                    <a:pt x="67" y="35"/>
                  </a:lnTo>
                  <a:lnTo>
                    <a:pt x="77" y="25"/>
                  </a:lnTo>
                  <a:lnTo>
                    <a:pt x="86" y="15"/>
                  </a:lnTo>
                  <a:lnTo>
                    <a:pt x="86" y="10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A664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4" name="Freeform 42">
              <a:extLst>
                <a:ext uri="{FF2B5EF4-FFF2-40B4-BE49-F238E27FC236}">
                  <a16:creationId xmlns:a16="http://schemas.microsoft.com/office/drawing/2014/main" id="{F830AC12-197F-4237-AAEE-A9F77EC3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" y="1747"/>
              <a:ext cx="101" cy="70"/>
            </a:xfrm>
            <a:custGeom>
              <a:avLst/>
              <a:gdLst/>
              <a:ahLst/>
              <a:cxnLst>
                <a:cxn ang="0">
                  <a:pos x="101" y="55"/>
                </a:cxn>
                <a:cxn ang="0">
                  <a:pos x="101" y="55"/>
                </a:cxn>
                <a:cxn ang="0">
                  <a:pos x="101" y="35"/>
                </a:cxn>
                <a:cxn ang="0">
                  <a:pos x="96" y="15"/>
                </a:cxn>
                <a:cxn ang="0">
                  <a:pos x="91" y="0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10" y="65"/>
                </a:cxn>
                <a:cxn ang="0">
                  <a:pos x="39" y="70"/>
                </a:cxn>
                <a:cxn ang="0">
                  <a:pos x="58" y="70"/>
                </a:cxn>
                <a:cxn ang="0">
                  <a:pos x="72" y="70"/>
                </a:cxn>
                <a:cxn ang="0">
                  <a:pos x="86" y="65"/>
                </a:cxn>
                <a:cxn ang="0">
                  <a:pos x="101" y="55"/>
                </a:cxn>
                <a:cxn ang="0">
                  <a:pos x="101" y="55"/>
                </a:cxn>
              </a:cxnLst>
              <a:rect l="0" t="0" r="r" b="b"/>
              <a:pathLst>
                <a:path w="101" h="70">
                  <a:moveTo>
                    <a:pt x="101" y="55"/>
                  </a:moveTo>
                  <a:lnTo>
                    <a:pt x="101" y="55"/>
                  </a:lnTo>
                  <a:lnTo>
                    <a:pt x="101" y="35"/>
                  </a:lnTo>
                  <a:lnTo>
                    <a:pt x="96" y="15"/>
                  </a:lnTo>
                  <a:lnTo>
                    <a:pt x="91" y="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0" y="65"/>
                  </a:lnTo>
                  <a:lnTo>
                    <a:pt x="39" y="70"/>
                  </a:lnTo>
                  <a:lnTo>
                    <a:pt x="58" y="70"/>
                  </a:lnTo>
                  <a:lnTo>
                    <a:pt x="72" y="70"/>
                  </a:lnTo>
                  <a:lnTo>
                    <a:pt x="86" y="65"/>
                  </a:lnTo>
                  <a:lnTo>
                    <a:pt x="101" y="55"/>
                  </a:lnTo>
                  <a:lnTo>
                    <a:pt x="101" y="55"/>
                  </a:lnTo>
                  <a:close/>
                </a:path>
              </a:pathLst>
            </a:custGeom>
            <a:solidFill>
              <a:srgbClr val="B76C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5" name="Freeform 43">
              <a:extLst>
                <a:ext uri="{FF2B5EF4-FFF2-40B4-BE49-F238E27FC236}">
                  <a16:creationId xmlns:a16="http://schemas.microsoft.com/office/drawing/2014/main" id="{ABD7FE9F-5DE6-4ABD-AFC1-64FB53F5B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" y="1797"/>
              <a:ext cx="120" cy="30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5" y="0"/>
                </a:cxn>
                <a:cxn ang="0">
                  <a:pos x="105" y="5"/>
                </a:cxn>
                <a:cxn ang="0">
                  <a:pos x="110" y="10"/>
                </a:cxn>
                <a:cxn ang="0">
                  <a:pos x="120" y="15"/>
                </a:cxn>
                <a:cxn ang="0">
                  <a:pos x="120" y="15"/>
                </a:cxn>
                <a:cxn ang="0">
                  <a:pos x="110" y="20"/>
                </a:cxn>
                <a:cxn ang="0">
                  <a:pos x="86" y="30"/>
                </a:cxn>
                <a:cxn ang="0">
                  <a:pos x="67" y="30"/>
                </a:cxn>
                <a:cxn ang="0">
                  <a:pos x="48" y="30"/>
                </a:cxn>
                <a:cxn ang="0">
                  <a:pos x="24" y="25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4" y="15"/>
                </a:cxn>
                <a:cxn ang="0">
                  <a:pos x="72" y="10"/>
                </a:cxn>
                <a:cxn ang="0">
                  <a:pos x="86" y="5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0" h="30">
                  <a:moveTo>
                    <a:pt x="105" y="0"/>
                  </a:moveTo>
                  <a:lnTo>
                    <a:pt x="105" y="0"/>
                  </a:lnTo>
                  <a:lnTo>
                    <a:pt x="105" y="5"/>
                  </a:lnTo>
                  <a:lnTo>
                    <a:pt x="110" y="10"/>
                  </a:lnTo>
                  <a:lnTo>
                    <a:pt x="120" y="15"/>
                  </a:lnTo>
                  <a:lnTo>
                    <a:pt x="120" y="15"/>
                  </a:lnTo>
                  <a:lnTo>
                    <a:pt x="110" y="20"/>
                  </a:lnTo>
                  <a:lnTo>
                    <a:pt x="86" y="30"/>
                  </a:lnTo>
                  <a:lnTo>
                    <a:pt x="67" y="30"/>
                  </a:lnTo>
                  <a:lnTo>
                    <a:pt x="48" y="30"/>
                  </a:lnTo>
                  <a:lnTo>
                    <a:pt x="24" y="2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4" y="15"/>
                  </a:lnTo>
                  <a:lnTo>
                    <a:pt x="72" y="10"/>
                  </a:lnTo>
                  <a:lnTo>
                    <a:pt x="86" y="5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6" name="Freeform 44">
              <a:extLst>
                <a:ext uri="{FF2B5EF4-FFF2-40B4-BE49-F238E27FC236}">
                  <a16:creationId xmlns:a16="http://schemas.microsoft.com/office/drawing/2014/main" id="{2E9E97D7-5508-442A-B392-19301E4FE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1677"/>
              <a:ext cx="133" cy="65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0" y="65"/>
                </a:cxn>
                <a:cxn ang="0">
                  <a:pos x="9" y="55"/>
                </a:cxn>
                <a:cxn ang="0">
                  <a:pos x="38" y="35"/>
                </a:cxn>
                <a:cxn ang="0">
                  <a:pos x="57" y="25"/>
                </a:cxn>
                <a:cxn ang="0">
                  <a:pos x="76" y="15"/>
                </a:cxn>
                <a:cxn ang="0">
                  <a:pos x="100" y="10"/>
                </a:cxn>
                <a:cxn ang="0">
                  <a:pos x="129" y="10"/>
                </a:cxn>
                <a:cxn ang="0">
                  <a:pos x="133" y="0"/>
                </a:cxn>
                <a:cxn ang="0">
                  <a:pos x="133" y="0"/>
                </a:cxn>
                <a:cxn ang="0">
                  <a:pos x="119" y="0"/>
                </a:cxn>
                <a:cxn ang="0">
                  <a:pos x="86" y="5"/>
                </a:cxn>
                <a:cxn ang="0">
                  <a:pos x="62" y="15"/>
                </a:cxn>
                <a:cxn ang="0">
                  <a:pos x="43" y="25"/>
                </a:cxn>
                <a:cxn ang="0">
                  <a:pos x="19" y="40"/>
                </a:cxn>
                <a:cxn ang="0">
                  <a:pos x="0" y="65"/>
                </a:cxn>
                <a:cxn ang="0">
                  <a:pos x="0" y="65"/>
                </a:cxn>
              </a:cxnLst>
              <a:rect l="0" t="0" r="r" b="b"/>
              <a:pathLst>
                <a:path w="133" h="65">
                  <a:moveTo>
                    <a:pt x="0" y="65"/>
                  </a:moveTo>
                  <a:lnTo>
                    <a:pt x="0" y="65"/>
                  </a:lnTo>
                  <a:lnTo>
                    <a:pt x="9" y="55"/>
                  </a:lnTo>
                  <a:lnTo>
                    <a:pt x="38" y="35"/>
                  </a:lnTo>
                  <a:lnTo>
                    <a:pt x="57" y="25"/>
                  </a:lnTo>
                  <a:lnTo>
                    <a:pt x="76" y="15"/>
                  </a:lnTo>
                  <a:lnTo>
                    <a:pt x="100" y="10"/>
                  </a:lnTo>
                  <a:lnTo>
                    <a:pt x="129" y="1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19" y="0"/>
                  </a:lnTo>
                  <a:lnTo>
                    <a:pt x="86" y="5"/>
                  </a:lnTo>
                  <a:lnTo>
                    <a:pt x="62" y="15"/>
                  </a:lnTo>
                  <a:lnTo>
                    <a:pt x="43" y="25"/>
                  </a:lnTo>
                  <a:lnTo>
                    <a:pt x="19" y="40"/>
                  </a:lnTo>
                  <a:lnTo>
                    <a:pt x="0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7" name="Freeform 45">
              <a:extLst>
                <a:ext uri="{FF2B5EF4-FFF2-40B4-BE49-F238E27FC236}">
                  <a16:creationId xmlns:a16="http://schemas.microsoft.com/office/drawing/2014/main" id="{10CD77CC-32B9-428C-AE7A-FB5A4510A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437"/>
              <a:ext cx="621" cy="721"/>
            </a:xfrm>
            <a:custGeom>
              <a:avLst/>
              <a:gdLst/>
              <a:ahLst/>
              <a:cxnLst>
                <a:cxn ang="0">
                  <a:pos x="501" y="40"/>
                </a:cxn>
                <a:cxn ang="0">
                  <a:pos x="535" y="65"/>
                </a:cxn>
                <a:cxn ang="0">
                  <a:pos x="582" y="110"/>
                </a:cxn>
                <a:cxn ang="0">
                  <a:pos x="616" y="180"/>
                </a:cxn>
                <a:cxn ang="0">
                  <a:pos x="516" y="230"/>
                </a:cxn>
                <a:cxn ang="0">
                  <a:pos x="506" y="190"/>
                </a:cxn>
                <a:cxn ang="0">
                  <a:pos x="473" y="100"/>
                </a:cxn>
                <a:cxn ang="0">
                  <a:pos x="482" y="150"/>
                </a:cxn>
                <a:cxn ang="0">
                  <a:pos x="492" y="225"/>
                </a:cxn>
                <a:cxn ang="0">
                  <a:pos x="368" y="250"/>
                </a:cxn>
                <a:cxn ang="0">
                  <a:pos x="344" y="330"/>
                </a:cxn>
                <a:cxn ang="0">
                  <a:pos x="334" y="461"/>
                </a:cxn>
                <a:cxn ang="0">
                  <a:pos x="344" y="581"/>
                </a:cxn>
                <a:cxn ang="0">
                  <a:pos x="368" y="676"/>
                </a:cxn>
                <a:cxn ang="0">
                  <a:pos x="387" y="721"/>
                </a:cxn>
                <a:cxn ang="0">
                  <a:pos x="291" y="696"/>
                </a:cxn>
                <a:cxn ang="0">
                  <a:pos x="177" y="641"/>
                </a:cxn>
                <a:cxn ang="0">
                  <a:pos x="91" y="576"/>
                </a:cxn>
                <a:cxn ang="0">
                  <a:pos x="48" y="521"/>
                </a:cxn>
                <a:cxn ang="0">
                  <a:pos x="29" y="486"/>
                </a:cxn>
                <a:cxn ang="0">
                  <a:pos x="5" y="420"/>
                </a:cxn>
                <a:cxn ang="0">
                  <a:pos x="0" y="345"/>
                </a:cxn>
                <a:cxn ang="0">
                  <a:pos x="5" y="270"/>
                </a:cxn>
                <a:cxn ang="0">
                  <a:pos x="19" y="195"/>
                </a:cxn>
                <a:cxn ang="0">
                  <a:pos x="53" y="130"/>
                </a:cxn>
                <a:cxn ang="0">
                  <a:pos x="96" y="75"/>
                </a:cxn>
                <a:cxn ang="0">
                  <a:pos x="148" y="30"/>
                </a:cxn>
                <a:cxn ang="0">
                  <a:pos x="210" y="10"/>
                </a:cxn>
                <a:cxn ang="0">
                  <a:pos x="277" y="5"/>
                </a:cxn>
                <a:cxn ang="0">
                  <a:pos x="387" y="5"/>
                </a:cxn>
                <a:cxn ang="0">
                  <a:pos x="482" y="30"/>
                </a:cxn>
                <a:cxn ang="0">
                  <a:pos x="501" y="40"/>
                </a:cxn>
              </a:cxnLst>
              <a:rect l="0" t="0" r="r" b="b"/>
              <a:pathLst>
                <a:path w="621" h="721">
                  <a:moveTo>
                    <a:pt x="501" y="40"/>
                  </a:moveTo>
                  <a:lnTo>
                    <a:pt x="501" y="40"/>
                  </a:lnTo>
                  <a:lnTo>
                    <a:pt x="520" y="50"/>
                  </a:lnTo>
                  <a:lnTo>
                    <a:pt x="535" y="65"/>
                  </a:lnTo>
                  <a:lnTo>
                    <a:pt x="559" y="85"/>
                  </a:lnTo>
                  <a:lnTo>
                    <a:pt x="582" y="110"/>
                  </a:lnTo>
                  <a:lnTo>
                    <a:pt x="602" y="140"/>
                  </a:lnTo>
                  <a:lnTo>
                    <a:pt x="616" y="180"/>
                  </a:lnTo>
                  <a:lnTo>
                    <a:pt x="621" y="220"/>
                  </a:lnTo>
                  <a:lnTo>
                    <a:pt x="516" y="230"/>
                  </a:lnTo>
                  <a:lnTo>
                    <a:pt x="516" y="230"/>
                  </a:lnTo>
                  <a:lnTo>
                    <a:pt x="506" y="190"/>
                  </a:lnTo>
                  <a:lnTo>
                    <a:pt x="492" y="145"/>
                  </a:lnTo>
                  <a:lnTo>
                    <a:pt x="473" y="100"/>
                  </a:lnTo>
                  <a:lnTo>
                    <a:pt x="473" y="100"/>
                  </a:lnTo>
                  <a:lnTo>
                    <a:pt x="482" y="150"/>
                  </a:lnTo>
                  <a:lnTo>
                    <a:pt x="487" y="190"/>
                  </a:lnTo>
                  <a:lnTo>
                    <a:pt x="492" y="225"/>
                  </a:lnTo>
                  <a:lnTo>
                    <a:pt x="368" y="250"/>
                  </a:lnTo>
                  <a:lnTo>
                    <a:pt x="368" y="250"/>
                  </a:lnTo>
                  <a:lnTo>
                    <a:pt x="358" y="290"/>
                  </a:lnTo>
                  <a:lnTo>
                    <a:pt x="344" y="330"/>
                  </a:lnTo>
                  <a:lnTo>
                    <a:pt x="339" y="390"/>
                  </a:lnTo>
                  <a:lnTo>
                    <a:pt x="334" y="461"/>
                  </a:lnTo>
                  <a:lnTo>
                    <a:pt x="339" y="541"/>
                  </a:lnTo>
                  <a:lnTo>
                    <a:pt x="344" y="581"/>
                  </a:lnTo>
                  <a:lnTo>
                    <a:pt x="353" y="626"/>
                  </a:lnTo>
                  <a:lnTo>
                    <a:pt x="368" y="676"/>
                  </a:lnTo>
                  <a:lnTo>
                    <a:pt x="387" y="721"/>
                  </a:lnTo>
                  <a:lnTo>
                    <a:pt x="387" y="721"/>
                  </a:lnTo>
                  <a:lnTo>
                    <a:pt x="339" y="711"/>
                  </a:lnTo>
                  <a:lnTo>
                    <a:pt x="291" y="696"/>
                  </a:lnTo>
                  <a:lnTo>
                    <a:pt x="239" y="671"/>
                  </a:lnTo>
                  <a:lnTo>
                    <a:pt x="177" y="641"/>
                  </a:lnTo>
                  <a:lnTo>
                    <a:pt x="120" y="596"/>
                  </a:lnTo>
                  <a:lnTo>
                    <a:pt x="91" y="576"/>
                  </a:lnTo>
                  <a:lnTo>
                    <a:pt x="67" y="546"/>
                  </a:lnTo>
                  <a:lnTo>
                    <a:pt x="48" y="521"/>
                  </a:lnTo>
                  <a:lnTo>
                    <a:pt x="29" y="486"/>
                  </a:lnTo>
                  <a:lnTo>
                    <a:pt x="29" y="486"/>
                  </a:lnTo>
                  <a:lnTo>
                    <a:pt x="15" y="456"/>
                  </a:lnTo>
                  <a:lnTo>
                    <a:pt x="5" y="420"/>
                  </a:lnTo>
                  <a:lnTo>
                    <a:pt x="0" y="380"/>
                  </a:lnTo>
                  <a:lnTo>
                    <a:pt x="0" y="345"/>
                  </a:lnTo>
                  <a:lnTo>
                    <a:pt x="0" y="305"/>
                  </a:lnTo>
                  <a:lnTo>
                    <a:pt x="5" y="270"/>
                  </a:lnTo>
                  <a:lnTo>
                    <a:pt x="10" y="230"/>
                  </a:lnTo>
                  <a:lnTo>
                    <a:pt x="19" y="195"/>
                  </a:lnTo>
                  <a:lnTo>
                    <a:pt x="34" y="160"/>
                  </a:lnTo>
                  <a:lnTo>
                    <a:pt x="53" y="130"/>
                  </a:lnTo>
                  <a:lnTo>
                    <a:pt x="72" y="100"/>
                  </a:lnTo>
                  <a:lnTo>
                    <a:pt x="96" y="75"/>
                  </a:lnTo>
                  <a:lnTo>
                    <a:pt x="120" y="50"/>
                  </a:lnTo>
                  <a:lnTo>
                    <a:pt x="148" y="30"/>
                  </a:lnTo>
                  <a:lnTo>
                    <a:pt x="177" y="20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77" y="5"/>
                  </a:lnTo>
                  <a:lnTo>
                    <a:pt x="339" y="0"/>
                  </a:lnTo>
                  <a:lnTo>
                    <a:pt x="387" y="5"/>
                  </a:lnTo>
                  <a:lnTo>
                    <a:pt x="425" y="15"/>
                  </a:lnTo>
                  <a:lnTo>
                    <a:pt x="482" y="30"/>
                  </a:lnTo>
                  <a:lnTo>
                    <a:pt x="501" y="40"/>
                  </a:lnTo>
                  <a:lnTo>
                    <a:pt x="50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8" name="Freeform 46">
              <a:extLst>
                <a:ext uri="{FF2B5EF4-FFF2-40B4-BE49-F238E27FC236}">
                  <a16:creationId xmlns:a16="http://schemas.microsoft.com/office/drawing/2014/main" id="{9EC65F43-355B-4B7D-8148-016F81C83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" y="1452"/>
              <a:ext cx="120" cy="65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0"/>
                </a:cxn>
                <a:cxn ang="0">
                  <a:pos x="86" y="65"/>
                </a:cxn>
                <a:cxn ang="0">
                  <a:pos x="58" y="135"/>
                </a:cxn>
                <a:cxn ang="0">
                  <a:pos x="29" y="225"/>
                </a:cxn>
                <a:cxn ang="0">
                  <a:pos x="19" y="275"/>
                </a:cxn>
                <a:cxn ang="0">
                  <a:pos x="10" y="330"/>
                </a:cxn>
                <a:cxn ang="0">
                  <a:pos x="5" y="385"/>
                </a:cxn>
                <a:cxn ang="0">
                  <a:pos x="5" y="441"/>
                </a:cxn>
                <a:cxn ang="0">
                  <a:pos x="10" y="496"/>
                </a:cxn>
                <a:cxn ang="0">
                  <a:pos x="19" y="546"/>
                </a:cxn>
                <a:cxn ang="0">
                  <a:pos x="38" y="601"/>
                </a:cxn>
                <a:cxn ang="0">
                  <a:pos x="62" y="651"/>
                </a:cxn>
                <a:cxn ang="0">
                  <a:pos x="62" y="651"/>
                </a:cxn>
                <a:cxn ang="0">
                  <a:pos x="62" y="651"/>
                </a:cxn>
                <a:cxn ang="0">
                  <a:pos x="38" y="606"/>
                </a:cxn>
                <a:cxn ang="0">
                  <a:pos x="19" y="551"/>
                </a:cxn>
                <a:cxn ang="0">
                  <a:pos x="10" y="49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5" y="385"/>
                </a:cxn>
                <a:cxn ang="0">
                  <a:pos x="10" y="335"/>
                </a:cxn>
                <a:cxn ang="0">
                  <a:pos x="15" y="280"/>
                </a:cxn>
                <a:cxn ang="0">
                  <a:pos x="29" y="225"/>
                </a:cxn>
                <a:cxn ang="0">
                  <a:pos x="29" y="225"/>
                </a:cxn>
                <a:cxn ang="0">
                  <a:pos x="58" y="135"/>
                </a:cxn>
                <a:cxn ang="0">
                  <a:pos x="86" y="65"/>
                </a:cxn>
                <a:cxn ang="0">
                  <a:pos x="115" y="0"/>
                </a:cxn>
                <a:cxn ang="0">
                  <a:pos x="120" y="0"/>
                </a:cxn>
              </a:cxnLst>
              <a:rect l="0" t="0" r="r" b="b"/>
              <a:pathLst>
                <a:path w="120" h="651">
                  <a:moveTo>
                    <a:pt x="120" y="0"/>
                  </a:moveTo>
                  <a:lnTo>
                    <a:pt x="120" y="0"/>
                  </a:lnTo>
                  <a:lnTo>
                    <a:pt x="86" y="65"/>
                  </a:lnTo>
                  <a:lnTo>
                    <a:pt x="58" y="135"/>
                  </a:lnTo>
                  <a:lnTo>
                    <a:pt x="29" y="225"/>
                  </a:lnTo>
                  <a:lnTo>
                    <a:pt x="19" y="275"/>
                  </a:lnTo>
                  <a:lnTo>
                    <a:pt x="10" y="330"/>
                  </a:lnTo>
                  <a:lnTo>
                    <a:pt x="5" y="385"/>
                  </a:lnTo>
                  <a:lnTo>
                    <a:pt x="5" y="441"/>
                  </a:lnTo>
                  <a:lnTo>
                    <a:pt x="10" y="496"/>
                  </a:lnTo>
                  <a:lnTo>
                    <a:pt x="19" y="546"/>
                  </a:lnTo>
                  <a:lnTo>
                    <a:pt x="38" y="601"/>
                  </a:lnTo>
                  <a:lnTo>
                    <a:pt x="62" y="651"/>
                  </a:lnTo>
                  <a:lnTo>
                    <a:pt x="62" y="651"/>
                  </a:lnTo>
                  <a:lnTo>
                    <a:pt x="62" y="651"/>
                  </a:lnTo>
                  <a:lnTo>
                    <a:pt x="38" y="606"/>
                  </a:lnTo>
                  <a:lnTo>
                    <a:pt x="19" y="551"/>
                  </a:lnTo>
                  <a:lnTo>
                    <a:pt x="10" y="49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5" y="385"/>
                  </a:lnTo>
                  <a:lnTo>
                    <a:pt x="10" y="335"/>
                  </a:lnTo>
                  <a:lnTo>
                    <a:pt x="15" y="280"/>
                  </a:lnTo>
                  <a:lnTo>
                    <a:pt x="29" y="225"/>
                  </a:lnTo>
                  <a:lnTo>
                    <a:pt x="29" y="225"/>
                  </a:lnTo>
                  <a:lnTo>
                    <a:pt x="58" y="135"/>
                  </a:lnTo>
                  <a:lnTo>
                    <a:pt x="86" y="65"/>
                  </a:lnTo>
                  <a:lnTo>
                    <a:pt x="115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0065B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9" name="Freeform 47">
              <a:extLst>
                <a:ext uri="{FF2B5EF4-FFF2-40B4-BE49-F238E27FC236}">
                  <a16:creationId xmlns:a16="http://schemas.microsoft.com/office/drawing/2014/main" id="{5FBB4829-D3D6-49DC-8AE0-640D61488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" y="1467"/>
              <a:ext cx="143" cy="566"/>
            </a:xfrm>
            <a:custGeom>
              <a:avLst/>
              <a:gdLst/>
              <a:ahLst/>
              <a:cxnLst>
                <a:cxn ang="0">
                  <a:pos x="143" y="5"/>
                </a:cxn>
                <a:cxn ang="0">
                  <a:pos x="143" y="5"/>
                </a:cxn>
                <a:cxn ang="0">
                  <a:pos x="114" y="50"/>
                </a:cxn>
                <a:cxn ang="0">
                  <a:pos x="86" y="105"/>
                </a:cxn>
                <a:cxn ang="0">
                  <a:pos x="57" y="175"/>
                </a:cxn>
                <a:cxn ang="0">
                  <a:pos x="28" y="260"/>
                </a:cxn>
                <a:cxn ang="0">
                  <a:pos x="14" y="305"/>
                </a:cxn>
                <a:cxn ang="0">
                  <a:pos x="9" y="355"/>
                </a:cxn>
                <a:cxn ang="0">
                  <a:pos x="5" y="406"/>
                </a:cxn>
                <a:cxn ang="0">
                  <a:pos x="0" y="456"/>
                </a:cxn>
                <a:cxn ang="0">
                  <a:pos x="5" y="511"/>
                </a:cxn>
                <a:cxn ang="0">
                  <a:pos x="9" y="566"/>
                </a:cxn>
                <a:cxn ang="0">
                  <a:pos x="9" y="566"/>
                </a:cxn>
                <a:cxn ang="0">
                  <a:pos x="9" y="566"/>
                </a:cxn>
                <a:cxn ang="0">
                  <a:pos x="0" y="516"/>
                </a:cxn>
                <a:cxn ang="0">
                  <a:pos x="0" y="461"/>
                </a:cxn>
                <a:cxn ang="0">
                  <a:pos x="0" y="406"/>
                </a:cxn>
                <a:cxn ang="0">
                  <a:pos x="5" y="350"/>
                </a:cxn>
                <a:cxn ang="0">
                  <a:pos x="5" y="350"/>
                </a:cxn>
                <a:cxn ang="0">
                  <a:pos x="24" y="265"/>
                </a:cxn>
                <a:cxn ang="0">
                  <a:pos x="38" y="215"/>
                </a:cxn>
                <a:cxn ang="0">
                  <a:pos x="52" y="170"/>
                </a:cxn>
                <a:cxn ang="0">
                  <a:pos x="52" y="170"/>
                </a:cxn>
                <a:cxn ang="0">
                  <a:pos x="86" y="100"/>
                </a:cxn>
                <a:cxn ang="0">
                  <a:pos x="114" y="50"/>
                </a:cxn>
                <a:cxn ang="0">
                  <a:pos x="143" y="0"/>
                </a:cxn>
                <a:cxn ang="0">
                  <a:pos x="143" y="5"/>
                </a:cxn>
              </a:cxnLst>
              <a:rect l="0" t="0" r="r" b="b"/>
              <a:pathLst>
                <a:path w="143" h="566">
                  <a:moveTo>
                    <a:pt x="143" y="5"/>
                  </a:moveTo>
                  <a:lnTo>
                    <a:pt x="143" y="5"/>
                  </a:lnTo>
                  <a:lnTo>
                    <a:pt x="114" y="50"/>
                  </a:lnTo>
                  <a:lnTo>
                    <a:pt x="86" y="105"/>
                  </a:lnTo>
                  <a:lnTo>
                    <a:pt x="57" y="175"/>
                  </a:lnTo>
                  <a:lnTo>
                    <a:pt x="28" y="260"/>
                  </a:lnTo>
                  <a:lnTo>
                    <a:pt x="14" y="305"/>
                  </a:lnTo>
                  <a:lnTo>
                    <a:pt x="9" y="355"/>
                  </a:lnTo>
                  <a:lnTo>
                    <a:pt x="5" y="406"/>
                  </a:lnTo>
                  <a:lnTo>
                    <a:pt x="0" y="456"/>
                  </a:lnTo>
                  <a:lnTo>
                    <a:pt x="5" y="511"/>
                  </a:lnTo>
                  <a:lnTo>
                    <a:pt x="9" y="566"/>
                  </a:lnTo>
                  <a:lnTo>
                    <a:pt x="9" y="566"/>
                  </a:lnTo>
                  <a:lnTo>
                    <a:pt x="9" y="566"/>
                  </a:lnTo>
                  <a:lnTo>
                    <a:pt x="0" y="516"/>
                  </a:lnTo>
                  <a:lnTo>
                    <a:pt x="0" y="461"/>
                  </a:lnTo>
                  <a:lnTo>
                    <a:pt x="0" y="406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24" y="265"/>
                  </a:lnTo>
                  <a:lnTo>
                    <a:pt x="38" y="215"/>
                  </a:lnTo>
                  <a:lnTo>
                    <a:pt x="52" y="170"/>
                  </a:lnTo>
                  <a:lnTo>
                    <a:pt x="52" y="170"/>
                  </a:lnTo>
                  <a:lnTo>
                    <a:pt x="86" y="100"/>
                  </a:lnTo>
                  <a:lnTo>
                    <a:pt x="114" y="50"/>
                  </a:lnTo>
                  <a:lnTo>
                    <a:pt x="143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0065B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0" name="Freeform 48">
              <a:extLst>
                <a:ext uri="{FF2B5EF4-FFF2-40B4-BE49-F238E27FC236}">
                  <a16:creationId xmlns:a16="http://schemas.microsoft.com/office/drawing/2014/main" id="{EBB1CFF9-AD35-42A1-9FB4-5533EA7C9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1487"/>
              <a:ext cx="157" cy="486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0"/>
                </a:cxn>
                <a:cxn ang="0">
                  <a:pos x="129" y="40"/>
                </a:cxn>
                <a:cxn ang="0">
                  <a:pos x="95" y="85"/>
                </a:cxn>
                <a:cxn ang="0">
                  <a:pos x="62" y="145"/>
                </a:cxn>
                <a:cxn ang="0">
                  <a:pos x="33" y="220"/>
                </a:cxn>
                <a:cxn ang="0">
                  <a:pos x="24" y="260"/>
                </a:cxn>
                <a:cxn ang="0">
                  <a:pos x="14" y="300"/>
                </a:cxn>
                <a:cxn ang="0">
                  <a:pos x="5" y="345"/>
                </a:cxn>
                <a:cxn ang="0">
                  <a:pos x="5" y="391"/>
                </a:cxn>
                <a:cxn ang="0">
                  <a:pos x="9" y="436"/>
                </a:cxn>
                <a:cxn ang="0">
                  <a:pos x="14" y="486"/>
                </a:cxn>
                <a:cxn ang="0">
                  <a:pos x="14" y="486"/>
                </a:cxn>
                <a:cxn ang="0">
                  <a:pos x="14" y="486"/>
                </a:cxn>
                <a:cxn ang="0">
                  <a:pos x="5" y="441"/>
                </a:cxn>
                <a:cxn ang="0">
                  <a:pos x="0" y="396"/>
                </a:cxn>
                <a:cxn ang="0">
                  <a:pos x="5" y="345"/>
                </a:cxn>
                <a:cxn ang="0">
                  <a:pos x="9" y="300"/>
                </a:cxn>
                <a:cxn ang="0">
                  <a:pos x="9" y="300"/>
                </a:cxn>
                <a:cxn ang="0">
                  <a:pos x="28" y="220"/>
                </a:cxn>
                <a:cxn ang="0">
                  <a:pos x="43" y="185"/>
                </a:cxn>
                <a:cxn ang="0">
                  <a:pos x="62" y="145"/>
                </a:cxn>
                <a:cxn ang="0">
                  <a:pos x="62" y="145"/>
                </a:cxn>
                <a:cxn ang="0">
                  <a:pos x="95" y="85"/>
                </a:cxn>
                <a:cxn ang="0">
                  <a:pos x="124" y="40"/>
                </a:cxn>
                <a:cxn ang="0">
                  <a:pos x="157" y="0"/>
                </a:cxn>
                <a:cxn ang="0">
                  <a:pos x="157" y="0"/>
                </a:cxn>
              </a:cxnLst>
              <a:rect l="0" t="0" r="r" b="b"/>
              <a:pathLst>
                <a:path w="157" h="486">
                  <a:moveTo>
                    <a:pt x="157" y="0"/>
                  </a:moveTo>
                  <a:lnTo>
                    <a:pt x="157" y="0"/>
                  </a:lnTo>
                  <a:lnTo>
                    <a:pt x="129" y="40"/>
                  </a:lnTo>
                  <a:lnTo>
                    <a:pt x="95" y="85"/>
                  </a:lnTo>
                  <a:lnTo>
                    <a:pt x="62" y="145"/>
                  </a:lnTo>
                  <a:lnTo>
                    <a:pt x="33" y="220"/>
                  </a:lnTo>
                  <a:lnTo>
                    <a:pt x="24" y="260"/>
                  </a:lnTo>
                  <a:lnTo>
                    <a:pt x="14" y="300"/>
                  </a:lnTo>
                  <a:lnTo>
                    <a:pt x="5" y="345"/>
                  </a:lnTo>
                  <a:lnTo>
                    <a:pt x="5" y="391"/>
                  </a:lnTo>
                  <a:lnTo>
                    <a:pt x="9" y="436"/>
                  </a:lnTo>
                  <a:lnTo>
                    <a:pt x="14" y="486"/>
                  </a:lnTo>
                  <a:lnTo>
                    <a:pt x="14" y="486"/>
                  </a:lnTo>
                  <a:lnTo>
                    <a:pt x="14" y="486"/>
                  </a:lnTo>
                  <a:lnTo>
                    <a:pt x="5" y="441"/>
                  </a:lnTo>
                  <a:lnTo>
                    <a:pt x="0" y="396"/>
                  </a:lnTo>
                  <a:lnTo>
                    <a:pt x="5" y="345"/>
                  </a:lnTo>
                  <a:lnTo>
                    <a:pt x="9" y="300"/>
                  </a:lnTo>
                  <a:lnTo>
                    <a:pt x="9" y="300"/>
                  </a:lnTo>
                  <a:lnTo>
                    <a:pt x="28" y="220"/>
                  </a:lnTo>
                  <a:lnTo>
                    <a:pt x="43" y="18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95" y="85"/>
                  </a:lnTo>
                  <a:lnTo>
                    <a:pt x="124" y="40"/>
                  </a:lnTo>
                  <a:lnTo>
                    <a:pt x="157" y="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65B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1" name="Freeform 49">
              <a:extLst>
                <a:ext uri="{FF2B5EF4-FFF2-40B4-BE49-F238E27FC236}">
                  <a16:creationId xmlns:a16="http://schemas.microsoft.com/office/drawing/2014/main" id="{A8C2E7DD-5325-4BE4-8038-0EEB85552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757"/>
              <a:ext cx="43" cy="141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10" y="70"/>
                </a:cxn>
                <a:cxn ang="0">
                  <a:pos x="10" y="70"/>
                </a:cxn>
                <a:cxn ang="0">
                  <a:pos x="10" y="45"/>
                </a:cxn>
                <a:cxn ang="0">
                  <a:pos x="14" y="25"/>
                </a:cxn>
                <a:cxn ang="0">
                  <a:pos x="19" y="15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4" y="15"/>
                </a:cxn>
                <a:cxn ang="0">
                  <a:pos x="29" y="25"/>
                </a:cxn>
                <a:cxn ang="0">
                  <a:pos x="33" y="45"/>
                </a:cxn>
                <a:cxn ang="0">
                  <a:pos x="33" y="70"/>
                </a:cxn>
                <a:cxn ang="0">
                  <a:pos x="33" y="70"/>
                </a:cxn>
                <a:cxn ang="0">
                  <a:pos x="33" y="95"/>
                </a:cxn>
                <a:cxn ang="0">
                  <a:pos x="29" y="116"/>
                </a:cxn>
                <a:cxn ang="0">
                  <a:pos x="24" y="126"/>
                </a:cxn>
                <a:cxn ang="0">
                  <a:pos x="24" y="131"/>
                </a:cxn>
                <a:cxn ang="0">
                  <a:pos x="24" y="131"/>
                </a:cxn>
                <a:cxn ang="0">
                  <a:pos x="19" y="126"/>
                </a:cxn>
                <a:cxn ang="0">
                  <a:pos x="14" y="116"/>
                </a:cxn>
                <a:cxn ang="0">
                  <a:pos x="10" y="95"/>
                </a:cxn>
                <a:cxn ang="0">
                  <a:pos x="10" y="7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95"/>
                </a:cxn>
                <a:cxn ang="0">
                  <a:pos x="5" y="116"/>
                </a:cxn>
                <a:cxn ang="0">
                  <a:pos x="14" y="136"/>
                </a:cxn>
                <a:cxn ang="0">
                  <a:pos x="24" y="141"/>
                </a:cxn>
                <a:cxn ang="0">
                  <a:pos x="24" y="141"/>
                </a:cxn>
                <a:cxn ang="0">
                  <a:pos x="29" y="136"/>
                </a:cxn>
                <a:cxn ang="0">
                  <a:pos x="33" y="136"/>
                </a:cxn>
                <a:cxn ang="0">
                  <a:pos x="38" y="116"/>
                </a:cxn>
                <a:cxn ang="0">
                  <a:pos x="43" y="95"/>
                </a:cxn>
                <a:cxn ang="0">
                  <a:pos x="43" y="70"/>
                </a:cxn>
                <a:cxn ang="0">
                  <a:pos x="43" y="70"/>
                </a:cxn>
                <a:cxn ang="0">
                  <a:pos x="43" y="45"/>
                </a:cxn>
                <a:cxn ang="0">
                  <a:pos x="38" y="25"/>
                </a:cxn>
                <a:cxn ang="0">
                  <a:pos x="33" y="5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5"/>
                </a:cxn>
                <a:cxn ang="0">
                  <a:pos x="10" y="10"/>
                </a:cxn>
                <a:cxn ang="0">
                  <a:pos x="5" y="25"/>
                </a:cxn>
                <a:cxn ang="0">
                  <a:pos x="0" y="45"/>
                </a:cxn>
                <a:cxn ang="0">
                  <a:pos x="0" y="70"/>
                </a:cxn>
                <a:cxn ang="0">
                  <a:pos x="0" y="70"/>
                </a:cxn>
              </a:cxnLst>
              <a:rect l="0" t="0" r="r" b="b"/>
              <a:pathLst>
                <a:path w="43" h="141">
                  <a:moveTo>
                    <a:pt x="0" y="70"/>
                  </a:moveTo>
                  <a:lnTo>
                    <a:pt x="10" y="70"/>
                  </a:lnTo>
                  <a:lnTo>
                    <a:pt x="10" y="70"/>
                  </a:lnTo>
                  <a:lnTo>
                    <a:pt x="10" y="45"/>
                  </a:lnTo>
                  <a:lnTo>
                    <a:pt x="14" y="25"/>
                  </a:lnTo>
                  <a:lnTo>
                    <a:pt x="19" y="15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5"/>
                  </a:lnTo>
                  <a:lnTo>
                    <a:pt x="29" y="25"/>
                  </a:lnTo>
                  <a:lnTo>
                    <a:pt x="33" y="45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33" y="95"/>
                  </a:lnTo>
                  <a:lnTo>
                    <a:pt x="29" y="116"/>
                  </a:lnTo>
                  <a:lnTo>
                    <a:pt x="24" y="126"/>
                  </a:lnTo>
                  <a:lnTo>
                    <a:pt x="24" y="131"/>
                  </a:lnTo>
                  <a:lnTo>
                    <a:pt x="24" y="131"/>
                  </a:lnTo>
                  <a:lnTo>
                    <a:pt x="19" y="126"/>
                  </a:lnTo>
                  <a:lnTo>
                    <a:pt x="14" y="116"/>
                  </a:lnTo>
                  <a:lnTo>
                    <a:pt x="10" y="95"/>
                  </a:lnTo>
                  <a:lnTo>
                    <a:pt x="1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95"/>
                  </a:lnTo>
                  <a:lnTo>
                    <a:pt x="5" y="116"/>
                  </a:lnTo>
                  <a:lnTo>
                    <a:pt x="14" y="136"/>
                  </a:lnTo>
                  <a:lnTo>
                    <a:pt x="24" y="141"/>
                  </a:lnTo>
                  <a:lnTo>
                    <a:pt x="24" y="141"/>
                  </a:lnTo>
                  <a:lnTo>
                    <a:pt x="29" y="136"/>
                  </a:lnTo>
                  <a:lnTo>
                    <a:pt x="33" y="136"/>
                  </a:lnTo>
                  <a:lnTo>
                    <a:pt x="38" y="116"/>
                  </a:lnTo>
                  <a:lnTo>
                    <a:pt x="43" y="95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45"/>
                  </a:lnTo>
                  <a:lnTo>
                    <a:pt x="38" y="25"/>
                  </a:lnTo>
                  <a:lnTo>
                    <a:pt x="33" y="5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5"/>
                  </a:lnTo>
                  <a:lnTo>
                    <a:pt x="10" y="10"/>
                  </a:lnTo>
                  <a:lnTo>
                    <a:pt x="5" y="25"/>
                  </a:lnTo>
                  <a:lnTo>
                    <a:pt x="0" y="45"/>
                  </a:lnTo>
                  <a:lnTo>
                    <a:pt x="0" y="7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2" name="Rectangle 50">
              <a:extLst>
                <a:ext uri="{FF2B5EF4-FFF2-40B4-BE49-F238E27FC236}">
                  <a16:creationId xmlns:a16="http://schemas.microsoft.com/office/drawing/2014/main" id="{A51A0618-6515-4C1C-B93A-C0E3AAD49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1832"/>
              <a:ext cx="201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3" name="Freeform 51">
              <a:extLst>
                <a:ext uri="{FF2B5EF4-FFF2-40B4-BE49-F238E27FC236}">
                  <a16:creationId xmlns:a16="http://schemas.microsoft.com/office/drawing/2014/main" id="{591E5ADF-F822-4821-A6A2-1089A47F1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802"/>
              <a:ext cx="39" cy="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0" y="25"/>
                </a:cxn>
                <a:cxn ang="0">
                  <a:pos x="10" y="25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9" y="15"/>
                </a:cxn>
                <a:cxn ang="0">
                  <a:pos x="39" y="10"/>
                </a:cxn>
                <a:cxn ang="0">
                  <a:pos x="39" y="10"/>
                </a:cxn>
                <a:cxn ang="0">
                  <a:pos x="34" y="5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15" y="5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39" h="25">
                  <a:moveTo>
                    <a:pt x="0" y="20"/>
                  </a:moveTo>
                  <a:lnTo>
                    <a:pt x="10" y="25"/>
                  </a:lnTo>
                  <a:lnTo>
                    <a:pt x="10" y="25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9" y="15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4" y="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5" y="5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4" name="Freeform 52">
              <a:extLst>
                <a:ext uri="{FF2B5EF4-FFF2-40B4-BE49-F238E27FC236}">
                  <a16:creationId xmlns:a16="http://schemas.microsoft.com/office/drawing/2014/main" id="{EDFDE00F-A4D0-4E59-9804-A4AAB6429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3559"/>
              <a:ext cx="114" cy="90"/>
            </a:xfrm>
            <a:custGeom>
              <a:avLst/>
              <a:gdLst/>
              <a:ahLst/>
              <a:cxnLst>
                <a:cxn ang="0">
                  <a:pos x="114" y="25"/>
                </a:cxn>
                <a:cxn ang="0">
                  <a:pos x="114" y="25"/>
                </a:cxn>
                <a:cxn ang="0">
                  <a:pos x="114" y="40"/>
                </a:cxn>
                <a:cxn ang="0">
                  <a:pos x="110" y="60"/>
                </a:cxn>
                <a:cxn ang="0">
                  <a:pos x="91" y="75"/>
                </a:cxn>
                <a:cxn ang="0">
                  <a:pos x="72" y="85"/>
                </a:cxn>
                <a:cxn ang="0">
                  <a:pos x="72" y="85"/>
                </a:cxn>
                <a:cxn ang="0">
                  <a:pos x="48" y="90"/>
                </a:cxn>
                <a:cxn ang="0">
                  <a:pos x="24" y="85"/>
                </a:cxn>
                <a:cxn ang="0">
                  <a:pos x="9" y="80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45"/>
                </a:cxn>
                <a:cxn ang="0">
                  <a:pos x="5" y="30"/>
                </a:cxn>
                <a:cxn ang="0">
                  <a:pos x="24" y="1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67" y="0"/>
                </a:cxn>
                <a:cxn ang="0">
                  <a:pos x="91" y="0"/>
                </a:cxn>
                <a:cxn ang="0">
                  <a:pos x="105" y="10"/>
                </a:cxn>
                <a:cxn ang="0">
                  <a:pos x="114" y="25"/>
                </a:cxn>
                <a:cxn ang="0">
                  <a:pos x="114" y="25"/>
                </a:cxn>
              </a:cxnLst>
              <a:rect l="0" t="0" r="r" b="b"/>
              <a:pathLst>
                <a:path w="114" h="90">
                  <a:moveTo>
                    <a:pt x="114" y="25"/>
                  </a:moveTo>
                  <a:lnTo>
                    <a:pt x="114" y="25"/>
                  </a:lnTo>
                  <a:lnTo>
                    <a:pt x="114" y="40"/>
                  </a:lnTo>
                  <a:lnTo>
                    <a:pt x="110" y="60"/>
                  </a:lnTo>
                  <a:lnTo>
                    <a:pt x="91" y="75"/>
                  </a:lnTo>
                  <a:lnTo>
                    <a:pt x="72" y="85"/>
                  </a:lnTo>
                  <a:lnTo>
                    <a:pt x="72" y="85"/>
                  </a:lnTo>
                  <a:lnTo>
                    <a:pt x="48" y="90"/>
                  </a:lnTo>
                  <a:lnTo>
                    <a:pt x="24" y="85"/>
                  </a:lnTo>
                  <a:lnTo>
                    <a:pt x="9" y="80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45"/>
                  </a:lnTo>
                  <a:lnTo>
                    <a:pt x="5" y="30"/>
                  </a:lnTo>
                  <a:lnTo>
                    <a:pt x="24" y="1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67" y="0"/>
                  </a:lnTo>
                  <a:lnTo>
                    <a:pt x="91" y="0"/>
                  </a:lnTo>
                  <a:lnTo>
                    <a:pt x="105" y="10"/>
                  </a:lnTo>
                  <a:lnTo>
                    <a:pt x="114" y="25"/>
                  </a:lnTo>
                  <a:lnTo>
                    <a:pt x="114" y="25"/>
                  </a:lnTo>
                  <a:close/>
                </a:path>
              </a:pathLst>
            </a:custGeom>
            <a:solidFill>
              <a:srgbClr val="9B9D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671" name="Group 5">
            <a:extLst>
              <a:ext uri="{FF2B5EF4-FFF2-40B4-BE49-F238E27FC236}">
                <a16:creationId xmlns:a16="http://schemas.microsoft.com/office/drawing/2014/main" id="{C7E549B3-9572-4D5E-BE44-C922E8C97D0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510780" y="2715186"/>
            <a:ext cx="1774932" cy="1806238"/>
            <a:chOff x="-794" y="512"/>
            <a:chExt cx="3742" cy="3808"/>
          </a:xfrm>
          <a:effectLst/>
        </p:grpSpPr>
        <p:sp>
          <p:nvSpPr>
            <p:cNvPr id="672" name="AutoShape 4">
              <a:extLst>
                <a:ext uri="{FF2B5EF4-FFF2-40B4-BE49-F238E27FC236}">
                  <a16:creationId xmlns:a16="http://schemas.microsoft.com/office/drawing/2014/main" id="{2605FF86-FFE0-42C8-9AD5-A1D8C8648C4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794" y="512"/>
              <a:ext cx="3742" cy="3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3" name="Freeform 8">
              <a:extLst>
                <a:ext uri="{FF2B5EF4-FFF2-40B4-BE49-F238E27FC236}">
                  <a16:creationId xmlns:a16="http://schemas.microsoft.com/office/drawing/2014/main" id="{38887FB1-2C51-40F0-A0E7-B3371910F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" y="2587"/>
              <a:ext cx="454" cy="778"/>
            </a:xfrm>
            <a:custGeom>
              <a:avLst/>
              <a:gdLst/>
              <a:ahLst/>
              <a:cxnLst>
                <a:cxn ang="0">
                  <a:pos x="342" y="132"/>
                </a:cxn>
                <a:cxn ang="0">
                  <a:pos x="342" y="132"/>
                </a:cxn>
                <a:cxn ang="0">
                  <a:pos x="382" y="224"/>
                </a:cxn>
                <a:cxn ang="0">
                  <a:pos x="408" y="317"/>
                </a:cxn>
                <a:cxn ang="0">
                  <a:pos x="441" y="429"/>
                </a:cxn>
                <a:cxn ang="0">
                  <a:pos x="448" y="488"/>
                </a:cxn>
                <a:cxn ang="0">
                  <a:pos x="454" y="541"/>
                </a:cxn>
                <a:cxn ang="0">
                  <a:pos x="454" y="593"/>
                </a:cxn>
                <a:cxn ang="0">
                  <a:pos x="448" y="646"/>
                </a:cxn>
                <a:cxn ang="0">
                  <a:pos x="441" y="692"/>
                </a:cxn>
                <a:cxn ang="0">
                  <a:pos x="415" y="732"/>
                </a:cxn>
                <a:cxn ang="0">
                  <a:pos x="388" y="758"/>
                </a:cxn>
                <a:cxn ang="0">
                  <a:pos x="342" y="778"/>
                </a:cxn>
                <a:cxn ang="0">
                  <a:pos x="342" y="778"/>
                </a:cxn>
                <a:cxn ang="0">
                  <a:pos x="309" y="778"/>
                </a:cxn>
                <a:cxn ang="0">
                  <a:pos x="270" y="771"/>
                </a:cxn>
                <a:cxn ang="0">
                  <a:pos x="224" y="758"/>
                </a:cxn>
                <a:cxn ang="0">
                  <a:pos x="178" y="725"/>
                </a:cxn>
                <a:cxn ang="0">
                  <a:pos x="125" y="685"/>
                </a:cxn>
                <a:cxn ang="0">
                  <a:pos x="99" y="653"/>
                </a:cxn>
                <a:cxn ang="0">
                  <a:pos x="79" y="620"/>
                </a:cxn>
                <a:cxn ang="0">
                  <a:pos x="52" y="580"/>
                </a:cxn>
                <a:cxn ang="0">
                  <a:pos x="39" y="527"/>
                </a:cxn>
                <a:cxn ang="0">
                  <a:pos x="39" y="527"/>
                </a:cxn>
                <a:cxn ang="0">
                  <a:pos x="6" y="435"/>
                </a:cxn>
                <a:cxn ang="0">
                  <a:pos x="0" y="343"/>
                </a:cxn>
                <a:cxn ang="0">
                  <a:pos x="0" y="264"/>
                </a:cxn>
                <a:cxn ang="0">
                  <a:pos x="20" y="198"/>
                </a:cxn>
                <a:cxn ang="0">
                  <a:pos x="46" y="139"/>
                </a:cxn>
                <a:cxn ang="0">
                  <a:pos x="85" y="86"/>
                </a:cxn>
                <a:cxn ang="0">
                  <a:pos x="138" y="46"/>
                </a:cxn>
                <a:cxn ang="0">
                  <a:pos x="191" y="20"/>
                </a:cxn>
                <a:cxn ang="0">
                  <a:pos x="191" y="20"/>
                </a:cxn>
                <a:cxn ang="0">
                  <a:pos x="244" y="0"/>
                </a:cxn>
                <a:cxn ang="0">
                  <a:pos x="276" y="0"/>
                </a:cxn>
                <a:cxn ang="0">
                  <a:pos x="303" y="7"/>
                </a:cxn>
                <a:cxn ang="0">
                  <a:pos x="316" y="27"/>
                </a:cxn>
                <a:cxn ang="0">
                  <a:pos x="323" y="53"/>
                </a:cxn>
                <a:cxn ang="0">
                  <a:pos x="329" y="79"/>
                </a:cxn>
                <a:cxn ang="0">
                  <a:pos x="336" y="106"/>
                </a:cxn>
                <a:cxn ang="0">
                  <a:pos x="342" y="132"/>
                </a:cxn>
                <a:cxn ang="0">
                  <a:pos x="342" y="132"/>
                </a:cxn>
              </a:cxnLst>
              <a:rect l="0" t="0" r="r" b="b"/>
              <a:pathLst>
                <a:path w="454" h="778">
                  <a:moveTo>
                    <a:pt x="342" y="132"/>
                  </a:moveTo>
                  <a:lnTo>
                    <a:pt x="342" y="132"/>
                  </a:lnTo>
                  <a:lnTo>
                    <a:pt x="382" y="224"/>
                  </a:lnTo>
                  <a:lnTo>
                    <a:pt x="408" y="317"/>
                  </a:lnTo>
                  <a:lnTo>
                    <a:pt x="441" y="429"/>
                  </a:lnTo>
                  <a:lnTo>
                    <a:pt x="448" y="488"/>
                  </a:lnTo>
                  <a:lnTo>
                    <a:pt x="454" y="541"/>
                  </a:lnTo>
                  <a:lnTo>
                    <a:pt x="454" y="593"/>
                  </a:lnTo>
                  <a:lnTo>
                    <a:pt x="448" y="646"/>
                  </a:lnTo>
                  <a:lnTo>
                    <a:pt x="441" y="692"/>
                  </a:lnTo>
                  <a:lnTo>
                    <a:pt x="415" y="732"/>
                  </a:lnTo>
                  <a:lnTo>
                    <a:pt x="388" y="758"/>
                  </a:lnTo>
                  <a:lnTo>
                    <a:pt x="342" y="778"/>
                  </a:lnTo>
                  <a:lnTo>
                    <a:pt x="342" y="778"/>
                  </a:lnTo>
                  <a:lnTo>
                    <a:pt x="309" y="778"/>
                  </a:lnTo>
                  <a:lnTo>
                    <a:pt x="270" y="771"/>
                  </a:lnTo>
                  <a:lnTo>
                    <a:pt x="224" y="758"/>
                  </a:lnTo>
                  <a:lnTo>
                    <a:pt x="178" y="725"/>
                  </a:lnTo>
                  <a:lnTo>
                    <a:pt x="125" y="685"/>
                  </a:lnTo>
                  <a:lnTo>
                    <a:pt x="99" y="653"/>
                  </a:lnTo>
                  <a:lnTo>
                    <a:pt x="79" y="620"/>
                  </a:lnTo>
                  <a:lnTo>
                    <a:pt x="52" y="580"/>
                  </a:lnTo>
                  <a:lnTo>
                    <a:pt x="39" y="527"/>
                  </a:lnTo>
                  <a:lnTo>
                    <a:pt x="39" y="527"/>
                  </a:lnTo>
                  <a:lnTo>
                    <a:pt x="6" y="435"/>
                  </a:lnTo>
                  <a:lnTo>
                    <a:pt x="0" y="343"/>
                  </a:lnTo>
                  <a:lnTo>
                    <a:pt x="0" y="264"/>
                  </a:lnTo>
                  <a:lnTo>
                    <a:pt x="20" y="198"/>
                  </a:lnTo>
                  <a:lnTo>
                    <a:pt x="46" y="139"/>
                  </a:lnTo>
                  <a:lnTo>
                    <a:pt x="85" y="86"/>
                  </a:lnTo>
                  <a:lnTo>
                    <a:pt x="138" y="46"/>
                  </a:lnTo>
                  <a:lnTo>
                    <a:pt x="191" y="20"/>
                  </a:lnTo>
                  <a:lnTo>
                    <a:pt x="191" y="20"/>
                  </a:lnTo>
                  <a:lnTo>
                    <a:pt x="244" y="0"/>
                  </a:lnTo>
                  <a:lnTo>
                    <a:pt x="276" y="0"/>
                  </a:lnTo>
                  <a:lnTo>
                    <a:pt x="303" y="7"/>
                  </a:lnTo>
                  <a:lnTo>
                    <a:pt x="316" y="27"/>
                  </a:lnTo>
                  <a:lnTo>
                    <a:pt x="323" y="53"/>
                  </a:lnTo>
                  <a:lnTo>
                    <a:pt x="329" y="79"/>
                  </a:lnTo>
                  <a:lnTo>
                    <a:pt x="336" y="106"/>
                  </a:lnTo>
                  <a:lnTo>
                    <a:pt x="342" y="132"/>
                  </a:lnTo>
                  <a:lnTo>
                    <a:pt x="342" y="13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4" name="Freeform 9">
              <a:extLst>
                <a:ext uri="{FF2B5EF4-FFF2-40B4-BE49-F238E27FC236}">
                  <a16:creationId xmlns:a16="http://schemas.microsoft.com/office/drawing/2014/main" id="{719DD57F-D84E-45A2-B8F5-BBF1CCDD3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2" y="2350"/>
              <a:ext cx="534" cy="903"/>
            </a:xfrm>
            <a:custGeom>
              <a:avLst/>
              <a:gdLst/>
              <a:ahLst/>
              <a:cxnLst>
                <a:cxn ang="0">
                  <a:pos x="112" y="53"/>
                </a:cxn>
                <a:cxn ang="0">
                  <a:pos x="53" y="13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7" y="53"/>
                </a:cxn>
                <a:cxn ang="0">
                  <a:pos x="0" y="112"/>
                </a:cxn>
                <a:cxn ang="0">
                  <a:pos x="0" y="178"/>
                </a:cxn>
                <a:cxn ang="0">
                  <a:pos x="0" y="264"/>
                </a:cxn>
                <a:cxn ang="0">
                  <a:pos x="13" y="343"/>
                </a:cxn>
                <a:cxn ang="0">
                  <a:pos x="27" y="382"/>
                </a:cxn>
                <a:cxn ang="0">
                  <a:pos x="46" y="428"/>
                </a:cxn>
                <a:cxn ang="0">
                  <a:pos x="66" y="461"/>
                </a:cxn>
                <a:cxn ang="0">
                  <a:pos x="92" y="501"/>
                </a:cxn>
                <a:cxn ang="0">
                  <a:pos x="92" y="501"/>
                </a:cxn>
                <a:cxn ang="0">
                  <a:pos x="119" y="534"/>
                </a:cxn>
                <a:cxn ang="0">
                  <a:pos x="172" y="619"/>
                </a:cxn>
                <a:cxn ang="0">
                  <a:pos x="191" y="672"/>
                </a:cxn>
                <a:cxn ang="0">
                  <a:pos x="211" y="725"/>
                </a:cxn>
                <a:cxn ang="0">
                  <a:pos x="218" y="778"/>
                </a:cxn>
                <a:cxn ang="0">
                  <a:pos x="218" y="804"/>
                </a:cxn>
                <a:cxn ang="0">
                  <a:pos x="211" y="830"/>
                </a:cxn>
                <a:cxn ang="0">
                  <a:pos x="211" y="830"/>
                </a:cxn>
                <a:cxn ang="0">
                  <a:pos x="218" y="824"/>
                </a:cxn>
                <a:cxn ang="0">
                  <a:pos x="237" y="817"/>
                </a:cxn>
                <a:cxn ang="0">
                  <a:pos x="264" y="804"/>
                </a:cxn>
                <a:cxn ang="0">
                  <a:pos x="270" y="784"/>
                </a:cxn>
                <a:cxn ang="0">
                  <a:pos x="277" y="771"/>
                </a:cxn>
                <a:cxn ang="0">
                  <a:pos x="277" y="771"/>
                </a:cxn>
                <a:cxn ang="0">
                  <a:pos x="290" y="824"/>
                </a:cxn>
                <a:cxn ang="0">
                  <a:pos x="290" y="870"/>
                </a:cxn>
                <a:cxn ang="0">
                  <a:pos x="290" y="890"/>
                </a:cxn>
                <a:cxn ang="0">
                  <a:pos x="284" y="903"/>
                </a:cxn>
                <a:cxn ang="0">
                  <a:pos x="284" y="903"/>
                </a:cxn>
                <a:cxn ang="0">
                  <a:pos x="303" y="896"/>
                </a:cxn>
                <a:cxn ang="0">
                  <a:pos x="330" y="883"/>
                </a:cxn>
                <a:cxn ang="0">
                  <a:pos x="363" y="857"/>
                </a:cxn>
                <a:cxn ang="0">
                  <a:pos x="389" y="824"/>
                </a:cxn>
                <a:cxn ang="0">
                  <a:pos x="422" y="778"/>
                </a:cxn>
                <a:cxn ang="0">
                  <a:pos x="442" y="712"/>
                </a:cxn>
                <a:cxn ang="0">
                  <a:pos x="448" y="633"/>
                </a:cxn>
                <a:cxn ang="0">
                  <a:pos x="534" y="428"/>
                </a:cxn>
                <a:cxn ang="0">
                  <a:pos x="112" y="53"/>
                </a:cxn>
              </a:cxnLst>
              <a:rect l="0" t="0" r="r" b="b"/>
              <a:pathLst>
                <a:path w="534" h="903">
                  <a:moveTo>
                    <a:pt x="112" y="53"/>
                  </a:moveTo>
                  <a:lnTo>
                    <a:pt x="53" y="13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7" y="53"/>
                  </a:lnTo>
                  <a:lnTo>
                    <a:pt x="0" y="112"/>
                  </a:lnTo>
                  <a:lnTo>
                    <a:pt x="0" y="178"/>
                  </a:lnTo>
                  <a:lnTo>
                    <a:pt x="0" y="264"/>
                  </a:lnTo>
                  <a:lnTo>
                    <a:pt x="13" y="343"/>
                  </a:lnTo>
                  <a:lnTo>
                    <a:pt x="27" y="382"/>
                  </a:lnTo>
                  <a:lnTo>
                    <a:pt x="46" y="428"/>
                  </a:lnTo>
                  <a:lnTo>
                    <a:pt x="66" y="461"/>
                  </a:lnTo>
                  <a:lnTo>
                    <a:pt x="92" y="501"/>
                  </a:lnTo>
                  <a:lnTo>
                    <a:pt x="92" y="501"/>
                  </a:lnTo>
                  <a:lnTo>
                    <a:pt x="119" y="534"/>
                  </a:lnTo>
                  <a:lnTo>
                    <a:pt x="172" y="619"/>
                  </a:lnTo>
                  <a:lnTo>
                    <a:pt x="191" y="672"/>
                  </a:lnTo>
                  <a:lnTo>
                    <a:pt x="211" y="725"/>
                  </a:lnTo>
                  <a:lnTo>
                    <a:pt x="218" y="778"/>
                  </a:lnTo>
                  <a:lnTo>
                    <a:pt x="218" y="804"/>
                  </a:lnTo>
                  <a:lnTo>
                    <a:pt x="211" y="830"/>
                  </a:lnTo>
                  <a:lnTo>
                    <a:pt x="211" y="830"/>
                  </a:lnTo>
                  <a:lnTo>
                    <a:pt x="218" y="824"/>
                  </a:lnTo>
                  <a:lnTo>
                    <a:pt x="237" y="817"/>
                  </a:lnTo>
                  <a:lnTo>
                    <a:pt x="264" y="804"/>
                  </a:lnTo>
                  <a:lnTo>
                    <a:pt x="270" y="784"/>
                  </a:lnTo>
                  <a:lnTo>
                    <a:pt x="277" y="771"/>
                  </a:lnTo>
                  <a:lnTo>
                    <a:pt x="277" y="771"/>
                  </a:lnTo>
                  <a:lnTo>
                    <a:pt x="290" y="824"/>
                  </a:lnTo>
                  <a:lnTo>
                    <a:pt x="290" y="870"/>
                  </a:lnTo>
                  <a:lnTo>
                    <a:pt x="290" y="890"/>
                  </a:lnTo>
                  <a:lnTo>
                    <a:pt x="284" y="903"/>
                  </a:lnTo>
                  <a:lnTo>
                    <a:pt x="284" y="903"/>
                  </a:lnTo>
                  <a:lnTo>
                    <a:pt x="303" y="896"/>
                  </a:lnTo>
                  <a:lnTo>
                    <a:pt x="330" y="883"/>
                  </a:lnTo>
                  <a:lnTo>
                    <a:pt x="363" y="857"/>
                  </a:lnTo>
                  <a:lnTo>
                    <a:pt x="389" y="824"/>
                  </a:lnTo>
                  <a:lnTo>
                    <a:pt x="422" y="778"/>
                  </a:lnTo>
                  <a:lnTo>
                    <a:pt x="442" y="712"/>
                  </a:lnTo>
                  <a:lnTo>
                    <a:pt x="448" y="633"/>
                  </a:lnTo>
                  <a:lnTo>
                    <a:pt x="534" y="428"/>
                  </a:lnTo>
                  <a:lnTo>
                    <a:pt x="112" y="53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5" name="Freeform 10">
              <a:extLst>
                <a:ext uri="{FF2B5EF4-FFF2-40B4-BE49-F238E27FC236}">
                  <a16:creationId xmlns:a16="http://schemas.microsoft.com/office/drawing/2014/main" id="{2FBA78EB-7DDA-4757-AA41-4133F98AD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" y="2838"/>
              <a:ext cx="962" cy="962"/>
            </a:xfrm>
            <a:custGeom>
              <a:avLst/>
              <a:gdLst/>
              <a:ahLst/>
              <a:cxnLst>
                <a:cxn ang="0">
                  <a:pos x="79" y="59"/>
                </a:cxn>
                <a:cxn ang="0">
                  <a:pos x="119" y="257"/>
                </a:cxn>
                <a:cxn ang="0">
                  <a:pos x="138" y="487"/>
                </a:cxn>
                <a:cxn ang="0">
                  <a:pos x="132" y="540"/>
                </a:cxn>
                <a:cxn ang="0">
                  <a:pos x="99" y="612"/>
                </a:cxn>
                <a:cxn ang="0">
                  <a:pos x="53" y="665"/>
                </a:cxn>
                <a:cxn ang="0">
                  <a:pos x="0" y="705"/>
                </a:cxn>
                <a:cxn ang="0">
                  <a:pos x="46" y="744"/>
                </a:cxn>
                <a:cxn ang="0">
                  <a:pos x="158" y="836"/>
                </a:cxn>
                <a:cxn ang="0">
                  <a:pos x="316" y="922"/>
                </a:cxn>
                <a:cxn ang="0">
                  <a:pos x="441" y="962"/>
                </a:cxn>
                <a:cxn ang="0">
                  <a:pos x="481" y="962"/>
                </a:cxn>
                <a:cxn ang="0">
                  <a:pos x="560" y="955"/>
                </a:cxn>
                <a:cxn ang="0">
                  <a:pos x="639" y="922"/>
                </a:cxn>
                <a:cxn ang="0">
                  <a:pos x="712" y="876"/>
                </a:cxn>
                <a:cxn ang="0">
                  <a:pos x="843" y="731"/>
                </a:cxn>
                <a:cxn ang="0">
                  <a:pos x="936" y="527"/>
                </a:cxn>
                <a:cxn ang="0">
                  <a:pos x="962" y="415"/>
                </a:cxn>
                <a:cxn ang="0">
                  <a:pos x="909" y="428"/>
                </a:cxn>
                <a:cxn ang="0">
                  <a:pos x="837" y="421"/>
                </a:cxn>
                <a:cxn ang="0">
                  <a:pos x="804" y="402"/>
                </a:cxn>
                <a:cxn ang="0">
                  <a:pos x="777" y="362"/>
                </a:cxn>
                <a:cxn ang="0">
                  <a:pos x="764" y="296"/>
                </a:cxn>
                <a:cxn ang="0">
                  <a:pos x="751" y="263"/>
                </a:cxn>
                <a:cxn ang="0">
                  <a:pos x="705" y="197"/>
                </a:cxn>
                <a:cxn ang="0">
                  <a:pos x="632" y="131"/>
                </a:cxn>
                <a:cxn ang="0">
                  <a:pos x="534" y="79"/>
                </a:cxn>
                <a:cxn ang="0">
                  <a:pos x="428" y="33"/>
                </a:cxn>
                <a:cxn ang="0">
                  <a:pos x="316" y="6"/>
                </a:cxn>
                <a:cxn ang="0">
                  <a:pos x="211" y="6"/>
                </a:cxn>
                <a:cxn ang="0">
                  <a:pos x="119" y="33"/>
                </a:cxn>
                <a:cxn ang="0">
                  <a:pos x="79" y="59"/>
                </a:cxn>
              </a:cxnLst>
              <a:rect l="0" t="0" r="r" b="b"/>
              <a:pathLst>
                <a:path w="962" h="962">
                  <a:moveTo>
                    <a:pt x="79" y="59"/>
                  </a:moveTo>
                  <a:lnTo>
                    <a:pt x="79" y="59"/>
                  </a:lnTo>
                  <a:lnTo>
                    <a:pt x="92" y="118"/>
                  </a:lnTo>
                  <a:lnTo>
                    <a:pt x="119" y="257"/>
                  </a:lnTo>
                  <a:lnTo>
                    <a:pt x="138" y="415"/>
                  </a:lnTo>
                  <a:lnTo>
                    <a:pt x="138" y="487"/>
                  </a:lnTo>
                  <a:lnTo>
                    <a:pt x="132" y="540"/>
                  </a:lnTo>
                  <a:lnTo>
                    <a:pt x="132" y="540"/>
                  </a:lnTo>
                  <a:lnTo>
                    <a:pt x="119" y="579"/>
                  </a:lnTo>
                  <a:lnTo>
                    <a:pt x="99" y="612"/>
                  </a:lnTo>
                  <a:lnTo>
                    <a:pt x="79" y="645"/>
                  </a:lnTo>
                  <a:lnTo>
                    <a:pt x="53" y="665"/>
                  </a:lnTo>
                  <a:lnTo>
                    <a:pt x="13" y="691"/>
                  </a:lnTo>
                  <a:lnTo>
                    <a:pt x="0" y="705"/>
                  </a:lnTo>
                  <a:lnTo>
                    <a:pt x="0" y="705"/>
                  </a:lnTo>
                  <a:lnTo>
                    <a:pt x="46" y="744"/>
                  </a:lnTo>
                  <a:lnTo>
                    <a:pt x="92" y="784"/>
                  </a:lnTo>
                  <a:lnTo>
                    <a:pt x="158" y="836"/>
                  </a:lnTo>
                  <a:lnTo>
                    <a:pt x="237" y="882"/>
                  </a:lnTo>
                  <a:lnTo>
                    <a:pt x="316" y="922"/>
                  </a:lnTo>
                  <a:lnTo>
                    <a:pt x="402" y="955"/>
                  </a:lnTo>
                  <a:lnTo>
                    <a:pt x="441" y="962"/>
                  </a:lnTo>
                  <a:lnTo>
                    <a:pt x="481" y="962"/>
                  </a:lnTo>
                  <a:lnTo>
                    <a:pt x="481" y="962"/>
                  </a:lnTo>
                  <a:lnTo>
                    <a:pt x="520" y="962"/>
                  </a:lnTo>
                  <a:lnTo>
                    <a:pt x="560" y="955"/>
                  </a:lnTo>
                  <a:lnTo>
                    <a:pt x="600" y="942"/>
                  </a:lnTo>
                  <a:lnTo>
                    <a:pt x="639" y="922"/>
                  </a:lnTo>
                  <a:lnTo>
                    <a:pt x="679" y="902"/>
                  </a:lnTo>
                  <a:lnTo>
                    <a:pt x="712" y="876"/>
                  </a:lnTo>
                  <a:lnTo>
                    <a:pt x="777" y="810"/>
                  </a:lnTo>
                  <a:lnTo>
                    <a:pt x="843" y="731"/>
                  </a:lnTo>
                  <a:lnTo>
                    <a:pt x="896" y="632"/>
                  </a:lnTo>
                  <a:lnTo>
                    <a:pt x="936" y="527"/>
                  </a:lnTo>
                  <a:lnTo>
                    <a:pt x="962" y="415"/>
                  </a:lnTo>
                  <a:lnTo>
                    <a:pt x="962" y="415"/>
                  </a:lnTo>
                  <a:lnTo>
                    <a:pt x="936" y="421"/>
                  </a:lnTo>
                  <a:lnTo>
                    <a:pt x="909" y="428"/>
                  </a:lnTo>
                  <a:lnTo>
                    <a:pt x="876" y="428"/>
                  </a:lnTo>
                  <a:lnTo>
                    <a:pt x="837" y="421"/>
                  </a:lnTo>
                  <a:lnTo>
                    <a:pt x="824" y="408"/>
                  </a:lnTo>
                  <a:lnTo>
                    <a:pt x="804" y="402"/>
                  </a:lnTo>
                  <a:lnTo>
                    <a:pt x="791" y="382"/>
                  </a:lnTo>
                  <a:lnTo>
                    <a:pt x="777" y="362"/>
                  </a:lnTo>
                  <a:lnTo>
                    <a:pt x="771" y="329"/>
                  </a:lnTo>
                  <a:lnTo>
                    <a:pt x="764" y="296"/>
                  </a:lnTo>
                  <a:lnTo>
                    <a:pt x="764" y="296"/>
                  </a:lnTo>
                  <a:lnTo>
                    <a:pt x="751" y="263"/>
                  </a:lnTo>
                  <a:lnTo>
                    <a:pt x="731" y="230"/>
                  </a:lnTo>
                  <a:lnTo>
                    <a:pt x="705" y="197"/>
                  </a:lnTo>
                  <a:lnTo>
                    <a:pt x="672" y="164"/>
                  </a:lnTo>
                  <a:lnTo>
                    <a:pt x="632" y="131"/>
                  </a:lnTo>
                  <a:lnTo>
                    <a:pt x="586" y="105"/>
                  </a:lnTo>
                  <a:lnTo>
                    <a:pt x="534" y="79"/>
                  </a:lnTo>
                  <a:lnTo>
                    <a:pt x="481" y="52"/>
                  </a:lnTo>
                  <a:lnTo>
                    <a:pt x="428" y="33"/>
                  </a:lnTo>
                  <a:lnTo>
                    <a:pt x="376" y="13"/>
                  </a:lnTo>
                  <a:lnTo>
                    <a:pt x="316" y="6"/>
                  </a:lnTo>
                  <a:lnTo>
                    <a:pt x="264" y="0"/>
                  </a:lnTo>
                  <a:lnTo>
                    <a:pt x="211" y="6"/>
                  </a:lnTo>
                  <a:lnTo>
                    <a:pt x="165" y="13"/>
                  </a:lnTo>
                  <a:lnTo>
                    <a:pt x="119" y="33"/>
                  </a:lnTo>
                  <a:lnTo>
                    <a:pt x="79" y="59"/>
                  </a:lnTo>
                  <a:lnTo>
                    <a:pt x="79" y="59"/>
                  </a:lnTo>
                  <a:close/>
                </a:path>
              </a:pathLst>
            </a:custGeom>
            <a:solidFill>
              <a:srgbClr val="F0AA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6" name="Freeform 11">
              <a:extLst>
                <a:ext uri="{FF2B5EF4-FFF2-40B4-BE49-F238E27FC236}">
                  <a16:creationId xmlns:a16="http://schemas.microsoft.com/office/drawing/2014/main" id="{2F81B632-3CB3-4282-9E94-C681F05C9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" y="3075"/>
              <a:ext cx="580" cy="342"/>
            </a:xfrm>
            <a:custGeom>
              <a:avLst/>
              <a:gdLst/>
              <a:ahLst/>
              <a:cxnLst>
                <a:cxn ang="0">
                  <a:pos x="573" y="79"/>
                </a:cxn>
                <a:cxn ang="0">
                  <a:pos x="573" y="79"/>
                </a:cxn>
                <a:cxn ang="0">
                  <a:pos x="580" y="112"/>
                </a:cxn>
                <a:cxn ang="0">
                  <a:pos x="580" y="151"/>
                </a:cxn>
                <a:cxn ang="0">
                  <a:pos x="573" y="197"/>
                </a:cxn>
                <a:cxn ang="0">
                  <a:pos x="554" y="244"/>
                </a:cxn>
                <a:cxn ang="0">
                  <a:pos x="541" y="263"/>
                </a:cxn>
                <a:cxn ang="0">
                  <a:pos x="521" y="283"/>
                </a:cxn>
                <a:cxn ang="0">
                  <a:pos x="501" y="303"/>
                </a:cxn>
                <a:cxn ang="0">
                  <a:pos x="468" y="316"/>
                </a:cxn>
                <a:cxn ang="0">
                  <a:pos x="435" y="329"/>
                </a:cxn>
                <a:cxn ang="0">
                  <a:pos x="396" y="342"/>
                </a:cxn>
                <a:cxn ang="0">
                  <a:pos x="396" y="342"/>
                </a:cxn>
                <a:cxn ang="0">
                  <a:pos x="356" y="342"/>
                </a:cxn>
                <a:cxn ang="0">
                  <a:pos x="317" y="336"/>
                </a:cxn>
                <a:cxn ang="0">
                  <a:pos x="277" y="323"/>
                </a:cxn>
                <a:cxn ang="0">
                  <a:pos x="237" y="303"/>
                </a:cxn>
                <a:cxn ang="0">
                  <a:pos x="205" y="277"/>
                </a:cxn>
                <a:cxn ang="0">
                  <a:pos x="172" y="250"/>
                </a:cxn>
                <a:cxn ang="0">
                  <a:pos x="112" y="184"/>
                </a:cxn>
                <a:cxn ang="0">
                  <a:pos x="66" y="118"/>
                </a:cxn>
                <a:cxn ang="0">
                  <a:pos x="33" y="5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3" y="20"/>
                </a:cxn>
                <a:cxn ang="0">
                  <a:pos x="244" y="46"/>
                </a:cxn>
                <a:cxn ang="0">
                  <a:pos x="435" y="79"/>
                </a:cxn>
                <a:cxn ang="0">
                  <a:pos x="514" y="79"/>
                </a:cxn>
                <a:cxn ang="0">
                  <a:pos x="573" y="79"/>
                </a:cxn>
                <a:cxn ang="0">
                  <a:pos x="573" y="79"/>
                </a:cxn>
              </a:cxnLst>
              <a:rect l="0" t="0" r="r" b="b"/>
              <a:pathLst>
                <a:path w="580" h="342">
                  <a:moveTo>
                    <a:pt x="573" y="79"/>
                  </a:moveTo>
                  <a:lnTo>
                    <a:pt x="573" y="79"/>
                  </a:lnTo>
                  <a:lnTo>
                    <a:pt x="580" y="112"/>
                  </a:lnTo>
                  <a:lnTo>
                    <a:pt x="580" y="151"/>
                  </a:lnTo>
                  <a:lnTo>
                    <a:pt x="573" y="197"/>
                  </a:lnTo>
                  <a:lnTo>
                    <a:pt x="554" y="244"/>
                  </a:lnTo>
                  <a:lnTo>
                    <a:pt x="541" y="263"/>
                  </a:lnTo>
                  <a:lnTo>
                    <a:pt x="521" y="283"/>
                  </a:lnTo>
                  <a:lnTo>
                    <a:pt x="501" y="303"/>
                  </a:lnTo>
                  <a:lnTo>
                    <a:pt x="468" y="316"/>
                  </a:lnTo>
                  <a:lnTo>
                    <a:pt x="435" y="329"/>
                  </a:lnTo>
                  <a:lnTo>
                    <a:pt x="396" y="342"/>
                  </a:lnTo>
                  <a:lnTo>
                    <a:pt x="396" y="342"/>
                  </a:lnTo>
                  <a:lnTo>
                    <a:pt x="356" y="342"/>
                  </a:lnTo>
                  <a:lnTo>
                    <a:pt x="317" y="336"/>
                  </a:lnTo>
                  <a:lnTo>
                    <a:pt x="277" y="323"/>
                  </a:lnTo>
                  <a:lnTo>
                    <a:pt x="237" y="303"/>
                  </a:lnTo>
                  <a:lnTo>
                    <a:pt x="205" y="277"/>
                  </a:lnTo>
                  <a:lnTo>
                    <a:pt x="172" y="250"/>
                  </a:lnTo>
                  <a:lnTo>
                    <a:pt x="112" y="184"/>
                  </a:lnTo>
                  <a:lnTo>
                    <a:pt x="66" y="118"/>
                  </a:lnTo>
                  <a:lnTo>
                    <a:pt x="33" y="5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3" y="20"/>
                  </a:lnTo>
                  <a:lnTo>
                    <a:pt x="244" y="46"/>
                  </a:lnTo>
                  <a:lnTo>
                    <a:pt x="435" y="79"/>
                  </a:lnTo>
                  <a:lnTo>
                    <a:pt x="514" y="79"/>
                  </a:lnTo>
                  <a:lnTo>
                    <a:pt x="573" y="79"/>
                  </a:lnTo>
                  <a:lnTo>
                    <a:pt x="573" y="79"/>
                  </a:lnTo>
                  <a:close/>
                </a:path>
              </a:pathLst>
            </a:custGeom>
            <a:solidFill>
              <a:srgbClr val="EB8B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7" name="Freeform 12">
              <a:extLst>
                <a:ext uri="{FF2B5EF4-FFF2-40B4-BE49-F238E27FC236}">
                  <a16:creationId xmlns:a16="http://schemas.microsoft.com/office/drawing/2014/main" id="{D2A81784-E9B0-4742-8095-7C18F9B33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" y="2100"/>
              <a:ext cx="777" cy="1120"/>
            </a:xfrm>
            <a:custGeom>
              <a:avLst/>
              <a:gdLst/>
              <a:ahLst/>
              <a:cxnLst>
                <a:cxn ang="0">
                  <a:pos x="579" y="79"/>
                </a:cxn>
                <a:cxn ang="0">
                  <a:pos x="678" y="250"/>
                </a:cxn>
                <a:cxn ang="0">
                  <a:pos x="691" y="309"/>
                </a:cxn>
                <a:cxn ang="0">
                  <a:pos x="698" y="349"/>
                </a:cxn>
                <a:cxn ang="0">
                  <a:pos x="724" y="435"/>
                </a:cxn>
                <a:cxn ang="0">
                  <a:pos x="764" y="520"/>
                </a:cxn>
                <a:cxn ang="0">
                  <a:pos x="770" y="553"/>
                </a:cxn>
                <a:cxn ang="0">
                  <a:pos x="777" y="639"/>
                </a:cxn>
                <a:cxn ang="0">
                  <a:pos x="764" y="823"/>
                </a:cxn>
                <a:cxn ang="0">
                  <a:pos x="770" y="909"/>
                </a:cxn>
                <a:cxn ang="0">
                  <a:pos x="777" y="955"/>
                </a:cxn>
                <a:cxn ang="0">
                  <a:pos x="764" y="1021"/>
                </a:cxn>
                <a:cxn ang="0">
                  <a:pos x="718" y="1074"/>
                </a:cxn>
                <a:cxn ang="0">
                  <a:pos x="632" y="1107"/>
                </a:cxn>
                <a:cxn ang="0">
                  <a:pos x="566" y="1120"/>
                </a:cxn>
                <a:cxn ang="0">
                  <a:pos x="434" y="1120"/>
                </a:cxn>
                <a:cxn ang="0">
                  <a:pos x="303" y="1100"/>
                </a:cxn>
                <a:cxn ang="0">
                  <a:pos x="197" y="1054"/>
                </a:cxn>
                <a:cxn ang="0">
                  <a:pos x="112" y="995"/>
                </a:cxn>
                <a:cxn ang="0">
                  <a:pos x="85" y="955"/>
                </a:cxn>
                <a:cxn ang="0">
                  <a:pos x="46" y="869"/>
                </a:cxn>
                <a:cxn ang="0">
                  <a:pos x="39" y="823"/>
                </a:cxn>
                <a:cxn ang="0">
                  <a:pos x="19" y="672"/>
                </a:cxn>
                <a:cxn ang="0">
                  <a:pos x="0" y="435"/>
                </a:cxn>
                <a:cxn ang="0">
                  <a:pos x="6" y="336"/>
                </a:cxn>
                <a:cxn ang="0">
                  <a:pos x="46" y="171"/>
                </a:cxn>
                <a:cxn ang="0">
                  <a:pos x="92" y="79"/>
                </a:cxn>
                <a:cxn ang="0">
                  <a:pos x="125" y="39"/>
                </a:cxn>
                <a:cxn ang="0">
                  <a:pos x="164" y="20"/>
                </a:cxn>
                <a:cxn ang="0">
                  <a:pos x="283" y="0"/>
                </a:cxn>
                <a:cxn ang="0">
                  <a:pos x="421" y="13"/>
                </a:cxn>
                <a:cxn ang="0">
                  <a:pos x="540" y="52"/>
                </a:cxn>
                <a:cxn ang="0">
                  <a:pos x="579" y="79"/>
                </a:cxn>
              </a:cxnLst>
              <a:rect l="0" t="0" r="r" b="b"/>
              <a:pathLst>
                <a:path w="777" h="1120">
                  <a:moveTo>
                    <a:pt x="579" y="79"/>
                  </a:moveTo>
                  <a:lnTo>
                    <a:pt x="579" y="79"/>
                  </a:lnTo>
                  <a:lnTo>
                    <a:pt x="639" y="171"/>
                  </a:lnTo>
                  <a:lnTo>
                    <a:pt x="678" y="250"/>
                  </a:lnTo>
                  <a:lnTo>
                    <a:pt x="691" y="283"/>
                  </a:lnTo>
                  <a:lnTo>
                    <a:pt x="691" y="309"/>
                  </a:lnTo>
                  <a:lnTo>
                    <a:pt x="691" y="309"/>
                  </a:lnTo>
                  <a:lnTo>
                    <a:pt x="698" y="349"/>
                  </a:lnTo>
                  <a:lnTo>
                    <a:pt x="705" y="382"/>
                  </a:lnTo>
                  <a:lnTo>
                    <a:pt x="724" y="435"/>
                  </a:lnTo>
                  <a:lnTo>
                    <a:pt x="751" y="487"/>
                  </a:lnTo>
                  <a:lnTo>
                    <a:pt x="764" y="520"/>
                  </a:lnTo>
                  <a:lnTo>
                    <a:pt x="770" y="553"/>
                  </a:lnTo>
                  <a:lnTo>
                    <a:pt x="770" y="553"/>
                  </a:lnTo>
                  <a:lnTo>
                    <a:pt x="777" y="599"/>
                  </a:lnTo>
                  <a:lnTo>
                    <a:pt x="777" y="639"/>
                  </a:lnTo>
                  <a:lnTo>
                    <a:pt x="770" y="731"/>
                  </a:lnTo>
                  <a:lnTo>
                    <a:pt x="764" y="823"/>
                  </a:lnTo>
                  <a:lnTo>
                    <a:pt x="764" y="869"/>
                  </a:lnTo>
                  <a:lnTo>
                    <a:pt x="770" y="909"/>
                  </a:lnTo>
                  <a:lnTo>
                    <a:pt x="770" y="909"/>
                  </a:lnTo>
                  <a:lnTo>
                    <a:pt x="777" y="955"/>
                  </a:lnTo>
                  <a:lnTo>
                    <a:pt x="777" y="988"/>
                  </a:lnTo>
                  <a:lnTo>
                    <a:pt x="764" y="1021"/>
                  </a:lnTo>
                  <a:lnTo>
                    <a:pt x="744" y="1047"/>
                  </a:lnTo>
                  <a:lnTo>
                    <a:pt x="718" y="1074"/>
                  </a:lnTo>
                  <a:lnTo>
                    <a:pt x="678" y="1093"/>
                  </a:lnTo>
                  <a:lnTo>
                    <a:pt x="632" y="1107"/>
                  </a:lnTo>
                  <a:lnTo>
                    <a:pt x="566" y="1120"/>
                  </a:lnTo>
                  <a:lnTo>
                    <a:pt x="566" y="1120"/>
                  </a:lnTo>
                  <a:lnTo>
                    <a:pt x="500" y="1120"/>
                  </a:lnTo>
                  <a:lnTo>
                    <a:pt x="434" y="1120"/>
                  </a:lnTo>
                  <a:lnTo>
                    <a:pt x="369" y="1113"/>
                  </a:lnTo>
                  <a:lnTo>
                    <a:pt x="303" y="1100"/>
                  </a:lnTo>
                  <a:lnTo>
                    <a:pt x="250" y="1080"/>
                  </a:lnTo>
                  <a:lnTo>
                    <a:pt x="197" y="1054"/>
                  </a:lnTo>
                  <a:lnTo>
                    <a:pt x="151" y="1028"/>
                  </a:lnTo>
                  <a:lnTo>
                    <a:pt x="112" y="995"/>
                  </a:lnTo>
                  <a:lnTo>
                    <a:pt x="112" y="995"/>
                  </a:lnTo>
                  <a:lnTo>
                    <a:pt x="85" y="955"/>
                  </a:lnTo>
                  <a:lnTo>
                    <a:pt x="66" y="922"/>
                  </a:lnTo>
                  <a:lnTo>
                    <a:pt x="46" y="869"/>
                  </a:lnTo>
                  <a:lnTo>
                    <a:pt x="39" y="836"/>
                  </a:lnTo>
                  <a:lnTo>
                    <a:pt x="39" y="823"/>
                  </a:lnTo>
                  <a:lnTo>
                    <a:pt x="39" y="823"/>
                  </a:lnTo>
                  <a:lnTo>
                    <a:pt x="19" y="672"/>
                  </a:lnTo>
                  <a:lnTo>
                    <a:pt x="6" y="547"/>
                  </a:lnTo>
                  <a:lnTo>
                    <a:pt x="0" y="435"/>
                  </a:lnTo>
                  <a:lnTo>
                    <a:pt x="0" y="435"/>
                  </a:lnTo>
                  <a:lnTo>
                    <a:pt x="6" y="336"/>
                  </a:lnTo>
                  <a:lnTo>
                    <a:pt x="33" y="224"/>
                  </a:lnTo>
                  <a:lnTo>
                    <a:pt x="46" y="171"/>
                  </a:lnTo>
                  <a:lnTo>
                    <a:pt x="66" y="118"/>
                  </a:lnTo>
                  <a:lnTo>
                    <a:pt x="92" y="79"/>
                  </a:lnTo>
                  <a:lnTo>
                    <a:pt x="125" y="39"/>
                  </a:lnTo>
                  <a:lnTo>
                    <a:pt x="125" y="39"/>
                  </a:lnTo>
                  <a:lnTo>
                    <a:pt x="145" y="26"/>
                  </a:lnTo>
                  <a:lnTo>
                    <a:pt x="164" y="20"/>
                  </a:lnTo>
                  <a:lnTo>
                    <a:pt x="224" y="6"/>
                  </a:lnTo>
                  <a:lnTo>
                    <a:pt x="283" y="0"/>
                  </a:lnTo>
                  <a:lnTo>
                    <a:pt x="349" y="6"/>
                  </a:lnTo>
                  <a:lnTo>
                    <a:pt x="421" y="13"/>
                  </a:lnTo>
                  <a:lnTo>
                    <a:pt x="481" y="33"/>
                  </a:lnTo>
                  <a:lnTo>
                    <a:pt x="540" y="52"/>
                  </a:lnTo>
                  <a:lnTo>
                    <a:pt x="579" y="79"/>
                  </a:lnTo>
                  <a:lnTo>
                    <a:pt x="579" y="79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8" name="Freeform 13">
              <a:extLst>
                <a:ext uri="{FF2B5EF4-FFF2-40B4-BE49-F238E27FC236}">
                  <a16:creationId xmlns:a16="http://schemas.microsoft.com/office/drawing/2014/main" id="{D6A443C8-D687-4416-BC37-46CD23B78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" y="2818"/>
              <a:ext cx="316" cy="151"/>
            </a:xfrm>
            <a:custGeom>
              <a:avLst/>
              <a:gdLst/>
              <a:ahLst/>
              <a:cxnLst>
                <a:cxn ang="0">
                  <a:pos x="316" y="0"/>
                </a:cxn>
                <a:cxn ang="0">
                  <a:pos x="316" y="0"/>
                </a:cxn>
                <a:cxn ang="0">
                  <a:pos x="303" y="26"/>
                </a:cxn>
                <a:cxn ang="0">
                  <a:pos x="283" y="72"/>
                </a:cxn>
                <a:cxn ang="0">
                  <a:pos x="244" y="125"/>
                </a:cxn>
                <a:cxn ang="0">
                  <a:pos x="224" y="145"/>
                </a:cxn>
                <a:cxn ang="0">
                  <a:pos x="204" y="151"/>
                </a:cxn>
                <a:cxn ang="0">
                  <a:pos x="204" y="151"/>
                </a:cxn>
                <a:cxn ang="0">
                  <a:pos x="171" y="151"/>
                </a:cxn>
                <a:cxn ang="0">
                  <a:pos x="132" y="145"/>
                </a:cxn>
                <a:cxn ang="0">
                  <a:pos x="99" y="132"/>
                </a:cxn>
                <a:cxn ang="0">
                  <a:pos x="66" y="118"/>
                </a:cxn>
                <a:cxn ang="0">
                  <a:pos x="20" y="79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39" y="66"/>
                </a:cxn>
                <a:cxn ang="0">
                  <a:pos x="119" y="66"/>
                </a:cxn>
                <a:cxn ang="0">
                  <a:pos x="171" y="59"/>
                </a:cxn>
                <a:cxn ang="0">
                  <a:pos x="224" y="46"/>
                </a:cxn>
                <a:cxn ang="0">
                  <a:pos x="270" y="26"/>
                </a:cxn>
                <a:cxn ang="0">
                  <a:pos x="316" y="0"/>
                </a:cxn>
                <a:cxn ang="0">
                  <a:pos x="316" y="0"/>
                </a:cxn>
              </a:cxnLst>
              <a:rect l="0" t="0" r="r" b="b"/>
              <a:pathLst>
                <a:path w="316" h="151">
                  <a:moveTo>
                    <a:pt x="316" y="0"/>
                  </a:moveTo>
                  <a:lnTo>
                    <a:pt x="316" y="0"/>
                  </a:lnTo>
                  <a:lnTo>
                    <a:pt x="303" y="26"/>
                  </a:lnTo>
                  <a:lnTo>
                    <a:pt x="283" y="72"/>
                  </a:lnTo>
                  <a:lnTo>
                    <a:pt x="244" y="125"/>
                  </a:lnTo>
                  <a:lnTo>
                    <a:pt x="224" y="145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171" y="151"/>
                  </a:lnTo>
                  <a:lnTo>
                    <a:pt x="132" y="145"/>
                  </a:lnTo>
                  <a:lnTo>
                    <a:pt x="99" y="132"/>
                  </a:lnTo>
                  <a:lnTo>
                    <a:pt x="66" y="118"/>
                  </a:lnTo>
                  <a:lnTo>
                    <a:pt x="20" y="79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9" y="66"/>
                  </a:lnTo>
                  <a:lnTo>
                    <a:pt x="119" y="66"/>
                  </a:lnTo>
                  <a:lnTo>
                    <a:pt x="171" y="59"/>
                  </a:lnTo>
                  <a:lnTo>
                    <a:pt x="224" y="46"/>
                  </a:lnTo>
                  <a:lnTo>
                    <a:pt x="270" y="26"/>
                  </a:lnTo>
                  <a:lnTo>
                    <a:pt x="316" y="0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9" name="Freeform 14">
              <a:extLst>
                <a:ext uri="{FF2B5EF4-FFF2-40B4-BE49-F238E27FC236}">
                  <a16:creationId xmlns:a16="http://schemas.microsoft.com/office/drawing/2014/main" id="{3DCC3A4D-A878-44F3-A012-0BB0AE2FB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5" y="1902"/>
              <a:ext cx="1126" cy="903"/>
            </a:xfrm>
            <a:custGeom>
              <a:avLst/>
              <a:gdLst/>
              <a:ahLst/>
              <a:cxnLst>
                <a:cxn ang="0">
                  <a:pos x="540" y="277"/>
                </a:cxn>
                <a:cxn ang="0">
                  <a:pos x="757" y="402"/>
                </a:cxn>
                <a:cxn ang="0">
                  <a:pos x="869" y="442"/>
                </a:cxn>
                <a:cxn ang="0">
                  <a:pos x="1100" y="507"/>
                </a:cxn>
                <a:cxn ang="0">
                  <a:pos x="1021" y="448"/>
                </a:cxn>
                <a:cxn ang="0">
                  <a:pos x="902" y="376"/>
                </a:cxn>
                <a:cxn ang="0">
                  <a:pos x="869" y="362"/>
                </a:cxn>
                <a:cxn ang="0">
                  <a:pos x="962" y="382"/>
                </a:cxn>
                <a:cxn ang="0">
                  <a:pos x="1087" y="435"/>
                </a:cxn>
                <a:cxn ang="0">
                  <a:pos x="1126" y="461"/>
                </a:cxn>
                <a:cxn ang="0">
                  <a:pos x="1080" y="362"/>
                </a:cxn>
                <a:cxn ang="0">
                  <a:pos x="995" y="244"/>
                </a:cxn>
                <a:cxn ang="0">
                  <a:pos x="863" y="125"/>
                </a:cxn>
                <a:cxn ang="0">
                  <a:pos x="784" y="86"/>
                </a:cxn>
                <a:cxn ang="0">
                  <a:pos x="698" y="59"/>
                </a:cxn>
                <a:cxn ang="0">
                  <a:pos x="540" y="46"/>
                </a:cxn>
                <a:cxn ang="0">
                  <a:pos x="408" y="66"/>
                </a:cxn>
                <a:cxn ang="0">
                  <a:pos x="323" y="92"/>
                </a:cxn>
                <a:cxn ang="0">
                  <a:pos x="296" y="106"/>
                </a:cxn>
                <a:cxn ang="0">
                  <a:pos x="362" y="33"/>
                </a:cxn>
                <a:cxn ang="0">
                  <a:pos x="415" y="0"/>
                </a:cxn>
                <a:cxn ang="0">
                  <a:pos x="336" y="33"/>
                </a:cxn>
                <a:cxn ang="0">
                  <a:pos x="270" y="86"/>
                </a:cxn>
                <a:cxn ang="0">
                  <a:pos x="224" y="171"/>
                </a:cxn>
                <a:cxn ang="0">
                  <a:pos x="151" y="191"/>
                </a:cxn>
                <a:cxn ang="0">
                  <a:pos x="66" y="224"/>
                </a:cxn>
                <a:cxn ang="0">
                  <a:pos x="46" y="237"/>
                </a:cxn>
                <a:cxn ang="0">
                  <a:pos x="125" y="237"/>
                </a:cxn>
                <a:cxn ang="0">
                  <a:pos x="151" y="237"/>
                </a:cxn>
                <a:cxn ang="0">
                  <a:pos x="151" y="250"/>
                </a:cxn>
                <a:cxn ang="0">
                  <a:pos x="105" y="297"/>
                </a:cxn>
                <a:cxn ang="0">
                  <a:pos x="33" y="389"/>
                </a:cxn>
                <a:cxn ang="0">
                  <a:pos x="6" y="461"/>
                </a:cxn>
                <a:cxn ang="0">
                  <a:pos x="0" y="547"/>
                </a:cxn>
                <a:cxn ang="0">
                  <a:pos x="13" y="646"/>
                </a:cxn>
                <a:cxn ang="0">
                  <a:pos x="33" y="692"/>
                </a:cxn>
                <a:cxn ang="0">
                  <a:pos x="85" y="771"/>
                </a:cxn>
                <a:cxn ang="0">
                  <a:pos x="171" y="830"/>
                </a:cxn>
                <a:cxn ang="0">
                  <a:pos x="191" y="837"/>
                </a:cxn>
                <a:cxn ang="0">
                  <a:pos x="224" y="843"/>
                </a:cxn>
                <a:cxn ang="0">
                  <a:pos x="270" y="876"/>
                </a:cxn>
                <a:cxn ang="0">
                  <a:pos x="408" y="896"/>
                </a:cxn>
                <a:cxn ang="0">
                  <a:pos x="369" y="830"/>
                </a:cxn>
                <a:cxn ang="0">
                  <a:pos x="336" y="751"/>
                </a:cxn>
                <a:cxn ang="0">
                  <a:pos x="329" y="725"/>
                </a:cxn>
                <a:cxn ang="0">
                  <a:pos x="349" y="613"/>
                </a:cxn>
                <a:cxn ang="0">
                  <a:pos x="356" y="534"/>
                </a:cxn>
                <a:cxn ang="0">
                  <a:pos x="349" y="521"/>
                </a:cxn>
                <a:cxn ang="0">
                  <a:pos x="329" y="474"/>
                </a:cxn>
                <a:cxn ang="0">
                  <a:pos x="336" y="428"/>
                </a:cxn>
                <a:cxn ang="0">
                  <a:pos x="362" y="376"/>
                </a:cxn>
                <a:cxn ang="0">
                  <a:pos x="388" y="343"/>
                </a:cxn>
                <a:cxn ang="0">
                  <a:pos x="441" y="303"/>
                </a:cxn>
                <a:cxn ang="0">
                  <a:pos x="487" y="283"/>
                </a:cxn>
                <a:cxn ang="0">
                  <a:pos x="540" y="277"/>
                </a:cxn>
              </a:cxnLst>
              <a:rect l="0" t="0" r="r" b="b"/>
              <a:pathLst>
                <a:path w="1126" h="903">
                  <a:moveTo>
                    <a:pt x="540" y="277"/>
                  </a:moveTo>
                  <a:lnTo>
                    <a:pt x="540" y="277"/>
                  </a:lnTo>
                  <a:lnTo>
                    <a:pt x="652" y="349"/>
                  </a:lnTo>
                  <a:lnTo>
                    <a:pt x="757" y="402"/>
                  </a:lnTo>
                  <a:lnTo>
                    <a:pt x="817" y="422"/>
                  </a:lnTo>
                  <a:lnTo>
                    <a:pt x="869" y="442"/>
                  </a:lnTo>
                  <a:lnTo>
                    <a:pt x="869" y="442"/>
                  </a:lnTo>
                  <a:lnTo>
                    <a:pt x="1100" y="507"/>
                  </a:lnTo>
                  <a:lnTo>
                    <a:pt x="1100" y="507"/>
                  </a:lnTo>
                  <a:lnTo>
                    <a:pt x="1021" y="448"/>
                  </a:lnTo>
                  <a:lnTo>
                    <a:pt x="942" y="395"/>
                  </a:lnTo>
                  <a:lnTo>
                    <a:pt x="902" y="376"/>
                  </a:lnTo>
                  <a:lnTo>
                    <a:pt x="869" y="362"/>
                  </a:lnTo>
                  <a:lnTo>
                    <a:pt x="869" y="362"/>
                  </a:lnTo>
                  <a:lnTo>
                    <a:pt x="896" y="362"/>
                  </a:lnTo>
                  <a:lnTo>
                    <a:pt x="962" y="382"/>
                  </a:lnTo>
                  <a:lnTo>
                    <a:pt x="1041" y="415"/>
                  </a:lnTo>
                  <a:lnTo>
                    <a:pt x="1087" y="435"/>
                  </a:lnTo>
                  <a:lnTo>
                    <a:pt x="1126" y="461"/>
                  </a:lnTo>
                  <a:lnTo>
                    <a:pt x="1126" y="461"/>
                  </a:lnTo>
                  <a:lnTo>
                    <a:pt x="1107" y="415"/>
                  </a:lnTo>
                  <a:lnTo>
                    <a:pt x="1080" y="362"/>
                  </a:lnTo>
                  <a:lnTo>
                    <a:pt x="1041" y="303"/>
                  </a:lnTo>
                  <a:lnTo>
                    <a:pt x="995" y="244"/>
                  </a:lnTo>
                  <a:lnTo>
                    <a:pt x="935" y="178"/>
                  </a:lnTo>
                  <a:lnTo>
                    <a:pt x="863" y="125"/>
                  </a:lnTo>
                  <a:lnTo>
                    <a:pt x="823" y="106"/>
                  </a:lnTo>
                  <a:lnTo>
                    <a:pt x="784" y="86"/>
                  </a:lnTo>
                  <a:lnTo>
                    <a:pt x="784" y="86"/>
                  </a:lnTo>
                  <a:lnTo>
                    <a:pt x="698" y="59"/>
                  </a:lnTo>
                  <a:lnTo>
                    <a:pt x="612" y="46"/>
                  </a:lnTo>
                  <a:lnTo>
                    <a:pt x="540" y="46"/>
                  </a:lnTo>
                  <a:lnTo>
                    <a:pt x="468" y="53"/>
                  </a:lnTo>
                  <a:lnTo>
                    <a:pt x="408" y="66"/>
                  </a:lnTo>
                  <a:lnTo>
                    <a:pt x="356" y="79"/>
                  </a:lnTo>
                  <a:lnTo>
                    <a:pt x="323" y="92"/>
                  </a:lnTo>
                  <a:lnTo>
                    <a:pt x="296" y="106"/>
                  </a:lnTo>
                  <a:lnTo>
                    <a:pt x="296" y="106"/>
                  </a:lnTo>
                  <a:lnTo>
                    <a:pt x="329" y="66"/>
                  </a:lnTo>
                  <a:lnTo>
                    <a:pt x="362" y="33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388" y="7"/>
                  </a:lnTo>
                  <a:lnTo>
                    <a:pt x="336" y="33"/>
                  </a:lnTo>
                  <a:lnTo>
                    <a:pt x="303" y="59"/>
                  </a:lnTo>
                  <a:lnTo>
                    <a:pt x="270" y="86"/>
                  </a:lnTo>
                  <a:lnTo>
                    <a:pt x="244" y="125"/>
                  </a:lnTo>
                  <a:lnTo>
                    <a:pt x="224" y="171"/>
                  </a:lnTo>
                  <a:lnTo>
                    <a:pt x="224" y="171"/>
                  </a:lnTo>
                  <a:lnTo>
                    <a:pt x="151" y="191"/>
                  </a:lnTo>
                  <a:lnTo>
                    <a:pt x="92" y="211"/>
                  </a:lnTo>
                  <a:lnTo>
                    <a:pt x="66" y="224"/>
                  </a:lnTo>
                  <a:lnTo>
                    <a:pt x="46" y="237"/>
                  </a:lnTo>
                  <a:lnTo>
                    <a:pt x="46" y="237"/>
                  </a:lnTo>
                  <a:lnTo>
                    <a:pt x="92" y="237"/>
                  </a:lnTo>
                  <a:lnTo>
                    <a:pt x="125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8" y="244"/>
                  </a:lnTo>
                  <a:lnTo>
                    <a:pt x="151" y="250"/>
                  </a:lnTo>
                  <a:lnTo>
                    <a:pt x="132" y="264"/>
                  </a:lnTo>
                  <a:lnTo>
                    <a:pt x="105" y="297"/>
                  </a:lnTo>
                  <a:lnTo>
                    <a:pt x="66" y="336"/>
                  </a:lnTo>
                  <a:lnTo>
                    <a:pt x="33" y="389"/>
                  </a:lnTo>
                  <a:lnTo>
                    <a:pt x="20" y="422"/>
                  </a:lnTo>
                  <a:lnTo>
                    <a:pt x="6" y="461"/>
                  </a:lnTo>
                  <a:lnTo>
                    <a:pt x="0" y="501"/>
                  </a:lnTo>
                  <a:lnTo>
                    <a:pt x="0" y="547"/>
                  </a:lnTo>
                  <a:lnTo>
                    <a:pt x="6" y="593"/>
                  </a:lnTo>
                  <a:lnTo>
                    <a:pt x="13" y="646"/>
                  </a:lnTo>
                  <a:lnTo>
                    <a:pt x="13" y="646"/>
                  </a:lnTo>
                  <a:lnTo>
                    <a:pt x="33" y="692"/>
                  </a:lnTo>
                  <a:lnTo>
                    <a:pt x="59" y="738"/>
                  </a:lnTo>
                  <a:lnTo>
                    <a:pt x="85" y="771"/>
                  </a:lnTo>
                  <a:lnTo>
                    <a:pt x="118" y="797"/>
                  </a:lnTo>
                  <a:lnTo>
                    <a:pt x="171" y="830"/>
                  </a:lnTo>
                  <a:lnTo>
                    <a:pt x="191" y="837"/>
                  </a:lnTo>
                  <a:lnTo>
                    <a:pt x="191" y="837"/>
                  </a:lnTo>
                  <a:lnTo>
                    <a:pt x="197" y="837"/>
                  </a:lnTo>
                  <a:lnTo>
                    <a:pt x="224" y="843"/>
                  </a:lnTo>
                  <a:lnTo>
                    <a:pt x="250" y="857"/>
                  </a:lnTo>
                  <a:lnTo>
                    <a:pt x="270" y="876"/>
                  </a:lnTo>
                  <a:lnTo>
                    <a:pt x="296" y="903"/>
                  </a:lnTo>
                  <a:lnTo>
                    <a:pt x="408" y="896"/>
                  </a:lnTo>
                  <a:lnTo>
                    <a:pt x="408" y="896"/>
                  </a:lnTo>
                  <a:lnTo>
                    <a:pt x="369" y="830"/>
                  </a:lnTo>
                  <a:lnTo>
                    <a:pt x="342" y="778"/>
                  </a:lnTo>
                  <a:lnTo>
                    <a:pt x="336" y="751"/>
                  </a:lnTo>
                  <a:lnTo>
                    <a:pt x="329" y="725"/>
                  </a:lnTo>
                  <a:lnTo>
                    <a:pt x="329" y="725"/>
                  </a:lnTo>
                  <a:lnTo>
                    <a:pt x="336" y="672"/>
                  </a:lnTo>
                  <a:lnTo>
                    <a:pt x="349" y="613"/>
                  </a:lnTo>
                  <a:lnTo>
                    <a:pt x="356" y="554"/>
                  </a:lnTo>
                  <a:lnTo>
                    <a:pt x="356" y="534"/>
                  </a:lnTo>
                  <a:lnTo>
                    <a:pt x="349" y="521"/>
                  </a:lnTo>
                  <a:lnTo>
                    <a:pt x="349" y="521"/>
                  </a:lnTo>
                  <a:lnTo>
                    <a:pt x="336" y="494"/>
                  </a:lnTo>
                  <a:lnTo>
                    <a:pt x="329" y="474"/>
                  </a:lnTo>
                  <a:lnTo>
                    <a:pt x="329" y="448"/>
                  </a:lnTo>
                  <a:lnTo>
                    <a:pt x="336" y="428"/>
                  </a:lnTo>
                  <a:lnTo>
                    <a:pt x="342" y="402"/>
                  </a:lnTo>
                  <a:lnTo>
                    <a:pt x="362" y="376"/>
                  </a:lnTo>
                  <a:lnTo>
                    <a:pt x="388" y="343"/>
                  </a:lnTo>
                  <a:lnTo>
                    <a:pt x="388" y="343"/>
                  </a:lnTo>
                  <a:lnTo>
                    <a:pt x="402" y="330"/>
                  </a:lnTo>
                  <a:lnTo>
                    <a:pt x="441" y="303"/>
                  </a:lnTo>
                  <a:lnTo>
                    <a:pt x="461" y="290"/>
                  </a:lnTo>
                  <a:lnTo>
                    <a:pt x="487" y="283"/>
                  </a:lnTo>
                  <a:lnTo>
                    <a:pt x="514" y="277"/>
                  </a:lnTo>
                  <a:lnTo>
                    <a:pt x="540" y="277"/>
                  </a:lnTo>
                  <a:lnTo>
                    <a:pt x="540" y="277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0" name="Freeform 15">
              <a:extLst>
                <a:ext uri="{FF2B5EF4-FFF2-40B4-BE49-F238E27FC236}">
                  <a16:creationId xmlns:a16="http://schemas.microsoft.com/office/drawing/2014/main" id="{680D9189-E99C-4E54-A358-D35764BF7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" y="2660"/>
              <a:ext cx="211" cy="303"/>
            </a:xfrm>
            <a:custGeom>
              <a:avLst/>
              <a:gdLst/>
              <a:ahLst/>
              <a:cxnLst>
                <a:cxn ang="0">
                  <a:pos x="211" y="171"/>
                </a:cxn>
                <a:cxn ang="0">
                  <a:pos x="211" y="171"/>
                </a:cxn>
                <a:cxn ang="0">
                  <a:pos x="205" y="145"/>
                </a:cxn>
                <a:cxn ang="0">
                  <a:pos x="185" y="85"/>
                </a:cxn>
                <a:cxn ang="0">
                  <a:pos x="165" y="52"/>
                </a:cxn>
                <a:cxn ang="0">
                  <a:pos x="145" y="26"/>
                </a:cxn>
                <a:cxn ang="0">
                  <a:pos x="119" y="6"/>
                </a:cxn>
                <a:cxn ang="0">
                  <a:pos x="99" y="0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53" y="0"/>
                </a:cxn>
                <a:cxn ang="0">
                  <a:pos x="27" y="13"/>
                </a:cxn>
                <a:cxn ang="0">
                  <a:pos x="14" y="26"/>
                </a:cxn>
                <a:cxn ang="0">
                  <a:pos x="7" y="46"/>
                </a:cxn>
                <a:cxn ang="0">
                  <a:pos x="0" y="72"/>
                </a:cxn>
                <a:cxn ang="0">
                  <a:pos x="7" y="105"/>
                </a:cxn>
                <a:cxn ang="0">
                  <a:pos x="27" y="138"/>
                </a:cxn>
                <a:cxn ang="0">
                  <a:pos x="47" y="171"/>
                </a:cxn>
                <a:cxn ang="0">
                  <a:pos x="47" y="171"/>
                </a:cxn>
                <a:cxn ang="0">
                  <a:pos x="106" y="244"/>
                </a:cxn>
                <a:cxn ang="0">
                  <a:pos x="132" y="276"/>
                </a:cxn>
                <a:cxn ang="0">
                  <a:pos x="165" y="296"/>
                </a:cxn>
                <a:cxn ang="0">
                  <a:pos x="178" y="303"/>
                </a:cxn>
                <a:cxn ang="0">
                  <a:pos x="191" y="303"/>
                </a:cxn>
                <a:cxn ang="0">
                  <a:pos x="198" y="296"/>
                </a:cxn>
                <a:cxn ang="0">
                  <a:pos x="205" y="283"/>
                </a:cxn>
                <a:cxn ang="0">
                  <a:pos x="211" y="270"/>
                </a:cxn>
                <a:cxn ang="0">
                  <a:pos x="211" y="244"/>
                </a:cxn>
                <a:cxn ang="0">
                  <a:pos x="211" y="171"/>
                </a:cxn>
                <a:cxn ang="0">
                  <a:pos x="211" y="171"/>
                </a:cxn>
              </a:cxnLst>
              <a:rect l="0" t="0" r="r" b="b"/>
              <a:pathLst>
                <a:path w="211" h="303">
                  <a:moveTo>
                    <a:pt x="211" y="171"/>
                  </a:moveTo>
                  <a:lnTo>
                    <a:pt x="211" y="171"/>
                  </a:lnTo>
                  <a:lnTo>
                    <a:pt x="205" y="145"/>
                  </a:lnTo>
                  <a:lnTo>
                    <a:pt x="185" y="85"/>
                  </a:lnTo>
                  <a:lnTo>
                    <a:pt x="165" y="52"/>
                  </a:lnTo>
                  <a:lnTo>
                    <a:pt x="145" y="26"/>
                  </a:lnTo>
                  <a:lnTo>
                    <a:pt x="119" y="6"/>
                  </a:lnTo>
                  <a:lnTo>
                    <a:pt x="99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53" y="0"/>
                  </a:lnTo>
                  <a:lnTo>
                    <a:pt x="27" y="13"/>
                  </a:lnTo>
                  <a:lnTo>
                    <a:pt x="14" y="26"/>
                  </a:lnTo>
                  <a:lnTo>
                    <a:pt x="7" y="46"/>
                  </a:lnTo>
                  <a:lnTo>
                    <a:pt x="0" y="72"/>
                  </a:lnTo>
                  <a:lnTo>
                    <a:pt x="7" y="105"/>
                  </a:lnTo>
                  <a:lnTo>
                    <a:pt x="27" y="138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106" y="244"/>
                  </a:lnTo>
                  <a:lnTo>
                    <a:pt x="132" y="276"/>
                  </a:lnTo>
                  <a:lnTo>
                    <a:pt x="165" y="296"/>
                  </a:lnTo>
                  <a:lnTo>
                    <a:pt x="178" y="303"/>
                  </a:lnTo>
                  <a:lnTo>
                    <a:pt x="191" y="303"/>
                  </a:lnTo>
                  <a:lnTo>
                    <a:pt x="198" y="296"/>
                  </a:lnTo>
                  <a:lnTo>
                    <a:pt x="205" y="283"/>
                  </a:lnTo>
                  <a:lnTo>
                    <a:pt x="211" y="270"/>
                  </a:lnTo>
                  <a:lnTo>
                    <a:pt x="211" y="244"/>
                  </a:lnTo>
                  <a:lnTo>
                    <a:pt x="211" y="171"/>
                  </a:lnTo>
                  <a:lnTo>
                    <a:pt x="211" y="171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1" name="Freeform 16">
              <a:extLst>
                <a:ext uri="{FF2B5EF4-FFF2-40B4-BE49-F238E27FC236}">
                  <a16:creationId xmlns:a16="http://schemas.microsoft.com/office/drawing/2014/main" id="{DC170958-5D7A-4322-A004-AC1CEDE3B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" y="2034"/>
              <a:ext cx="580" cy="178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118" y="6"/>
                </a:cxn>
                <a:cxn ang="0">
                  <a:pos x="224" y="0"/>
                </a:cxn>
                <a:cxn ang="0">
                  <a:pos x="310" y="13"/>
                </a:cxn>
                <a:cxn ang="0">
                  <a:pos x="382" y="33"/>
                </a:cxn>
                <a:cxn ang="0">
                  <a:pos x="448" y="59"/>
                </a:cxn>
                <a:cxn ang="0">
                  <a:pos x="501" y="99"/>
                </a:cxn>
                <a:cxn ang="0">
                  <a:pos x="540" y="132"/>
                </a:cxn>
                <a:cxn ang="0">
                  <a:pos x="580" y="171"/>
                </a:cxn>
                <a:cxn ang="0">
                  <a:pos x="573" y="178"/>
                </a:cxn>
                <a:cxn ang="0">
                  <a:pos x="573" y="178"/>
                </a:cxn>
                <a:cxn ang="0">
                  <a:pos x="534" y="138"/>
                </a:cxn>
                <a:cxn ang="0">
                  <a:pos x="494" y="105"/>
                </a:cxn>
                <a:cxn ang="0">
                  <a:pos x="441" y="72"/>
                </a:cxn>
                <a:cxn ang="0">
                  <a:pos x="382" y="39"/>
                </a:cxn>
                <a:cxn ang="0">
                  <a:pos x="303" y="20"/>
                </a:cxn>
                <a:cxn ang="0">
                  <a:pos x="217" y="13"/>
                </a:cxn>
                <a:cxn ang="0">
                  <a:pos x="118" y="13"/>
                </a:cxn>
                <a:cxn ang="0">
                  <a:pos x="6" y="33"/>
                </a:cxn>
                <a:cxn ang="0">
                  <a:pos x="0" y="26"/>
                </a:cxn>
              </a:cxnLst>
              <a:rect l="0" t="0" r="r" b="b"/>
              <a:pathLst>
                <a:path w="580" h="178">
                  <a:moveTo>
                    <a:pt x="0" y="26"/>
                  </a:moveTo>
                  <a:lnTo>
                    <a:pt x="0" y="26"/>
                  </a:lnTo>
                  <a:lnTo>
                    <a:pt x="118" y="6"/>
                  </a:lnTo>
                  <a:lnTo>
                    <a:pt x="224" y="0"/>
                  </a:lnTo>
                  <a:lnTo>
                    <a:pt x="310" y="13"/>
                  </a:lnTo>
                  <a:lnTo>
                    <a:pt x="382" y="33"/>
                  </a:lnTo>
                  <a:lnTo>
                    <a:pt x="448" y="59"/>
                  </a:lnTo>
                  <a:lnTo>
                    <a:pt x="501" y="99"/>
                  </a:lnTo>
                  <a:lnTo>
                    <a:pt x="540" y="132"/>
                  </a:lnTo>
                  <a:lnTo>
                    <a:pt x="580" y="171"/>
                  </a:lnTo>
                  <a:lnTo>
                    <a:pt x="573" y="178"/>
                  </a:lnTo>
                  <a:lnTo>
                    <a:pt x="573" y="178"/>
                  </a:lnTo>
                  <a:lnTo>
                    <a:pt x="534" y="138"/>
                  </a:lnTo>
                  <a:lnTo>
                    <a:pt x="494" y="105"/>
                  </a:lnTo>
                  <a:lnTo>
                    <a:pt x="441" y="72"/>
                  </a:lnTo>
                  <a:lnTo>
                    <a:pt x="382" y="39"/>
                  </a:lnTo>
                  <a:lnTo>
                    <a:pt x="303" y="20"/>
                  </a:lnTo>
                  <a:lnTo>
                    <a:pt x="217" y="13"/>
                  </a:lnTo>
                  <a:lnTo>
                    <a:pt x="118" y="13"/>
                  </a:lnTo>
                  <a:lnTo>
                    <a:pt x="6" y="33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2" name="Freeform 17">
              <a:extLst>
                <a:ext uri="{FF2B5EF4-FFF2-40B4-BE49-F238E27FC236}">
                  <a16:creationId xmlns:a16="http://schemas.microsoft.com/office/drawing/2014/main" id="{92C58069-AD65-4D8F-8602-DFDCD896B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" y="2080"/>
              <a:ext cx="520" cy="2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1" y="46"/>
                </a:cxn>
                <a:cxn ang="0">
                  <a:pos x="263" y="105"/>
                </a:cxn>
                <a:cxn ang="0">
                  <a:pos x="395" y="171"/>
                </a:cxn>
                <a:cxn ang="0">
                  <a:pos x="520" y="250"/>
                </a:cxn>
                <a:cxn ang="0">
                  <a:pos x="513" y="257"/>
                </a:cxn>
                <a:cxn ang="0">
                  <a:pos x="513" y="257"/>
                </a:cxn>
                <a:cxn ang="0">
                  <a:pos x="388" y="184"/>
                </a:cxn>
                <a:cxn ang="0">
                  <a:pos x="257" y="112"/>
                </a:cxn>
                <a:cxn ang="0">
                  <a:pos x="125" y="59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520" h="257">
                  <a:moveTo>
                    <a:pt x="0" y="0"/>
                  </a:moveTo>
                  <a:lnTo>
                    <a:pt x="0" y="0"/>
                  </a:lnTo>
                  <a:lnTo>
                    <a:pt x="131" y="46"/>
                  </a:lnTo>
                  <a:lnTo>
                    <a:pt x="263" y="105"/>
                  </a:lnTo>
                  <a:lnTo>
                    <a:pt x="395" y="171"/>
                  </a:lnTo>
                  <a:lnTo>
                    <a:pt x="520" y="250"/>
                  </a:lnTo>
                  <a:lnTo>
                    <a:pt x="513" y="257"/>
                  </a:lnTo>
                  <a:lnTo>
                    <a:pt x="513" y="257"/>
                  </a:lnTo>
                  <a:lnTo>
                    <a:pt x="388" y="184"/>
                  </a:lnTo>
                  <a:lnTo>
                    <a:pt x="257" y="112"/>
                  </a:lnTo>
                  <a:lnTo>
                    <a:pt x="125" y="5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3" name="Freeform 18">
              <a:extLst>
                <a:ext uri="{FF2B5EF4-FFF2-40B4-BE49-F238E27FC236}">
                  <a16:creationId xmlns:a16="http://schemas.microsoft.com/office/drawing/2014/main" id="{2E43759E-9A09-4081-AA90-031EA4CE1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" y="2093"/>
              <a:ext cx="257" cy="442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250" y="33"/>
                </a:cxn>
                <a:cxn ang="0">
                  <a:pos x="250" y="33"/>
                </a:cxn>
                <a:cxn ang="0">
                  <a:pos x="217" y="152"/>
                </a:cxn>
                <a:cxn ang="0">
                  <a:pos x="197" y="211"/>
                </a:cxn>
                <a:cxn ang="0">
                  <a:pos x="178" y="264"/>
                </a:cxn>
                <a:cxn ang="0">
                  <a:pos x="145" y="316"/>
                </a:cxn>
                <a:cxn ang="0">
                  <a:pos x="105" y="363"/>
                </a:cxn>
                <a:cxn ang="0">
                  <a:pos x="59" y="402"/>
                </a:cxn>
                <a:cxn ang="0">
                  <a:pos x="6" y="442"/>
                </a:cxn>
                <a:cxn ang="0">
                  <a:pos x="0" y="428"/>
                </a:cxn>
                <a:cxn ang="0">
                  <a:pos x="0" y="428"/>
                </a:cxn>
                <a:cxn ang="0">
                  <a:pos x="52" y="395"/>
                </a:cxn>
                <a:cxn ang="0">
                  <a:pos x="99" y="356"/>
                </a:cxn>
                <a:cxn ang="0">
                  <a:pos x="138" y="310"/>
                </a:cxn>
                <a:cxn ang="0">
                  <a:pos x="164" y="257"/>
                </a:cxn>
                <a:cxn ang="0">
                  <a:pos x="191" y="204"/>
                </a:cxn>
                <a:cxn ang="0">
                  <a:pos x="211" y="145"/>
                </a:cxn>
                <a:cxn ang="0">
                  <a:pos x="243" y="27"/>
                </a:cxn>
                <a:cxn ang="0">
                  <a:pos x="250" y="0"/>
                </a:cxn>
                <a:cxn ang="0">
                  <a:pos x="257" y="0"/>
                </a:cxn>
              </a:cxnLst>
              <a:rect l="0" t="0" r="r" b="b"/>
              <a:pathLst>
                <a:path w="257" h="442">
                  <a:moveTo>
                    <a:pt x="257" y="0"/>
                  </a:moveTo>
                  <a:lnTo>
                    <a:pt x="250" y="33"/>
                  </a:lnTo>
                  <a:lnTo>
                    <a:pt x="250" y="33"/>
                  </a:lnTo>
                  <a:lnTo>
                    <a:pt x="217" y="152"/>
                  </a:lnTo>
                  <a:lnTo>
                    <a:pt x="197" y="211"/>
                  </a:lnTo>
                  <a:lnTo>
                    <a:pt x="178" y="264"/>
                  </a:lnTo>
                  <a:lnTo>
                    <a:pt x="145" y="316"/>
                  </a:lnTo>
                  <a:lnTo>
                    <a:pt x="105" y="363"/>
                  </a:lnTo>
                  <a:lnTo>
                    <a:pt x="59" y="402"/>
                  </a:lnTo>
                  <a:lnTo>
                    <a:pt x="6" y="442"/>
                  </a:lnTo>
                  <a:lnTo>
                    <a:pt x="0" y="428"/>
                  </a:lnTo>
                  <a:lnTo>
                    <a:pt x="0" y="428"/>
                  </a:lnTo>
                  <a:lnTo>
                    <a:pt x="52" y="395"/>
                  </a:lnTo>
                  <a:lnTo>
                    <a:pt x="99" y="356"/>
                  </a:lnTo>
                  <a:lnTo>
                    <a:pt x="138" y="310"/>
                  </a:lnTo>
                  <a:lnTo>
                    <a:pt x="164" y="257"/>
                  </a:lnTo>
                  <a:lnTo>
                    <a:pt x="191" y="204"/>
                  </a:lnTo>
                  <a:lnTo>
                    <a:pt x="211" y="145"/>
                  </a:lnTo>
                  <a:lnTo>
                    <a:pt x="243" y="27"/>
                  </a:lnTo>
                  <a:lnTo>
                    <a:pt x="250" y="0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4" name="Freeform 19">
              <a:extLst>
                <a:ext uri="{FF2B5EF4-FFF2-40B4-BE49-F238E27FC236}">
                  <a16:creationId xmlns:a16="http://schemas.microsoft.com/office/drawing/2014/main" id="{C30FB0CA-F94B-4A05-BFAB-8E91D9E50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9" y="2133"/>
              <a:ext cx="271" cy="309"/>
            </a:xfrm>
            <a:custGeom>
              <a:avLst/>
              <a:gdLst/>
              <a:ahLst/>
              <a:cxnLst>
                <a:cxn ang="0">
                  <a:pos x="271" y="0"/>
                </a:cxn>
                <a:cxn ang="0">
                  <a:pos x="271" y="0"/>
                </a:cxn>
                <a:cxn ang="0">
                  <a:pos x="238" y="59"/>
                </a:cxn>
                <a:cxn ang="0">
                  <a:pos x="198" y="112"/>
                </a:cxn>
                <a:cxn ang="0">
                  <a:pos x="106" y="211"/>
                </a:cxn>
                <a:cxn ang="0">
                  <a:pos x="106" y="211"/>
                </a:cxn>
                <a:cxn ang="0">
                  <a:pos x="53" y="257"/>
                </a:cxn>
                <a:cxn ang="0">
                  <a:pos x="7" y="309"/>
                </a:cxn>
                <a:cxn ang="0">
                  <a:pos x="0" y="303"/>
                </a:cxn>
                <a:cxn ang="0">
                  <a:pos x="0" y="303"/>
                </a:cxn>
                <a:cxn ang="0">
                  <a:pos x="47" y="250"/>
                </a:cxn>
                <a:cxn ang="0">
                  <a:pos x="99" y="204"/>
                </a:cxn>
                <a:cxn ang="0">
                  <a:pos x="99" y="204"/>
                </a:cxn>
                <a:cxn ang="0">
                  <a:pos x="191" y="105"/>
                </a:cxn>
                <a:cxn ang="0">
                  <a:pos x="231" y="52"/>
                </a:cxn>
                <a:cxn ang="0">
                  <a:pos x="257" y="0"/>
                </a:cxn>
                <a:cxn ang="0">
                  <a:pos x="271" y="0"/>
                </a:cxn>
              </a:cxnLst>
              <a:rect l="0" t="0" r="r" b="b"/>
              <a:pathLst>
                <a:path w="271" h="309">
                  <a:moveTo>
                    <a:pt x="271" y="0"/>
                  </a:moveTo>
                  <a:lnTo>
                    <a:pt x="271" y="0"/>
                  </a:lnTo>
                  <a:lnTo>
                    <a:pt x="238" y="59"/>
                  </a:lnTo>
                  <a:lnTo>
                    <a:pt x="198" y="112"/>
                  </a:lnTo>
                  <a:lnTo>
                    <a:pt x="106" y="211"/>
                  </a:lnTo>
                  <a:lnTo>
                    <a:pt x="106" y="211"/>
                  </a:lnTo>
                  <a:lnTo>
                    <a:pt x="53" y="257"/>
                  </a:lnTo>
                  <a:lnTo>
                    <a:pt x="7" y="309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47" y="250"/>
                  </a:lnTo>
                  <a:lnTo>
                    <a:pt x="99" y="204"/>
                  </a:lnTo>
                  <a:lnTo>
                    <a:pt x="99" y="204"/>
                  </a:lnTo>
                  <a:lnTo>
                    <a:pt x="191" y="105"/>
                  </a:lnTo>
                  <a:lnTo>
                    <a:pt x="231" y="52"/>
                  </a:lnTo>
                  <a:lnTo>
                    <a:pt x="257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5" name="Freeform 20">
              <a:extLst>
                <a:ext uri="{FF2B5EF4-FFF2-40B4-BE49-F238E27FC236}">
                  <a16:creationId xmlns:a16="http://schemas.microsoft.com/office/drawing/2014/main" id="{8FB0D851-37C2-4AFB-B7FC-37510B443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" y="2146"/>
              <a:ext cx="467" cy="441"/>
            </a:xfrm>
            <a:custGeom>
              <a:avLst/>
              <a:gdLst/>
              <a:ahLst/>
              <a:cxnLst>
                <a:cxn ang="0">
                  <a:pos x="263" y="13"/>
                </a:cxn>
                <a:cxn ang="0">
                  <a:pos x="263" y="13"/>
                </a:cxn>
                <a:cxn ang="0">
                  <a:pos x="276" y="33"/>
                </a:cxn>
                <a:cxn ang="0">
                  <a:pos x="309" y="72"/>
                </a:cxn>
                <a:cxn ang="0">
                  <a:pos x="335" y="99"/>
                </a:cxn>
                <a:cxn ang="0">
                  <a:pos x="375" y="125"/>
                </a:cxn>
                <a:cxn ang="0">
                  <a:pos x="415" y="151"/>
                </a:cxn>
                <a:cxn ang="0">
                  <a:pos x="467" y="178"/>
                </a:cxn>
                <a:cxn ang="0">
                  <a:pos x="467" y="178"/>
                </a:cxn>
                <a:cxn ang="0">
                  <a:pos x="447" y="178"/>
                </a:cxn>
                <a:cxn ang="0">
                  <a:pos x="388" y="165"/>
                </a:cxn>
                <a:cxn ang="0">
                  <a:pos x="316" y="138"/>
                </a:cxn>
                <a:cxn ang="0">
                  <a:pos x="276" y="118"/>
                </a:cxn>
                <a:cxn ang="0">
                  <a:pos x="237" y="99"/>
                </a:cxn>
                <a:cxn ang="0">
                  <a:pos x="237" y="99"/>
                </a:cxn>
                <a:cxn ang="0">
                  <a:pos x="230" y="151"/>
                </a:cxn>
                <a:cxn ang="0">
                  <a:pos x="217" y="204"/>
                </a:cxn>
                <a:cxn ang="0">
                  <a:pos x="191" y="263"/>
                </a:cxn>
                <a:cxn ang="0">
                  <a:pos x="191" y="263"/>
                </a:cxn>
                <a:cxn ang="0">
                  <a:pos x="158" y="310"/>
                </a:cxn>
                <a:cxn ang="0">
                  <a:pos x="125" y="349"/>
                </a:cxn>
                <a:cxn ang="0">
                  <a:pos x="85" y="395"/>
                </a:cxn>
                <a:cxn ang="0">
                  <a:pos x="85" y="395"/>
                </a:cxn>
                <a:cxn ang="0">
                  <a:pos x="105" y="342"/>
                </a:cxn>
                <a:cxn ang="0">
                  <a:pos x="125" y="296"/>
                </a:cxn>
                <a:cxn ang="0">
                  <a:pos x="125" y="257"/>
                </a:cxn>
                <a:cxn ang="0">
                  <a:pos x="125" y="257"/>
                </a:cxn>
                <a:cxn ang="0">
                  <a:pos x="92" y="336"/>
                </a:cxn>
                <a:cxn ang="0">
                  <a:pos x="46" y="435"/>
                </a:cxn>
                <a:cxn ang="0">
                  <a:pos x="46" y="435"/>
                </a:cxn>
                <a:cxn ang="0">
                  <a:pos x="39" y="441"/>
                </a:cxn>
                <a:cxn ang="0">
                  <a:pos x="32" y="441"/>
                </a:cxn>
                <a:cxn ang="0">
                  <a:pos x="26" y="441"/>
                </a:cxn>
                <a:cxn ang="0">
                  <a:pos x="19" y="435"/>
                </a:cxn>
                <a:cxn ang="0">
                  <a:pos x="13" y="402"/>
                </a:cxn>
                <a:cxn ang="0">
                  <a:pos x="6" y="362"/>
                </a:cxn>
                <a:cxn ang="0">
                  <a:pos x="0" y="310"/>
                </a:cxn>
                <a:cxn ang="0">
                  <a:pos x="6" y="257"/>
                </a:cxn>
                <a:cxn ang="0">
                  <a:pos x="13" y="211"/>
                </a:cxn>
                <a:cxn ang="0">
                  <a:pos x="26" y="171"/>
                </a:cxn>
                <a:cxn ang="0">
                  <a:pos x="26" y="171"/>
                </a:cxn>
                <a:cxn ang="0">
                  <a:pos x="52" y="112"/>
                </a:cxn>
                <a:cxn ang="0">
                  <a:pos x="85" y="66"/>
                </a:cxn>
                <a:cxn ang="0">
                  <a:pos x="118" y="26"/>
                </a:cxn>
                <a:cxn ang="0">
                  <a:pos x="138" y="6"/>
                </a:cxn>
                <a:cxn ang="0">
                  <a:pos x="138" y="6"/>
                </a:cxn>
                <a:cxn ang="0">
                  <a:pos x="164" y="0"/>
                </a:cxn>
                <a:cxn ang="0">
                  <a:pos x="204" y="0"/>
                </a:cxn>
                <a:cxn ang="0">
                  <a:pos x="243" y="6"/>
                </a:cxn>
                <a:cxn ang="0">
                  <a:pos x="263" y="13"/>
                </a:cxn>
                <a:cxn ang="0">
                  <a:pos x="263" y="13"/>
                </a:cxn>
              </a:cxnLst>
              <a:rect l="0" t="0" r="r" b="b"/>
              <a:pathLst>
                <a:path w="467" h="441">
                  <a:moveTo>
                    <a:pt x="263" y="13"/>
                  </a:moveTo>
                  <a:lnTo>
                    <a:pt x="263" y="13"/>
                  </a:lnTo>
                  <a:lnTo>
                    <a:pt x="276" y="33"/>
                  </a:lnTo>
                  <a:lnTo>
                    <a:pt x="309" y="72"/>
                  </a:lnTo>
                  <a:lnTo>
                    <a:pt x="335" y="99"/>
                  </a:lnTo>
                  <a:lnTo>
                    <a:pt x="375" y="125"/>
                  </a:lnTo>
                  <a:lnTo>
                    <a:pt x="415" y="151"/>
                  </a:lnTo>
                  <a:lnTo>
                    <a:pt x="467" y="178"/>
                  </a:lnTo>
                  <a:lnTo>
                    <a:pt x="467" y="178"/>
                  </a:lnTo>
                  <a:lnTo>
                    <a:pt x="447" y="178"/>
                  </a:lnTo>
                  <a:lnTo>
                    <a:pt x="388" y="165"/>
                  </a:lnTo>
                  <a:lnTo>
                    <a:pt x="316" y="138"/>
                  </a:lnTo>
                  <a:lnTo>
                    <a:pt x="276" y="118"/>
                  </a:lnTo>
                  <a:lnTo>
                    <a:pt x="237" y="99"/>
                  </a:lnTo>
                  <a:lnTo>
                    <a:pt x="237" y="99"/>
                  </a:lnTo>
                  <a:lnTo>
                    <a:pt x="230" y="151"/>
                  </a:lnTo>
                  <a:lnTo>
                    <a:pt x="217" y="204"/>
                  </a:lnTo>
                  <a:lnTo>
                    <a:pt x="191" y="263"/>
                  </a:lnTo>
                  <a:lnTo>
                    <a:pt x="191" y="263"/>
                  </a:lnTo>
                  <a:lnTo>
                    <a:pt x="158" y="310"/>
                  </a:lnTo>
                  <a:lnTo>
                    <a:pt x="125" y="349"/>
                  </a:lnTo>
                  <a:lnTo>
                    <a:pt x="85" y="395"/>
                  </a:lnTo>
                  <a:lnTo>
                    <a:pt x="85" y="395"/>
                  </a:lnTo>
                  <a:lnTo>
                    <a:pt x="105" y="342"/>
                  </a:lnTo>
                  <a:lnTo>
                    <a:pt x="125" y="296"/>
                  </a:lnTo>
                  <a:lnTo>
                    <a:pt x="125" y="257"/>
                  </a:lnTo>
                  <a:lnTo>
                    <a:pt x="125" y="257"/>
                  </a:lnTo>
                  <a:lnTo>
                    <a:pt x="92" y="336"/>
                  </a:lnTo>
                  <a:lnTo>
                    <a:pt x="46" y="435"/>
                  </a:lnTo>
                  <a:lnTo>
                    <a:pt x="46" y="435"/>
                  </a:lnTo>
                  <a:lnTo>
                    <a:pt x="39" y="441"/>
                  </a:lnTo>
                  <a:lnTo>
                    <a:pt x="32" y="441"/>
                  </a:lnTo>
                  <a:lnTo>
                    <a:pt x="26" y="441"/>
                  </a:lnTo>
                  <a:lnTo>
                    <a:pt x="19" y="435"/>
                  </a:lnTo>
                  <a:lnTo>
                    <a:pt x="13" y="402"/>
                  </a:lnTo>
                  <a:lnTo>
                    <a:pt x="6" y="362"/>
                  </a:lnTo>
                  <a:lnTo>
                    <a:pt x="0" y="310"/>
                  </a:lnTo>
                  <a:lnTo>
                    <a:pt x="6" y="257"/>
                  </a:lnTo>
                  <a:lnTo>
                    <a:pt x="13" y="211"/>
                  </a:lnTo>
                  <a:lnTo>
                    <a:pt x="26" y="171"/>
                  </a:lnTo>
                  <a:lnTo>
                    <a:pt x="26" y="171"/>
                  </a:lnTo>
                  <a:lnTo>
                    <a:pt x="52" y="112"/>
                  </a:lnTo>
                  <a:lnTo>
                    <a:pt x="85" y="66"/>
                  </a:lnTo>
                  <a:lnTo>
                    <a:pt x="118" y="2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64" y="0"/>
                  </a:lnTo>
                  <a:lnTo>
                    <a:pt x="204" y="0"/>
                  </a:lnTo>
                  <a:lnTo>
                    <a:pt x="243" y="6"/>
                  </a:lnTo>
                  <a:lnTo>
                    <a:pt x="263" y="13"/>
                  </a:lnTo>
                  <a:lnTo>
                    <a:pt x="263" y="13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6" name="Freeform 21">
              <a:extLst>
                <a:ext uri="{FF2B5EF4-FFF2-40B4-BE49-F238E27FC236}">
                  <a16:creationId xmlns:a16="http://schemas.microsoft.com/office/drawing/2014/main" id="{135C61D5-A4A8-4DE9-9068-3B43A3782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" y="2864"/>
              <a:ext cx="46" cy="72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40" y="7"/>
                </a:cxn>
                <a:cxn ang="0">
                  <a:pos x="27" y="20"/>
                </a:cxn>
                <a:cxn ang="0">
                  <a:pos x="20" y="33"/>
                </a:cxn>
                <a:cxn ang="0">
                  <a:pos x="20" y="33"/>
                </a:cxn>
                <a:cxn ang="0">
                  <a:pos x="13" y="72"/>
                </a:cxn>
                <a:cxn ang="0">
                  <a:pos x="13" y="72"/>
                </a:cxn>
                <a:cxn ang="0">
                  <a:pos x="7" y="53"/>
                </a:cxn>
                <a:cxn ang="0">
                  <a:pos x="0" y="33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13" y="7"/>
                </a:cxn>
                <a:cxn ang="0">
                  <a:pos x="27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46" h="72">
                  <a:moveTo>
                    <a:pt x="46" y="0"/>
                  </a:moveTo>
                  <a:lnTo>
                    <a:pt x="46" y="0"/>
                  </a:lnTo>
                  <a:lnTo>
                    <a:pt x="40" y="7"/>
                  </a:lnTo>
                  <a:lnTo>
                    <a:pt x="27" y="20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7" y="53"/>
                  </a:lnTo>
                  <a:lnTo>
                    <a:pt x="0" y="33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13" y="7"/>
                  </a:lnTo>
                  <a:lnTo>
                    <a:pt x="27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7" name="Freeform 22">
              <a:extLst>
                <a:ext uri="{FF2B5EF4-FFF2-40B4-BE49-F238E27FC236}">
                  <a16:creationId xmlns:a16="http://schemas.microsoft.com/office/drawing/2014/main" id="{080B63DD-B0DE-48D4-9A37-B4108CB7B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2390"/>
              <a:ext cx="138" cy="415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6" y="0"/>
                </a:cxn>
                <a:cxn ang="0">
                  <a:pos x="26" y="19"/>
                </a:cxn>
                <a:cxn ang="0">
                  <a:pos x="6" y="46"/>
                </a:cxn>
                <a:cxn ang="0">
                  <a:pos x="0" y="59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6" y="112"/>
                </a:cxn>
                <a:cxn ang="0">
                  <a:pos x="13" y="151"/>
                </a:cxn>
                <a:cxn ang="0">
                  <a:pos x="46" y="230"/>
                </a:cxn>
                <a:cxn ang="0">
                  <a:pos x="98" y="336"/>
                </a:cxn>
                <a:cxn ang="0">
                  <a:pos x="98" y="336"/>
                </a:cxn>
                <a:cxn ang="0">
                  <a:pos x="85" y="349"/>
                </a:cxn>
                <a:cxn ang="0">
                  <a:pos x="59" y="375"/>
                </a:cxn>
                <a:cxn ang="0">
                  <a:pos x="13" y="415"/>
                </a:cxn>
                <a:cxn ang="0">
                  <a:pos x="13" y="415"/>
                </a:cxn>
                <a:cxn ang="0">
                  <a:pos x="66" y="388"/>
                </a:cxn>
                <a:cxn ang="0">
                  <a:pos x="105" y="362"/>
                </a:cxn>
                <a:cxn ang="0">
                  <a:pos x="138" y="342"/>
                </a:cxn>
                <a:cxn ang="0">
                  <a:pos x="138" y="342"/>
                </a:cxn>
                <a:cxn ang="0">
                  <a:pos x="98" y="270"/>
                </a:cxn>
                <a:cxn ang="0">
                  <a:pos x="52" y="164"/>
                </a:cxn>
                <a:cxn ang="0">
                  <a:pos x="52" y="164"/>
                </a:cxn>
                <a:cxn ang="0">
                  <a:pos x="33" y="125"/>
                </a:cxn>
                <a:cxn ang="0">
                  <a:pos x="19" y="85"/>
                </a:cxn>
                <a:cxn ang="0">
                  <a:pos x="19" y="66"/>
                </a:cxn>
                <a:cxn ang="0">
                  <a:pos x="26" y="46"/>
                </a:cxn>
                <a:cxn ang="0">
                  <a:pos x="33" y="19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138" h="415">
                  <a:moveTo>
                    <a:pt x="52" y="0"/>
                  </a:moveTo>
                  <a:lnTo>
                    <a:pt x="52" y="0"/>
                  </a:lnTo>
                  <a:lnTo>
                    <a:pt x="46" y="0"/>
                  </a:lnTo>
                  <a:lnTo>
                    <a:pt x="26" y="19"/>
                  </a:lnTo>
                  <a:lnTo>
                    <a:pt x="6" y="46"/>
                  </a:lnTo>
                  <a:lnTo>
                    <a:pt x="0" y="59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6" y="112"/>
                  </a:lnTo>
                  <a:lnTo>
                    <a:pt x="13" y="151"/>
                  </a:lnTo>
                  <a:lnTo>
                    <a:pt x="46" y="230"/>
                  </a:lnTo>
                  <a:lnTo>
                    <a:pt x="98" y="336"/>
                  </a:lnTo>
                  <a:lnTo>
                    <a:pt x="98" y="336"/>
                  </a:lnTo>
                  <a:lnTo>
                    <a:pt x="85" y="349"/>
                  </a:lnTo>
                  <a:lnTo>
                    <a:pt x="59" y="375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66" y="388"/>
                  </a:lnTo>
                  <a:lnTo>
                    <a:pt x="105" y="362"/>
                  </a:lnTo>
                  <a:lnTo>
                    <a:pt x="138" y="342"/>
                  </a:lnTo>
                  <a:lnTo>
                    <a:pt x="138" y="342"/>
                  </a:lnTo>
                  <a:lnTo>
                    <a:pt x="98" y="270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33" y="125"/>
                  </a:lnTo>
                  <a:lnTo>
                    <a:pt x="19" y="85"/>
                  </a:lnTo>
                  <a:lnTo>
                    <a:pt x="19" y="66"/>
                  </a:lnTo>
                  <a:lnTo>
                    <a:pt x="26" y="46"/>
                  </a:lnTo>
                  <a:lnTo>
                    <a:pt x="33" y="19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8" name="Freeform 23">
              <a:extLst>
                <a:ext uri="{FF2B5EF4-FFF2-40B4-BE49-F238E27FC236}">
                  <a16:creationId xmlns:a16="http://schemas.microsoft.com/office/drawing/2014/main" id="{C76B375A-DE33-408F-9E5E-16D0A798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" y="3002"/>
              <a:ext cx="86" cy="46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86" y="0"/>
                </a:cxn>
                <a:cxn ang="0">
                  <a:pos x="60" y="14"/>
                </a:cxn>
                <a:cxn ang="0">
                  <a:pos x="33" y="27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13" y="46"/>
                </a:cxn>
                <a:cxn ang="0">
                  <a:pos x="40" y="46"/>
                </a:cxn>
                <a:cxn ang="0">
                  <a:pos x="40" y="46"/>
                </a:cxn>
                <a:cxn ang="0">
                  <a:pos x="66" y="40"/>
                </a:cxn>
                <a:cxn ang="0">
                  <a:pos x="79" y="33"/>
                </a:cxn>
                <a:cxn ang="0">
                  <a:pos x="86" y="20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r" b="b"/>
              <a:pathLst>
                <a:path w="86" h="46">
                  <a:moveTo>
                    <a:pt x="86" y="0"/>
                  </a:moveTo>
                  <a:lnTo>
                    <a:pt x="86" y="0"/>
                  </a:lnTo>
                  <a:lnTo>
                    <a:pt x="60" y="14"/>
                  </a:lnTo>
                  <a:lnTo>
                    <a:pt x="33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13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66" y="40"/>
                  </a:lnTo>
                  <a:lnTo>
                    <a:pt x="79" y="33"/>
                  </a:lnTo>
                  <a:lnTo>
                    <a:pt x="86" y="2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9" name="Freeform 24">
              <a:extLst>
                <a:ext uri="{FF2B5EF4-FFF2-40B4-BE49-F238E27FC236}">
                  <a16:creationId xmlns:a16="http://schemas.microsoft.com/office/drawing/2014/main" id="{C128B327-C5C6-42EB-A477-318411D6F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" y="2409"/>
              <a:ext cx="290" cy="172"/>
            </a:xfrm>
            <a:custGeom>
              <a:avLst/>
              <a:gdLst/>
              <a:ahLst/>
              <a:cxnLst>
                <a:cxn ang="0">
                  <a:pos x="290" y="47"/>
                </a:cxn>
                <a:cxn ang="0">
                  <a:pos x="290" y="47"/>
                </a:cxn>
                <a:cxn ang="0">
                  <a:pos x="244" y="47"/>
                </a:cxn>
                <a:cxn ang="0">
                  <a:pos x="198" y="47"/>
                </a:cxn>
                <a:cxn ang="0">
                  <a:pos x="145" y="53"/>
                </a:cxn>
                <a:cxn ang="0">
                  <a:pos x="145" y="53"/>
                </a:cxn>
                <a:cxn ang="0">
                  <a:pos x="119" y="66"/>
                </a:cxn>
                <a:cxn ang="0">
                  <a:pos x="93" y="79"/>
                </a:cxn>
                <a:cxn ang="0">
                  <a:pos x="47" y="119"/>
                </a:cxn>
                <a:cxn ang="0">
                  <a:pos x="0" y="172"/>
                </a:cxn>
                <a:cxn ang="0">
                  <a:pos x="0" y="172"/>
                </a:cxn>
                <a:cxn ang="0">
                  <a:pos x="20" y="112"/>
                </a:cxn>
                <a:cxn ang="0">
                  <a:pos x="47" y="66"/>
                </a:cxn>
                <a:cxn ang="0">
                  <a:pos x="60" y="47"/>
                </a:cxn>
                <a:cxn ang="0">
                  <a:pos x="73" y="33"/>
                </a:cxn>
                <a:cxn ang="0">
                  <a:pos x="73" y="33"/>
                </a:cxn>
                <a:cxn ang="0">
                  <a:pos x="126" y="14"/>
                </a:cxn>
                <a:cxn ang="0">
                  <a:pos x="159" y="7"/>
                </a:cxn>
                <a:cxn ang="0">
                  <a:pos x="198" y="0"/>
                </a:cxn>
                <a:cxn ang="0">
                  <a:pos x="231" y="0"/>
                </a:cxn>
                <a:cxn ang="0">
                  <a:pos x="264" y="7"/>
                </a:cxn>
                <a:cxn ang="0">
                  <a:pos x="284" y="20"/>
                </a:cxn>
                <a:cxn ang="0">
                  <a:pos x="290" y="33"/>
                </a:cxn>
                <a:cxn ang="0">
                  <a:pos x="290" y="47"/>
                </a:cxn>
                <a:cxn ang="0">
                  <a:pos x="290" y="47"/>
                </a:cxn>
              </a:cxnLst>
              <a:rect l="0" t="0" r="r" b="b"/>
              <a:pathLst>
                <a:path w="290" h="172">
                  <a:moveTo>
                    <a:pt x="290" y="47"/>
                  </a:moveTo>
                  <a:lnTo>
                    <a:pt x="290" y="47"/>
                  </a:lnTo>
                  <a:lnTo>
                    <a:pt x="244" y="47"/>
                  </a:lnTo>
                  <a:lnTo>
                    <a:pt x="198" y="47"/>
                  </a:lnTo>
                  <a:lnTo>
                    <a:pt x="145" y="53"/>
                  </a:lnTo>
                  <a:lnTo>
                    <a:pt x="145" y="53"/>
                  </a:lnTo>
                  <a:lnTo>
                    <a:pt x="119" y="66"/>
                  </a:lnTo>
                  <a:lnTo>
                    <a:pt x="93" y="79"/>
                  </a:lnTo>
                  <a:lnTo>
                    <a:pt x="47" y="119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20" y="112"/>
                  </a:lnTo>
                  <a:lnTo>
                    <a:pt x="47" y="66"/>
                  </a:lnTo>
                  <a:lnTo>
                    <a:pt x="60" y="47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126" y="14"/>
                  </a:lnTo>
                  <a:lnTo>
                    <a:pt x="159" y="7"/>
                  </a:lnTo>
                  <a:lnTo>
                    <a:pt x="198" y="0"/>
                  </a:lnTo>
                  <a:lnTo>
                    <a:pt x="231" y="0"/>
                  </a:lnTo>
                  <a:lnTo>
                    <a:pt x="264" y="7"/>
                  </a:lnTo>
                  <a:lnTo>
                    <a:pt x="284" y="20"/>
                  </a:lnTo>
                  <a:lnTo>
                    <a:pt x="290" y="33"/>
                  </a:lnTo>
                  <a:lnTo>
                    <a:pt x="290" y="47"/>
                  </a:lnTo>
                  <a:lnTo>
                    <a:pt x="290" y="47"/>
                  </a:lnTo>
                  <a:close/>
                </a:path>
              </a:pathLst>
            </a:custGeom>
            <a:solidFill>
              <a:srgbClr val="8945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0" name="Freeform 25">
              <a:extLst>
                <a:ext uri="{FF2B5EF4-FFF2-40B4-BE49-F238E27FC236}">
                  <a16:creationId xmlns:a16="http://schemas.microsoft.com/office/drawing/2014/main" id="{58F87F45-D25F-45C9-A629-4A2845ED3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" y="2363"/>
              <a:ext cx="139" cy="86"/>
            </a:xfrm>
            <a:custGeom>
              <a:avLst/>
              <a:gdLst/>
              <a:ahLst/>
              <a:cxnLst>
                <a:cxn ang="0">
                  <a:pos x="132" y="73"/>
                </a:cxn>
                <a:cxn ang="0">
                  <a:pos x="132" y="73"/>
                </a:cxn>
                <a:cxn ang="0">
                  <a:pos x="125" y="60"/>
                </a:cxn>
                <a:cxn ang="0">
                  <a:pos x="112" y="46"/>
                </a:cxn>
                <a:cxn ang="0">
                  <a:pos x="92" y="40"/>
                </a:cxn>
                <a:cxn ang="0">
                  <a:pos x="92" y="40"/>
                </a:cxn>
                <a:cxn ang="0">
                  <a:pos x="66" y="46"/>
                </a:cxn>
                <a:cxn ang="0">
                  <a:pos x="33" y="60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53"/>
                </a:cxn>
                <a:cxn ang="0">
                  <a:pos x="7" y="27"/>
                </a:cxn>
                <a:cxn ang="0">
                  <a:pos x="13" y="20"/>
                </a:cxn>
                <a:cxn ang="0">
                  <a:pos x="27" y="13"/>
                </a:cxn>
                <a:cxn ang="0">
                  <a:pos x="27" y="13"/>
                </a:cxn>
                <a:cxn ang="0">
                  <a:pos x="60" y="0"/>
                </a:cxn>
                <a:cxn ang="0">
                  <a:pos x="79" y="0"/>
                </a:cxn>
                <a:cxn ang="0">
                  <a:pos x="99" y="0"/>
                </a:cxn>
                <a:cxn ang="0">
                  <a:pos x="119" y="7"/>
                </a:cxn>
                <a:cxn ang="0">
                  <a:pos x="132" y="20"/>
                </a:cxn>
                <a:cxn ang="0">
                  <a:pos x="139" y="40"/>
                </a:cxn>
                <a:cxn ang="0">
                  <a:pos x="132" y="73"/>
                </a:cxn>
                <a:cxn ang="0">
                  <a:pos x="132" y="73"/>
                </a:cxn>
              </a:cxnLst>
              <a:rect l="0" t="0" r="r" b="b"/>
              <a:pathLst>
                <a:path w="139" h="86">
                  <a:moveTo>
                    <a:pt x="132" y="73"/>
                  </a:moveTo>
                  <a:lnTo>
                    <a:pt x="132" y="73"/>
                  </a:lnTo>
                  <a:lnTo>
                    <a:pt x="125" y="60"/>
                  </a:lnTo>
                  <a:lnTo>
                    <a:pt x="112" y="46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66" y="46"/>
                  </a:lnTo>
                  <a:lnTo>
                    <a:pt x="33" y="60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53"/>
                  </a:lnTo>
                  <a:lnTo>
                    <a:pt x="7" y="27"/>
                  </a:lnTo>
                  <a:lnTo>
                    <a:pt x="13" y="20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99" y="0"/>
                  </a:lnTo>
                  <a:lnTo>
                    <a:pt x="119" y="7"/>
                  </a:lnTo>
                  <a:lnTo>
                    <a:pt x="132" y="20"/>
                  </a:lnTo>
                  <a:lnTo>
                    <a:pt x="139" y="40"/>
                  </a:lnTo>
                  <a:lnTo>
                    <a:pt x="132" y="73"/>
                  </a:lnTo>
                  <a:lnTo>
                    <a:pt x="132" y="73"/>
                  </a:lnTo>
                  <a:close/>
                </a:path>
              </a:pathLst>
            </a:custGeom>
            <a:solidFill>
              <a:srgbClr val="8945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1" name="Freeform 26">
              <a:extLst>
                <a:ext uri="{FF2B5EF4-FFF2-40B4-BE49-F238E27FC236}">
                  <a16:creationId xmlns:a16="http://schemas.microsoft.com/office/drawing/2014/main" id="{A8B77506-EDE4-457D-A4B2-508A01B18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469"/>
              <a:ext cx="99" cy="52"/>
            </a:xfrm>
            <a:custGeom>
              <a:avLst/>
              <a:gdLst/>
              <a:ahLst/>
              <a:cxnLst>
                <a:cxn ang="0">
                  <a:pos x="99" y="26"/>
                </a:cxn>
                <a:cxn ang="0">
                  <a:pos x="99" y="26"/>
                </a:cxn>
                <a:cxn ang="0">
                  <a:pos x="86" y="13"/>
                </a:cxn>
                <a:cxn ang="0">
                  <a:pos x="73" y="6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0" y="6"/>
                </a:cxn>
                <a:cxn ang="0">
                  <a:pos x="27" y="13"/>
                </a:cxn>
                <a:cxn ang="0">
                  <a:pos x="13" y="26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13" y="39"/>
                </a:cxn>
                <a:cxn ang="0">
                  <a:pos x="33" y="33"/>
                </a:cxn>
                <a:cxn ang="0">
                  <a:pos x="46" y="26"/>
                </a:cxn>
                <a:cxn ang="0">
                  <a:pos x="46" y="26"/>
                </a:cxn>
                <a:cxn ang="0">
                  <a:pos x="86" y="26"/>
                </a:cxn>
                <a:cxn ang="0">
                  <a:pos x="99" y="26"/>
                </a:cxn>
                <a:cxn ang="0">
                  <a:pos x="99" y="26"/>
                </a:cxn>
              </a:cxnLst>
              <a:rect l="0" t="0" r="r" b="b"/>
              <a:pathLst>
                <a:path w="99" h="52">
                  <a:moveTo>
                    <a:pt x="99" y="26"/>
                  </a:moveTo>
                  <a:lnTo>
                    <a:pt x="99" y="26"/>
                  </a:lnTo>
                  <a:lnTo>
                    <a:pt x="86" y="13"/>
                  </a:lnTo>
                  <a:lnTo>
                    <a:pt x="73" y="6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0" y="6"/>
                  </a:lnTo>
                  <a:lnTo>
                    <a:pt x="27" y="13"/>
                  </a:lnTo>
                  <a:lnTo>
                    <a:pt x="13" y="2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3" y="39"/>
                  </a:lnTo>
                  <a:lnTo>
                    <a:pt x="33" y="33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86" y="26"/>
                  </a:lnTo>
                  <a:lnTo>
                    <a:pt x="99" y="26"/>
                  </a:lnTo>
                  <a:lnTo>
                    <a:pt x="99" y="26"/>
                  </a:lnTo>
                  <a:close/>
                </a:path>
              </a:pathLst>
            </a:custGeom>
            <a:solidFill>
              <a:srgbClr val="120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2" name="Freeform 27">
              <a:extLst>
                <a:ext uri="{FF2B5EF4-FFF2-40B4-BE49-F238E27FC236}">
                  <a16:creationId xmlns:a16="http://schemas.microsoft.com/office/drawing/2014/main" id="{33FA3F7B-20A0-4330-8101-166D28BEA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" y="2528"/>
              <a:ext cx="184" cy="86"/>
            </a:xfrm>
            <a:custGeom>
              <a:avLst/>
              <a:gdLst/>
              <a:ahLst/>
              <a:cxnLst>
                <a:cxn ang="0">
                  <a:pos x="184" y="26"/>
                </a:cxn>
                <a:cxn ang="0">
                  <a:pos x="184" y="26"/>
                </a:cxn>
                <a:cxn ang="0">
                  <a:pos x="171" y="20"/>
                </a:cxn>
                <a:cxn ang="0">
                  <a:pos x="151" y="7"/>
                </a:cxn>
                <a:cxn ang="0">
                  <a:pos x="125" y="0"/>
                </a:cxn>
                <a:cxn ang="0">
                  <a:pos x="105" y="0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66" y="13"/>
                </a:cxn>
                <a:cxn ang="0">
                  <a:pos x="46" y="26"/>
                </a:cxn>
                <a:cxn ang="0">
                  <a:pos x="26" y="53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33" y="59"/>
                </a:cxn>
                <a:cxn ang="0">
                  <a:pos x="59" y="40"/>
                </a:cxn>
                <a:cxn ang="0">
                  <a:pos x="92" y="26"/>
                </a:cxn>
                <a:cxn ang="0">
                  <a:pos x="92" y="26"/>
                </a:cxn>
                <a:cxn ang="0">
                  <a:pos x="118" y="20"/>
                </a:cxn>
                <a:cxn ang="0">
                  <a:pos x="151" y="20"/>
                </a:cxn>
                <a:cxn ang="0">
                  <a:pos x="184" y="26"/>
                </a:cxn>
                <a:cxn ang="0">
                  <a:pos x="184" y="26"/>
                </a:cxn>
              </a:cxnLst>
              <a:rect l="0" t="0" r="r" b="b"/>
              <a:pathLst>
                <a:path w="184" h="86">
                  <a:moveTo>
                    <a:pt x="184" y="26"/>
                  </a:moveTo>
                  <a:lnTo>
                    <a:pt x="184" y="26"/>
                  </a:lnTo>
                  <a:lnTo>
                    <a:pt x="171" y="20"/>
                  </a:lnTo>
                  <a:lnTo>
                    <a:pt x="151" y="7"/>
                  </a:lnTo>
                  <a:lnTo>
                    <a:pt x="125" y="0"/>
                  </a:lnTo>
                  <a:lnTo>
                    <a:pt x="105" y="0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66" y="13"/>
                  </a:lnTo>
                  <a:lnTo>
                    <a:pt x="46" y="26"/>
                  </a:lnTo>
                  <a:lnTo>
                    <a:pt x="26" y="53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33" y="59"/>
                  </a:lnTo>
                  <a:lnTo>
                    <a:pt x="59" y="40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118" y="20"/>
                  </a:lnTo>
                  <a:lnTo>
                    <a:pt x="151" y="20"/>
                  </a:lnTo>
                  <a:lnTo>
                    <a:pt x="184" y="26"/>
                  </a:lnTo>
                  <a:lnTo>
                    <a:pt x="184" y="26"/>
                  </a:lnTo>
                  <a:close/>
                </a:path>
              </a:pathLst>
            </a:custGeom>
            <a:solidFill>
              <a:srgbClr val="120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3" name="Freeform 28">
              <a:extLst>
                <a:ext uri="{FF2B5EF4-FFF2-40B4-BE49-F238E27FC236}">
                  <a16:creationId xmlns:a16="http://schemas.microsoft.com/office/drawing/2014/main" id="{359F751B-27F0-4691-9A08-A9E9F9A9A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8" y="1177"/>
              <a:ext cx="1416" cy="2550"/>
            </a:xfrm>
            <a:custGeom>
              <a:avLst/>
              <a:gdLst/>
              <a:ahLst/>
              <a:cxnLst>
                <a:cxn ang="0">
                  <a:pos x="132" y="1852"/>
                </a:cxn>
                <a:cxn ang="0">
                  <a:pos x="277" y="1740"/>
                </a:cxn>
                <a:cxn ang="0">
                  <a:pos x="395" y="1628"/>
                </a:cxn>
                <a:cxn ang="0">
                  <a:pos x="488" y="1503"/>
                </a:cxn>
                <a:cxn ang="0">
                  <a:pos x="527" y="1450"/>
                </a:cxn>
                <a:cxn ang="0">
                  <a:pos x="659" y="1311"/>
                </a:cxn>
                <a:cxn ang="0">
                  <a:pos x="771" y="1186"/>
                </a:cxn>
                <a:cxn ang="0">
                  <a:pos x="797" y="1147"/>
                </a:cxn>
                <a:cxn ang="0">
                  <a:pos x="824" y="1061"/>
                </a:cxn>
                <a:cxn ang="0">
                  <a:pos x="850" y="896"/>
                </a:cxn>
                <a:cxn ang="0">
                  <a:pos x="896" y="765"/>
                </a:cxn>
                <a:cxn ang="0">
                  <a:pos x="929" y="686"/>
                </a:cxn>
                <a:cxn ang="0">
                  <a:pos x="1048" y="442"/>
                </a:cxn>
                <a:cxn ang="0">
                  <a:pos x="1100" y="271"/>
                </a:cxn>
                <a:cxn ang="0">
                  <a:pos x="1127" y="93"/>
                </a:cxn>
                <a:cxn ang="0">
                  <a:pos x="1416" y="40"/>
                </a:cxn>
                <a:cxn ang="0">
                  <a:pos x="1416" y="191"/>
                </a:cxn>
                <a:cxn ang="0">
                  <a:pos x="1397" y="554"/>
                </a:cxn>
                <a:cxn ang="0">
                  <a:pos x="1344" y="896"/>
                </a:cxn>
                <a:cxn ang="0">
                  <a:pos x="1285" y="1127"/>
                </a:cxn>
                <a:cxn ang="0">
                  <a:pos x="1206" y="1344"/>
                </a:cxn>
                <a:cxn ang="0">
                  <a:pos x="1153" y="1450"/>
                </a:cxn>
                <a:cxn ang="0">
                  <a:pos x="1087" y="1522"/>
                </a:cxn>
                <a:cxn ang="0">
                  <a:pos x="1061" y="1575"/>
                </a:cxn>
                <a:cxn ang="0">
                  <a:pos x="916" y="1779"/>
                </a:cxn>
                <a:cxn ang="0">
                  <a:pos x="698" y="2082"/>
                </a:cxn>
                <a:cxn ang="0">
                  <a:pos x="606" y="2221"/>
                </a:cxn>
                <a:cxn ang="0">
                  <a:pos x="441" y="2438"/>
                </a:cxn>
                <a:cxn ang="0">
                  <a:pos x="362" y="2530"/>
                </a:cxn>
                <a:cxn ang="0">
                  <a:pos x="310" y="2550"/>
                </a:cxn>
                <a:cxn ang="0">
                  <a:pos x="231" y="2524"/>
                </a:cxn>
                <a:cxn ang="0">
                  <a:pos x="152" y="2458"/>
                </a:cxn>
                <a:cxn ang="0">
                  <a:pos x="73" y="2366"/>
                </a:cxn>
                <a:cxn ang="0">
                  <a:pos x="20" y="2247"/>
                </a:cxn>
                <a:cxn ang="0">
                  <a:pos x="0" y="2122"/>
                </a:cxn>
                <a:cxn ang="0">
                  <a:pos x="33" y="1983"/>
                </a:cxn>
                <a:cxn ang="0">
                  <a:pos x="132" y="1852"/>
                </a:cxn>
              </a:cxnLst>
              <a:rect l="0" t="0" r="r" b="b"/>
              <a:pathLst>
                <a:path w="1416" h="2550">
                  <a:moveTo>
                    <a:pt x="132" y="1852"/>
                  </a:moveTo>
                  <a:lnTo>
                    <a:pt x="132" y="1852"/>
                  </a:lnTo>
                  <a:lnTo>
                    <a:pt x="171" y="1819"/>
                  </a:lnTo>
                  <a:lnTo>
                    <a:pt x="277" y="1740"/>
                  </a:lnTo>
                  <a:lnTo>
                    <a:pt x="336" y="1680"/>
                  </a:lnTo>
                  <a:lnTo>
                    <a:pt x="395" y="1628"/>
                  </a:lnTo>
                  <a:lnTo>
                    <a:pt x="448" y="1562"/>
                  </a:lnTo>
                  <a:lnTo>
                    <a:pt x="488" y="1503"/>
                  </a:lnTo>
                  <a:lnTo>
                    <a:pt x="488" y="1503"/>
                  </a:lnTo>
                  <a:lnTo>
                    <a:pt x="527" y="1450"/>
                  </a:lnTo>
                  <a:lnTo>
                    <a:pt x="567" y="1397"/>
                  </a:lnTo>
                  <a:lnTo>
                    <a:pt x="659" y="1311"/>
                  </a:lnTo>
                  <a:lnTo>
                    <a:pt x="738" y="1226"/>
                  </a:lnTo>
                  <a:lnTo>
                    <a:pt x="771" y="1186"/>
                  </a:lnTo>
                  <a:lnTo>
                    <a:pt x="797" y="1147"/>
                  </a:lnTo>
                  <a:lnTo>
                    <a:pt x="797" y="1147"/>
                  </a:lnTo>
                  <a:lnTo>
                    <a:pt x="817" y="1107"/>
                  </a:lnTo>
                  <a:lnTo>
                    <a:pt x="824" y="1061"/>
                  </a:lnTo>
                  <a:lnTo>
                    <a:pt x="843" y="956"/>
                  </a:lnTo>
                  <a:lnTo>
                    <a:pt x="850" y="896"/>
                  </a:lnTo>
                  <a:lnTo>
                    <a:pt x="870" y="831"/>
                  </a:lnTo>
                  <a:lnTo>
                    <a:pt x="896" y="765"/>
                  </a:lnTo>
                  <a:lnTo>
                    <a:pt x="929" y="686"/>
                  </a:lnTo>
                  <a:lnTo>
                    <a:pt x="929" y="686"/>
                  </a:lnTo>
                  <a:lnTo>
                    <a:pt x="1008" y="521"/>
                  </a:lnTo>
                  <a:lnTo>
                    <a:pt x="1048" y="442"/>
                  </a:lnTo>
                  <a:lnTo>
                    <a:pt x="1074" y="356"/>
                  </a:lnTo>
                  <a:lnTo>
                    <a:pt x="1100" y="271"/>
                  </a:lnTo>
                  <a:lnTo>
                    <a:pt x="1120" y="185"/>
                  </a:lnTo>
                  <a:lnTo>
                    <a:pt x="1127" y="93"/>
                  </a:lnTo>
                  <a:lnTo>
                    <a:pt x="1133" y="0"/>
                  </a:lnTo>
                  <a:lnTo>
                    <a:pt x="1416" y="40"/>
                  </a:lnTo>
                  <a:lnTo>
                    <a:pt x="1416" y="40"/>
                  </a:lnTo>
                  <a:lnTo>
                    <a:pt x="1416" y="191"/>
                  </a:lnTo>
                  <a:lnTo>
                    <a:pt x="1410" y="350"/>
                  </a:lnTo>
                  <a:lnTo>
                    <a:pt x="1397" y="554"/>
                  </a:lnTo>
                  <a:lnTo>
                    <a:pt x="1364" y="778"/>
                  </a:lnTo>
                  <a:lnTo>
                    <a:pt x="1344" y="896"/>
                  </a:lnTo>
                  <a:lnTo>
                    <a:pt x="1318" y="1015"/>
                  </a:lnTo>
                  <a:lnTo>
                    <a:pt x="1285" y="1127"/>
                  </a:lnTo>
                  <a:lnTo>
                    <a:pt x="1252" y="1239"/>
                  </a:lnTo>
                  <a:lnTo>
                    <a:pt x="1206" y="1344"/>
                  </a:lnTo>
                  <a:lnTo>
                    <a:pt x="1153" y="1450"/>
                  </a:lnTo>
                  <a:lnTo>
                    <a:pt x="1153" y="1450"/>
                  </a:lnTo>
                  <a:lnTo>
                    <a:pt x="1120" y="1483"/>
                  </a:lnTo>
                  <a:lnTo>
                    <a:pt x="1087" y="1522"/>
                  </a:lnTo>
                  <a:lnTo>
                    <a:pt x="1061" y="1575"/>
                  </a:lnTo>
                  <a:lnTo>
                    <a:pt x="1061" y="1575"/>
                  </a:lnTo>
                  <a:lnTo>
                    <a:pt x="1008" y="1654"/>
                  </a:lnTo>
                  <a:lnTo>
                    <a:pt x="916" y="1779"/>
                  </a:lnTo>
                  <a:lnTo>
                    <a:pt x="810" y="1931"/>
                  </a:lnTo>
                  <a:lnTo>
                    <a:pt x="698" y="2082"/>
                  </a:lnTo>
                  <a:lnTo>
                    <a:pt x="698" y="2082"/>
                  </a:lnTo>
                  <a:lnTo>
                    <a:pt x="606" y="2221"/>
                  </a:lnTo>
                  <a:lnTo>
                    <a:pt x="521" y="2339"/>
                  </a:lnTo>
                  <a:lnTo>
                    <a:pt x="441" y="2438"/>
                  </a:lnTo>
                  <a:lnTo>
                    <a:pt x="362" y="2530"/>
                  </a:lnTo>
                  <a:lnTo>
                    <a:pt x="362" y="2530"/>
                  </a:lnTo>
                  <a:lnTo>
                    <a:pt x="336" y="2543"/>
                  </a:lnTo>
                  <a:lnTo>
                    <a:pt x="310" y="2550"/>
                  </a:lnTo>
                  <a:lnTo>
                    <a:pt x="270" y="2537"/>
                  </a:lnTo>
                  <a:lnTo>
                    <a:pt x="231" y="2524"/>
                  </a:lnTo>
                  <a:lnTo>
                    <a:pt x="191" y="2491"/>
                  </a:lnTo>
                  <a:lnTo>
                    <a:pt x="152" y="2458"/>
                  </a:lnTo>
                  <a:lnTo>
                    <a:pt x="112" y="2412"/>
                  </a:lnTo>
                  <a:lnTo>
                    <a:pt x="73" y="2366"/>
                  </a:lnTo>
                  <a:lnTo>
                    <a:pt x="46" y="2306"/>
                  </a:lnTo>
                  <a:lnTo>
                    <a:pt x="20" y="2247"/>
                  </a:lnTo>
                  <a:lnTo>
                    <a:pt x="7" y="2188"/>
                  </a:lnTo>
                  <a:lnTo>
                    <a:pt x="0" y="2122"/>
                  </a:lnTo>
                  <a:lnTo>
                    <a:pt x="13" y="2056"/>
                  </a:lnTo>
                  <a:lnTo>
                    <a:pt x="33" y="1983"/>
                  </a:lnTo>
                  <a:lnTo>
                    <a:pt x="73" y="1918"/>
                  </a:lnTo>
                  <a:lnTo>
                    <a:pt x="132" y="1852"/>
                  </a:lnTo>
                  <a:lnTo>
                    <a:pt x="132" y="1852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4" name="Freeform 29">
              <a:extLst>
                <a:ext uri="{FF2B5EF4-FFF2-40B4-BE49-F238E27FC236}">
                  <a16:creationId xmlns:a16="http://schemas.microsoft.com/office/drawing/2014/main" id="{B6BDD46A-AF8A-4464-86E1-67682A3F8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525"/>
              <a:ext cx="613" cy="870"/>
            </a:xfrm>
            <a:custGeom>
              <a:avLst/>
              <a:gdLst/>
              <a:ahLst/>
              <a:cxnLst>
                <a:cxn ang="0">
                  <a:pos x="112" y="679"/>
                </a:cxn>
                <a:cxn ang="0">
                  <a:pos x="73" y="646"/>
                </a:cxn>
                <a:cxn ang="0">
                  <a:pos x="26" y="580"/>
                </a:cxn>
                <a:cxn ang="0">
                  <a:pos x="0" y="481"/>
                </a:cxn>
                <a:cxn ang="0">
                  <a:pos x="0" y="415"/>
                </a:cxn>
                <a:cxn ang="0">
                  <a:pos x="40" y="171"/>
                </a:cxn>
                <a:cxn ang="0">
                  <a:pos x="46" y="79"/>
                </a:cxn>
                <a:cxn ang="0">
                  <a:pos x="13" y="7"/>
                </a:cxn>
                <a:cxn ang="0">
                  <a:pos x="40" y="0"/>
                </a:cxn>
                <a:cxn ang="0">
                  <a:pos x="92" y="7"/>
                </a:cxn>
                <a:cxn ang="0">
                  <a:pos x="106" y="20"/>
                </a:cxn>
                <a:cxn ang="0">
                  <a:pos x="138" y="59"/>
                </a:cxn>
                <a:cxn ang="0">
                  <a:pos x="158" y="125"/>
                </a:cxn>
                <a:cxn ang="0">
                  <a:pos x="152" y="224"/>
                </a:cxn>
                <a:cxn ang="0">
                  <a:pos x="145" y="277"/>
                </a:cxn>
                <a:cxn ang="0">
                  <a:pos x="204" y="244"/>
                </a:cxn>
                <a:cxn ang="0">
                  <a:pos x="310" y="185"/>
                </a:cxn>
                <a:cxn ang="0">
                  <a:pos x="402" y="139"/>
                </a:cxn>
                <a:cxn ang="0">
                  <a:pos x="428" y="139"/>
                </a:cxn>
                <a:cxn ang="0">
                  <a:pos x="488" y="152"/>
                </a:cxn>
                <a:cxn ang="0">
                  <a:pos x="501" y="171"/>
                </a:cxn>
                <a:cxn ang="0">
                  <a:pos x="501" y="231"/>
                </a:cxn>
                <a:cxn ang="0">
                  <a:pos x="521" y="244"/>
                </a:cxn>
                <a:cxn ang="0">
                  <a:pos x="554" y="277"/>
                </a:cxn>
                <a:cxn ang="0">
                  <a:pos x="573" y="330"/>
                </a:cxn>
                <a:cxn ang="0">
                  <a:pos x="540" y="389"/>
                </a:cxn>
                <a:cxn ang="0">
                  <a:pos x="554" y="395"/>
                </a:cxn>
                <a:cxn ang="0">
                  <a:pos x="600" y="442"/>
                </a:cxn>
                <a:cxn ang="0">
                  <a:pos x="600" y="488"/>
                </a:cxn>
                <a:cxn ang="0">
                  <a:pos x="580" y="514"/>
                </a:cxn>
                <a:cxn ang="0">
                  <a:pos x="600" y="547"/>
                </a:cxn>
                <a:cxn ang="0">
                  <a:pos x="613" y="593"/>
                </a:cxn>
                <a:cxn ang="0">
                  <a:pos x="586" y="639"/>
                </a:cxn>
                <a:cxn ang="0">
                  <a:pos x="554" y="666"/>
                </a:cxn>
                <a:cxn ang="0">
                  <a:pos x="409" y="811"/>
                </a:cxn>
                <a:cxn ang="0">
                  <a:pos x="343" y="863"/>
                </a:cxn>
                <a:cxn ang="0">
                  <a:pos x="316" y="870"/>
                </a:cxn>
                <a:cxn ang="0">
                  <a:pos x="277" y="857"/>
                </a:cxn>
                <a:cxn ang="0">
                  <a:pos x="244" y="817"/>
                </a:cxn>
                <a:cxn ang="0">
                  <a:pos x="211" y="804"/>
                </a:cxn>
                <a:cxn ang="0">
                  <a:pos x="191" y="797"/>
                </a:cxn>
                <a:cxn ang="0">
                  <a:pos x="138" y="745"/>
                </a:cxn>
                <a:cxn ang="0">
                  <a:pos x="112" y="679"/>
                </a:cxn>
              </a:cxnLst>
              <a:rect l="0" t="0" r="r" b="b"/>
              <a:pathLst>
                <a:path w="613" h="870">
                  <a:moveTo>
                    <a:pt x="112" y="679"/>
                  </a:moveTo>
                  <a:lnTo>
                    <a:pt x="112" y="679"/>
                  </a:lnTo>
                  <a:lnTo>
                    <a:pt x="92" y="666"/>
                  </a:lnTo>
                  <a:lnTo>
                    <a:pt x="73" y="646"/>
                  </a:lnTo>
                  <a:lnTo>
                    <a:pt x="46" y="619"/>
                  </a:lnTo>
                  <a:lnTo>
                    <a:pt x="26" y="580"/>
                  </a:lnTo>
                  <a:lnTo>
                    <a:pt x="7" y="534"/>
                  </a:lnTo>
                  <a:lnTo>
                    <a:pt x="0" y="481"/>
                  </a:lnTo>
                  <a:lnTo>
                    <a:pt x="0" y="415"/>
                  </a:lnTo>
                  <a:lnTo>
                    <a:pt x="0" y="415"/>
                  </a:lnTo>
                  <a:lnTo>
                    <a:pt x="20" y="290"/>
                  </a:lnTo>
                  <a:lnTo>
                    <a:pt x="40" y="171"/>
                  </a:lnTo>
                  <a:lnTo>
                    <a:pt x="46" y="125"/>
                  </a:lnTo>
                  <a:lnTo>
                    <a:pt x="46" y="79"/>
                  </a:lnTo>
                  <a:lnTo>
                    <a:pt x="33" y="40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40" y="0"/>
                  </a:lnTo>
                  <a:lnTo>
                    <a:pt x="66" y="0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106" y="20"/>
                  </a:lnTo>
                  <a:lnTo>
                    <a:pt x="125" y="33"/>
                  </a:lnTo>
                  <a:lnTo>
                    <a:pt x="138" y="59"/>
                  </a:lnTo>
                  <a:lnTo>
                    <a:pt x="152" y="86"/>
                  </a:lnTo>
                  <a:lnTo>
                    <a:pt x="158" y="125"/>
                  </a:lnTo>
                  <a:lnTo>
                    <a:pt x="158" y="171"/>
                  </a:lnTo>
                  <a:lnTo>
                    <a:pt x="152" y="224"/>
                  </a:lnTo>
                  <a:lnTo>
                    <a:pt x="145" y="277"/>
                  </a:lnTo>
                  <a:lnTo>
                    <a:pt x="145" y="277"/>
                  </a:lnTo>
                  <a:lnTo>
                    <a:pt x="158" y="270"/>
                  </a:lnTo>
                  <a:lnTo>
                    <a:pt x="204" y="244"/>
                  </a:lnTo>
                  <a:lnTo>
                    <a:pt x="204" y="244"/>
                  </a:lnTo>
                  <a:lnTo>
                    <a:pt x="310" y="185"/>
                  </a:lnTo>
                  <a:lnTo>
                    <a:pt x="369" y="152"/>
                  </a:lnTo>
                  <a:lnTo>
                    <a:pt x="402" y="139"/>
                  </a:lnTo>
                  <a:lnTo>
                    <a:pt x="428" y="139"/>
                  </a:lnTo>
                  <a:lnTo>
                    <a:pt x="428" y="139"/>
                  </a:lnTo>
                  <a:lnTo>
                    <a:pt x="468" y="145"/>
                  </a:lnTo>
                  <a:lnTo>
                    <a:pt x="488" y="152"/>
                  </a:lnTo>
                  <a:lnTo>
                    <a:pt x="494" y="158"/>
                  </a:lnTo>
                  <a:lnTo>
                    <a:pt x="501" y="171"/>
                  </a:lnTo>
                  <a:lnTo>
                    <a:pt x="501" y="191"/>
                  </a:lnTo>
                  <a:lnTo>
                    <a:pt x="501" y="231"/>
                  </a:lnTo>
                  <a:lnTo>
                    <a:pt x="501" y="231"/>
                  </a:lnTo>
                  <a:lnTo>
                    <a:pt x="521" y="244"/>
                  </a:lnTo>
                  <a:lnTo>
                    <a:pt x="540" y="257"/>
                  </a:lnTo>
                  <a:lnTo>
                    <a:pt x="554" y="277"/>
                  </a:lnTo>
                  <a:lnTo>
                    <a:pt x="573" y="297"/>
                  </a:lnTo>
                  <a:lnTo>
                    <a:pt x="573" y="330"/>
                  </a:lnTo>
                  <a:lnTo>
                    <a:pt x="567" y="356"/>
                  </a:lnTo>
                  <a:lnTo>
                    <a:pt x="540" y="389"/>
                  </a:lnTo>
                  <a:lnTo>
                    <a:pt x="540" y="389"/>
                  </a:lnTo>
                  <a:lnTo>
                    <a:pt x="554" y="395"/>
                  </a:lnTo>
                  <a:lnTo>
                    <a:pt x="586" y="422"/>
                  </a:lnTo>
                  <a:lnTo>
                    <a:pt x="600" y="442"/>
                  </a:lnTo>
                  <a:lnTo>
                    <a:pt x="606" y="461"/>
                  </a:lnTo>
                  <a:lnTo>
                    <a:pt x="600" y="488"/>
                  </a:lnTo>
                  <a:lnTo>
                    <a:pt x="580" y="514"/>
                  </a:lnTo>
                  <a:lnTo>
                    <a:pt x="580" y="514"/>
                  </a:lnTo>
                  <a:lnTo>
                    <a:pt x="586" y="527"/>
                  </a:lnTo>
                  <a:lnTo>
                    <a:pt x="600" y="547"/>
                  </a:lnTo>
                  <a:lnTo>
                    <a:pt x="606" y="567"/>
                  </a:lnTo>
                  <a:lnTo>
                    <a:pt x="613" y="593"/>
                  </a:lnTo>
                  <a:lnTo>
                    <a:pt x="606" y="619"/>
                  </a:lnTo>
                  <a:lnTo>
                    <a:pt x="586" y="639"/>
                  </a:lnTo>
                  <a:lnTo>
                    <a:pt x="554" y="666"/>
                  </a:lnTo>
                  <a:lnTo>
                    <a:pt x="554" y="666"/>
                  </a:lnTo>
                  <a:lnTo>
                    <a:pt x="481" y="745"/>
                  </a:lnTo>
                  <a:lnTo>
                    <a:pt x="409" y="811"/>
                  </a:lnTo>
                  <a:lnTo>
                    <a:pt x="376" y="837"/>
                  </a:lnTo>
                  <a:lnTo>
                    <a:pt x="343" y="863"/>
                  </a:lnTo>
                  <a:lnTo>
                    <a:pt x="343" y="863"/>
                  </a:lnTo>
                  <a:lnTo>
                    <a:pt x="316" y="870"/>
                  </a:lnTo>
                  <a:lnTo>
                    <a:pt x="297" y="870"/>
                  </a:lnTo>
                  <a:lnTo>
                    <a:pt x="277" y="857"/>
                  </a:lnTo>
                  <a:lnTo>
                    <a:pt x="264" y="843"/>
                  </a:lnTo>
                  <a:lnTo>
                    <a:pt x="244" y="817"/>
                  </a:lnTo>
                  <a:lnTo>
                    <a:pt x="231" y="811"/>
                  </a:lnTo>
                  <a:lnTo>
                    <a:pt x="211" y="804"/>
                  </a:lnTo>
                  <a:lnTo>
                    <a:pt x="211" y="804"/>
                  </a:lnTo>
                  <a:lnTo>
                    <a:pt x="191" y="797"/>
                  </a:lnTo>
                  <a:lnTo>
                    <a:pt x="171" y="784"/>
                  </a:lnTo>
                  <a:lnTo>
                    <a:pt x="138" y="745"/>
                  </a:lnTo>
                  <a:lnTo>
                    <a:pt x="119" y="699"/>
                  </a:lnTo>
                  <a:lnTo>
                    <a:pt x="112" y="679"/>
                  </a:lnTo>
                  <a:lnTo>
                    <a:pt x="112" y="679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5" name="Freeform 30">
              <a:extLst>
                <a:ext uri="{FF2B5EF4-FFF2-40B4-BE49-F238E27FC236}">
                  <a16:creationId xmlns:a16="http://schemas.microsoft.com/office/drawing/2014/main" id="{39C4AE6F-7D00-4D58-A27D-F83947BC6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" y="723"/>
              <a:ext cx="98" cy="151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72" y="39"/>
                </a:cxn>
                <a:cxn ang="0">
                  <a:pos x="46" y="79"/>
                </a:cxn>
                <a:cxn ang="0">
                  <a:pos x="46" y="79"/>
                </a:cxn>
                <a:cxn ang="0">
                  <a:pos x="13" y="151"/>
                </a:cxn>
                <a:cxn ang="0">
                  <a:pos x="13" y="151"/>
                </a:cxn>
                <a:cxn ang="0">
                  <a:pos x="6" y="151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13" y="99"/>
                </a:cxn>
                <a:cxn ang="0">
                  <a:pos x="33" y="59"/>
                </a:cxn>
                <a:cxn ang="0">
                  <a:pos x="33" y="59"/>
                </a:cxn>
                <a:cxn ang="0">
                  <a:pos x="59" y="26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8" y="0"/>
                </a:cxn>
              </a:cxnLst>
              <a:rect l="0" t="0" r="r" b="b"/>
              <a:pathLst>
                <a:path w="98" h="151">
                  <a:moveTo>
                    <a:pt x="98" y="0"/>
                  </a:moveTo>
                  <a:lnTo>
                    <a:pt x="98" y="0"/>
                  </a:lnTo>
                  <a:lnTo>
                    <a:pt x="72" y="39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6" y="151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3" y="9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59" y="26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6" name="Freeform 31">
              <a:extLst>
                <a:ext uri="{FF2B5EF4-FFF2-40B4-BE49-F238E27FC236}">
                  <a16:creationId xmlns:a16="http://schemas.microsoft.com/office/drawing/2014/main" id="{69274DDB-AE87-4559-9F11-7637A13A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3" y="828"/>
              <a:ext cx="145" cy="40"/>
            </a:xfrm>
            <a:custGeom>
              <a:avLst/>
              <a:gdLst/>
              <a:ahLst/>
              <a:cxnLst>
                <a:cxn ang="0">
                  <a:pos x="139" y="40"/>
                </a:cxn>
                <a:cxn ang="0">
                  <a:pos x="139" y="40"/>
                </a:cxn>
                <a:cxn ang="0">
                  <a:pos x="112" y="27"/>
                </a:cxn>
                <a:cxn ang="0">
                  <a:pos x="79" y="13"/>
                </a:cxn>
                <a:cxn ang="0">
                  <a:pos x="79" y="13"/>
                </a:cxn>
                <a:cxn ang="0">
                  <a:pos x="60" y="13"/>
                </a:cxn>
                <a:cxn ang="0">
                  <a:pos x="40" y="20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4" y="20"/>
                </a:cxn>
                <a:cxn ang="0">
                  <a:pos x="33" y="7"/>
                </a:cxn>
                <a:cxn ang="0">
                  <a:pos x="47" y="0"/>
                </a:cxn>
                <a:cxn ang="0">
                  <a:pos x="73" y="0"/>
                </a:cxn>
                <a:cxn ang="0">
                  <a:pos x="73" y="0"/>
                </a:cxn>
                <a:cxn ang="0">
                  <a:pos x="93" y="0"/>
                </a:cxn>
                <a:cxn ang="0">
                  <a:pos x="112" y="7"/>
                </a:cxn>
                <a:cxn ang="0">
                  <a:pos x="132" y="20"/>
                </a:cxn>
                <a:cxn ang="0">
                  <a:pos x="145" y="33"/>
                </a:cxn>
                <a:cxn ang="0">
                  <a:pos x="145" y="33"/>
                </a:cxn>
                <a:cxn ang="0">
                  <a:pos x="145" y="40"/>
                </a:cxn>
                <a:cxn ang="0">
                  <a:pos x="139" y="40"/>
                </a:cxn>
                <a:cxn ang="0">
                  <a:pos x="139" y="40"/>
                </a:cxn>
              </a:cxnLst>
              <a:rect l="0" t="0" r="r" b="b"/>
              <a:pathLst>
                <a:path w="145" h="40">
                  <a:moveTo>
                    <a:pt x="139" y="40"/>
                  </a:moveTo>
                  <a:lnTo>
                    <a:pt x="139" y="40"/>
                  </a:lnTo>
                  <a:lnTo>
                    <a:pt x="112" y="27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60" y="13"/>
                  </a:lnTo>
                  <a:lnTo>
                    <a:pt x="40" y="2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4" y="20"/>
                  </a:lnTo>
                  <a:lnTo>
                    <a:pt x="33" y="7"/>
                  </a:lnTo>
                  <a:lnTo>
                    <a:pt x="47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93" y="0"/>
                  </a:lnTo>
                  <a:lnTo>
                    <a:pt x="112" y="7"/>
                  </a:lnTo>
                  <a:lnTo>
                    <a:pt x="132" y="20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40"/>
                  </a:lnTo>
                  <a:lnTo>
                    <a:pt x="139" y="40"/>
                  </a:lnTo>
                  <a:lnTo>
                    <a:pt x="139" y="4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7" name="Freeform 32">
              <a:extLst>
                <a:ext uri="{FF2B5EF4-FFF2-40B4-BE49-F238E27FC236}">
                  <a16:creationId xmlns:a16="http://schemas.microsoft.com/office/drawing/2014/main" id="{234418F9-3813-4B90-B456-9C1F71A74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" y="743"/>
              <a:ext cx="145" cy="243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145" y="0"/>
                </a:cxn>
                <a:cxn ang="0">
                  <a:pos x="138" y="33"/>
                </a:cxn>
                <a:cxn ang="0">
                  <a:pos x="132" y="72"/>
                </a:cxn>
                <a:cxn ang="0">
                  <a:pos x="118" y="105"/>
                </a:cxn>
                <a:cxn ang="0">
                  <a:pos x="99" y="138"/>
                </a:cxn>
                <a:cxn ang="0">
                  <a:pos x="53" y="197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46" y="191"/>
                </a:cxn>
                <a:cxn ang="0">
                  <a:pos x="86" y="131"/>
                </a:cxn>
                <a:cxn ang="0">
                  <a:pos x="86" y="131"/>
                </a:cxn>
                <a:cxn ang="0">
                  <a:pos x="118" y="65"/>
                </a:cxn>
                <a:cxn ang="0">
                  <a:pos x="132" y="33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45" y="0"/>
                </a:cxn>
              </a:cxnLst>
              <a:rect l="0" t="0" r="r" b="b"/>
              <a:pathLst>
                <a:path w="145" h="243">
                  <a:moveTo>
                    <a:pt x="145" y="0"/>
                  </a:moveTo>
                  <a:lnTo>
                    <a:pt x="145" y="0"/>
                  </a:lnTo>
                  <a:lnTo>
                    <a:pt x="138" y="33"/>
                  </a:lnTo>
                  <a:lnTo>
                    <a:pt x="132" y="72"/>
                  </a:lnTo>
                  <a:lnTo>
                    <a:pt x="118" y="105"/>
                  </a:lnTo>
                  <a:lnTo>
                    <a:pt x="99" y="138"/>
                  </a:lnTo>
                  <a:lnTo>
                    <a:pt x="53" y="197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46" y="191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118" y="65"/>
                  </a:lnTo>
                  <a:lnTo>
                    <a:pt x="132" y="33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8" name="Freeform 33">
              <a:extLst>
                <a:ext uri="{FF2B5EF4-FFF2-40B4-BE49-F238E27FC236}">
                  <a16:creationId xmlns:a16="http://schemas.microsoft.com/office/drawing/2014/main" id="{F4263907-2B3B-4B99-A0FA-2DA947782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3" y="907"/>
              <a:ext cx="205" cy="79"/>
            </a:xfrm>
            <a:custGeom>
              <a:avLst/>
              <a:gdLst/>
              <a:ahLst/>
              <a:cxnLst>
                <a:cxn ang="0">
                  <a:pos x="205" y="66"/>
                </a:cxn>
                <a:cxn ang="0">
                  <a:pos x="205" y="66"/>
                </a:cxn>
                <a:cxn ang="0">
                  <a:pos x="191" y="73"/>
                </a:cxn>
                <a:cxn ang="0">
                  <a:pos x="178" y="79"/>
                </a:cxn>
                <a:cxn ang="0">
                  <a:pos x="152" y="79"/>
                </a:cxn>
                <a:cxn ang="0">
                  <a:pos x="152" y="79"/>
                </a:cxn>
                <a:cxn ang="0">
                  <a:pos x="112" y="66"/>
                </a:cxn>
                <a:cxn ang="0">
                  <a:pos x="86" y="46"/>
                </a:cxn>
                <a:cxn ang="0">
                  <a:pos x="86" y="46"/>
                </a:cxn>
                <a:cxn ang="0">
                  <a:pos x="47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60" y="13"/>
                </a:cxn>
                <a:cxn ang="0">
                  <a:pos x="79" y="20"/>
                </a:cxn>
                <a:cxn ang="0">
                  <a:pos x="106" y="40"/>
                </a:cxn>
                <a:cxn ang="0">
                  <a:pos x="106" y="40"/>
                </a:cxn>
                <a:cxn ang="0">
                  <a:pos x="126" y="46"/>
                </a:cxn>
                <a:cxn ang="0">
                  <a:pos x="152" y="60"/>
                </a:cxn>
                <a:cxn ang="0">
                  <a:pos x="178" y="66"/>
                </a:cxn>
                <a:cxn ang="0">
                  <a:pos x="191" y="66"/>
                </a:cxn>
                <a:cxn ang="0">
                  <a:pos x="205" y="60"/>
                </a:cxn>
                <a:cxn ang="0">
                  <a:pos x="205" y="60"/>
                </a:cxn>
                <a:cxn ang="0">
                  <a:pos x="205" y="60"/>
                </a:cxn>
                <a:cxn ang="0">
                  <a:pos x="205" y="66"/>
                </a:cxn>
                <a:cxn ang="0">
                  <a:pos x="205" y="66"/>
                </a:cxn>
              </a:cxnLst>
              <a:rect l="0" t="0" r="r" b="b"/>
              <a:pathLst>
                <a:path w="205" h="79">
                  <a:moveTo>
                    <a:pt x="205" y="66"/>
                  </a:moveTo>
                  <a:lnTo>
                    <a:pt x="205" y="66"/>
                  </a:lnTo>
                  <a:lnTo>
                    <a:pt x="191" y="73"/>
                  </a:lnTo>
                  <a:lnTo>
                    <a:pt x="178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12" y="66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47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0" y="13"/>
                  </a:lnTo>
                  <a:lnTo>
                    <a:pt x="79" y="2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26" y="46"/>
                  </a:lnTo>
                  <a:lnTo>
                    <a:pt x="152" y="60"/>
                  </a:lnTo>
                  <a:lnTo>
                    <a:pt x="178" y="66"/>
                  </a:lnTo>
                  <a:lnTo>
                    <a:pt x="191" y="66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05" y="66"/>
                  </a:lnTo>
                  <a:lnTo>
                    <a:pt x="205" y="6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9" name="Freeform 34">
              <a:extLst>
                <a:ext uri="{FF2B5EF4-FFF2-40B4-BE49-F238E27FC236}">
                  <a16:creationId xmlns:a16="http://schemas.microsoft.com/office/drawing/2014/main" id="{41F4C31B-9DFE-4250-8DF9-75AF66308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888"/>
              <a:ext cx="211" cy="204"/>
            </a:xfrm>
            <a:custGeom>
              <a:avLst/>
              <a:gdLst/>
              <a:ahLst/>
              <a:cxnLst>
                <a:cxn ang="0">
                  <a:pos x="211" y="6"/>
                </a:cxn>
                <a:cxn ang="0">
                  <a:pos x="211" y="6"/>
                </a:cxn>
                <a:cxn ang="0">
                  <a:pos x="172" y="65"/>
                </a:cxn>
                <a:cxn ang="0">
                  <a:pos x="125" y="125"/>
                </a:cxn>
                <a:cxn ang="0">
                  <a:pos x="99" y="151"/>
                </a:cxn>
                <a:cxn ang="0">
                  <a:pos x="73" y="177"/>
                </a:cxn>
                <a:cxn ang="0">
                  <a:pos x="40" y="191"/>
                </a:cxn>
                <a:cxn ang="0">
                  <a:pos x="7" y="204"/>
                </a:cxn>
                <a:cxn ang="0">
                  <a:pos x="7" y="204"/>
                </a:cxn>
                <a:cxn ang="0">
                  <a:pos x="0" y="204"/>
                </a:cxn>
                <a:cxn ang="0">
                  <a:pos x="0" y="197"/>
                </a:cxn>
                <a:cxn ang="0">
                  <a:pos x="0" y="197"/>
                </a:cxn>
                <a:cxn ang="0">
                  <a:pos x="112" y="105"/>
                </a:cxn>
                <a:cxn ang="0">
                  <a:pos x="165" y="59"/>
                </a:cxn>
                <a:cxn ang="0">
                  <a:pos x="185" y="32"/>
                </a:cxn>
                <a:cxn ang="0">
                  <a:pos x="205" y="0"/>
                </a:cxn>
                <a:cxn ang="0">
                  <a:pos x="205" y="0"/>
                </a:cxn>
                <a:cxn ang="0">
                  <a:pos x="211" y="0"/>
                </a:cxn>
                <a:cxn ang="0">
                  <a:pos x="211" y="6"/>
                </a:cxn>
                <a:cxn ang="0">
                  <a:pos x="211" y="6"/>
                </a:cxn>
              </a:cxnLst>
              <a:rect l="0" t="0" r="r" b="b"/>
              <a:pathLst>
                <a:path w="211" h="204">
                  <a:moveTo>
                    <a:pt x="211" y="6"/>
                  </a:moveTo>
                  <a:lnTo>
                    <a:pt x="211" y="6"/>
                  </a:lnTo>
                  <a:lnTo>
                    <a:pt x="172" y="65"/>
                  </a:lnTo>
                  <a:lnTo>
                    <a:pt x="125" y="125"/>
                  </a:lnTo>
                  <a:lnTo>
                    <a:pt x="99" y="151"/>
                  </a:lnTo>
                  <a:lnTo>
                    <a:pt x="73" y="177"/>
                  </a:lnTo>
                  <a:lnTo>
                    <a:pt x="40" y="191"/>
                  </a:lnTo>
                  <a:lnTo>
                    <a:pt x="7" y="204"/>
                  </a:lnTo>
                  <a:lnTo>
                    <a:pt x="7" y="204"/>
                  </a:lnTo>
                  <a:lnTo>
                    <a:pt x="0" y="204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12" y="105"/>
                  </a:lnTo>
                  <a:lnTo>
                    <a:pt x="165" y="59"/>
                  </a:lnTo>
                  <a:lnTo>
                    <a:pt x="185" y="32"/>
                  </a:lnTo>
                  <a:lnTo>
                    <a:pt x="205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1" y="6"/>
                  </a:lnTo>
                  <a:lnTo>
                    <a:pt x="211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0" name="Freeform 35">
              <a:extLst>
                <a:ext uri="{FF2B5EF4-FFF2-40B4-BE49-F238E27FC236}">
                  <a16:creationId xmlns:a16="http://schemas.microsoft.com/office/drawing/2014/main" id="{09E4AA10-8B7A-4057-B010-4DB6C8BD2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7" y="914"/>
              <a:ext cx="151" cy="178"/>
            </a:xfrm>
            <a:custGeom>
              <a:avLst/>
              <a:gdLst/>
              <a:ahLst/>
              <a:cxnLst>
                <a:cxn ang="0">
                  <a:pos x="33" y="26"/>
                </a:cxn>
                <a:cxn ang="0">
                  <a:pos x="33" y="26"/>
                </a:cxn>
                <a:cxn ang="0">
                  <a:pos x="19" y="33"/>
                </a:cxn>
                <a:cxn ang="0">
                  <a:pos x="13" y="39"/>
                </a:cxn>
                <a:cxn ang="0">
                  <a:pos x="26" y="66"/>
                </a:cxn>
                <a:cxn ang="0">
                  <a:pos x="26" y="66"/>
                </a:cxn>
                <a:cxn ang="0">
                  <a:pos x="33" y="79"/>
                </a:cxn>
                <a:cxn ang="0">
                  <a:pos x="46" y="92"/>
                </a:cxn>
                <a:cxn ang="0">
                  <a:pos x="72" y="105"/>
                </a:cxn>
                <a:cxn ang="0">
                  <a:pos x="72" y="105"/>
                </a:cxn>
                <a:cxn ang="0">
                  <a:pos x="112" y="132"/>
                </a:cxn>
                <a:cxn ang="0">
                  <a:pos x="131" y="145"/>
                </a:cxn>
                <a:cxn ang="0">
                  <a:pos x="151" y="165"/>
                </a:cxn>
                <a:cxn ang="0">
                  <a:pos x="151" y="165"/>
                </a:cxn>
                <a:cxn ang="0">
                  <a:pos x="151" y="171"/>
                </a:cxn>
                <a:cxn ang="0">
                  <a:pos x="151" y="171"/>
                </a:cxn>
                <a:cxn ang="0">
                  <a:pos x="145" y="178"/>
                </a:cxn>
                <a:cxn ang="0">
                  <a:pos x="138" y="171"/>
                </a:cxn>
                <a:cxn ang="0">
                  <a:pos x="138" y="171"/>
                </a:cxn>
                <a:cxn ang="0">
                  <a:pos x="105" y="151"/>
                </a:cxn>
                <a:cxn ang="0">
                  <a:pos x="72" y="132"/>
                </a:cxn>
                <a:cxn ang="0">
                  <a:pos x="39" y="105"/>
                </a:cxn>
                <a:cxn ang="0">
                  <a:pos x="13" y="79"/>
                </a:cxn>
                <a:cxn ang="0">
                  <a:pos x="13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26"/>
                </a:cxn>
                <a:cxn ang="0">
                  <a:pos x="6" y="2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26" y="0"/>
                </a:cxn>
                <a:cxn ang="0">
                  <a:pos x="33" y="0"/>
                </a:cxn>
                <a:cxn ang="0">
                  <a:pos x="39" y="6"/>
                </a:cxn>
                <a:cxn ang="0">
                  <a:pos x="46" y="20"/>
                </a:cxn>
                <a:cxn ang="0">
                  <a:pos x="39" y="26"/>
                </a:cxn>
                <a:cxn ang="0">
                  <a:pos x="33" y="26"/>
                </a:cxn>
                <a:cxn ang="0">
                  <a:pos x="33" y="26"/>
                </a:cxn>
              </a:cxnLst>
              <a:rect l="0" t="0" r="r" b="b"/>
              <a:pathLst>
                <a:path w="151" h="178">
                  <a:moveTo>
                    <a:pt x="33" y="26"/>
                  </a:moveTo>
                  <a:lnTo>
                    <a:pt x="33" y="26"/>
                  </a:lnTo>
                  <a:lnTo>
                    <a:pt x="19" y="33"/>
                  </a:lnTo>
                  <a:lnTo>
                    <a:pt x="13" y="39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3" y="79"/>
                  </a:lnTo>
                  <a:lnTo>
                    <a:pt x="46" y="92"/>
                  </a:lnTo>
                  <a:lnTo>
                    <a:pt x="72" y="105"/>
                  </a:lnTo>
                  <a:lnTo>
                    <a:pt x="72" y="105"/>
                  </a:lnTo>
                  <a:lnTo>
                    <a:pt x="112" y="132"/>
                  </a:lnTo>
                  <a:lnTo>
                    <a:pt x="131" y="145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45" y="178"/>
                  </a:lnTo>
                  <a:lnTo>
                    <a:pt x="138" y="171"/>
                  </a:lnTo>
                  <a:lnTo>
                    <a:pt x="138" y="171"/>
                  </a:lnTo>
                  <a:lnTo>
                    <a:pt x="105" y="151"/>
                  </a:lnTo>
                  <a:lnTo>
                    <a:pt x="72" y="132"/>
                  </a:lnTo>
                  <a:lnTo>
                    <a:pt x="39" y="105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26"/>
                  </a:lnTo>
                  <a:lnTo>
                    <a:pt x="6" y="2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6"/>
                  </a:lnTo>
                  <a:lnTo>
                    <a:pt x="46" y="20"/>
                  </a:lnTo>
                  <a:lnTo>
                    <a:pt x="39" y="26"/>
                  </a:lnTo>
                  <a:lnTo>
                    <a:pt x="33" y="26"/>
                  </a:lnTo>
                  <a:lnTo>
                    <a:pt x="33" y="2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1" name="Freeform 36">
              <a:extLst>
                <a:ext uri="{FF2B5EF4-FFF2-40B4-BE49-F238E27FC236}">
                  <a16:creationId xmlns:a16="http://schemas.microsoft.com/office/drawing/2014/main" id="{69A88D99-7A03-437A-98E5-D94F68AD5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" y="1019"/>
              <a:ext cx="198" cy="158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198" y="0"/>
                </a:cxn>
                <a:cxn ang="0">
                  <a:pos x="172" y="46"/>
                </a:cxn>
                <a:cxn ang="0">
                  <a:pos x="172" y="46"/>
                </a:cxn>
                <a:cxn ang="0">
                  <a:pos x="152" y="66"/>
                </a:cxn>
                <a:cxn ang="0">
                  <a:pos x="132" y="93"/>
                </a:cxn>
                <a:cxn ang="0">
                  <a:pos x="132" y="93"/>
                </a:cxn>
                <a:cxn ang="0">
                  <a:pos x="106" y="119"/>
                </a:cxn>
                <a:cxn ang="0">
                  <a:pos x="73" y="132"/>
                </a:cxn>
                <a:cxn ang="0">
                  <a:pos x="7" y="158"/>
                </a:cxn>
                <a:cxn ang="0">
                  <a:pos x="7" y="15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52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53" y="112"/>
                </a:cxn>
                <a:cxn ang="0">
                  <a:pos x="106" y="79"/>
                </a:cxn>
                <a:cxn ang="0">
                  <a:pos x="152" y="46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</a:cxnLst>
              <a:rect l="0" t="0" r="r" b="b"/>
              <a:pathLst>
                <a:path w="198" h="158">
                  <a:moveTo>
                    <a:pt x="198" y="0"/>
                  </a:moveTo>
                  <a:lnTo>
                    <a:pt x="198" y="0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52" y="66"/>
                  </a:lnTo>
                  <a:lnTo>
                    <a:pt x="132" y="93"/>
                  </a:lnTo>
                  <a:lnTo>
                    <a:pt x="132" y="93"/>
                  </a:lnTo>
                  <a:lnTo>
                    <a:pt x="106" y="119"/>
                  </a:lnTo>
                  <a:lnTo>
                    <a:pt x="73" y="132"/>
                  </a:lnTo>
                  <a:lnTo>
                    <a:pt x="7" y="158"/>
                  </a:lnTo>
                  <a:lnTo>
                    <a:pt x="7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53" y="112"/>
                  </a:lnTo>
                  <a:lnTo>
                    <a:pt x="106" y="79"/>
                  </a:lnTo>
                  <a:lnTo>
                    <a:pt x="152" y="46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2" name="Freeform 37">
              <a:extLst>
                <a:ext uri="{FF2B5EF4-FFF2-40B4-BE49-F238E27FC236}">
                  <a16:creationId xmlns:a16="http://schemas.microsoft.com/office/drawing/2014/main" id="{1218FDD9-C1F9-4133-9463-3575B293F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" y="1000"/>
              <a:ext cx="211" cy="197"/>
            </a:xfrm>
            <a:custGeom>
              <a:avLst/>
              <a:gdLst/>
              <a:ahLst/>
              <a:cxnLst>
                <a:cxn ang="0">
                  <a:pos x="26" y="6"/>
                </a:cxn>
                <a:cxn ang="0">
                  <a:pos x="26" y="6"/>
                </a:cxn>
                <a:cxn ang="0">
                  <a:pos x="20" y="19"/>
                </a:cxn>
                <a:cxn ang="0">
                  <a:pos x="20" y="39"/>
                </a:cxn>
                <a:cxn ang="0">
                  <a:pos x="26" y="52"/>
                </a:cxn>
                <a:cxn ang="0">
                  <a:pos x="39" y="72"/>
                </a:cxn>
                <a:cxn ang="0">
                  <a:pos x="72" y="105"/>
                </a:cxn>
                <a:cxn ang="0">
                  <a:pos x="99" y="125"/>
                </a:cxn>
                <a:cxn ang="0">
                  <a:pos x="99" y="125"/>
                </a:cxn>
                <a:cxn ang="0">
                  <a:pos x="151" y="151"/>
                </a:cxn>
                <a:cxn ang="0">
                  <a:pos x="204" y="177"/>
                </a:cxn>
                <a:cxn ang="0">
                  <a:pos x="204" y="177"/>
                </a:cxn>
                <a:cxn ang="0">
                  <a:pos x="211" y="184"/>
                </a:cxn>
                <a:cxn ang="0">
                  <a:pos x="211" y="191"/>
                </a:cxn>
                <a:cxn ang="0">
                  <a:pos x="204" y="197"/>
                </a:cxn>
                <a:cxn ang="0">
                  <a:pos x="197" y="197"/>
                </a:cxn>
                <a:cxn ang="0">
                  <a:pos x="197" y="197"/>
                </a:cxn>
                <a:cxn ang="0">
                  <a:pos x="151" y="177"/>
                </a:cxn>
                <a:cxn ang="0">
                  <a:pos x="112" y="158"/>
                </a:cxn>
                <a:cxn ang="0">
                  <a:pos x="72" y="131"/>
                </a:cxn>
                <a:cxn ang="0">
                  <a:pos x="39" y="92"/>
                </a:cxn>
                <a:cxn ang="0">
                  <a:pos x="39" y="92"/>
                </a:cxn>
                <a:cxn ang="0">
                  <a:pos x="20" y="72"/>
                </a:cxn>
                <a:cxn ang="0">
                  <a:pos x="6" y="46"/>
                </a:cxn>
                <a:cxn ang="0">
                  <a:pos x="0" y="32"/>
                </a:cxn>
                <a:cxn ang="0">
                  <a:pos x="0" y="19"/>
                </a:cxn>
                <a:cxn ang="0">
                  <a:pos x="13" y="6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6"/>
                </a:cxn>
                <a:cxn ang="0">
                  <a:pos x="26" y="6"/>
                </a:cxn>
              </a:cxnLst>
              <a:rect l="0" t="0" r="r" b="b"/>
              <a:pathLst>
                <a:path w="211" h="197">
                  <a:moveTo>
                    <a:pt x="26" y="6"/>
                  </a:moveTo>
                  <a:lnTo>
                    <a:pt x="26" y="6"/>
                  </a:lnTo>
                  <a:lnTo>
                    <a:pt x="20" y="19"/>
                  </a:lnTo>
                  <a:lnTo>
                    <a:pt x="20" y="39"/>
                  </a:lnTo>
                  <a:lnTo>
                    <a:pt x="26" y="52"/>
                  </a:lnTo>
                  <a:lnTo>
                    <a:pt x="39" y="72"/>
                  </a:lnTo>
                  <a:lnTo>
                    <a:pt x="72" y="105"/>
                  </a:lnTo>
                  <a:lnTo>
                    <a:pt x="99" y="125"/>
                  </a:lnTo>
                  <a:lnTo>
                    <a:pt x="99" y="125"/>
                  </a:lnTo>
                  <a:lnTo>
                    <a:pt x="151" y="151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11" y="184"/>
                  </a:lnTo>
                  <a:lnTo>
                    <a:pt x="211" y="191"/>
                  </a:lnTo>
                  <a:lnTo>
                    <a:pt x="204" y="197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151" y="177"/>
                  </a:lnTo>
                  <a:lnTo>
                    <a:pt x="112" y="158"/>
                  </a:lnTo>
                  <a:lnTo>
                    <a:pt x="72" y="13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20" y="72"/>
                  </a:lnTo>
                  <a:lnTo>
                    <a:pt x="6" y="46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13" y="6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3" name="Freeform 38">
              <a:extLst>
                <a:ext uri="{FF2B5EF4-FFF2-40B4-BE49-F238E27FC236}">
                  <a16:creationId xmlns:a16="http://schemas.microsoft.com/office/drawing/2014/main" id="{77F80228-D3BD-4883-903A-C62C90472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" y="1164"/>
              <a:ext cx="210" cy="79"/>
            </a:xfrm>
            <a:custGeom>
              <a:avLst/>
              <a:gdLst/>
              <a:ahLst/>
              <a:cxnLst>
                <a:cxn ang="0">
                  <a:pos x="210" y="7"/>
                </a:cxn>
                <a:cxn ang="0">
                  <a:pos x="210" y="7"/>
                </a:cxn>
                <a:cxn ang="0">
                  <a:pos x="164" y="33"/>
                </a:cxn>
                <a:cxn ang="0">
                  <a:pos x="118" y="60"/>
                </a:cxn>
                <a:cxn ang="0">
                  <a:pos x="66" y="73"/>
                </a:cxn>
                <a:cxn ang="0">
                  <a:pos x="6" y="79"/>
                </a:cxn>
                <a:cxn ang="0">
                  <a:pos x="6" y="79"/>
                </a:cxn>
                <a:cxn ang="0">
                  <a:pos x="0" y="79"/>
                </a:cxn>
                <a:cxn ang="0">
                  <a:pos x="0" y="73"/>
                </a:cxn>
                <a:cxn ang="0">
                  <a:pos x="0" y="66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59" y="53"/>
                </a:cxn>
                <a:cxn ang="0">
                  <a:pos x="112" y="40"/>
                </a:cxn>
                <a:cxn ang="0">
                  <a:pos x="158" y="27"/>
                </a:cxn>
                <a:cxn ang="0">
                  <a:pos x="210" y="0"/>
                </a:cxn>
                <a:cxn ang="0">
                  <a:pos x="210" y="0"/>
                </a:cxn>
                <a:cxn ang="0">
                  <a:pos x="210" y="0"/>
                </a:cxn>
                <a:cxn ang="0">
                  <a:pos x="210" y="7"/>
                </a:cxn>
                <a:cxn ang="0">
                  <a:pos x="210" y="7"/>
                </a:cxn>
              </a:cxnLst>
              <a:rect l="0" t="0" r="r" b="b"/>
              <a:pathLst>
                <a:path w="210" h="79">
                  <a:moveTo>
                    <a:pt x="210" y="7"/>
                  </a:moveTo>
                  <a:lnTo>
                    <a:pt x="210" y="7"/>
                  </a:lnTo>
                  <a:lnTo>
                    <a:pt x="164" y="33"/>
                  </a:lnTo>
                  <a:lnTo>
                    <a:pt x="118" y="60"/>
                  </a:lnTo>
                  <a:lnTo>
                    <a:pt x="66" y="73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59" y="53"/>
                  </a:lnTo>
                  <a:lnTo>
                    <a:pt x="112" y="40"/>
                  </a:lnTo>
                  <a:lnTo>
                    <a:pt x="158" y="27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7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4" name="Freeform 39">
              <a:extLst>
                <a:ext uri="{FF2B5EF4-FFF2-40B4-BE49-F238E27FC236}">
                  <a16:creationId xmlns:a16="http://schemas.microsoft.com/office/drawing/2014/main" id="{D9998485-6810-4D25-8E54-DA1EA63E2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1072"/>
              <a:ext cx="158" cy="165"/>
            </a:xfrm>
            <a:custGeom>
              <a:avLst/>
              <a:gdLst/>
              <a:ahLst/>
              <a:cxnLst>
                <a:cxn ang="0">
                  <a:pos x="158" y="165"/>
                </a:cxn>
                <a:cxn ang="0">
                  <a:pos x="158" y="165"/>
                </a:cxn>
                <a:cxn ang="0">
                  <a:pos x="131" y="165"/>
                </a:cxn>
                <a:cxn ang="0">
                  <a:pos x="105" y="158"/>
                </a:cxn>
                <a:cxn ang="0">
                  <a:pos x="79" y="138"/>
                </a:cxn>
                <a:cxn ang="0">
                  <a:pos x="59" y="125"/>
                </a:cxn>
                <a:cxn ang="0">
                  <a:pos x="59" y="125"/>
                </a:cxn>
                <a:cxn ang="0">
                  <a:pos x="39" y="99"/>
                </a:cxn>
                <a:cxn ang="0">
                  <a:pos x="19" y="72"/>
                </a:cxn>
                <a:cxn ang="0">
                  <a:pos x="6" y="4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33" y="59"/>
                </a:cxn>
                <a:cxn ang="0">
                  <a:pos x="46" y="79"/>
                </a:cxn>
                <a:cxn ang="0">
                  <a:pos x="66" y="105"/>
                </a:cxn>
                <a:cxn ang="0">
                  <a:pos x="66" y="105"/>
                </a:cxn>
                <a:cxn ang="0">
                  <a:pos x="112" y="138"/>
                </a:cxn>
                <a:cxn ang="0">
                  <a:pos x="131" y="152"/>
                </a:cxn>
                <a:cxn ang="0">
                  <a:pos x="158" y="158"/>
                </a:cxn>
                <a:cxn ang="0">
                  <a:pos x="158" y="158"/>
                </a:cxn>
                <a:cxn ang="0">
                  <a:pos x="158" y="158"/>
                </a:cxn>
                <a:cxn ang="0">
                  <a:pos x="158" y="165"/>
                </a:cxn>
                <a:cxn ang="0">
                  <a:pos x="158" y="165"/>
                </a:cxn>
              </a:cxnLst>
              <a:rect l="0" t="0" r="r" b="b"/>
              <a:pathLst>
                <a:path w="158" h="165">
                  <a:moveTo>
                    <a:pt x="158" y="165"/>
                  </a:moveTo>
                  <a:lnTo>
                    <a:pt x="158" y="165"/>
                  </a:lnTo>
                  <a:lnTo>
                    <a:pt x="131" y="165"/>
                  </a:lnTo>
                  <a:lnTo>
                    <a:pt x="105" y="158"/>
                  </a:lnTo>
                  <a:lnTo>
                    <a:pt x="79" y="138"/>
                  </a:lnTo>
                  <a:lnTo>
                    <a:pt x="59" y="125"/>
                  </a:lnTo>
                  <a:lnTo>
                    <a:pt x="59" y="125"/>
                  </a:lnTo>
                  <a:lnTo>
                    <a:pt x="39" y="99"/>
                  </a:lnTo>
                  <a:lnTo>
                    <a:pt x="19" y="72"/>
                  </a:lnTo>
                  <a:lnTo>
                    <a:pt x="6" y="40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7"/>
                  </a:lnTo>
                  <a:lnTo>
                    <a:pt x="6" y="7"/>
                  </a:lnTo>
                  <a:lnTo>
                    <a:pt x="33" y="59"/>
                  </a:lnTo>
                  <a:lnTo>
                    <a:pt x="46" y="79"/>
                  </a:lnTo>
                  <a:lnTo>
                    <a:pt x="66" y="105"/>
                  </a:lnTo>
                  <a:lnTo>
                    <a:pt x="66" y="105"/>
                  </a:lnTo>
                  <a:lnTo>
                    <a:pt x="112" y="138"/>
                  </a:lnTo>
                  <a:lnTo>
                    <a:pt x="131" y="152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58" y="165"/>
                  </a:lnTo>
                  <a:lnTo>
                    <a:pt x="158" y="165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5" name="Freeform 40">
              <a:extLst>
                <a:ext uri="{FF2B5EF4-FFF2-40B4-BE49-F238E27FC236}">
                  <a16:creationId xmlns:a16="http://schemas.microsoft.com/office/drawing/2014/main" id="{38B977F6-3B5B-4B0B-A8E7-309CDCB60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" y="1026"/>
              <a:ext cx="46" cy="270"/>
            </a:xfrm>
            <a:custGeom>
              <a:avLst/>
              <a:gdLst/>
              <a:ahLst/>
              <a:cxnLst>
                <a:cxn ang="0">
                  <a:pos x="33" y="20"/>
                </a:cxn>
                <a:cxn ang="0">
                  <a:pos x="33" y="20"/>
                </a:cxn>
                <a:cxn ang="0">
                  <a:pos x="33" y="53"/>
                </a:cxn>
                <a:cxn ang="0">
                  <a:pos x="33" y="86"/>
                </a:cxn>
                <a:cxn ang="0">
                  <a:pos x="39" y="125"/>
                </a:cxn>
                <a:cxn ang="0">
                  <a:pos x="46" y="158"/>
                </a:cxn>
                <a:cxn ang="0">
                  <a:pos x="46" y="158"/>
                </a:cxn>
                <a:cxn ang="0">
                  <a:pos x="46" y="191"/>
                </a:cxn>
                <a:cxn ang="0">
                  <a:pos x="39" y="217"/>
                </a:cxn>
                <a:cxn ang="0">
                  <a:pos x="26" y="244"/>
                </a:cxn>
                <a:cxn ang="0">
                  <a:pos x="13" y="270"/>
                </a:cxn>
                <a:cxn ang="0">
                  <a:pos x="13" y="270"/>
                </a:cxn>
                <a:cxn ang="0">
                  <a:pos x="7" y="270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6" y="204"/>
                </a:cxn>
                <a:cxn ang="0">
                  <a:pos x="33" y="145"/>
                </a:cxn>
                <a:cxn ang="0">
                  <a:pos x="26" y="79"/>
                </a:cxn>
                <a:cxn ang="0">
                  <a:pos x="20" y="53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7" y="13"/>
                </a:cxn>
                <a:cxn ang="0">
                  <a:pos x="7" y="6"/>
                </a:cxn>
                <a:cxn ang="0">
                  <a:pos x="20" y="0"/>
                </a:cxn>
                <a:cxn ang="0">
                  <a:pos x="33" y="6"/>
                </a:cxn>
                <a:cxn ang="0">
                  <a:pos x="33" y="13"/>
                </a:cxn>
                <a:cxn ang="0">
                  <a:pos x="33" y="20"/>
                </a:cxn>
                <a:cxn ang="0">
                  <a:pos x="33" y="20"/>
                </a:cxn>
              </a:cxnLst>
              <a:rect l="0" t="0" r="r" b="b"/>
              <a:pathLst>
                <a:path w="46" h="270">
                  <a:moveTo>
                    <a:pt x="33" y="20"/>
                  </a:moveTo>
                  <a:lnTo>
                    <a:pt x="33" y="20"/>
                  </a:lnTo>
                  <a:lnTo>
                    <a:pt x="33" y="53"/>
                  </a:lnTo>
                  <a:lnTo>
                    <a:pt x="33" y="86"/>
                  </a:lnTo>
                  <a:lnTo>
                    <a:pt x="39" y="125"/>
                  </a:lnTo>
                  <a:lnTo>
                    <a:pt x="46" y="158"/>
                  </a:lnTo>
                  <a:lnTo>
                    <a:pt x="46" y="158"/>
                  </a:lnTo>
                  <a:lnTo>
                    <a:pt x="46" y="191"/>
                  </a:lnTo>
                  <a:lnTo>
                    <a:pt x="39" y="217"/>
                  </a:lnTo>
                  <a:lnTo>
                    <a:pt x="26" y="244"/>
                  </a:lnTo>
                  <a:lnTo>
                    <a:pt x="13" y="270"/>
                  </a:lnTo>
                  <a:lnTo>
                    <a:pt x="13" y="270"/>
                  </a:lnTo>
                  <a:lnTo>
                    <a:pt x="7" y="270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6" y="204"/>
                  </a:lnTo>
                  <a:lnTo>
                    <a:pt x="33" y="145"/>
                  </a:lnTo>
                  <a:lnTo>
                    <a:pt x="26" y="79"/>
                  </a:lnTo>
                  <a:lnTo>
                    <a:pt x="20" y="53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3"/>
                  </a:lnTo>
                  <a:lnTo>
                    <a:pt x="7" y="6"/>
                  </a:lnTo>
                  <a:lnTo>
                    <a:pt x="20" y="0"/>
                  </a:lnTo>
                  <a:lnTo>
                    <a:pt x="33" y="6"/>
                  </a:lnTo>
                  <a:lnTo>
                    <a:pt x="33" y="13"/>
                  </a:lnTo>
                  <a:lnTo>
                    <a:pt x="33" y="20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6" name="Freeform 41">
              <a:extLst>
                <a:ext uri="{FF2B5EF4-FFF2-40B4-BE49-F238E27FC236}">
                  <a16:creationId xmlns:a16="http://schemas.microsoft.com/office/drawing/2014/main" id="{23078204-CB8B-4492-859C-79F8D96D8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1" y="2554"/>
              <a:ext cx="2681" cy="1753"/>
            </a:xfrm>
            <a:custGeom>
              <a:avLst/>
              <a:gdLst/>
              <a:ahLst/>
              <a:cxnLst>
                <a:cxn ang="0">
                  <a:pos x="2286" y="0"/>
                </a:cxn>
                <a:cxn ang="0">
                  <a:pos x="2306" y="290"/>
                </a:cxn>
                <a:cxn ang="0">
                  <a:pos x="2339" y="455"/>
                </a:cxn>
                <a:cxn ang="0">
                  <a:pos x="2385" y="606"/>
                </a:cxn>
                <a:cxn ang="0">
                  <a:pos x="2451" y="725"/>
                </a:cxn>
                <a:cxn ang="0">
                  <a:pos x="2497" y="765"/>
                </a:cxn>
                <a:cxn ang="0">
                  <a:pos x="2550" y="784"/>
                </a:cxn>
                <a:cxn ang="0">
                  <a:pos x="2615" y="784"/>
                </a:cxn>
                <a:cxn ang="0">
                  <a:pos x="2681" y="765"/>
                </a:cxn>
                <a:cxn ang="0">
                  <a:pos x="2240" y="1344"/>
                </a:cxn>
                <a:cxn ang="0">
                  <a:pos x="2181" y="1430"/>
                </a:cxn>
                <a:cxn ang="0">
                  <a:pos x="2121" y="1575"/>
                </a:cxn>
                <a:cxn ang="0">
                  <a:pos x="2108" y="1680"/>
                </a:cxn>
                <a:cxn ang="0">
                  <a:pos x="2121" y="1740"/>
                </a:cxn>
                <a:cxn ang="0">
                  <a:pos x="0" y="1753"/>
                </a:cxn>
                <a:cxn ang="0">
                  <a:pos x="46" y="1502"/>
                </a:cxn>
                <a:cxn ang="0">
                  <a:pos x="46" y="1404"/>
                </a:cxn>
                <a:cxn ang="0">
                  <a:pos x="46" y="1364"/>
                </a:cxn>
                <a:cxn ang="0">
                  <a:pos x="79" y="1272"/>
                </a:cxn>
                <a:cxn ang="0">
                  <a:pos x="138" y="1180"/>
                </a:cxn>
                <a:cxn ang="0">
                  <a:pos x="217" y="1101"/>
                </a:cxn>
                <a:cxn ang="0">
                  <a:pos x="270" y="1068"/>
                </a:cxn>
                <a:cxn ang="0">
                  <a:pos x="376" y="1008"/>
                </a:cxn>
                <a:cxn ang="0">
                  <a:pos x="560" y="923"/>
                </a:cxn>
                <a:cxn ang="0">
                  <a:pos x="606" y="883"/>
                </a:cxn>
                <a:cxn ang="0">
                  <a:pos x="639" y="923"/>
                </a:cxn>
                <a:cxn ang="0">
                  <a:pos x="725" y="1022"/>
                </a:cxn>
                <a:cxn ang="0">
                  <a:pos x="850" y="1107"/>
                </a:cxn>
                <a:cxn ang="0">
                  <a:pos x="929" y="1134"/>
                </a:cxn>
                <a:cxn ang="0">
                  <a:pos x="1008" y="1134"/>
                </a:cxn>
                <a:cxn ang="0">
                  <a:pos x="1067" y="1120"/>
                </a:cxn>
                <a:cxn ang="0">
                  <a:pos x="1173" y="1068"/>
                </a:cxn>
                <a:cxn ang="0">
                  <a:pos x="1265" y="1002"/>
                </a:cxn>
                <a:cxn ang="0">
                  <a:pos x="1370" y="883"/>
                </a:cxn>
                <a:cxn ang="0">
                  <a:pos x="1463" y="732"/>
                </a:cxn>
                <a:cxn ang="0">
                  <a:pos x="1496" y="666"/>
                </a:cxn>
                <a:cxn ang="0">
                  <a:pos x="1568" y="593"/>
                </a:cxn>
                <a:cxn ang="0">
                  <a:pos x="1654" y="541"/>
                </a:cxn>
                <a:cxn ang="0">
                  <a:pos x="1766" y="494"/>
                </a:cxn>
                <a:cxn ang="0">
                  <a:pos x="1825" y="475"/>
                </a:cxn>
                <a:cxn ang="0">
                  <a:pos x="1917" y="422"/>
                </a:cxn>
                <a:cxn ang="0">
                  <a:pos x="2029" y="310"/>
                </a:cxn>
                <a:cxn ang="0">
                  <a:pos x="2095" y="244"/>
                </a:cxn>
                <a:cxn ang="0">
                  <a:pos x="2220" y="93"/>
                </a:cxn>
                <a:cxn ang="0">
                  <a:pos x="2286" y="0"/>
                </a:cxn>
              </a:cxnLst>
              <a:rect l="0" t="0" r="r" b="b"/>
              <a:pathLst>
                <a:path w="2681" h="1753">
                  <a:moveTo>
                    <a:pt x="2286" y="0"/>
                  </a:moveTo>
                  <a:lnTo>
                    <a:pt x="2286" y="0"/>
                  </a:lnTo>
                  <a:lnTo>
                    <a:pt x="2293" y="145"/>
                  </a:lnTo>
                  <a:lnTo>
                    <a:pt x="2306" y="290"/>
                  </a:lnTo>
                  <a:lnTo>
                    <a:pt x="2319" y="369"/>
                  </a:lnTo>
                  <a:lnTo>
                    <a:pt x="2339" y="455"/>
                  </a:lnTo>
                  <a:lnTo>
                    <a:pt x="2359" y="534"/>
                  </a:lnTo>
                  <a:lnTo>
                    <a:pt x="2385" y="606"/>
                  </a:lnTo>
                  <a:lnTo>
                    <a:pt x="2418" y="672"/>
                  </a:lnTo>
                  <a:lnTo>
                    <a:pt x="2451" y="725"/>
                  </a:lnTo>
                  <a:lnTo>
                    <a:pt x="2477" y="745"/>
                  </a:lnTo>
                  <a:lnTo>
                    <a:pt x="2497" y="765"/>
                  </a:lnTo>
                  <a:lnTo>
                    <a:pt x="2523" y="778"/>
                  </a:lnTo>
                  <a:lnTo>
                    <a:pt x="2550" y="784"/>
                  </a:lnTo>
                  <a:lnTo>
                    <a:pt x="2583" y="791"/>
                  </a:lnTo>
                  <a:lnTo>
                    <a:pt x="2615" y="784"/>
                  </a:lnTo>
                  <a:lnTo>
                    <a:pt x="2648" y="778"/>
                  </a:lnTo>
                  <a:lnTo>
                    <a:pt x="2681" y="765"/>
                  </a:lnTo>
                  <a:lnTo>
                    <a:pt x="2681" y="765"/>
                  </a:lnTo>
                  <a:lnTo>
                    <a:pt x="2240" y="1344"/>
                  </a:lnTo>
                  <a:lnTo>
                    <a:pt x="2240" y="1344"/>
                  </a:lnTo>
                  <a:lnTo>
                    <a:pt x="2181" y="1430"/>
                  </a:lnTo>
                  <a:lnTo>
                    <a:pt x="2141" y="1509"/>
                  </a:lnTo>
                  <a:lnTo>
                    <a:pt x="2121" y="1575"/>
                  </a:lnTo>
                  <a:lnTo>
                    <a:pt x="2115" y="1634"/>
                  </a:lnTo>
                  <a:lnTo>
                    <a:pt x="2108" y="1680"/>
                  </a:lnTo>
                  <a:lnTo>
                    <a:pt x="2115" y="1713"/>
                  </a:lnTo>
                  <a:lnTo>
                    <a:pt x="2121" y="1740"/>
                  </a:lnTo>
                  <a:lnTo>
                    <a:pt x="0" y="1753"/>
                  </a:lnTo>
                  <a:lnTo>
                    <a:pt x="0" y="1753"/>
                  </a:lnTo>
                  <a:lnTo>
                    <a:pt x="26" y="1614"/>
                  </a:lnTo>
                  <a:lnTo>
                    <a:pt x="46" y="1502"/>
                  </a:lnTo>
                  <a:lnTo>
                    <a:pt x="46" y="1450"/>
                  </a:lnTo>
                  <a:lnTo>
                    <a:pt x="46" y="1404"/>
                  </a:lnTo>
                  <a:lnTo>
                    <a:pt x="46" y="1404"/>
                  </a:lnTo>
                  <a:lnTo>
                    <a:pt x="46" y="1364"/>
                  </a:lnTo>
                  <a:lnTo>
                    <a:pt x="59" y="1318"/>
                  </a:lnTo>
                  <a:lnTo>
                    <a:pt x="79" y="1272"/>
                  </a:lnTo>
                  <a:lnTo>
                    <a:pt x="105" y="1226"/>
                  </a:lnTo>
                  <a:lnTo>
                    <a:pt x="138" y="1180"/>
                  </a:lnTo>
                  <a:lnTo>
                    <a:pt x="178" y="1140"/>
                  </a:lnTo>
                  <a:lnTo>
                    <a:pt x="217" y="1101"/>
                  </a:lnTo>
                  <a:lnTo>
                    <a:pt x="270" y="1068"/>
                  </a:lnTo>
                  <a:lnTo>
                    <a:pt x="270" y="1068"/>
                  </a:lnTo>
                  <a:lnTo>
                    <a:pt x="323" y="1035"/>
                  </a:lnTo>
                  <a:lnTo>
                    <a:pt x="376" y="1008"/>
                  </a:lnTo>
                  <a:lnTo>
                    <a:pt x="474" y="962"/>
                  </a:lnTo>
                  <a:lnTo>
                    <a:pt x="560" y="923"/>
                  </a:lnTo>
                  <a:lnTo>
                    <a:pt x="586" y="903"/>
                  </a:lnTo>
                  <a:lnTo>
                    <a:pt x="606" y="883"/>
                  </a:lnTo>
                  <a:lnTo>
                    <a:pt x="606" y="883"/>
                  </a:lnTo>
                  <a:lnTo>
                    <a:pt x="639" y="923"/>
                  </a:lnTo>
                  <a:lnTo>
                    <a:pt x="672" y="969"/>
                  </a:lnTo>
                  <a:lnTo>
                    <a:pt x="725" y="1022"/>
                  </a:lnTo>
                  <a:lnTo>
                    <a:pt x="784" y="1068"/>
                  </a:lnTo>
                  <a:lnTo>
                    <a:pt x="850" y="1107"/>
                  </a:lnTo>
                  <a:lnTo>
                    <a:pt x="889" y="1120"/>
                  </a:lnTo>
                  <a:lnTo>
                    <a:pt x="929" y="1134"/>
                  </a:lnTo>
                  <a:lnTo>
                    <a:pt x="968" y="1134"/>
                  </a:lnTo>
                  <a:lnTo>
                    <a:pt x="1008" y="1134"/>
                  </a:lnTo>
                  <a:lnTo>
                    <a:pt x="1008" y="1134"/>
                  </a:lnTo>
                  <a:lnTo>
                    <a:pt x="1067" y="1120"/>
                  </a:lnTo>
                  <a:lnTo>
                    <a:pt x="1120" y="1094"/>
                  </a:lnTo>
                  <a:lnTo>
                    <a:pt x="1173" y="1068"/>
                  </a:lnTo>
                  <a:lnTo>
                    <a:pt x="1219" y="1035"/>
                  </a:lnTo>
                  <a:lnTo>
                    <a:pt x="1265" y="1002"/>
                  </a:lnTo>
                  <a:lnTo>
                    <a:pt x="1304" y="962"/>
                  </a:lnTo>
                  <a:lnTo>
                    <a:pt x="1370" y="883"/>
                  </a:lnTo>
                  <a:lnTo>
                    <a:pt x="1423" y="804"/>
                  </a:lnTo>
                  <a:lnTo>
                    <a:pt x="1463" y="732"/>
                  </a:lnTo>
                  <a:lnTo>
                    <a:pt x="1496" y="666"/>
                  </a:lnTo>
                  <a:lnTo>
                    <a:pt x="1496" y="666"/>
                  </a:lnTo>
                  <a:lnTo>
                    <a:pt x="1515" y="646"/>
                  </a:lnTo>
                  <a:lnTo>
                    <a:pt x="1568" y="593"/>
                  </a:lnTo>
                  <a:lnTo>
                    <a:pt x="1608" y="567"/>
                  </a:lnTo>
                  <a:lnTo>
                    <a:pt x="1654" y="541"/>
                  </a:lnTo>
                  <a:lnTo>
                    <a:pt x="1706" y="514"/>
                  </a:lnTo>
                  <a:lnTo>
                    <a:pt x="1766" y="494"/>
                  </a:lnTo>
                  <a:lnTo>
                    <a:pt x="1766" y="494"/>
                  </a:lnTo>
                  <a:lnTo>
                    <a:pt x="1825" y="475"/>
                  </a:lnTo>
                  <a:lnTo>
                    <a:pt x="1871" y="448"/>
                  </a:lnTo>
                  <a:lnTo>
                    <a:pt x="1917" y="422"/>
                  </a:lnTo>
                  <a:lnTo>
                    <a:pt x="1957" y="382"/>
                  </a:lnTo>
                  <a:lnTo>
                    <a:pt x="2029" y="310"/>
                  </a:lnTo>
                  <a:lnTo>
                    <a:pt x="2095" y="244"/>
                  </a:lnTo>
                  <a:lnTo>
                    <a:pt x="2095" y="244"/>
                  </a:lnTo>
                  <a:lnTo>
                    <a:pt x="2161" y="172"/>
                  </a:lnTo>
                  <a:lnTo>
                    <a:pt x="2220" y="93"/>
                  </a:lnTo>
                  <a:lnTo>
                    <a:pt x="2286" y="0"/>
                  </a:lnTo>
                  <a:lnTo>
                    <a:pt x="228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7" name="Freeform 42">
              <a:extLst>
                <a:ext uri="{FF2B5EF4-FFF2-40B4-BE49-F238E27FC236}">
                  <a16:creationId xmlns:a16="http://schemas.microsoft.com/office/drawing/2014/main" id="{568DDDD8-A518-4CCD-BB83-E2573D37D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" y="3174"/>
              <a:ext cx="593" cy="520"/>
            </a:xfrm>
            <a:custGeom>
              <a:avLst/>
              <a:gdLst/>
              <a:ahLst/>
              <a:cxnLst>
                <a:cxn ang="0">
                  <a:pos x="593" y="0"/>
                </a:cxn>
                <a:cxn ang="0">
                  <a:pos x="593" y="0"/>
                </a:cxn>
                <a:cxn ang="0">
                  <a:pos x="580" y="6"/>
                </a:cxn>
                <a:cxn ang="0">
                  <a:pos x="534" y="19"/>
                </a:cxn>
                <a:cxn ang="0">
                  <a:pos x="481" y="26"/>
                </a:cxn>
                <a:cxn ang="0">
                  <a:pos x="455" y="26"/>
                </a:cxn>
                <a:cxn ang="0">
                  <a:pos x="428" y="19"/>
                </a:cxn>
                <a:cxn ang="0">
                  <a:pos x="428" y="19"/>
                </a:cxn>
                <a:cxn ang="0">
                  <a:pos x="402" y="79"/>
                </a:cxn>
                <a:cxn ang="0">
                  <a:pos x="363" y="138"/>
                </a:cxn>
                <a:cxn ang="0">
                  <a:pos x="316" y="210"/>
                </a:cxn>
                <a:cxn ang="0">
                  <a:pos x="257" y="296"/>
                </a:cxn>
                <a:cxn ang="0">
                  <a:pos x="185" y="375"/>
                </a:cxn>
                <a:cxn ang="0">
                  <a:pos x="99" y="454"/>
                </a:cxn>
                <a:cxn ang="0">
                  <a:pos x="53" y="487"/>
                </a:cxn>
                <a:cxn ang="0">
                  <a:pos x="0" y="514"/>
                </a:cxn>
                <a:cxn ang="0">
                  <a:pos x="0" y="514"/>
                </a:cxn>
                <a:cxn ang="0">
                  <a:pos x="20" y="520"/>
                </a:cxn>
                <a:cxn ang="0">
                  <a:pos x="73" y="520"/>
                </a:cxn>
                <a:cxn ang="0">
                  <a:pos x="152" y="514"/>
                </a:cxn>
                <a:cxn ang="0">
                  <a:pos x="191" y="500"/>
                </a:cxn>
                <a:cxn ang="0">
                  <a:pos x="237" y="487"/>
                </a:cxn>
                <a:cxn ang="0">
                  <a:pos x="290" y="461"/>
                </a:cxn>
                <a:cxn ang="0">
                  <a:pos x="336" y="428"/>
                </a:cxn>
                <a:cxn ang="0">
                  <a:pos x="389" y="388"/>
                </a:cxn>
                <a:cxn ang="0">
                  <a:pos x="435" y="336"/>
                </a:cxn>
                <a:cxn ang="0">
                  <a:pos x="481" y="276"/>
                </a:cxn>
                <a:cxn ang="0">
                  <a:pos x="527" y="197"/>
                </a:cxn>
                <a:cxn ang="0">
                  <a:pos x="560" y="105"/>
                </a:cxn>
                <a:cxn ang="0">
                  <a:pos x="593" y="0"/>
                </a:cxn>
                <a:cxn ang="0">
                  <a:pos x="593" y="0"/>
                </a:cxn>
              </a:cxnLst>
              <a:rect l="0" t="0" r="r" b="b"/>
              <a:pathLst>
                <a:path w="593" h="520">
                  <a:moveTo>
                    <a:pt x="593" y="0"/>
                  </a:moveTo>
                  <a:lnTo>
                    <a:pt x="593" y="0"/>
                  </a:lnTo>
                  <a:lnTo>
                    <a:pt x="580" y="6"/>
                  </a:lnTo>
                  <a:lnTo>
                    <a:pt x="534" y="19"/>
                  </a:lnTo>
                  <a:lnTo>
                    <a:pt x="481" y="26"/>
                  </a:lnTo>
                  <a:lnTo>
                    <a:pt x="455" y="26"/>
                  </a:lnTo>
                  <a:lnTo>
                    <a:pt x="428" y="19"/>
                  </a:lnTo>
                  <a:lnTo>
                    <a:pt x="428" y="19"/>
                  </a:lnTo>
                  <a:lnTo>
                    <a:pt x="402" y="79"/>
                  </a:lnTo>
                  <a:lnTo>
                    <a:pt x="363" y="138"/>
                  </a:lnTo>
                  <a:lnTo>
                    <a:pt x="316" y="210"/>
                  </a:lnTo>
                  <a:lnTo>
                    <a:pt x="257" y="296"/>
                  </a:lnTo>
                  <a:lnTo>
                    <a:pt x="185" y="375"/>
                  </a:lnTo>
                  <a:lnTo>
                    <a:pt x="99" y="454"/>
                  </a:lnTo>
                  <a:lnTo>
                    <a:pt x="53" y="487"/>
                  </a:lnTo>
                  <a:lnTo>
                    <a:pt x="0" y="514"/>
                  </a:lnTo>
                  <a:lnTo>
                    <a:pt x="0" y="514"/>
                  </a:lnTo>
                  <a:lnTo>
                    <a:pt x="20" y="520"/>
                  </a:lnTo>
                  <a:lnTo>
                    <a:pt x="73" y="520"/>
                  </a:lnTo>
                  <a:lnTo>
                    <a:pt x="152" y="514"/>
                  </a:lnTo>
                  <a:lnTo>
                    <a:pt x="191" y="500"/>
                  </a:lnTo>
                  <a:lnTo>
                    <a:pt x="237" y="487"/>
                  </a:lnTo>
                  <a:lnTo>
                    <a:pt x="290" y="461"/>
                  </a:lnTo>
                  <a:lnTo>
                    <a:pt x="336" y="428"/>
                  </a:lnTo>
                  <a:lnTo>
                    <a:pt x="389" y="388"/>
                  </a:lnTo>
                  <a:lnTo>
                    <a:pt x="435" y="336"/>
                  </a:lnTo>
                  <a:lnTo>
                    <a:pt x="481" y="276"/>
                  </a:lnTo>
                  <a:lnTo>
                    <a:pt x="527" y="197"/>
                  </a:lnTo>
                  <a:lnTo>
                    <a:pt x="560" y="105"/>
                  </a:lnTo>
                  <a:lnTo>
                    <a:pt x="593" y="0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8" name="Freeform 43">
              <a:extLst>
                <a:ext uri="{FF2B5EF4-FFF2-40B4-BE49-F238E27FC236}">
                  <a16:creationId xmlns:a16="http://schemas.microsoft.com/office/drawing/2014/main" id="{27031CFB-FE1F-4FFA-9D83-192855530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3114"/>
              <a:ext cx="969" cy="1180"/>
            </a:xfrm>
            <a:custGeom>
              <a:avLst/>
              <a:gdLst/>
              <a:ahLst/>
              <a:cxnLst>
                <a:cxn ang="0">
                  <a:pos x="685" y="126"/>
                </a:cxn>
                <a:cxn ang="0">
                  <a:pos x="685" y="126"/>
                </a:cxn>
                <a:cxn ang="0">
                  <a:pos x="646" y="205"/>
                </a:cxn>
                <a:cxn ang="0">
                  <a:pos x="554" y="382"/>
                </a:cxn>
                <a:cxn ang="0">
                  <a:pos x="494" y="481"/>
                </a:cxn>
                <a:cxn ang="0">
                  <a:pos x="435" y="567"/>
                </a:cxn>
                <a:cxn ang="0">
                  <a:pos x="376" y="639"/>
                </a:cxn>
                <a:cxn ang="0">
                  <a:pos x="343" y="666"/>
                </a:cxn>
                <a:cxn ang="0">
                  <a:pos x="316" y="679"/>
                </a:cxn>
                <a:cxn ang="0">
                  <a:pos x="316" y="679"/>
                </a:cxn>
                <a:cxn ang="0">
                  <a:pos x="310" y="679"/>
                </a:cxn>
                <a:cxn ang="0">
                  <a:pos x="297" y="679"/>
                </a:cxn>
                <a:cxn ang="0">
                  <a:pos x="277" y="666"/>
                </a:cxn>
                <a:cxn ang="0">
                  <a:pos x="264" y="639"/>
                </a:cxn>
                <a:cxn ang="0">
                  <a:pos x="250" y="600"/>
                </a:cxn>
                <a:cxn ang="0">
                  <a:pos x="237" y="494"/>
                </a:cxn>
                <a:cxn ang="0">
                  <a:pos x="231" y="369"/>
                </a:cxn>
                <a:cxn ang="0">
                  <a:pos x="231" y="238"/>
                </a:cxn>
                <a:cxn ang="0">
                  <a:pos x="237" y="126"/>
                </a:cxn>
                <a:cxn ang="0">
                  <a:pos x="244" y="14"/>
                </a:cxn>
                <a:cxn ang="0">
                  <a:pos x="244" y="14"/>
                </a:cxn>
                <a:cxn ang="0">
                  <a:pos x="237" y="0"/>
                </a:cxn>
                <a:cxn ang="0">
                  <a:pos x="224" y="0"/>
                </a:cxn>
                <a:cxn ang="0">
                  <a:pos x="211" y="14"/>
                </a:cxn>
                <a:cxn ang="0">
                  <a:pos x="198" y="40"/>
                </a:cxn>
                <a:cxn ang="0">
                  <a:pos x="178" y="93"/>
                </a:cxn>
                <a:cxn ang="0">
                  <a:pos x="158" y="178"/>
                </a:cxn>
                <a:cxn ang="0">
                  <a:pos x="138" y="303"/>
                </a:cxn>
                <a:cxn ang="0">
                  <a:pos x="138" y="303"/>
                </a:cxn>
                <a:cxn ang="0">
                  <a:pos x="86" y="600"/>
                </a:cxn>
                <a:cxn ang="0">
                  <a:pos x="40" y="883"/>
                </a:cxn>
                <a:cxn ang="0">
                  <a:pos x="0" y="1173"/>
                </a:cxn>
                <a:cxn ang="0">
                  <a:pos x="395" y="1180"/>
                </a:cxn>
                <a:cxn ang="0">
                  <a:pos x="395" y="1180"/>
                </a:cxn>
                <a:cxn ang="0">
                  <a:pos x="395" y="1153"/>
                </a:cxn>
                <a:cxn ang="0">
                  <a:pos x="402" y="1081"/>
                </a:cxn>
                <a:cxn ang="0">
                  <a:pos x="409" y="1041"/>
                </a:cxn>
                <a:cxn ang="0">
                  <a:pos x="422" y="995"/>
                </a:cxn>
                <a:cxn ang="0">
                  <a:pos x="448" y="942"/>
                </a:cxn>
                <a:cxn ang="0">
                  <a:pos x="474" y="903"/>
                </a:cxn>
                <a:cxn ang="0">
                  <a:pos x="474" y="903"/>
                </a:cxn>
                <a:cxn ang="0">
                  <a:pos x="580" y="765"/>
                </a:cxn>
                <a:cxn ang="0">
                  <a:pos x="731" y="560"/>
                </a:cxn>
                <a:cxn ang="0">
                  <a:pos x="810" y="448"/>
                </a:cxn>
                <a:cxn ang="0">
                  <a:pos x="876" y="350"/>
                </a:cxn>
                <a:cxn ang="0">
                  <a:pos x="929" y="251"/>
                </a:cxn>
                <a:cxn ang="0">
                  <a:pos x="969" y="178"/>
                </a:cxn>
                <a:cxn ang="0">
                  <a:pos x="969" y="178"/>
                </a:cxn>
                <a:cxn ang="0">
                  <a:pos x="936" y="185"/>
                </a:cxn>
                <a:cxn ang="0">
                  <a:pos x="909" y="191"/>
                </a:cxn>
                <a:cxn ang="0">
                  <a:pos x="870" y="198"/>
                </a:cxn>
                <a:cxn ang="0">
                  <a:pos x="824" y="198"/>
                </a:cxn>
                <a:cxn ang="0">
                  <a:pos x="778" y="191"/>
                </a:cxn>
                <a:cxn ang="0">
                  <a:pos x="731" y="165"/>
                </a:cxn>
                <a:cxn ang="0">
                  <a:pos x="705" y="152"/>
                </a:cxn>
                <a:cxn ang="0">
                  <a:pos x="685" y="126"/>
                </a:cxn>
                <a:cxn ang="0">
                  <a:pos x="685" y="126"/>
                </a:cxn>
              </a:cxnLst>
              <a:rect l="0" t="0" r="r" b="b"/>
              <a:pathLst>
                <a:path w="969" h="1180">
                  <a:moveTo>
                    <a:pt x="685" y="126"/>
                  </a:moveTo>
                  <a:lnTo>
                    <a:pt x="685" y="126"/>
                  </a:lnTo>
                  <a:lnTo>
                    <a:pt x="646" y="205"/>
                  </a:lnTo>
                  <a:lnTo>
                    <a:pt x="554" y="382"/>
                  </a:lnTo>
                  <a:lnTo>
                    <a:pt x="494" y="481"/>
                  </a:lnTo>
                  <a:lnTo>
                    <a:pt x="435" y="567"/>
                  </a:lnTo>
                  <a:lnTo>
                    <a:pt x="376" y="639"/>
                  </a:lnTo>
                  <a:lnTo>
                    <a:pt x="343" y="666"/>
                  </a:lnTo>
                  <a:lnTo>
                    <a:pt x="316" y="679"/>
                  </a:lnTo>
                  <a:lnTo>
                    <a:pt x="316" y="679"/>
                  </a:lnTo>
                  <a:lnTo>
                    <a:pt x="310" y="679"/>
                  </a:lnTo>
                  <a:lnTo>
                    <a:pt x="297" y="679"/>
                  </a:lnTo>
                  <a:lnTo>
                    <a:pt x="277" y="666"/>
                  </a:lnTo>
                  <a:lnTo>
                    <a:pt x="264" y="639"/>
                  </a:lnTo>
                  <a:lnTo>
                    <a:pt x="250" y="600"/>
                  </a:lnTo>
                  <a:lnTo>
                    <a:pt x="237" y="494"/>
                  </a:lnTo>
                  <a:lnTo>
                    <a:pt x="231" y="369"/>
                  </a:lnTo>
                  <a:lnTo>
                    <a:pt x="231" y="238"/>
                  </a:lnTo>
                  <a:lnTo>
                    <a:pt x="237" y="126"/>
                  </a:lnTo>
                  <a:lnTo>
                    <a:pt x="244" y="14"/>
                  </a:lnTo>
                  <a:lnTo>
                    <a:pt x="244" y="14"/>
                  </a:lnTo>
                  <a:lnTo>
                    <a:pt x="237" y="0"/>
                  </a:lnTo>
                  <a:lnTo>
                    <a:pt x="224" y="0"/>
                  </a:lnTo>
                  <a:lnTo>
                    <a:pt x="211" y="14"/>
                  </a:lnTo>
                  <a:lnTo>
                    <a:pt x="198" y="40"/>
                  </a:lnTo>
                  <a:lnTo>
                    <a:pt x="178" y="93"/>
                  </a:lnTo>
                  <a:lnTo>
                    <a:pt x="158" y="178"/>
                  </a:lnTo>
                  <a:lnTo>
                    <a:pt x="138" y="303"/>
                  </a:lnTo>
                  <a:lnTo>
                    <a:pt x="138" y="303"/>
                  </a:lnTo>
                  <a:lnTo>
                    <a:pt x="86" y="600"/>
                  </a:lnTo>
                  <a:lnTo>
                    <a:pt x="40" y="883"/>
                  </a:lnTo>
                  <a:lnTo>
                    <a:pt x="0" y="1173"/>
                  </a:lnTo>
                  <a:lnTo>
                    <a:pt x="395" y="1180"/>
                  </a:lnTo>
                  <a:lnTo>
                    <a:pt x="395" y="1180"/>
                  </a:lnTo>
                  <a:lnTo>
                    <a:pt x="395" y="1153"/>
                  </a:lnTo>
                  <a:lnTo>
                    <a:pt x="402" y="1081"/>
                  </a:lnTo>
                  <a:lnTo>
                    <a:pt x="409" y="1041"/>
                  </a:lnTo>
                  <a:lnTo>
                    <a:pt x="422" y="995"/>
                  </a:lnTo>
                  <a:lnTo>
                    <a:pt x="448" y="942"/>
                  </a:lnTo>
                  <a:lnTo>
                    <a:pt x="474" y="903"/>
                  </a:lnTo>
                  <a:lnTo>
                    <a:pt x="474" y="903"/>
                  </a:lnTo>
                  <a:lnTo>
                    <a:pt x="580" y="765"/>
                  </a:lnTo>
                  <a:lnTo>
                    <a:pt x="731" y="560"/>
                  </a:lnTo>
                  <a:lnTo>
                    <a:pt x="810" y="448"/>
                  </a:lnTo>
                  <a:lnTo>
                    <a:pt x="876" y="350"/>
                  </a:lnTo>
                  <a:lnTo>
                    <a:pt x="929" y="251"/>
                  </a:lnTo>
                  <a:lnTo>
                    <a:pt x="969" y="178"/>
                  </a:lnTo>
                  <a:lnTo>
                    <a:pt x="969" y="178"/>
                  </a:lnTo>
                  <a:lnTo>
                    <a:pt x="936" y="185"/>
                  </a:lnTo>
                  <a:lnTo>
                    <a:pt x="909" y="191"/>
                  </a:lnTo>
                  <a:lnTo>
                    <a:pt x="870" y="198"/>
                  </a:lnTo>
                  <a:lnTo>
                    <a:pt x="824" y="198"/>
                  </a:lnTo>
                  <a:lnTo>
                    <a:pt x="778" y="191"/>
                  </a:lnTo>
                  <a:lnTo>
                    <a:pt x="731" y="165"/>
                  </a:lnTo>
                  <a:lnTo>
                    <a:pt x="705" y="152"/>
                  </a:lnTo>
                  <a:lnTo>
                    <a:pt x="685" y="126"/>
                  </a:lnTo>
                  <a:lnTo>
                    <a:pt x="685" y="126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9" name="Freeform 44">
              <a:extLst>
                <a:ext uri="{FF2B5EF4-FFF2-40B4-BE49-F238E27FC236}">
                  <a16:creationId xmlns:a16="http://schemas.microsoft.com/office/drawing/2014/main" id="{D1AF45DC-456F-4F4C-813F-02458218C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3292"/>
              <a:ext cx="863" cy="1002"/>
            </a:xfrm>
            <a:custGeom>
              <a:avLst/>
              <a:gdLst/>
              <a:ahLst/>
              <a:cxnLst>
                <a:cxn ang="0">
                  <a:pos x="863" y="0"/>
                </a:cxn>
                <a:cxn ang="0">
                  <a:pos x="863" y="0"/>
                </a:cxn>
                <a:cxn ang="0">
                  <a:pos x="817" y="106"/>
                </a:cxn>
                <a:cxn ang="0">
                  <a:pos x="757" y="224"/>
                </a:cxn>
                <a:cxn ang="0">
                  <a:pos x="685" y="369"/>
                </a:cxn>
                <a:cxn ang="0">
                  <a:pos x="593" y="527"/>
                </a:cxn>
                <a:cxn ang="0">
                  <a:pos x="481" y="692"/>
                </a:cxn>
                <a:cxn ang="0">
                  <a:pos x="421" y="778"/>
                </a:cxn>
                <a:cxn ang="0">
                  <a:pos x="362" y="857"/>
                </a:cxn>
                <a:cxn ang="0">
                  <a:pos x="289" y="929"/>
                </a:cxn>
                <a:cxn ang="0">
                  <a:pos x="224" y="1002"/>
                </a:cxn>
                <a:cxn ang="0">
                  <a:pos x="0" y="1002"/>
                </a:cxn>
                <a:cxn ang="0">
                  <a:pos x="0" y="1002"/>
                </a:cxn>
                <a:cxn ang="0">
                  <a:pos x="72" y="942"/>
                </a:cxn>
                <a:cxn ang="0">
                  <a:pos x="158" y="870"/>
                </a:cxn>
                <a:cxn ang="0">
                  <a:pos x="270" y="758"/>
                </a:cxn>
                <a:cxn ang="0">
                  <a:pos x="395" y="620"/>
                </a:cxn>
                <a:cxn ang="0">
                  <a:pos x="540" y="448"/>
                </a:cxn>
                <a:cxn ang="0">
                  <a:pos x="698" y="244"/>
                </a:cxn>
                <a:cxn ang="0">
                  <a:pos x="777" y="125"/>
                </a:cxn>
                <a:cxn ang="0">
                  <a:pos x="863" y="0"/>
                </a:cxn>
                <a:cxn ang="0">
                  <a:pos x="863" y="0"/>
                </a:cxn>
              </a:cxnLst>
              <a:rect l="0" t="0" r="r" b="b"/>
              <a:pathLst>
                <a:path w="863" h="1002">
                  <a:moveTo>
                    <a:pt x="863" y="0"/>
                  </a:moveTo>
                  <a:lnTo>
                    <a:pt x="863" y="0"/>
                  </a:lnTo>
                  <a:lnTo>
                    <a:pt x="817" y="106"/>
                  </a:lnTo>
                  <a:lnTo>
                    <a:pt x="757" y="224"/>
                  </a:lnTo>
                  <a:lnTo>
                    <a:pt x="685" y="369"/>
                  </a:lnTo>
                  <a:lnTo>
                    <a:pt x="593" y="527"/>
                  </a:lnTo>
                  <a:lnTo>
                    <a:pt x="481" y="692"/>
                  </a:lnTo>
                  <a:lnTo>
                    <a:pt x="421" y="778"/>
                  </a:lnTo>
                  <a:lnTo>
                    <a:pt x="362" y="857"/>
                  </a:lnTo>
                  <a:lnTo>
                    <a:pt x="289" y="929"/>
                  </a:lnTo>
                  <a:lnTo>
                    <a:pt x="224" y="1002"/>
                  </a:lnTo>
                  <a:lnTo>
                    <a:pt x="0" y="1002"/>
                  </a:lnTo>
                  <a:lnTo>
                    <a:pt x="0" y="1002"/>
                  </a:lnTo>
                  <a:lnTo>
                    <a:pt x="72" y="942"/>
                  </a:lnTo>
                  <a:lnTo>
                    <a:pt x="158" y="870"/>
                  </a:lnTo>
                  <a:lnTo>
                    <a:pt x="270" y="758"/>
                  </a:lnTo>
                  <a:lnTo>
                    <a:pt x="395" y="620"/>
                  </a:lnTo>
                  <a:lnTo>
                    <a:pt x="540" y="448"/>
                  </a:lnTo>
                  <a:lnTo>
                    <a:pt x="698" y="244"/>
                  </a:lnTo>
                  <a:lnTo>
                    <a:pt x="777" y="125"/>
                  </a:lnTo>
                  <a:lnTo>
                    <a:pt x="863" y="0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0" name="Freeform 45">
              <a:extLst>
                <a:ext uri="{FF2B5EF4-FFF2-40B4-BE49-F238E27FC236}">
                  <a16:creationId xmlns:a16="http://schemas.microsoft.com/office/drawing/2014/main" id="{D3970065-2F71-40D0-A936-6B2AD91B5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6" y="3852"/>
              <a:ext cx="164" cy="442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144" y="178"/>
                </a:cxn>
                <a:cxn ang="0">
                  <a:pos x="131" y="330"/>
                </a:cxn>
                <a:cxn ang="0">
                  <a:pos x="125" y="442"/>
                </a:cxn>
                <a:cxn ang="0">
                  <a:pos x="0" y="442"/>
                </a:cxn>
                <a:cxn ang="0">
                  <a:pos x="0" y="442"/>
                </a:cxn>
                <a:cxn ang="0">
                  <a:pos x="6" y="382"/>
                </a:cxn>
                <a:cxn ang="0">
                  <a:pos x="46" y="251"/>
                </a:cxn>
                <a:cxn ang="0">
                  <a:pos x="65" y="172"/>
                </a:cxn>
                <a:cxn ang="0">
                  <a:pos x="92" y="99"/>
                </a:cxn>
                <a:cxn ang="0">
                  <a:pos x="125" y="40"/>
                </a:cxn>
                <a:cxn ang="0">
                  <a:pos x="144" y="13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164" h="442">
                  <a:moveTo>
                    <a:pt x="164" y="0"/>
                  </a:moveTo>
                  <a:lnTo>
                    <a:pt x="164" y="0"/>
                  </a:lnTo>
                  <a:lnTo>
                    <a:pt x="144" y="178"/>
                  </a:lnTo>
                  <a:lnTo>
                    <a:pt x="131" y="330"/>
                  </a:lnTo>
                  <a:lnTo>
                    <a:pt x="125" y="442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6" y="382"/>
                  </a:lnTo>
                  <a:lnTo>
                    <a:pt x="46" y="251"/>
                  </a:lnTo>
                  <a:lnTo>
                    <a:pt x="65" y="172"/>
                  </a:lnTo>
                  <a:lnTo>
                    <a:pt x="92" y="99"/>
                  </a:lnTo>
                  <a:lnTo>
                    <a:pt x="125" y="40"/>
                  </a:lnTo>
                  <a:lnTo>
                    <a:pt x="144" y="13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1" name="Freeform 46">
              <a:extLst>
                <a:ext uri="{FF2B5EF4-FFF2-40B4-BE49-F238E27FC236}">
                  <a16:creationId xmlns:a16="http://schemas.microsoft.com/office/drawing/2014/main" id="{69027394-2A80-423C-9B1F-F040288AB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" y="2805"/>
              <a:ext cx="26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3" y="33"/>
                </a:cxn>
                <a:cxn ang="0">
                  <a:pos x="13" y="46"/>
                </a:cxn>
                <a:cxn ang="0">
                  <a:pos x="13" y="46"/>
                </a:cxn>
                <a:cxn ang="0">
                  <a:pos x="20" y="39"/>
                </a:cxn>
                <a:cxn ang="0">
                  <a:pos x="26" y="19"/>
                </a:cxn>
                <a:cxn ang="0">
                  <a:pos x="26" y="13"/>
                </a:cxn>
                <a:cxn ang="0">
                  <a:pos x="26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46">
                  <a:moveTo>
                    <a:pt x="0" y="0"/>
                  </a:moveTo>
                  <a:lnTo>
                    <a:pt x="0" y="0"/>
                  </a:lnTo>
                  <a:lnTo>
                    <a:pt x="7" y="13"/>
                  </a:lnTo>
                  <a:lnTo>
                    <a:pt x="13" y="33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20" y="39"/>
                  </a:lnTo>
                  <a:lnTo>
                    <a:pt x="26" y="19"/>
                  </a:lnTo>
                  <a:lnTo>
                    <a:pt x="26" y="13"/>
                  </a:lnTo>
                  <a:lnTo>
                    <a:pt x="26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2" name="Freeform 47">
              <a:extLst>
                <a:ext uri="{FF2B5EF4-FFF2-40B4-BE49-F238E27FC236}">
                  <a16:creationId xmlns:a16="http://schemas.microsoft.com/office/drawing/2014/main" id="{824AC547-CD18-4102-AAE2-2AF198809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" y="3187"/>
              <a:ext cx="850" cy="520"/>
            </a:xfrm>
            <a:custGeom>
              <a:avLst/>
              <a:gdLst/>
              <a:ahLst/>
              <a:cxnLst>
                <a:cxn ang="0">
                  <a:pos x="850" y="20"/>
                </a:cxn>
                <a:cxn ang="0">
                  <a:pos x="850" y="20"/>
                </a:cxn>
                <a:cxn ang="0">
                  <a:pos x="817" y="66"/>
                </a:cxn>
                <a:cxn ang="0">
                  <a:pos x="732" y="191"/>
                </a:cxn>
                <a:cxn ang="0">
                  <a:pos x="672" y="270"/>
                </a:cxn>
                <a:cxn ang="0">
                  <a:pos x="600" y="349"/>
                </a:cxn>
                <a:cxn ang="0">
                  <a:pos x="521" y="435"/>
                </a:cxn>
                <a:cxn ang="0">
                  <a:pos x="435" y="514"/>
                </a:cxn>
                <a:cxn ang="0">
                  <a:pos x="429" y="520"/>
                </a:cxn>
                <a:cxn ang="0">
                  <a:pos x="415" y="514"/>
                </a:cxn>
                <a:cxn ang="0">
                  <a:pos x="415" y="514"/>
                </a:cxn>
                <a:cxn ang="0">
                  <a:pos x="363" y="507"/>
                </a:cxn>
                <a:cxn ang="0">
                  <a:pos x="303" y="487"/>
                </a:cxn>
                <a:cxn ang="0">
                  <a:pos x="238" y="461"/>
                </a:cxn>
                <a:cxn ang="0">
                  <a:pos x="172" y="428"/>
                </a:cxn>
                <a:cxn ang="0">
                  <a:pos x="106" y="382"/>
                </a:cxn>
                <a:cxn ang="0">
                  <a:pos x="73" y="356"/>
                </a:cxn>
                <a:cxn ang="0">
                  <a:pos x="47" y="329"/>
                </a:cxn>
                <a:cxn ang="0">
                  <a:pos x="20" y="296"/>
                </a:cxn>
                <a:cxn ang="0">
                  <a:pos x="0" y="257"/>
                </a:cxn>
                <a:cxn ang="0">
                  <a:pos x="40" y="244"/>
                </a:cxn>
                <a:cxn ang="0">
                  <a:pos x="40" y="244"/>
                </a:cxn>
                <a:cxn ang="0">
                  <a:pos x="60" y="277"/>
                </a:cxn>
                <a:cxn ang="0">
                  <a:pos x="79" y="303"/>
                </a:cxn>
                <a:cxn ang="0">
                  <a:pos x="106" y="336"/>
                </a:cxn>
                <a:cxn ang="0">
                  <a:pos x="132" y="356"/>
                </a:cxn>
                <a:cxn ang="0">
                  <a:pos x="198" y="402"/>
                </a:cxn>
                <a:cxn ang="0">
                  <a:pos x="264" y="428"/>
                </a:cxn>
                <a:cxn ang="0">
                  <a:pos x="323" y="454"/>
                </a:cxn>
                <a:cxn ang="0">
                  <a:pos x="376" y="468"/>
                </a:cxn>
                <a:cxn ang="0">
                  <a:pos x="422" y="481"/>
                </a:cxn>
                <a:cxn ang="0">
                  <a:pos x="409" y="481"/>
                </a:cxn>
                <a:cxn ang="0">
                  <a:pos x="409" y="481"/>
                </a:cxn>
                <a:cxn ang="0">
                  <a:pos x="494" y="408"/>
                </a:cxn>
                <a:cxn ang="0">
                  <a:pos x="574" y="323"/>
                </a:cxn>
                <a:cxn ang="0">
                  <a:pos x="639" y="244"/>
                </a:cxn>
                <a:cxn ang="0">
                  <a:pos x="699" y="165"/>
                </a:cxn>
                <a:cxn ang="0">
                  <a:pos x="784" y="46"/>
                </a:cxn>
                <a:cxn ang="0">
                  <a:pos x="817" y="0"/>
                </a:cxn>
                <a:cxn ang="0">
                  <a:pos x="850" y="20"/>
                </a:cxn>
              </a:cxnLst>
              <a:rect l="0" t="0" r="r" b="b"/>
              <a:pathLst>
                <a:path w="850" h="520">
                  <a:moveTo>
                    <a:pt x="850" y="20"/>
                  </a:moveTo>
                  <a:lnTo>
                    <a:pt x="850" y="20"/>
                  </a:lnTo>
                  <a:lnTo>
                    <a:pt x="817" y="66"/>
                  </a:lnTo>
                  <a:lnTo>
                    <a:pt x="732" y="191"/>
                  </a:lnTo>
                  <a:lnTo>
                    <a:pt x="672" y="270"/>
                  </a:lnTo>
                  <a:lnTo>
                    <a:pt x="600" y="349"/>
                  </a:lnTo>
                  <a:lnTo>
                    <a:pt x="521" y="435"/>
                  </a:lnTo>
                  <a:lnTo>
                    <a:pt x="435" y="514"/>
                  </a:lnTo>
                  <a:lnTo>
                    <a:pt x="429" y="520"/>
                  </a:lnTo>
                  <a:lnTo>
                    <a:pt x="415" y="514"/>
                  </a:lnTo>
                  <a:lnTo>
                    <a:pt x="415" y="514"/>
                  </a:lnTo>
                  <a:lnTo>
                    <a:pt x="363" y="507"/>
                  </a:lnTo>
                  <a:lnTo>
                    <a:pt x="303" y="487"/>
                  </a:lnTo>
                  <a:lnTo>
                    <a:pt x="238" y="461"/>
                  </a:lnTo>
                  <a:lnTo>
                    <a:pt x="172" y="428"/>
                  </a:lnTo>
                  <a:lnTo>
                    <a:pt x="106" y="382"/>
                  </a:lnTo>
                  <a:lnTo>
                    <a:pt x="73" y="356"/>
                  </a:lnTo>
                  <a:lnTo>
                    <a:pt x="47" y="329"/>
                  </a:lnTo>
                  <a:lnTo>
                    <a:pt x="20" y="296"/>
                  </a:lnTo>
                  <a:lnTo>
                    <a:pt x="0" y="257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60" y="277"/>
                  </a:lnTo>
                  <a:lnTo>
                    <a:pt x="79" y="303"/>
                  </a:lnTo>
                  <a:lnTo>
                    <a:pt x="106" y="336"/>
                  </a:lnTo>
                  <a:lnTo>
                    <a:pt x="132" y="356"/>
                  </a:lnTo>
                  <a:lnTo>
                    <a:pt x="198" y="402"/>
                  </a:lnTo>
                  <a:lnTo>
                    <a:pt x="264" y="428"/>
                  </a:lnTo>
                  <a:lnTo>
                    <a:pt x="323" y="454"/>
                  </a:lnTo>
                  <a:lnTo>
                    <a:pt x="376" y="468"/>
                  </a:lnTo>
                  <a:lnTo>
                    <a:pt x="422" y="481"/>
                  </a:lnTo>
                  <a:lnTo>
                    <a:pt x="409" y="481"/>
                  </a:lnTo>
                  <a:lnTo>
                    <a:pt x="409" y="481"/>
                  </a:lnTo>
                  <a:lnTo>
                    <a:pt x="494" y="408"/>
                  </a:lnTo>
                  <a:lnTo>
                    <a:pt x="574" y="323"/>
                  </a:lnTo>
                  <a:lnTo>
                    <a:pt x="639" y="244"/>
                  </a:lnTo>
                  <a:lnTo>
                    <a:pt x="699" y="165"/>
                  </a:lnTo>
                  <a:lnTo>
                    <a:pt x="784" y="46"/>
                  </a:lnTo>
                  <a:lnTo>
                    <a:pt x="817" y="0"/>
                  </a:lnTo>
                  <a:lnTo>
                    <a:pt x="850" y="2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3" name="Freeform 48">
              <a:extLst>
                <a:ext uri="{FF2B5EF4-FFF2-40B4-BE49-F238E27FC236}">
                  <a16:creationId xmlns:a16="http://schemas.microsoft.com/office/drawing/2014/main" id="{3440BE7D-812A-400C-B42C-A6E160D2F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" y="2554"/>
              <a:ext cx="488" cy="798"/>
            </a:xfrm>
            <a:custGeom>
              <a:avLst/>
              <a:gdLst/>
              <a:ahLst/>
              <a:cxnLst>
                <a:cxn ang="0">
                  <a:pos x="442" y="402"/>
                </a:cxn>
                <a:cxn ang="0">
                  <a:pos x="475" y="508"/>
                </a:cxn>
                <a:cxn ang="0">
                  <a:pos x="488" y="626"/>
                </a:cxn>
                <a:cxn ang="0">
                  <a:pos x="475" y="718"/>
                </a:cxn>
                <a:cxn ang="0">
                  <a:pos x="448" y="765"/>
                </a:cxn>
                <a:cxn ang="0">
                  <a:pos x="422" y="784"/>
                </a:cxn>
                <a:cxn ang="0">
                  <a:pos x="422" y="784"/>
                </a:cxn>
                <a:cxn ang="0">
                  <a:pos x="356" y="798"/>
                </a:cxn>
                <a:cxn ang="0">
                  <a:pos x="297" y="798"/>
                </a:cxn>
                <a:cxn ang="0">
                  <a:pos x="224" y="778"/>
                </a:cxn>
                <a:cxn ang="0">
                  <a:pos x="172" y="738"/>
                </a:cxn>
                <a:cxn ang="0">
                  <a:pos x="99" y="633"/>
                </a:cxn>
                <a:cxn ang="0">
                  <a:pos x="66" y="560"/>
                </a:cxn>
                <a:cxn ang="0">
                  <a:pos x="20" y="343"/>
                </a:cxn>
                <a:cxn ang="0">
                  <a:pos x="0" y="165"/>
                </a:cxn>
                <a:cxn ang="0">
                  <a:pos x="0" y="0"/>
                </a:cxn>
                <a:cxn ang="0">
                  <a:pos x="40" y="7"/>
                </a:cxn>
                <a:cxn ang="0">
                  <a:pos x="40" y="46"/>
                </a:cxn>
                <a:cxn ang="0">
                  <a:pos x="46" y="244"/>
                </a:cxn>
                <a:cxn ang="0">
                  <a:pos x="79" y="435"/>
                </a:cxn>
                <a:cxn ang="0">
                  <a:pos x="106" y="547"/>
                </a:cxn>
                <a:cxn ang="0">
                  <a:pos x="158" y="666"/>
                </a:cxn>
                <a:cxn ang="0">
                  <a:pos x="244" y="738"/>
                </a:cxn>
                <a:cxn ang="0">
                  <a:pos x="270" y="751"/>
                </a:cxn>
                <a:cxn ang="0">
                  <a:pos x="356" y="758"/>
                </a:cxn>
                <a:cxn ang="0">
                  <a:pos x="409" y="745"/>
                </a:cxn>
                <a:cxn ang="0">
                  <a:pos x="402" y="751"/>
                </a:cxn>
                <a:cxn ang="0">
                  <a:pos x="429" y="725"/>
                </a:cxn>
                <a:cxn ang="0">
                  <a:pos x="448" y="639"/>
                </a:cxn>
                <a:cxn ang="0">
                  <a:pos x="442" y="541"/>
                </a:cxn>
                <a:cxn ang="0">
                  <a:pos x="409" y="415"/>
                </a:cxn>
                <a:cxn ang="0">
                  <a:pos x="409" y="415"/>
                </a:cxn>
              </a:cxnLst>
              <a:rect l="0" t="0" r="r" b="b"/>
              <a:pathLst>
                <a:path w="488" h="798">
                  <a:moveTo>
                    <a:pt x="442" y="402"/>
                  </a:moveTo>
                  <a:lnTo>
                    <a:pt x="442" y="402"/>
                  </a:lnTo>
                  <a:lnTo>
                    <a:pt x="461" y="455"/>
                  </a:lnTo>
                  <a:lnTo>
                    <a:pt x="475" y="508"/>
                  </a:lnTo>
                  <a:lnTo>
                    <a:pt x="488" y="567"/>
                  </a:lnTo>
                  <a:lnTo>
                    <a:pt x="488" y="626"/>
                  </a:lnTo>
                  <a:lnTo>
                    <a:pt x="481" y="686"/>
                  </a:lnTo>
                  <a:lnTo>
                    <a:pt x="475" y="718"/>
                  </a:lnTo>
                  <a:lnTo>
                    <a:pt x="461" y="738"/>
                  </a:lnTo>
                  <a:lnTo>
                    <a:pt x="448" y="765"/>
                  </a:lnTo>
                  <a:lnTo>
                    <a:pt x="429" y="784"/>
                  </a:lnTo>
                  <a:lnTo>
                    <a:pt x="422" y="784"/>
                  </a:lnTo>
                  <a:lnTo>
                    <a:pt x="422" y="784"/>
                  </a:lnTo>
                  <a:lnTo>
                    <a:pt x="422" y="784"/>
                  </a:lnTo>
                  <a:lnTo>
                    <a:pt x="402" y="791"/>
                  </a:lnTo>
                  <a:lnTo>
                    <a:pt x="356" y="798"/>
                  </a:lnTo>
                  <a:lnTo>
                    <a:pt x="330" y="798"/>
                  </a:lnTo>
                  <a:lnTo>
                    <a:pt x="297" y="798"/>
                  </a:lnTo>
                  <a:lnTo>
                    <a:pt x="264" y="791"/>
                  </a:lnTo>
                  <a:lnTo>
                    <a:pt x="224" y="778"/>
                  </a:lnTo>
                  <a:lnTo>
                    <a:pt x="224" y="778"/>
                  </a:lnTo>
                  <a:lnTo>
                    <a:pt x="172" y="738"/>
                  </a:lnTo>
                  <a:lnTo>
                    <a:pt x="132" y="692"/>
                  </a:lnTo>
                  <a:lnTo>
                    <a:pt x="99" y="633"/>
                  </a:lnTo>
                  <a:lnTo>
                    <a:pt x="66" y="560"/>
                  </a:lnTo>
                  <a:lnTo>
                    <a:pt x="66" y="560"/>
                  </a:lnTo>
                  <a:lnTo>
                    <a:pt x="40" y="448"/>
                  </a:lnTo>
                  <a:lnTo>
                    <a:pt x="20" y="343"/>
                  </a:lnTo>
                  <a:lnTo>
                    <a:pt x="7" y="251"/>
                  </a:lnTo>
                  <a:lnTo>
                    <a:pt x="0" y="165"/>
                  </a:lnTo>
                  <a:lnTo>
                    <a:pt x="0" y="46"/>
                  </a:lnTo>
                  <a:lnTo>
                    <a:pt x="0" y="0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46"/>
                  </a:lnTo>
                  <a:lnTo>
                    <a:pt x="40" y="165"/>
                  </a:lnTo>
                  <a:lnTo>
                    <a:pt x="46" y="244"/>
                  </a:lnTo>
                  <a:lnTo>
                    <a:pt x="60" y="336"/>
                  </a:lnTo>
                  <a:lnTo>
                    <a:pt x="79" y="435"/>
                  </a:lnTo>
                  <a:lnTo>
                    <a:pt x="106" y="547"/>
                  </a:lnTo>
                  <a:lnTo>
                    <a:pt x="106" y="547"/>
                  </a:lnTo>
                  <a:lnTo>
                    <a:pt x="132" y="613"/>
                  </a:lnTo>
                  <a:lnTo>
                    <a:pt x="158" y="666"/>
                  </a:lnTo>
                  <a:lnTo>
                    <a:pt x="198" y="712"/>
                  </a:lnTo>
                  <a:lnTo>
                    <a:pt x="244" y="738"/>
                  </a:lnTo>
                  <a:lnTo>
                    <a:pt x="244" y="738"/>
                  </a:lnTo>
                  <a:lnTo>
                    <a:pt x="270" y="751"/>
                  </a:lnTo>
                  <a:lnTo>
                    <a:pt x="303" y="758"/>
                  </a:lnTo>
                  <a:lnTo>
                    <a:pt x="356" y="758"/>
                  </a:lnTo>
                  <a:lnTo>
                    <a:pt x="396" y="751"/>
                  </a:lnTo>
                  <a:lnTo>
                    <a:pt x="409" y="745"/>
                  </a:lnTo>
                  <a:lnTo>
                    <a:pt x="402" y="751"/>
                  </a:lnTo>
                  <a:lnTo>
                    <a:pt x="402" y="751"/>
                  </a:lnTo>
                  <a:lnTo>
                    <a:pt x="422" y="738"/>
                  </a:lnTo>
                  <a:lnTo>
                    <a:pt x="429" y="725"/>
                  </a:lnTo>
                  <a:lnTo>
                    <a:pt x="448" y="686"/>
                  </a:lnTo>
                  <a:lnTo>
                    <a:pt x="448" y="639"/>
                  </a:lnTo>
                  <a:lnTo>
                    <a:pt x="448" y="587"/>
                  </a:lnTo>
                  <a:lnTo>
                    <a:pt x="442" y="541"/>
                  </a:lnTo>
                  <a:lnTo>
                    <a:pt x="429" y="488"/>
                  </a:lnTo>
                  <a:lnTo>
                    <a:pt x="409" y="415"/>
                  </a:lnTo>
                  <a:lnTo>
                    <a:pt x="409" y="415"/>
                  </a:lnTo>
                  <a:lnTo>
                    <a:pt x="409" y="415"/>
                  </a:lnTo>
                  <a:lnTo>
                    <a:pt x="442" y="402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4" name="Freeform 50">
              <a:extLst>
                <a:ext uri="{FF2B5EF4-FFF2-40B4-BE49-F238E27FC236}">
                  <a16:creationId xmlns:a16="http://schemas.microsoft.com/office/drawing/2014/main" id="{FCEB2CE4-68F7-45B5-ADA7-B0CC87B46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5" y="3483"/>
              <a:ext cx="587" cy="817"/>
            </a:xfrm>
            <a:custGeom>
              <a:avLst/>
              <a:gdLst/>
              <a:ahLst/>
              <a:cxnLst>
                <a:cxn ang="0">
                  <a:pos x="587" y="20"/>
                </a:cxn>
                <a:cxn ang="0">
                  <a:pos x="587" y="20"/>
                </a:cxn>
                <a:cxn ang="0">
                  <a:pos x="494" y="86"/>
                </a:cxn>
                <a:cxn ang="0">
                  <a:pos x="395" y="152"/>
                </a:cxn>
                <a:cxn ang="0">
                  <a:pos x="277" y="224"/>
                </a:cxn>
                <a:cxn ang="0">
                  <a:pos x="277" y="224"/>
                </a:cxn>
                <a:cxn ang="0">
                  <a:pos x="224" y="251"/>
                </a:cxn>
                <a:cxn ang="0">
                  <a:pos x="178" y="284"/>
                </a:cxn>
                <a:cxn ang="0">
                  <a:pos x="145" y="310"/>
                </a:cxn>
                <a:cxn ang="0">
                  <a:pos x="119" y="336"/>
                </a:cxn>
                <a:cxn ang="0">
                  <a:pos x="99" y="369"/>
                </a:cxn>
                <a:cxn ang="0">
                  <a:pos x="86" y="415"/>
                </a:cxn>
                <a:cxn ang="0">
                  <a:pos x="79" y="461"/>
                </a:cxn>
                <a:cxn ang="0">
                  <a:pos x="73" y="521"/>
                </a:cxn>
                <a:cxn ang="0">
                  <a:pos x="73" y="521"/>
                </a:cxn>
                <a:cxn ang="0">
                  <a:pos x="53" y="646"/>
                </a:cxn>
                <a:cxn ang="0">
                  <a:pos x="40" y="738"/>
                </a:cxn>
                <a:cxn ang="0">
                  <a:pos x="20" y="817"/>
                </a:cxn>
                <a:cxn ang="0">
                  <a:pos x="0" y="811"/>
                </a:cxn>
                <a:cxn ang="0">
                  <a:pos x="0" y="811"/>
                </a:cxn>
                <a:cxn ang="0">
                  <a:pos x="0" y="811"/>
                </a:cxn>
                <a:cxn ang="0">
                  <a:pos x="20" y="732"/>
                </a:cxn>
                <a:cxn ang="0">
                  <a:pos x="33" y="639"/>
                </a:cxn>
                <a:cxn ang="0">
                  <a:pos x="46" y="521"/>
                </a:cxn>
                <a:cxn ang="0">
                  <a:pos x="46" y="521"/>
                </a:cxn>
                <a:cxn ang="0">
                  <a:pos x="59" y="455"/>
                </a:cxn>
                <a:cxn ang="0">
                  <a:pos x="66" y="402"/>
                </a:cxn>
                <a:cxn ang="0">
                  <a:pos x="79" y="363"/>
                </a:cxn>
                <a:cxn ang="0">
                  <a:pos x="99" y="323"/>
                </a:cxn>
                <a:cxn ang="0">
                  <a:pos x="125" y="297"/>
                </a:cxn>
                <a:cxn ang="0">
                  <a:pos x="165" y="264"/>
                </a:cxn>
                <a:cxn ang="0">
                  <a:pos x="211" y="237"/>
                </a:cxn>
                <a:cxn ang="0">
                  <a:pos x="264" y="205"/>
                </a:cxn>
                <a:cxn ang="0">
                  <a:pos x="264" y="205"/>
                </a:cxn>
                <a:cxn ang="0">
                  <a:pos x="382" y="139"/>
                </a:cxn>
                <a:cxn ang="0">
                  <a:pos x="481" y="73"/>
                </a:cxn>
                <a:cxn ang="0">
                  <a:pos x="573" y="0"/>
                </a:cxn>
                <a:cxn ang="0">
                  <a:pos x="587" y="20"/>
                </a:cxn>
              </a:cxnLst>
              <a:rect l="0" t="0" r="r" b="b"/>
              <a:pathLst>
                <a:path w="587" h="817">
                  <a:moveTo>
                    <a:pt x="587" y="20"/>
                  </a:moveTo>
                  <a:lnTo>
                    <a:pt x="587" y="20"/>
                  </a:lnTo>
                  <a:lnTo>
                    <a:pt x="494" y="86"/>
                  </a:lnTo>
                  <a:lnTo>
                    <a:pt x="395" y="152"/>
                  </a:lnTo>
                  <a:lnTo>
                    <a:pt x="277" y="224"/>
                  </a:lnTo>
                  <a:lnTo>
                    <a:pt x="277" y="224"/>
                  </a:lnTo>
                  <a:lnTo>
                    <a:pt x="224" y="251"/>
                  </a:lnTo>
                  <a:lnTo>
                    <a:pt x="178" y="284"/>
                  </a:lnTo>
                  <a:lnTo>
                    <a:pt x="145" y="310"/>
                  </a:lnTo>
                  <a:lnTo>
                    <a:pt x="119" y="336"/>
                  </a:lnTo>
                  <a:lnTo>
                    <a:pt x="99" y="369"/>
                  </a:lnTo>
                  <a:lnTo>
                    <a:pt x="86" y="415"/>
                  </a:lnTo>
                  <a:lnTo>
                    <a:pt x="79" y="461"/>
                  </a:lnTo>
                  <a:lnTo>
                    <a:pt x="73" y="521"/>
                  </a:lnTo>
                  <a:lnTo>
                    <a:pt x="73" y="521"/>
                  </a:lnTo>
                  <a:lnTo>
                    <a:pt x="53" y="646"/>
                  </a:lnTo>
                  <a:lnTo>
                    <a:pt x="40" y="738"/>
                  </a:lnTo>
                  <a:lnTo>
                    <a:pt x="20" y="817"/>
                  </a:lnTo>
                  <a:lnTo>
                    <a:pt x="0" y="811"/>
                  </a:lnTo>
                  <a:lnTo>
                    <a:pt x="0" y="811"/>
                  </a:lnTo>
                  <a:lnTo>
                    <a:pt x="0" y="811"/>
                  </a:lnTo>
                  <a:lnTo>
                    <a:pt x="20" y="732"/>
                  </a:lnTo>
                  <a:lnTo>
                    <a:pt x="33" y="639"/>
                  </a:lnTo>
                  <a:lnTo>
                    <a:pt x="46" y="521"/>
                  </a:lnTo>
                  <a:lnTo>
                    <a:pt x="46" y="521"/>
                  </a:lnTo>
                  <a:lnTo>
                    <a:pt x="59" y="455"/>
                  </a:lnTo>
                  <a:lnTo>
                    <a:pt x="66" y="402"/>
                  </a:lnTo>
                  <a:lnTo>
                    <a:pt x="79" y="363"/>
                  </a:lnTo>
                  <a:lnTo>
                    <a:pt x="99" y="323"/>
                  </a:lnTo>
                  <a:lnTo>
                    <a:pt x="125" y="297"/>
                  </a:lnTo>
                  <a:lnTo>
                    <a:pt x="165" y="264"/>
                  </a:lnTo>
                  <a:lnTo>
                    <a:pt x="211" y="237"/>
                  </a:lnTo>
                  <a:lnTo>
                    <a:pt x="264" y="205"/>
                  </a:lnTo>
                  <a:lnTo>
                    <a:pt x="264" y="205"/>
                  </a:lnTo>
                  <a:lnTo>
                    <a:pt x="382" y="139"/>
                  </a:lnTo>
                  <a:lnTo>
                    <a:pt x="481" y="73"/>
                  </a:lnTo>
                  <a:lnTo>
                    <a:pt x="573" y="0"/>
                  </a:lnTo>
                  <a:lnTo>
                    <a:pt x="587" y="2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5" name="Freeform 51">
              <a:extLst>
                <a:ext uri="{FF2B5EF4-FFF2-40B4-BE49-F238E27FC236}">
                  <a16:creationId xmlns:a16="http://schemas.microsoft.com/office/drawing/2014/main" id="{FD39D21D-BF6B-4E60-8F27-3FFF5926B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789"/>
              <a:ext cx="60" cy="17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7" y="6"/>
                </a:cxn>
                <a:cxn ang="0">
                  <a:pos x="0" y="19"/>
                </a:cxn>
                <a:cxn ang="0">
                  <a:pos x="0" y="46"/>
                </a:cxn>
                <a:cxn ang="0">
                  <a:pos x="14" y="85"/>
                </a:cxn>
                <a:cxn ang="0">
                  <a:pos x="14" y="85"/>
                </a:cxn>
                <a:cxn ang="0">
                  <a:pos x="40" y="151"/>
                </a:cxn>
                <a:cxn ang="0">
                  <a:pos x="53" y="171"/>
                </a:cxn>
                <a:cxn ang="0">
                  <a:pos x="53" y="171"/>
                </a:cxn>
                <a:cxn ang="0">
                  <a:pos x="60" y="158"/>
                </a:cxn>
                <a:cxn ang="0">
                  <a:pos x="60" y="145"/>
                </a:cxn>
                <a:cxn ang="0">
                  <a:pos x="53" y="125"/>
                </a:cxn>
                <a:cxn ang="0">
                  <a:pos x="53" y="125"/>
                </a:cxn>
                <a:cxn ang="0">
                  <a:pos x="27" y="72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6"/>
                </a:cxn>
                <a:cxn ang="0">
                  <a:pos x="7" y="6"/>
                </a:cxn>
              </a:cxnLst>
              <a:rect l="0" t="0" r="r" b="b"/>
              <a:pathLst>
                <a:path w="60" h="171">
                  <a:moveTo>
                    <a:pt x="7" y="6"/>
                  </a:moveTo>
                  <a:lnTo>
                    <a:pt x="7" y="6"/>
                  </a:lnTo>
                  <a:lnTo>
                    <a:pt x="0" y="19"/>
                  </a:lnTo>
                  <a:lnTo>
                    <a:pt x="0" y="46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40" y="151"/>
                  </a:lnTo>
                  <a:lnTo>
                    <a:pt x="53" y="171"/>
                  </a:lnTo>
                  <a:lnTo>
                    <a:pt x="53" y="171"/>
                  </a:lnTo>
                  <a:lnTo>
                    <a:pt x="60" y="158"/>
                  </a:lnTo>
                  <a:lnTo>
                    <a:pt x="60" y="14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27" y="72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6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6" name="Freeform 52">
              <a:extLst>
                <a:ext uri="{FF2B5EF4-FFF2-40B4-BE49-F238E27FC236}">
                  <a16:creationId xmlns:a16="http://schemas.microsoft.com/office/drawing/2014/main" id="{403F80A0-EF80-4BFB-A225-DD0C6F642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" y="3292"/>
              <a:ext cx="164" cy="982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26" y="7"/>
                </a:cxn>
                <a:cxn ang="0">
                  <a:pos x="19" y="112"/>
                </a:cxn>
                <a:cxn ang="0">
                  <a:pos x="26" y="218"/>
                </a:cxn>
                <a:cxn ang="0">
                  <a:pos x="26" y="218"/>
                </a:cxn>
                <a:cxn ang="0">
                  <a:pos x="33" y="343"/>
                </a:cxn>
                <a:cxn ang="0">
                  <a:pos x="39" y="468"/>
                </a:cxn>
                <a:cxn ang="0">
                  <a:pos x="39" y="468"/>
                </a:cxn>
                <a:cxn ang="0">
                  <a:pos x="46" y="534"/>
                </a:cxn>
                <a:cxn ang="0">
                  <a:pos x="59" y="600"/>
                </a:cxn>
                <a:cxn ang="0">
                  <a:pos x="92" y="725"/>
                </a:cxn>
                <a:cxn ang="0">
                  <a:pos x="92" y="725"/>
                </a:cxn>
                <a:cxn ang="0">
                  <a:pos x="125" y="837"/>
                </a:cxn>
                <a:cxn ang="0">
                  <a:pos x="164" y="949"/>
                </a:cxn>
                <a:cxn ang="0">
                  <a:pos x="164" y="949"/>
                </a:cxn>
                <a:cxn ang="0">
                  <a:pos x="164" y="969"/>
                </a:cxn>
                <a:cxn ang="0">
                  <a:pos x="158" y="975"/>
                </a:cxn>
                <a:cxn ang="0">
                  <a:pos x="138" y="982"/>
                </a:cxn>
                <a:cxn ang="0">
                  <a:pos x="131" y="969"/>
                </a:cxn>
                <a:cxn ang="0">
                  <a:pos x="131" y="969"/>
                </a:cxn>
                <a:cxn ang="0">
                  <a:pos x="85" y="850"/>
                </a:cxn>
                <a:cxn ang="0">
                  <a:pos x="52" y="732"/>
                </a:cxn>
                <a:cxn ang="0">
                  <a:pos x="26" y="613"/>
                </a:cxn>
                <a:cxn ang="0">
                  <a:pos x="6" y="488"/>
                </a:cxn>
                <a:cxn ang="0">
                  <a:pos x="6" y="488"/>
                </a:cxn>
                <a:cxn ang="0">
                  <a:pos x="0" y="428"/>
                </a:cxn>
                <a:cxn ang="0">
                  <a:pos x="0" y="363"/>
                </a:cxn>
                <a:cxn ang="0">
                  <a:pos x="6" y="231"/>
                </a:cxn>
                <a:cxn ang="0">
                  <a:pos x="6" y="231"/>
                </a:cxn>
                <a:cxn ang="0">
                  <a:pos x="6" y="119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164" h="982">
                  <a:moveTo>
                    <a:pt x="26" y="7"/>
                  </a:moveTo>
                  <a:lnTo>
                    <a:pt x="26" y="7"/>
                  </a:lnTo>
                  <a:lnTo>
                    <a:pt x="19" y="112"/>
                  </a:lnTo>
                  <a:lnTo>
                    <a:pt x="26" y="218"/>
                  </a:lnTo>
                  <a:lnTo>
                    <a:pt x="26" y="218"/>
                  </a:lnTo>
                  <a:lnTo>
                    <a:pt x="33" y="343"/>
                  </a:lnTo>
                  <a:lnTo>
                    <a:pt x="39" y="468"/>
                  </a:lnTo>
                  <a:lnTo>
                    <a:pt x="39" y="468"/>
                  </a:lnTo>
                  <a:lnTo>
                    <a:pt x="46" y="534"/>
                  </a:lnTo>
                  <a:lnTo>
                    <a:pt x="59" y="600"/>
                  </a:lnTo>
                  <a:lnTo>
                    <a:pt x="92" y="725"/>
                  </a:lnTo>
                  <a:lnTo>
                    <a:pt x="92" y="725"/>
                  </a:lnTo>
                  <a:lnTo>
                    <a:pt x="125" y="837"/>
                  </a:lnTo>
                  <a:lnTo>
                    <a:pt x="164" y="949"/>
                  </a:lnTo>
                  <a:lnTo>
                    <a:pt x="164" y="949"/>
                  </a:lnTo>
                  <a:lnTo>
                    <a:pt x="164" y="969"/>
                  </a:lnTo>
                  <a:lnTo>
                    <a:pt x="158" y="975"/>
                  </a:lnTo>
                  <a:lnTo>
                    <a:pt x="138" y="982"/>
                  </a:lnTo>
                  <a:lnTo>
                    <a:pt x="131" y="969"/>
                  </a:lnTo>
                  <a:lnTo>
                    <a:pt x="131" y="969"/>
                  </a:lnTo>
                  <a:lnTo>
                    <a:pt x="85" y="850"/>
                  </a:lnTo>
                  <a:lnTo>
                    <a:pt x="52" y="732"/>
                  </a:lnTo>
                  <a:lnTo>
                    <a:pt x="26" y="613"/>
                  </a:lnTo>
                  <a:lnTo>
                    <a:pt x="6" y="488"/>
                  </a:lnTo>
                  <a:lnTo>
                    <a:pt x="6" y="488"/>
                  </a:lnTo>
                  <a:lnTo>
                    <a:pt x="0" y="428"/>
                  </a:lnTo>
                  <a:lnTo>
                    <a:pt x="0" y="363"/>
                  </a:lnTo>
                  <a:lnTo>
                    <a:pt x="6" y="231"/>
                  </a:lnTo>
                  <a:lnTo>
                    <a:pt x="6" y="231"/>
                  </a:lnTo>
                  <a:lnTo>
                    <a:pt x="6" y="119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727" name="Group 726">
            <a:extLst>
              <a:ext uri="{FF2B5EF4-FFF2-40B4-BE49-F238E27FC236}">
                <a16:creationId xmlns:a16="http://schemas.microsoft.com/office/drawing/2014/main" id="{6521E8A5-EBE6-4A1B-8CA0-95448ACA11BF}"/>
              </a:ext>
            </a:extLst>
          </p:cNvPr>
          <p:cNvGrpSpPr/>
          <p:nvPr/>
        </p:nvGrpSpPr>
        <p:grpSpPr>
          <a:xfrm>
            <a:off x="23571" y="2442013"/>
            <a:ext cx="2689455" cy="1835644"/>
            <a:chOff x="-2975568" y="2492896"/>
            <a:chExt cx="6395440" cy="4365104"/>
          </a:xfrm>
          <a:effectLst/>
        </p:grpSpPr>
        <p:sp>
          <p:nvSpPr>
            <p:cNvPr id="728" name="AutoShape 65">
              <a:extLst>
                <a:ext uri="{FF2B5EF4-FFF2-40B4-BE49-F238E27FC236}">
                  <a16:creationId xmlns:a16="http://schemas.microsoft.com/office/drawing/2014/main" id="{652D1C25-A4FD-4CED-B429-CFA179299A4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2975568" y="2492896"/>
              <a:ext cx="6395440" cy="4365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9" name="Freeform 70">
              <a:extLst>
                <a:ext uri="{FF2B5EF4-FFF2-40B4-BE49-F238E27FC236}">
                  <a16:creationId xmlns:a16="http://schemas.microsoft.com/office/drawing/2014/main" id="{D3378511-D097-441B-80FE-3C68F592F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16" y="3607544"/>
              <a:ext cx="2536123" cy="2672758"/>
            </a:xfrm>
            <a:custGeom>
              <a:avLst/>
              <a:gdLst/>
              <a:ahLst/>
              <a:cxnLst>
                <a:cxn ang="0">
                  <a:pos x="531" y="26"/>
                </a:cxn>
                <a:cxn ang="0">
                  <a:pos x="557" y="53"/>
                </a:cxn>
                <a:cxn ang="0">
                  <a:pos x="601" y="75"/>
                </a:cxn>
                <a:cxn ang="0">
                  <a:pos x="671" y="88"/>
                </a:cxn>
                <a:cxn ang="0">
                  <a:pos x="759" y="110"/>
                </a:cxn>
                <a:cxn ang="0">
                  <a:pos x="939" y="167"/>
                </a:cxn>
                <a:cxn ang="0">
                  <a:pos x="1005" y="198"/>
                </a:cxn>
                <a:cxn ang="0">
                  <a:pos x="1018" y="250"/>
                </a:cxn>
                <a:cxn ang="0">
                  <a:pos x="1049" y="465"/>
                </a:cxn>
                <a:cxn ang="0">
                  <a:pos x="1058" y="650"/>
                </a:cxn>
                <a:cxn ang="0">
                  <a:pos x="1053" y="742"/>
                </a:cxn>
                <a:cxn ang="0">
                  <a:pos x="1009" y="1014"/>
                </a:cxn>
                <a:cxn ang="0">
                  <a:pos x="992" y="1101"/>
                </a:cxn>
                <a:cxn ang="0">
                  <a:pos x="992" y="1115"/>
                </a:cxn>
                <a:cxn ang="0">
                  <a:pos x="952" y="1115"/>
                </a:cxn>
                <a:cxn ang="0">
                  <a:pos x="549" y="1088"/>
                </a:cxn>
                <a:cxn ang="0">
                  <a:pos x="101" y="1053"/>
                </a:cxn>
                <a:cxn ang="0">
                  <a:pos x="83" y="821"/>
                </a:cxn>
                <a:cxn ang="0">
                  <a:pos x="66" y="702"/>
                </a:cxn>
                <a:cxn ang="0">
                  <a:pos x="4" y="377"/>
                </a:cxn>
                <a:cxn ang="0">
                  <a:pos x="0" y="307"/>
                </a:cxn>
                <a:cxn ang="0">
                  <a:pos x="9" y="215"/>
                </a:cxn>
                <a:cxn ang="0">
                  <a:pos x="22" y="171"/>
                </a:cxn>
                <a:cxn ang="0">
                  <a:pos x="48" y="132"/>
                </a:cxn>
                <a:cxn ang="0">
                  <a:pos x="66" y="114"/>
                </a:cxn>
                <a:cxn ang="0">
                  <a:pos x="105" y="92"/>
                </a:cxn>
                <a:cxn ang="0">
                  <a:pos x="171" y="83"/>
                </a:cxn>
                <a:cxn ang="0">
                  <a:pos x="224" y="79"/>
                </a:cxn>
                <a:cxn ang="0">
                  <a:pos x="290" y="57"/>
                </a:cxn>
                <a:cxn ang="0">
                  <a:pos x="408" y="5"/>
                </a:cxn>
                <a:cxn ang="0">
                  <a:pos x="470" y="0"/>
                </a:cxn>
                <a:cxn ang="0">
                  <a:pos x="509" y="13"/>
                </a:cxn>
                <a:cxn ang="0">
                  <a:pos x="531" y="26"/>
                </a:cxn>
              </a:cxnLst>
              <a:rect l="0" t="0" r="r" b="b"/>
              <a:pathLst>
                <a:path w="1058" h="1115">
                  <a:moveTo>
                    <a:pt x="531" y="26"/>
                  </a:moveTo>
                  <a:lnTo>
                    <a:pt x="531" y="26"/>
                  </a:lnTo>
                  <a:lnTo>
                    <a:pt x="535" y="35"/>
                  </a:lnTo>
                  <a:lnTo>
                    <a:pt x="557" y="53"/>
                  </a:lnTo>
                  <a:lnTo>
                    <a:pt x="579" y="62"/>
                  </a:lnTo>
                  <a:lnTo>
                    <a:pt x="601" y="75"/>
                  </a:lnTo>
                  <a:lnTo>
                    <a:pt x="636" y="83"/>
                  </a:lnTo>
                  <a:lnTo>
                    <a:pt x="671" y="88"/>
                  </a:lnTo>
                  <a:lnTo>
                    <a:pt x="671" y="88"/>
                  </a:lnTo>
                  <a:lnTo>
                    <a:pt x="759" y="110"/>
                  </a:lnTo>
                  <a:lnTo>
                    <a:pt x="856" y="136"/>
                  </a:lnTo>
                  <a:lnTo>
                    <a:pt x="939" y="167"/>
                  </a:lnTo>
                  <a:lnTo>
                    <a:pt x="974" y="180"/>
                  </a:lnTo>
                  <a:lnTo>
                    <a:pt x="1005" y="198"/>
                  </a:lnTo>
                  <a:lnTo>
                    <a:pt x="1005" y="198"/>
                  </a:lnTo>
                  <a:lnTo>
                    <a:pt x="1018" y="250"/>
                  </a:lnTo>
                  <a:lnTo>
                    <a:pt x="1040" y="377"/>
                  </a:lnTo>
                  <a:lnTo>
                    <a:pt x="1049" y="465"/>
                  </a:lnTo>
                  <a:lnTo>
                    <a:pt x="1058" y="553"/>
                  </a:lnTo>
                  <a:lnTo>
                    <a:pt x="1058" y="650"/>
                  </a:lnTo>
                  <a:lnTo>
                    <a:pt x="1053" y="742"/>
                  </a:lnTo>
                  <a:lnTo>
                    <a:pt x="1053" y="742"/>
                  </a:lnTo>
                  <a:lnTo>
                    <a:pt x="1031" y="900"/>
                  </a:lnTo>
                  <a:lnTo>
                    <a:pt x="1009" y="1014"/>
                  </a:lnTo>
                  <a:lnTo>
                    <a:pt x="996" y="1084"/>
                  </a:lnTo>
                  <a:lnTo>
                    <a:pt x="992" y="1101"/>
                  </a:lnTo>
                  <a:lnTo>
                    <a:pt x="992" y="1115"/>
                  </a:lnTo>
                  <a:lnTo>
                    <a:pt x="992" y="1115"/>
                  </a:lnTo>
                  <a:lnTo>
                    <a:pt x="983" y="1115"/>
                  </a:lnTo>
                  <a:lnTo>
                    <a:pt x="952" y="1115"/>
                  </a:lnTo>
                  <a:lnTo>
                    <a:pt x="856" y="1110"/>
                  </a:lnTo>
                  <a:lnTo>
                    <a:pt x="549" y="1088"/>
                  </a:lnTo>
                  <a:lnTo>
                    <a:pt x="101" y="1053"/>
                  </a:lnTo>
                  <a:lnTo>
                    <a:pt x="101" y="1053"/>
                  </a:lnTo>
                  <a:lnTo>
                    <a:pt x="92" y="935"/>
                  </a:lnTo>
                  <a:lnTo>
                    <a:pt x="83" y="821"/>
                  </a:lnTo>
                  <a:lnTo>
                    <a:pt x="66" y="702"/>
                  </a:lnTo>
                  <a:lnTo>
                    <a:pt x="66" y="702"/>
                  </a:lnTo>
                  <a:lnTo>
                    <a:pt x="22" y="474"/>
                  </a:lnTo>
                  <a:lnTo>
                    <a:pt x="4" y="37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259"/>
                  </a:lnTo>
                  <a:lnTo>
                    <a:pt x="9" y="215"/>
                  </a:lnTo>
                  <a:lnTo>
                    <a:pt x="13" y="193"/>
                  </a:lnTo>
                  <a:lnTo>
                    <a:pt x="22" y="171"/>
                  </a:lnTo>
                  <a:lnTo>
                    <a:pt x="35" y="149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66" y="114"/>
                  </a:lnTo>
                  <a:lnTo>
                    <a:pt x="88" y="101"/>
                  </a:lnTo>
                  <a:lnTo>
                    <a:pt x="105" y="92"/>
                  </a:lnTo>
                  <a:lnTo>
                    <a:pt x="127" y="88"/>
                  </a:lnTo>
                  <a:lnTo>
                    <a:pt x="171" y="83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55" y="70"/>
                  </a:lnTo>
                  <a:lnTo>
                    <a:pt x="290" y="57"/>
                  </a:lnTo>
                  <a:lnTo>
                    <a:pt x="364" y="18"/>
                  </a:lnTo>
                  <a:lnTo>
                    <a:pt x="408" y="5"/>
                  </a:lnTo>
                  <a:lnTo>
                    <a:pt x="448" y="0"/>
                  </a:lnTo>
                  <a:lnTo>
                    <a:pt x="470" y="0"/>
                  </a:lnTo>
                  <a:lnTo>
                    <a:pt x="487" y="9"/>
                  </a:lnTo>
                  <a:lnTo>
                    <a:pt x="509" y="13"/>
                  </a:lnTo>
                  <a:lnTo>
                    <a:pt x="531" y="26"/>
                  </a:lnTo>
                  <a:lnTo>
                    <a:pt x="531" y="2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0" name="Freeform 71">
              <a:extLst>
                <a:ext uri="{FF2B5EF4-FFF2-40B4-BE49-F238E27FC236}">
                  <a16:creationId xmlns:a16="http://schemas.microsoft.com/office/drawing/2014/main" id="{410C910D-9A53-4C02-97CA-3B0CDB7C6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727" y="4386598"/>
              <a:ext cx="546537" cy="189370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8" y="39"/>
                </a:cxn>
                <a:cxn ang="0">
                  <a:pos x="61" y="131"/>
                </a:cxn>
                <a:cxn ang="0">
                  <a:pos x="70" y="193"/>
                </a:cxn>
                <a:cxn ang="0">
                  <a:pos x="83" y="263"/>
                </a:cxn>
                <a:cxn ang="0">
                  <a:pos x="101" y="329"/>
                </a:cxn>
                <a:cxn ang="0">
                  <a:pos x="127" y="399"/>
                </a:cxn>
                <a:cxn ang="0">
                  <a:pos x="127" y="399"/>
                </a:cxn>
                <a:cxn ang="0">
                  <a:pos x="149" y="465"/>
                </a:cxn>
                <a:cxn ang="0">
                  <a:pos x="171" y="531"/>
                </a:cxn>
                <a:cxn ang="0">
                  <a:pos x="202" y="640"/>
                </a:cxn>
                <a:cxn ang="0">
                  <a:pos x="219" y="733"/>
                </a:cxn>
                <a:cxn ang="0">
                  <a:pos x="228" y="790"/>
                </a:cxn>
                <a:cxn ang="0">
                  <a:pos x="4" y="781"/>
                </a:cxn>
                <a:cxn ang="0">
                  <a:pos x="4" y="781"/>
                </a:cxn>
                <a:cxn ang="0">
                  <a:pos x="9" y="649"/>
                </a:cxn>
                <a:cxn ang="0">
                  <a:pos x="13" y="535"/>
                </a:cxn>
                <a:cxn ang="0">
                  <a:pos x="9" y="430"/>
                </a:cxn>
                <a:cxn ang="0">
                  <a:pos x="9" y="430"/>
                </a:cxn>
                <a:cxn ang="0">
                  <a:pos x="4" y="333"/>
                </a:cxn>
                <a:cxn ang="0">
                  <a:pos x="0" y="285"/>
                </a:cxn>
                <a:cxn ang="0">
                  <a:pos x="0" y="232"/>
                </a:cxn>
                <a:cxn ang="0">
                  <a:pos x="4" y="175"/>
                </a:cxn>
                <a:cxn ang="0">
                  <a:pos x="13" y="118"/>
                </a:cxn>
                <a:cxn ang="0">
                  <a:pos x="26" y="61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228" h="790">
                  <a:moveTo>
                    <a:pt x="48" y="0"/>
                  </a:moveTo>
                  <a:lnTo>
                    <a:pt x="48" y="0"/>
                  </a:lnTo>
                  <a:lnTo>
                    <a:pt x="48" y="39"/>
                  </a:lnTo>
                  <a:lnTo>
                    <a:pt x="61" y="131"/>
                  </a:lnTo>
                  <a:lnTo>
                    <a:pt x="70" y="193"/>
                  </a:lnTo>
                  <a:lnTo>
                    <a:pt x="83" y="263"/>
                  </a:lnTo>
                  <a:lnTo>
                    <a:pt x="101" y="329"/>
                  </a:lnTo>
                  <a:lnTo>
                    <a:pt x="127" y="399"/>
                  </a:lnTo>
                  <a:lnTo>
                    <a:pt x="127" y="399"/>
                  </a:lnTo>
                  <a:lnTo>
                    <a:pt x="149" y="465"/>
                  </a:lnTo>
                  <a:lnTo>
                    <a:pt x="171" y="531"/>
                  </a:lnTo>
                  <a:lnTo>
                    <a:pt x="202" y="640"/>
                  </a:lnTo>
                  <a:lnTo>
                    <a:pt x="219" y="733"/>
                  </a:lnTo>
                  <a:lnTo>
                    <a:pt x="228" y="790"/>
                  </a:lnTo>
                  <a:lnTo>
                    <a:pt x="4" y="781"/>
                  </a:lnTo>
                  <a:lnTo>
                    <a:pt x="4" y="781"/>
                  </a:lnTo>
                  <a:lnTo>
                    <a:pt x="9" y="649"/>
                  </a:lnTo>
                  <a:lnTo>
                    <a:pt x="13" y="535"/>
                  </a:lnTo>
                  <a:lnTo>
                    <a:pt x="9" y="430"/>
                  </a:lnTo>
                  <a:lnTo>
                    <a:pt x="9" y="430"/>
                  </a:lnTo>
                  <a:lnTo>
                    <a:pt x="4" y="333"/>
                  </a:lnTo>
                  <a:lnTo>
                    <a:pt x="0" y="285"/>
                  </a:lnTo>
                  <a:lnTo>
                    <a:pt x="0" y="232"/>
                  </a:lnTo>
                  <a:lnTo>
                    <a:pt x="4" y="175"/>
                  </a:lnTo>
                  <a:lnTo>
                    <a:pt x="13" y="118"/>
                  </a:lnTo>
                  <a:lnTo>
                    <a:pt x="26" y="6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DCB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1" name="Freeform 72">
              <a:extLst>
                <a:ext uri="{FF2B5EF4-FFF2-40B4-BE49-F238E27FC236}">
                  <a16:creationId xmlns:a16="http://schemas.microsoft.com/office/drawing/2014/main" id="{08E44CB8-8A47-4F27-8F84-27AF186F7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832" y="3964710"/>
              <a:ext cx="462639" cy="642420"/>
            </a:xfrm>
            <a:custGeom>
              <a:avLst/>
              <a:gdLst/>
              <a:ahLst/>
              <a:cxnLst>
                <a:cxn ang="0">
                  <a:pos x="48" y="5"/>
                </a:cxn>
                <a:cxn ang="0">
                  <a:pos x="48" y="5"/>
                </a:cxn>
                <a:cxn ang="0">
                  <a:pos x="22" y="79"/>
                </a:cxn>
                <a:cxn ang="0">
                  <a:pos x="8" y="145"/>
                </a:cxn>
                <a:cxn ang="0">
                  <a:pos x="4" y="180"/>
                </a:cxn>
                <a:cxn ang="0">
                  <a:pos x="0" y="211"/>
                </a:cxn>
                <a:cxn ang="0">
                  <a:pos x="0" y="211"/>
                </a:cxn>
                <a:cxn ang="0">
                  <a:pos x="17" y="207"/>
                </a:cxn>
                <a:cxn ang="0">
                  <a:pos x="66" y="198"/>
                </a:cxn>
                <a:cxn ang="0">
                  <a:pos x="66" y="198"/>
                </a:cxn>
                <a:cxn ang="0">
                  <a:pos x="79" y="202"/>
                </a:cxn>
                <a:cxn ang="0">
                  <a:pos x="96" y="207"/>
                </a:cxn>
                <a:cxn ang="0">
                  <a:pos x="140" y="233"/>
                </a:cxn>
                <a:cxn ang="0">
                  <a:pos x="193" y="268"/>
                </a:cxn>
                <a:cxn ang="0">
                  <a:pos x="193" y="268"/>
                </a:cxn>
                <a:cxn ang="0">
                  <a:pos x="184" y="242"/>
                </a:cxn>
                <a:cxn ang="0">
                  <a:pos x="171" y="215"/>
                </a:cxn>
                <a:cxn ang="0">
                  <a:pos x="149" y="185"/>
                </a:cxn>
                <a:cxn ang="0">
                  <a:pos x="149" y="185"/>
                </a:cxn>
                <a:cxn ang="0">
                  <a:pos x="127" y="150"/>
                </a:cxn>
                <a:cxn ang="0">
                  <a:pos x="109" y="123"/>
                </a:cxn>
                <a:cxn ang="0">
                  <a:pos x="101" y="97"/>
                </a:cxn>
                <a:cxn ang="0">
                  <a:pos x="96" y="71"/>
                </a:cxn>
                <a:cxn ang="0">
                  <a:pos x="96" y="71"/>
                </a:cxn>
                <a:cxn ang="0">
                  <a:pos x="87" y="44"/>
                </a:cxn>
                <a:cxn ang="0">
                  <a:pos x="74" y="18"/>
                </a:cxn>
                <a:cxn ang="0">
                  <a:pos x="57" y="5"/>
                </a:cxn>
                <a:cxn ang="0">
                  <a:pos x="52" y="0"/>
                </a:cxn>
                <a:cxn ang="0">
                  <a:pos x="48" y="5"/>
                </a:cxn>
                <a:cxn ang="0">
                  <a:pos x="48" y="5"/>
                </a:cxn>
              </a:cxnLst>
              <a:rect l="0" t="0" r="r" b="b"/>
              <a:pathLst>
                <a:path w="193" h="268">
                  <a:moveTo>
                    <a:pt x="48" y="5"/>
                  </a:moveTo>
                  <a:lnTo>
                    <a:pt x="48" y="5"/>
                  </a:lnTo>
                  <a:lnTo>
                    <a:pt x="22" y="79"/>
                  </a:lnTo>
                  <a:lnTo>
                    <a:pt x="8" y="145"/>
                  </a:lnTo>
                  <a:lnTo>
                    <a:pt x="4" y="180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7" y="207"/>
                  </a:lnTo>
                  <a:lnTo>
                    <a:pt x="66" y="198"/>
                  </a:lnTo>
                  <a:lnTo>
                    <a:pt x="66" y="198"/>
                  </a:lnTo>
                  <a:lnTo>
                    <a:pt x="79" y="202"/>
                  </a:lnTo>
                  <a:lnTo>
                    <a:pt x="96" y="207"/>
                  </a:lnTo>
                  <a:lnTo>
                    <a:pt x="140" y="233"/>
                  </a:lnTo>
                  <a:lnTo>
                    <a:pt x="193" y="268"/>
                  </a:lnTo>
                  <a:lnTo>
                    <a:pt x="193" y="268"/>
                  </a:lnTo>
                  <a:lnTo>
                    <a:pt x="184" y="242"/>
                  </a:lnTo>
                  <a:lnTo>
                    <a:pt x="171" y="21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27" y="150"/>
                  </a:lnTo>
                  <a:lnTo>
                    <a:pt x="109" y="123"/>
                  </a:lnTo>
                  <a:lnTo>
                    <a:pt x="101" y="97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87" y="44"/>
                  </a:lnTo>
                  <a:lnTo>
                    <a:pt x="74" y="18"/>
                  </a:lnTo>
                  <a:lnTo>
                    <a:pt x="57" y="5"/>
                  </a:lnTo>
                  <a:lnTo>
                    <a:pt x="52" y="0"/>
                  </a:lnTo>
                  <a:lnTo>
                    <a:pt x="48" y="5"/>
                  </a:lnTo>
                  <a:lnTo>
                    <a:pt x="48" y="5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2" name="Freeform 73">
              <a:extLst>
                <a:ext uri="{FF2B5EF4-FFF2-40B4-BE49-F238E27FC236}">
                  <a16:creationId xmlns:a16="http://schemas.microsoft.com/office/drawing/2014/main" id="{346045B5-D967-4CE9-93F9-AF7C87D0D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463" y="2536044"/>
              <a:ext cx="484212" cy="1124237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7" y="0"/>
                </a:cxn>
                <a:cxn ang="0">
                  <a:pos x="180" y="4"/>
                </a:cxn>
                <a:cxn ang="0">
                  <a:pos x="136" y="17"/>
                </a:cxn>
                <a:cxn ang="0">
                  <a:pos x="105" y="26"/>
                </a:cxn>
                <a:cxn ang="0">
                  <a:pos x="79" y="43"/>
                </a:cxn>
                <a:cxn ang="0">
                  <a:pos x="52" y="70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13" y="131"/>
                </a:cxn>
                <a:cxn ang="0">
                  <a:pos x="4" y="171"/>
                </a:cxn>
                <a:cxn ang="0">
                  <a:pos x="0" y="206"/>
                </a:cxn>
                <a:cxn ang="0">
                  <a:pos x="4" y="241"/>
                </a:cxn>
                <a:cxn ang="0">
                  <a:pos x="8" y="276"/>
                </a:cxn>
                <a:cxn ang="0">
                  <a:pos x="17" y="307"/>
                </a:cxn>
                <a:cxn ang="0">
                  <a:pos x="35" y="368"/>
                </a:cxn>
                <a:cxn ang="0">
                  <a:pos x="35" y="368"/>
                </a:cxn>
                <a:cxn ang="0">
                  <a:pos x="61" y="443"/>
                </a:cxn>
                <a:cxn ang="0">
                  <a:pos x="74" y="469"/>
                </a:cxn>
                <a:cxn ang="0">
                  <a:pos x="74" y="469"/>
                </a:cxn>
                <a:cxn ang="0">
                  <a:pos x="96" y="329"/>
                </a:cxn>
                <a:cxn ang="0">
                  <a:pos x="114" y="219"/>
                </a:cxn>
                <a:cxn ang="0">
                  <a:pos x="123" y="179"/>
                </a:cxn>
                <a:cxn ang="0">
                  <a:pos x="136" y="153"/>
                </a:cxn>
                <a:cxn ang="0">
                  <a:pos x="136" y="153"/>
                </a:cxn>
                <a:cxn ang="0">
                  <a:pos x="162" y="118"/>
                </a:cxn>
                <a:cxn ang="0">
                  <a:pos x="188" y="74"/>
                </a:cxn>
                <a:cxn ang="0">
                  <a:pos x="197" y="52"/>
                </a:cxn>
                <a:cxn ang="0">
                  <a:pos x="202" y="30"/>
                </a:cxn>
                <a:cxn ang="0">
                  <a:pos x="202" y="13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02" h="469">
                  <a:moveTo>
                    <a:pt x="197" y="0"/>
                  </a:moveTo>
                  <a:lnTo>
                    <a:pt x="197" y="0"/>
                  </a:lnTo>
                  <a:lnTo>
                    <a:pt x="180" y="4"/>
                  </a:lnTo>
                  <a:lnTo>
                    <a:pt x="136" y="17"/>
                  </a:lnTo>
                  <a:lnTo>
                    <a:pt x="105" y="26"/>
                  </a:lnTo>
                  <a:lnTo>
                    <a:pt x="79" y="43"/>
                  </a:lnTo>
                  <a:lnTo>
                    <a:pt x="52" y="70"/>
                  </a:lnTo>
                  <a:lnTo>
                    <a:pt x="30" y="96"/>
                  </a:lnTo>
                  <a:lnTo>
                    <a:pt x="30" y="96"/>
                  </a:lnTo>
                  <a:lnTo>
                    <a:pt x="13" y="131"/>
                  </a:lnTo>
                  <a:lnTo>
                    <a:pt x="4" y="171"/>
                  </a:lnTo>
                  <a:lnTo>
                    <a:pt x="0" y="206"/>
                  </a:lnTo>
                  <a:lnTo>
                    <a:pt x="4" y="241"/>
                  </a:lnTo>
                  <a:lnTo>
                    <a:pt x="8" y="276"/>
                  </a:lnTo>
                  <a:lnTo>
                    <a:pt x="17" y="307"/>
                  </a:lnTo>
                  <a:lnTo>
                    <a:pt x="35" y="368"/>
                  </a:lnTo>
                  <a:lnTo>
                    <a:pt x="35" y="368"/>
                  </a:lnTo>
                  <a:lnTo>
                    <a:pt x="61" y="443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96" y="329"/>
                  </a:lnTo>
                  <a:lnTo>
                    <a:pt x="114" y="219"/>
                  </a:lnTo>
                  <a:lnTo>
                    <a:pt x="123" y="179"/>
                  </a:lnTo>
                  <a:lnTo>
                    <a:pt x="136" y="153"/>
                  </a:lnTo>
                  <a:lnTo>
                    <a:pt x="136" y="153"/>
                  </a:lnTo>
                  <a:lnTo>
                    <a:pt x="162" y="118"/>
                  </a:lnTo>
                  <a:lnTo>
                    <a:pt x="188" y="74"/>
                  </a:lnTo>
                  <a:lnTo>
                    <a:pt x="197" y="52"/>
                  </a:lnTo>
                  <a:lnTo>
                    <a:pt x="202" y="30"/>
                  </a:lnTo>
                  <a:lnTo>
                    <a:pt x="202" y="13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3" name="Freeform 74">
              <a:extLst>
                <a:ext uri="{FF2B5EF4-FFF2-40B4-BE49-F238E27FC236}">
                  <a16:creationId xmlns:a16="http://schemas.microsoft.com/office/drawing/2014/main" id="{13599DCD-CBC7-4C8C-81F4-91176264A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212" y="2965124"/>
              <a:ext cx="83899" cy="44346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13" y="27"/>
                </a:cxn>
                <a:cxn ang="0">
                  <a:pos x="5" y="58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5" y="123"/>
                </a:cxn>
                <a:cxn ang="0">
                  <a:pos x="18" y="154"/>
                </a:cxn>
                <a:cxn ang="0">
                  <a:pos x="31" y="185"/>
                </a:cxn>
                <a:cxn ang="0">
                  <a:pos x="31" y="185"/>
                </a:cxn>
                <a:cxn ang="0">
                  <a:pos x="35" y="97"/>
                </a:cxn>
                <a:cxn ang="0">
                  <a:pos x="35" y="31"/>
                </a:cxn>
                <a:cxn ang="0">
                  <a:pos x="31" y="9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35" h="185">
                  <a:moveTo>
                    <a:pt x="27" y="0"/>
                  </a:moveTo>
                  <a:lnTo>
                    <a:pt x="27" y="0"/>
                  </a:lnTo>
                  <a:lnTo>
                    <a:pt x="13" y="27"/>
                  </a:lnTo>
                  <a:lnTo>
                    <a:pt x="5" y="58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" y="123"/>
                  </a:lnTo>
                  <a:lnTo>
                    <a:pt x="18" y="154"/>
                  </a:lnTo>
                  <a:lnTo>
                    <a:pt x="31" y="185"/>
                  </a:lnTo>
                  <a:lnTo>
                    <a:pt x="31" y="185"/>
                  </a:lnTo>
                  <a:lnTo>
                    <a:pt x="35" y="97"/>
                  </a:lnTo>
                  <a:lnTo>
                    <a:pt x="35" y="31"/>
                  </a:lnTo>
                  <a:lnTo>
                    <a:pt x="31" y="9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4" name="Freeform 75">
              <a:extLst>
                <a:ext uri="{FF2B5EF4-FFF2-40B4-BE49-F238E27FC236}">
                  <a16:creationId xmlns:a16="http://schemas.microsoft.com/office/drawing/2014/main" id="{B85150BE-B850-4618-83A2-A79335BA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91" y="3377423"/>
              <a:ext cx="810217" cy="1272856"/>
            </a:xfrm>
            <a:custGeom>
              <a:avLst/>
              <a:gdLst/>
              <a:ahLst/>
              <a:cxnLst>
                <a:cxn ang="0">
                  <a:pos x="4" y="294"/>
                </a:cxn>
                <a:cxn ang="0">
                  <a:pos x="4" y="294"/>
                </a:cxn>
                <a:cxn ang="0">
                  <a:pos x="13" y="333"/>
                </a:cxn>
                <a:cxn ang="0">
                  <a:pos x="31" y="368"/>
                </a:cxn>
                <a:cxn ang="0">
                  <a:pos x="53" y="408"/>
                </a:cxn>
                <a:cxn ang="0">
                  <a:pos x="53" y="408"/>
                </a:cxn>
                <a:cxn ang="0">
                  <a:pos x="79" y="447"/>
                </a:cxn>
                <a:cxn ang="0">
                  <a:pos x="101" y="491"/>
                </a:cxn>
                <a:cxn ang="0">
                  <a:pos x="119" y="531"/>
                </a:cxn>
                <a:cxn ang="0">
                  <a:pos x="119" y="531"/>
                </a:cxn>
                <a:cxn ang="0">
                  <a:pos x="171" y="491"/>
                </a:cxn>
                <a:cxn ang="0">
                  <a:pos x="219" y="452"/>
                </a:cxn>
                <a:cxn ang="0">
                  <a:pos x="263" y="412"/>
                </a:cxn>
                <a:cxn ang="0">
                  <a:pos x="263" y="412"/>
                </a:cxn>
                <a:cxn ang="0">
                  <a:pos x="281" y="386"/>
                </a:cxn>
                <a:cxn ang="0">
                  <a:pos x="298" y="359"/>
                </a:cxn>
                <a:cxn ang="0">
                  <a:pos x="320" y="298"/>
                </a:cxn>
                <a:cxn ang="0">
                  <a:pos x="338" y="241"/>
                </a:cxn>
                <a:cxn ang="0">
                  <a:pos x="338" y="219"/>
                </a:cxn>
                <a:cxn ang="0">
                  <a:pos x="338" y="201"/>
                </a:cxn>
                <a:cxn ang="0">
                  <a:pos x="338" y="201"/>
                </a:cxn>
                <a:cxn ang="0">
                  <a:pos x="329" y="175"/>
                </a:cxn>
                <a:cxn ang="0">
                  <a:pos x="312" y="140"/>
                </a:cxn>
                <a:cxn ang="0">
                  <a:pos x="294" y="101"/>
                </a:cxn>
                <a:cxn ang="0">
                  <a:pos x="290" y="79"/>
                </a:cxn>
                <a:cxn ang="0">
                  <a:pos x="285" y="61"/>
                </a:cxn>
                <a:cxn ang="0">
                  <a:pos x="285" y="61"/>
                </a:cxn>
                <a:cxn ang="0">
                  <a:pos x="281" y="43"/>
                </a:cxn>
                <a:cxn ang="0">
                  <a:pos x="272" y="26"/>
                </a:cxn>
                <a:cxn ang="0">
                  <a:pos x="255" y="17"/>
                </a:cxn>
                <a:cxn ang="0">
                  <a:pos x="237" y="8"/>
                </a:cxn>
                <a:cxn ang="0">
                  <a:pos x="219" y="0"/>
                </a:cxn>
                <a:cxn ang="0">
                  <a:pos x="202" y="0"/>
                </a:cxn>
                <a:cxn ang="0">
                  <a:pos x="184" y="0"/>
                </a:cxn>
                <a:cxn ang="0">
                  <a:pos x="176" y="4"/>
                </a:cxn>
                <a:cxn ang="0">
                  <a:pos x="176" y="4"/>
                </a:cxn>
                <a:cxn ang="0">
                  <a:pos x="158" y="17"/>
                </a:cxn>
                <a:cxn ang="0">
                  <a:pos x="136" y="43"/>
                </a:cxn>
                <a:cxn ang="0">
                  <a:pos x="105" y="83"/>
                </a:cxn>
                <a:cxn ang="0">
                  <a:pos x="70" y="127"/>
                </a:cxn>
                <a:cxn ang="0">
                  <a:pos x="40" y="175"/>
                </a:cxn>
                <a:cxn ang="0">
                  <a:pos x="18" y="223"/>
                </a:cxn>
                <a:cxn ang="0">
                  <a:pos x="9" y="241"/>
                </a:cxn>
                <a:cxn ang="0">
                  <a:pos x="4" y="263"/>
                </a:cxn>
                <a:cxn ang="0">
                  <a:pos x="0" y="280"/>
                </a:cxn>
                <a:cxn ang="0">
                  <a:pos x="4" y="294"/>
                </a:cxn>
                <a:cxn ang="0">
                  <a:pos x="4" y="294"/>
                </a:cxn>
              </a:cxnLst>
              <a:rect l="0" t="0" r="r" b="b"/>
              <a:pathLst>
                <a:path w="338" h="531">
                  <a:moveTo>
                    <a:pt x="4" y="294"/>
                  </a:moveTo>
                  <a:lnTo>
                    <a:pt x="4" y="294"/>
                  </a:lnTo>
                  <a:lnTo>
                    <a:pt x="13" y="333"/>
                  </a:lnTo>
                  <a:lnTo>
                    <a:pt x="31" y="368"/>
                  </a:lnTo>
                  <a:lnTo>
                    <a:pt x="53" y="408"/>
                  </a:lnTo>
                  <a:lnTo>
                    <a:pt x="53" y="408"/>
                  </a:lnTo>
                  <a:lnTo>
                    <a:pt x="79" y="447"/>
                  </a:lnTo>
                  <a:lnTo>
                    <a:pt x="101" y="491"/>
                  </a:lnTo>
                  <a:lnTo>
                    <a:pt x="119" y="531"/>
                  </a:lnTo>
                  <a:lnTo>
                    <a:pt x="119" y="531"/>
                  </a:lnTo>
                  <a:lnTo>
                    <a:pt x="171" y="491"/>
                  </a:lnTo>
                  <a:lnTo>
                    <a:pt x="219" y="452"/>
                  </a:lnTo>
                  <a:lnTo>
                    <a:pt x="263" y="412"/>
                  </a:lnTo>
                  <a:lnTo>
                    <a:pt x="263" y="412"/>
                  </a:lnTo>
                  <a:lnTo>
                    <a:pt x="281" y="386"/>
                  </a:lnTo>
                  <a:lnTo>
                    <a:pt x="298" y="359"/>
                  </a:lnTo>
                  <a:lnTo>
                    <a:pt x="320" y="298"/>
                  </a:lnTo>
                  <a:lnTo>
                    <a:pt x="338" y="241"/>
                  </a:lnTo>
                  <a:lnTo>
                    <a:pt x="338" y="219"/>
                  </a:lnTo>
                  <a:lnTo>
                    <a:pt x="338" y="201"/>
                  </a:lnTo>
                  <a:lnTo>
                    <a:pt x="338" y="201"/>
                  </a:lnTo>
                  <a:lnTo>
                    <a:pt x="329" y="175"/>
                  </a:lnTo>
                  <a:lnTo>
                    <a:pt x="312" y="140"/>
                  </a:lnTo>
                  <a:lnTo>
                    <a:pt x="294" y="101"/>
                  </a:lnTo>
                  <a:lnTo>
                    <a:pt x="290" y="79"/>
                  </a:lnTo>
                  <a:lnTo>
                    <a:pt x="285" y="61"/>
                  </a:lnTo>
                  <a:lnTo>
                    <a:pt x="285" y="61"/>
                  </a:lnTo>
                  <a:lnTo>
                    <a:pt x="281" y="43"/>
                  </a:lnTo>
                  <a:lnTo>
                    <a:pt x="272" y="26"/>
                  </a:lnTo>
                  <a:lnTo>
                    <a:pt x="255" y="17"/>
                  </a:lnTo>
                  <a:lnTo>
                    <a:pt x="237" y="8"/>
                  </a:lnTo>
                  <a:lnTo>
                    <a:pt x="219" y="0"/>
                  </a:lnTo>
                  <a:lnTo>
                    <a:pt x="202" y="0"/>
                  </a:lnTo>
                  <a:lnTo>
                    <a:pt x="184" y="0"/>
                  </a:lnTo>
                  <a:lnTo>
                    <a:pt x="176" y="4"/>
                  </a:lnTo>
                  <a:lnTo>
                    <a:pt x="176" y="4"/>
                  </a:lnTo>
                  <a:lnTo>
                    <a:pt x="158" y="17"/>
                  </a:lnTo>
                  <a:lnTo>
                    <a:pt x="136" y="43"/>
                  </a:lnTo>
                  <a:lnTo>
                    <a:pt x="105" y="83"/>
                  </a:lnTo>
                  <a:lnTo>
                    <a:pt x="70" y="127"/>
                  </a:lnTo>
                  <a:lnTo>
                    <a:pt x="40" y="175"/>
                  </a:lnTo>
                  <a:lnTo>
                    <a:pt x="18" y="223"/>
                  </a:lnTo>
                  <a:lnTo>
                    <a:pt x="9" y="241"/>
                  </a:lnTo>
                  <a:lnTo>
                    <a:pt x="4" y="263"/>
                  </a:lnTo>
                  <a:lnTo>
                    <a:pt x="0" y="280"/>
                  </a:lnTo>
                  <a:lnTo>
                    <a:pt x="4" y="294"/>
                  </a:lnTo>
                  <a:lnTo>
                    <a:pt x="4" y="29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5" name="Freeform 76">
              <a:extLst>
                <a:ext uri="{FF2B5EF4-FFF2-40B4-BE49-F238E27FC236}">
                  <a16:creationId xmlns:a16="http://schemas.microsoft.com/office/drawing/2014/main" id="{B64A8157-8ED7-418F-AE52-37817E2BE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800" y="3228804"/>
              <a:ext cx="158208" cy="409903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114"/>
                </a:cxn>
                <a:cxn ang="0">
                  <a:pos x="9" y="75"/>
                </a:cxn>
                <a:cxn ang="0">
                  <a:pos x="18" y="40"/>
                </a:cxn>
                <a:cxn ang="0">
                  <a:pos x="26" y="22"/>
                </a:cxn>
                <a:cxn ang="0">
                  <a:pos x="35" y="9"/>
                </a:cxn>
                <a:cxn ang="0">
                  <a:pos x="35" y="9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2" y="0"/>
                </a:cxn>
                <a:cxn ang="0">
                  <a:pos x="66" y="9"/>
                </a:cxn>
                <a:cxn ang="0">
                  <a:pos x="66" y="18"/>
                </a:cxn>
                <a:cxn ang="0">
                  <a:pos x="66" y="31"/>
                </a:cxn>
                <a:cxn ang="0">
                  <a:pos x="62" y="66"/>
                </a:cxn>
                <a:cxn ang="0">
                  <a:pos x="62" y="66"/>
                </a:cxn>
                <a:cxn ang="0">
                  <a:pos x="44" y="114"/>
                </a:cxn>
                <a:cxn ang="0">
                  <a:pos x="40" y="127"/>
                </a:cxn>
                <a:cxn ang="0">
                  <a:pos x="40" y="141"/>
                </a:cxn>
                <a:cxn ang="0">
                  <a:pos x="40" y="141"/>
                </a:cxn>
                <a:cxn ang="0">
                  <a:pos x="31" y="158"/>
                </a:cxn>
                <a:cxn ang="0">
                  <a:pos x="26" y="167"/>
                </a:cxn>
                <a:cxn ang="0">
                  <a:pos x="18" y="171"/>
                </a:cxn>
                <a:cxn ang="0">
                  <a:pos x="13" y="167"/>
                </a:cxn>
                <a:cxn ang="0">
                  <a:pos x="9" y="163"/>
                </a:cxn>
                <a:cxn ang="0">
                  <a:pos x="5" y="145"/>
                </a:cxn>
                <a:cxn ang="0">
                  <a:pos x="0" y="114"/>
                </a:cxn>
                <a:cxn ang="0">
                  <a:pos x="0" y="114"/>
                </a:cxn>
              </a:cxnLst>
              <a:rect l="0" t="0" r="r" b="b"/>
              <a:pathLst>
                <a:path w="66" h="171">
                  <a:moveTo>
                    <a:pt x="0" y="114"/>
                  </a:moveTo>
                  <a:lnTo>
                    <a:pt x="0" y="114"/>
                  </a:lnTo>
                  <a:lnTo>
                    <a:pt x="9" y="75"/>
                  </a:lnTo>
                  <a:lnTo>
                    <a:pt x="18" y="40"/>
                  </a:lnTo>
                  <a:lnTo>
                    <a:pt x="26" y="22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2" y="0"/>
                  </a:lnTo>
                  <a:lnTo>
                    <a:pt x="66" y="9"/>
                  </a:lnTo>
                  <a:lnTo>
                    <a:pt x="66" y="18"/>
                  </a:lnTo>
                  <a:lnTo>
                    <a:pt x="66" y="31"/>
                  </a:lnTo>
                  <a:lnTo>
                    <a:pt x="62" y="66"/>
                  </a:lnTo>
                  <a:lnTo>
                    <a:pt x="62" y="66"/>
                  </a:lnTo>
                  <a:lnTo>
                    <a:pt x="44" y="114"/>
                  </a:lnTo>
                  <a:lnTo>
                    <a:pt x="40" y="127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31" y="158"/>
                  </a:lnTo>
                  <a:lnTo>
                    <a:pt x="26" y="167"/>
                  </a:lnTo>
                  <a:lnTo>
                    <a:pt x="18" y="171"/>
                  </a:lnTo>
                  <a:lnTo>
                    <a:pt x="13" y="167"/>
                  </a:lnTo>
                  <a:lnTo>
                    <a:pt x="9" y="163"/>
                  </a:lnTo>
                  <a:lnTo>
                    <a:pt x="5" y="145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6" name="Freeform 77">
              <a:extLst>
                <a:ext uri="{FF2B5EF4-FFF2-40B4-BE49-F238E27FC236}">
                  <a16:creationId xmlns:a16="http://schemas.microsoft.com/office/drawing/2014/main" id="{1716FC04-9528-4FA5-9879-8168A5A72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3" y="3619529"/>
              <a:ext cx="640024" cy="745496"/>
            </a:xfrm>
            <a:custGeom>
              <a:avLst/>
              <a:gdLst/>
              <a:ahLst/>
              <a:cxnLst>
                <a:cxn ang="0">
                  <a:pos x="4" y="206"/>
                </a:cxn>
                <a:cxn ang="0">
                  <a:pos x="4" y="206"/>
                </a:cxn>
                <a:cxn ang="0">
                  <a:pos x="8" y="223"/>
                </a:cxn>
                <a:cxn ang="0">
                  <a:pos x="30" y="254"/>
                </a:cxn>
                <a:cxn ang="0">
                  <a:pos x="44" y="272"/>
                </a:cxn>
                <a:cxn ang="0">
                  <a:pos x="61" y="289"/>
                </a:cxn>
                <a:cxn ang="0">
                  <a:pos x="83" y="302"/>
                </a:cxn>
                <a:cxn ang="0">
                  <a:pos x="105" y="311"/>
                </a:cxn>
                <a:cxn ang="0">
                  <a:pos x="105" y="311"/>
                </a:cxn>
                <a:cxn ang="0">
                  <a:pos x="114" y="311"/>
                </a:cxn>
                <a:cxn ang="0">
                  <a:pos x="127" y="311"/>
                </a:cxn>
                <a:cxn ang="0">
                  <a:pos x="158" y="294"/>
                </a:cxn>
                <a:cxn ang="0">
                  <a:pos x="184" y="267"/>
                </a:cxn>
                <a:cxn ang="0">
                  <a:pos x="210" y="232"/>
                </a:cxn>
                <a:cxn ang="0">
                  <a:pos x="232" y="193"/>
                </a:cxn>
                <a:cxn ang="0">
                  <a:pos x="254" y="144"/>
                </a:cxn>
                <a:cxn ang="0">
                  <a:pos x="263" y="96"/>
                </a:cxn>
                <a:cxn ang="0">
                  <a:pos x="267" y="48"/>
                </a:cxn>
                <a:cxn ang="0">
                  <a:pos x="267" y="48"/>
                </a:cxn>
                <a:cxn ang="0">
                  <a:pos x="263" y="26"/>
                </a:cxn>
                <a:cxn ang="0">
                  <a:pos x="254" y="13"/>
                </a:cxn>
                <a:cxn ang="0">
                  <a:pos x="241" y="4"/>
                </a:cxn>
                <a:cxn ang="0">
                  <a:pos x="223" y="0"/>
                </a:cxn>
                <a:cxn ang="0">
                  <a:pos x="202" y="0"/>
                </a:cxn>
                <a:cxn ang="0">
                  <a:pos x="175" y="8"/>
                </a:cxn>
                <a:cxn ang="0">
                  <a:pos x="149" y="17"/>
                </a:cxn>
                <a:cxn ang="0">
                  <a:pos x="127" y="30"/>
                </a:cxn>
                <a:cxn ang="0">
                  <a:pos x="101" y="48"/>
                </a:cxn>
                <a:cxn ang="0">
                  <a:pos x="74" y="65"/>
                </a:cxn>
                <a:cxn ang="0">
                  <a:pos x="52" y="87"/>
                </a:cxn>
                <a:cxn ang="0">
                  <a:pos x="35" y="109"/>
                </a:cxn>
                <a:cxn ang="0">
                  <a:pos x="17" y="136"/>
                </a:cxn>
                <a:cxn ang="0">
                  <a:pos x="8" y="157"/>
                </a:cxn>
                <a:cxn ang="0">
                  <a:pos x="0" y="184"/>
                </a:cxn>
                <a:cxn ang="0">
                  <a:pos x="4" y="206"/>
                </a:cxn>
                <a:cxn ang="0">
                  <a:pos x="4" y="206"/>
                </a:cxn>
              </a:cxnLst>
              <a:rect l="0" t="0" r="r" b="b"/>
              <a:pathLst>
                <a:path w="267" h="311">
                  <a:moveTo>
                    <a:pt x="4" y="206"/>
                  </a:moveTo>
                  <a:lnTo>
                    <a:pt x="4" y="206"/>
                  </a:lnTo>
                  <a:lnTo>
                    <a:pt x="8" y="223"/>
                  </a:lnTo>
                  <a:lnTo>
                    <a:pt x="30" y="254"/>
                  </a:lnTo>
                  <a:lnTo>
                    <a:pt x="44" y="272"/>
                  </a:lnTo>
                  <a:lnTo>
                    <a:pt x="61" y="289"/>
                  </a:lnTo>
                  <a:lnTo>
                    <a:pt x="83" y="302"/>
                  </a:lnTo>
                  <a:lnTo>
                    <a:pt x="105" y="311"/>
                  </a:lnTo>
                  <a:lnTo>
                    <a:pt x="105" y="311"/>
                  </a:lnTo>
                  <a:lnTo>
                    <a:pt x="114" y="311"/>
                  </a:lnTo>
                  <a:lnTo>
                    <a:pt x="127" y="311"/>
                  </a:lnTo>
                  <a:lnTo>
                    <a:pt x="158" y="294"/>
                  </a:lnTo>
                  <a:lnTo>
                    <a:pt x="184" y="267"/>
                  </a:lnTo>
                  <a:lnTo>
                    <a:pt x="210" y="232"/>
                  </a:lnTo>
                  <a:lnTo>
                    <a:pt x="232" y="193"/>
                  </a:lnTo>
                  <a:lnTo>
                    <a:pt x="254" y="144"/>
                  </a:lnTo>
                  <a:lnTo>
                    <a:pt x="263" y="96"/>
                  </a:lnTo>
                  <a:lnTo>
                    <a:pt x="267" y="48"/>
                  </a:lnTo>
                  <a:lnTo>
                    <a:pt x="267" y="48"/>
                  </a:lnTo>
                  <a:lnTo>
                    <a:pt x="263" y="26"/>
                  </a:lnTo>
                  <a:lnTo>
                    <a:pt x="254" y="13"/>
                  </a:lnTo>
                  <a:lnTo>
                    <a:pt x="241" y="4"/>
                  </a:lnTo>
                  <a:lnTo>
                    <a:pt x="223" y="0"/>
                  </a:lnTo>
                  <a:lnTo>
                    <a:pt x="202" y="0"/>
                  </a:lnTo>
                  <a:lnTo>
                    <a:pt x="175" y="8"/>
                  </a:lnTo>
                  <a:lnTo>
                    <a:pt x="149" y="17"/>
                  </a:lnTo>
                  <a:lnTo>
                    <a:pt x="127" y="30"/>
                  </a:lnTo>
                  <a:lnTo>
                    <a:pt x="101" y="48"/>
                  </a:lnTo>
                  <a:lnTo>
                    <a:pt x="74" y="65"/>
                  </a:lnTo>
                  <a:lnTo>
                    <a:pt x="52" y="87"/>
                  </a:lnTo>
                  <a:lnTo>
                    <a:pt x="35" y="109"/>
                  </a:lnTo>
                  <a:lnTo>
                    <a:pt x="17" y="136"/>
                  </a:lnTo>
                  <a:lnTo>
                    <a:pt x="8" y="157"/>
                  </a:lnTo>
                  <a:lnTo>
                    <a:pt x="0" y="184"/>
                  </a:lnTo>
                  <a:lnTo>
                    <a:pt x="4" y="206"/>
                  </a:lnTo>
                  <a:lnTo>
                    <a:pt x="4" y="206"/>
                  </a:lnTo>
                  <a:close/>
                </a:path>
              </a:pathLst>
            </a:custGeom>
            <a:solidFill>
              <a:srgbClr val="D37C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7" name="Freeform 78">
              <a:extLst>
                <a:ext uri="{FF2B5EF4-FFF2-40B4-BE49-F238E27FC236}">
                  <a16:creationId xmlns:a16="http://schemas.microsoft.com/office/drawing/2014/main" id="{855A6A00-17A4-4F41-802F-1ACB62271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0" y="2775753"/>
              <a:ext cx="978013" cy="1462226"/>
            </a:xfrm>
            <a:custGeom>
              <a:avLst/>
              <a:gdLst/>
              <a:ahLst/>
              <a:cxnLst>
                <a:cxn ang="0">
                  <a:pos x="13" y="88"/>
                </a:cxn>
                <a:cxn ang="0">
                  <a:pos x="13" y="88"/>
                </a:cxn>
                <a:cxn ang="0">
                  <a:pos x="4" y="154"/>
                </a:cxn>
                <a:cxn ang="0">
                  <a:pos x="0" y="220"/>
                </a:cxn>
                <a:cxn ang="0">
                  <a:pos x="4" y="251"/>
                </a:cxn>
                <a:cxn ang="0">
                  <a:pos x="9" y="281"/>
                </a:cxn>
                <a:cxn ang="0">
                  <a:pos x="9" y="281"/>
                </a:cxn>
                <a:cxn ang="0">
                  <a:pos x="13" y="343"/>
                </a:cxn>
                <a:cxn ang="0">
                  <a:pos x="26" y="400"/>
                </a:cxn>
                <a:cxn ang="0">
                  <a:pos x="35" y="430"/>
                </a:cxn>
                <a:cxn ang="0">
                  <a:pos x="48" y="461"/>
                </a:cxn>
                <a:cxn ang="0">
                  <a:pos x="48" y="461"/>
                </a:cxn>
                <a:cxn ang="0">
                  <a:pos x="88" y="553"/>
                </a:cxn>
                <a:cxn ang="0">
                  <a:pos x="105" y="593"/>
                </a:cxn>
                <a:cxn ang="0">
                  <a:pos x="105" y="593"/>
                </a:cxn>
                <a:cxn ang="0">
                  <a:pos x="114" y="597"/>
                </a:cxn>
                <a:cxn ang="0">
                  <a:pos x="140" y="606"/>
                </a:cxn>
                <a:cxn ang="0">
                  <a:pos x="162" y="610"/>
                </a:cxn>
                <a:cxn ang="0">
                  <a:pos x="189" y="610"/>
                </a:cxn>
                <a:cxn ang="0">
                  <a:pos x="224" y="610"/>
                </a:cxn>
                <a:cxn ang="0">
                  <a:pos x="263" y="602"/>
                </a:cxn>
                <a:cxn ang="0">
                  <a:pos x="263" y="602"/>
                </a:cxn>
                <a:cxn ang="0">
                  <a:pos x="307" y="562"/>
                </a:cxn>
                <a:cxn ang="0">
                  <a:pos x="346" y="527"/>
                </a:cxn>
                <a:cxn ang="0">
                  <a:pos x="364" y="505"/>
                </a:cxn>
                <a:cxn ang="0">
                  <a:pos x="373" y="483"/>
                </a:cxn>
                <a:cxn ang="0">
                  <a:pos x="373" y="483"/>
                </a:cxn>
                <a:cxn ang="0">
                  <a:pos x="390" y="444"/>
                </a:cxn>
                <a:cxn ang="0">
                  <a:pos x="399" y="400"/>
                </a:cxn>
                <a:cxn ang="0">
                  <a:pos x="408" y="365"/>
                </a:cxn>
                <a:cxn ang="0">
                  <a:pos x="408" y="334"/>
                </a:cxn>
                <a:cxn ang="0">
                  <a:pos x="408" y="334"/>
                </a:cxn>
                <a:cxn ang="0">
                  <a:pos x="408" y="242"/>
                </a:cxn>
                <a:cxn ang="0">
                  <a:pos x="404" y="189"/>
                </a:cxn>
                <a:cxn ang="0">
                  <a:pos x="399" y="154"/>
                </a:cxn>
                <a:cxn ang="0">
                  <a:pos x="399" y="154"/>
                </a:cxn>
                <a:cxn ang="0">
                  <a:pos x="395" y="132"/>
                </a:cxn>
                <a:cxn ang="0">
                  <a:pos x="382" y="106"/>
                </a:cxn>
                <a:cxn ang="0">
                  <a:pos x="364" y="79"/>
                </a:cxn>
                <a:cxn ang="0">
                  <a:pos x="338" y="53"/>
                </a:cxn>
                <a:cxn ang="0">
                  <a:pos x="338" y="53"/>
                </a:cxn>
                <a:cxn ang="0">
                  <a:pos x="311" y="31"/>
                </a:cxn>
                <a:cxn ang="0">
                  <a:pos x="285" y="22"/>
                </a:cxn>
                <a:cxn ang="0">
                  <a:pos x="259" y="14"/>
                </a:cxn>
                <a:cxn ang="0">
                  <a:pos x="228" y="9"/>
                </a:cxn>
                <a:cxn ang="0">
                  <a:pos x="228" y="9"/>
                </a:cxn>
                <a:cxn ang="0">
                  <a:pos x="175" y="0"/>
                </a:cxn>
                <a:cxn ang="0">
                  <a:pos x="153" y="0"/>
                </a:cxn>
                <a:cxn ang="0">
                  <a:pos x="140" y="0"/>
                </a:cxn>
                <a:cxn ang="0">
                  <a:pos x="140" y="0"/>
                </a:cxn>
                <a:cxn ang="0">
                  <a:pos x="70" y="36"/>
                </a:cxn>
                <a:cxn ang="0">
                  <a:pos x="48" y="44"/>
                </a:cxn>
                <a:cxn ang="0">
                  <a:pos x="31" y="62"/>
                </a:cxn>
                <a:cxn ang="0">
                  <a:pos x="17" y="75"/>
                </a:cxn>
                <a:cxn ang="0">
                  <a:pos x="13" y="88"/>
                </a:cxn>
                <a:cxn ang="0">
                  <a:pos x="13" y="88"/>
                </a:cxn>
              </a:cxnLst>
              <a:rect l="0" t="0" r="r" b="b"/>
              <a:pathLst>
                <a:path w="408" h="610">
                  <a:moveTo>
                    <a:pt x="13" y="88"/>
                  </a:moveTo>
                  <a:lnTo>
                    <a:pt x="13" y="88"/>
                  </a:lnTo>
                  <a:lnTo>
                    <a:pt x="4" y="154"/>
                  </a:lnTo>
                  <a:lnTo>
                    <a:pt x="0" y="220"/>
                  </a:lnTo>
                  <a:lnTo>
                    <a:pt x="4" y="251"/>
                  </a:lnTo>
                  <a:lnTo>
                    <a:pt x="9" y="281"/>
                  </a:lnTo>
                  <a:lnTo>
                    <a:pt x="9" y="281"/>
                  </a:lnTo>
                  <a:lnTo>
                    <a:pt x="13" y="343"/>
                  </a:lnTo>
                  <a:lnTo>
                    <a:pt x="26" y="400"/>
                  </a:lnTo>
                  <a:lnTo>
                    <a:pt x="35" y="430"/>
                  </a:lnTo>
                  <a:lnTo>
                    <a:pt x="48" y="461"/>
                  </a:lnTo>
                  <a:lnTo>
                    <a:pt x="48" y="461"/>
                  </a:lnTo>
                  <a:lnTo>
                    <a:pt x="88" y="553"/>
                  </a:lnTo>
                  <a:lnTo>
                    <a:pt x="105" y="593"/>
                  </a:lnTo>
                  <a:lnTo>
                    <a:pt x="105" y="593"/>
                  </a:lnTo>
                  <a:lnTo>
                    <a:pt x="114" y="597"/>
                  </a:lnTo>
                  <a:lnTo>
                    <a:pt x="140" y="606"/>
                  </a:lnTo>
                  <a:lnTo>
                    <a:pt x="162" y="610"/>
                  </a:lnTo>
                  <a:lnTo>
                    <a:pt x="189" y="610"/>
                  </a:lnTo>
                  <a:lnTo>
                    <a:pt x="224" y="610"/>
                  </a:lnTo>
                  <a:lnTo>
                    <a:pt x="263" y="602"/>
                  </a:lnTo>
                  <a:lnTo>
                    <a:pt x="263" y="602"/>
                  </a:lnTo>
                  <a:lnTo>
                    <a:pt x="307" y="562"/>
                  </a:lnTo>
                  <a:lnTo>
                    <a:pt x="346" y="527"/>
                  </a:lnTo>
                  <a:lnTo>
                    <a:pt x="364" y="505"/>
                  </a:lnTo>
                  <a:lnTo>
                    <a:pt x="373" y="483"/>
                  </a:lnTo>
                  <a:lnTo>
                    <a:pt x="373" y="483"/>
                  </a:lnTo>
                  <a:lnTo>
                    <a:pt x="390" y="444"/>
                  </a:lnTo>
                  <a:lnTo>
                    <a:pt x="399" y="400"/>
                  </a:lnTo>
                  <a:lnTo>
                    <a:pt x="408" y="365"/>
                  </a:lnTo>
                  <a:lnTo>
                    <a:pt x="408" y="334"/>
                  </a:lnTo>
                  <a:lnTo>
                    <a:pt x="408" y="334"/>
                  </a:lnTo>
                  <a:lnTo>
                    <a:pt x="408" y="242"/>
                  </a:lnTo>
                  <a:lnTo>
                    <a:pt x="404" y="189"/>
                  </a:lnTo>
                  <a:lnTo>
                    <a:pt x="399" y="154"/>
                  </a:lnTo>
                  <a:lnTo>
                    <a:pt x="399" y="154"/>
                  </a:lnTo>
                  <a:lnTo>
                    <a:pt x="395" y="132"/>
                  </a:lnTo>
                  <a:lnTo>
                    <a:pt x="382" y="106"/>
                  </a:lnTo>
                  <a:lnTo>
                    <a:pt x="364" y="79"/>
                  </a:lnTo>
                  <a:lnTo>
                    <a:pt x="338" y="53"/>
                  </a:lnTo>
                  <a:lnTo>
                    <a:pt x="338" y="53"/>
                  </a:lnTo>
                  <a:lnTo>
                    <a:pt x="311" y="31"/>
                  </a:lnTo>
                  <a:lnTo>
                    <a:pt x="285" y="22"/>
                  </a:lnTo>
                  <a:lnTo>
                    <a:pt x="259" y="14"/>
                  </a:lnTo>
                  <a:lnTo>
                    <a:pt x="228" y="9"/>
                  </a:lnTo>
                  <a:lnTo>
                    <a:pt x="228" y="9"/>
                  </a:lnTo>
                  <a:lnTo>
                    <a:pt x="175" y="0"/>
                  </a:lnTo>
                  <a:lnTo>
                    <a:pt x="153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70" y="36"/>
                  </a:lnTo>
                  <a:lnTo>
                    <a:pt x="48" y="44"/>
                  </a:lnTo>
                  <a:lnTo>
                    <a:pt x="31" y="62"/>
                  </a:lnTo>
                  <a:lnTo>
                    <a:pt x="17" y="75"/>
                  </a:lnTo>
                  <a:lnTo>
                    <a:pt x="13" y="88"/>
                  </a:lnTo>
                  <a:lnTo>
                    <a:pt x="13" y="8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8" name="Freeform 79">
              <a:extLst>
                <a:ext uri="{FF2B5EF4-FFF2-40B4-BE49-F238E27FC236}">
                  <a16:creationId xmlns:a16="http://schemas.microsoft.com/office/drawing/2014/main" id="{3D1DE452-2A51-4ED5-BFC0-57834FC36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81" y="3806502"/>
              <a:ext cx="390727" cy="12704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22" y="9"/>
                </a:cxn>
                <a:cxn ang="0">
                  <a:pos x="49" y="14"/>
                </a:cxn>
                <a:cxn ang="0">
                  <a:pos x="84" y="14"/>
                </a:cxn>
                <a:cxn ang="0">
                  <a:pos x="84" y="14"/>
                </a:cxn>
                <a:cxn ang="0">
                  <a:pos x="141" y="5"/>
                </a:cxn>
                <a:cxn ang="0">
                  <a:pos x="163" y="0"/>
                </a:cxn>
                <a:cxn ang="0">
                  <a:pos x="163" y="0"/>
                </a:cxn>
                <a:cxn ang="0">
                  <a:pos x="145" y="18"/>
                </a:cxn>
                <a:cxn ang="0">
                  <a:pos x="132" y="31"/>
                </a:cxn>
                <a:cxn ang="0">
                  <a:pos x="114" y="44"/>
                </a:cxn>
                <a:cxn ang="0">
                  <a:pos x="114" y="44"/>
                </a:cxn>
                <a:cxn ang="0">
                  <a:pos x="101" y="49"/>
                </a:cxn>
                <a:cxn ang="0">
                  <a:pos x="88" y="53"/>
                </a:cxn>
                <a:cxn ang="0">
                  <a:pos x="75" y="53"/>
                </a:cxn>
                <a:cxn ang="0">
                  <a:pos x="57" y="49"/>
                </a:cxn>
                <a:cxn ang="0">
                  <a:pos x="44" y="44"/>
                </a:cxn>
                <a:cxn ang="0">
                  <a:pos x="27" y="36"/>
                </a:cxn>
                <a:cxn ang="0">
                  <a:pos x="14" y="2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63" h="53">
                  <a:moveTo>
                    <a:pt x="0" y="5"/>
                  </a:moveTo>
                  <a:lnTo>
                    <a:pt x="0" y="5"/>
                  </a:lnTo>
                  <a:lnTo>
                    <a:pt x="22" y="9"/>
                  </a:lnTo>
                  <a:lnTo>
                    <a:pt x="49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141" y="5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5" y="18"/>
                  </a:lnTo>
                  <a:lnTo>
                    <a:pt x="132" y="31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1" y="49"/>
                  </a:lnTo>
                  <a:lnTo>
                    <a:pt x="88" y="53"/>
                  </a:lnTo>
                  <a:lnTo>
                    <a:pt x="75" y="53"/>
                  </a:lnTo>
                  <a:lnTo>
                    <a:pt x="57" y="49"/>
                  </a:lnTo>
                  <a:lnTo>
                    <a:pt x="44" y="44"/>
                  </a:lnTo>
                  <a:lnTo>
                    <a:pt x="27" y="36"/>
                  </a:lnTo>
                  <a:lnTo>
                    <a:pt x="14" y="2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EF7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9" name="Freeform 80">
              <a:extLst>
                <a:ext uri="{FF2B5EF4-FFF2-40B4-BE49-F238E27FC236}">
                  <a16:creationId xmlns:a16="http://schemas.microsoft.com/office/drawing/2014/main" id="{1D499DBF-3A0C-4B19-91BF-00A8F8D82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045" y="3775341"/>
              <a:ext cx="52736" cy="743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9"/>
                </a:cxn>
                <a:cxn ang="0">
                  <a:pos x="13" y="18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7" y="27"/>
                </a:cxn>
                <a:cxn ang="0">
                  <a:pos x="22" y="18"/>
                </a:cxn>
                <a:cxn ang="0">
                  <a:pos x="22" y="9"/>
                </a:cxn>
                <a:cxn ang="0">
                  <a:pos x="17" y="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31">
                  <a:moveTo>
                    <a:pt x="0" y="0"/>
                  </a:moveTo>
                  <a:lnTo>
                    <a:pt x="0" y="0"/>
                  </a:lnTo>
                  <a:lnTo>
                    <a:pt x="8" y="9"/>
                  </a:lnTo>
                  <a:lnTo>
                    <a:pt x="13" y="18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7" y="27"/>
                  </a:lnTo>
                  <a:lnTo>
                    <a:pt x="22" y="18"/>
                  </a:lnTo>
                  <a:lnTo>
                    <a:pt x="22" y="9"/>
                  </a:lnTo>
                  <a:lnTo>
                    <a:pt x="17" y="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0" name="Freeform 81">
              <a:extLst>
                <a:ext uri="{FF2B5EF4-FFF2-40B4-BE49-F238E27FC236}">
                  <a16:creationId xmlns:a16="http://schemas.microsoft.com/office/drawing/2014/main" id="{BABE4C64-26DA-4244-B3BD-11876206A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27" y="3986285"/>
              <a:ext cx="115060" cy="4314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4"/>
                </a:cxn>
                <a:cxn ang="0">
                  <a:pos x="4" y="9"/>
                </a:cxn>
                <a:cxn ang="0">
                  <a:pos x="13" y="13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5" y="18"/>
                </a:cxn>
                <a:cxn ang="0">
                  <a:pos x="44" y="13"/>
                </a:cxn>
                <a:cxn ang="0">
                  <a:pos x="48" y="9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48" h="18">
                  <a:moveTo>
                    <a:pt x="40" y="0"/>
                  </a:moveTo>
                  <a:lnTo>
                    <a:pt x="4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4" y="9"/>
                  </a:lnTo>
                  <a:lnTo>
                    <a:pt x="13" y="13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5" y="18"/>
                  </a:lnTo>
                  <a:lnTo>
                    <a:pt x="44" y="13"/>
                  </a:lnTo>
                  <a:lnTo>
                    <a:pt x="48" y="9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1" name="Freeform 82">
              <a:extLst>
                <a:ext uri="{FF2B5EF4-FFF2-40B4-BE49-F238E27FC236}">
                  <a16:creationId xmlns:a16="http://schemas.microsoft.com/office/drawing/2014/main" id="{1B55BF61-085E-4443-9791-06B5C0074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319" y="3787325"/>
              <a:ext cx="31163" cy="6232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8"/>
                </a:cxn>
                <a:cxn ang="0">
                  <a:pos x="9" y="17"/>
                </a:cxn>
                <a:cxn ang="0">
                  <a:pos x="9" y="26"/>
                </a:cxn>
                <a:cxn ang="0">
                  <a:pos x="9" y="26"/>
                </a:cxn>
                <a:cxn ang="0">
                  <a:pos x="0" y="13"/>
                </a:cxn>
                <a:cxn ang="0">
                  <a:pos x="0" y="4"/>
                </a:cxn>
                <a:cxn ang="0">
                  <a:pos x="5" y="4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26">
                  <a:moveTo>
                    <a:pt x="13" y="0"/>
                  </a:moveTo>
                  <a:lnTo>
                    <a:pt x="13" y="0"/>
                  </a:lnTo>
                  <a:lnTo>
                    <a:pt x="9" y="8"/>
                  </a:lnTo>
                  <a:lnTo>
                    <a:pt x="9" y="1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0" y="13"/>
                  </a:lnTo>
                  <a:lnTo>
                    <a:pt x="0" y="4"/>
                  </a:lnTo>
                  <a:lnTo>
                    <a:pt x="5" y="4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2" name="Freeform 83">
              <a:extLst>
                <a:ext uri="{FF2B5EF4-FFF2-40B4-BE49-F238E27FC236}">
                  <a16:creationId xmlns:a16="http://schemas.microsoft.com/office/drawing/2014/main" id="{27F7811B-13B6-4A12-A268-277BC049E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84" y="3250377"/>
              <a:ext cx="337991" cy="524964"/>
            </a:xfrm>
            <a:custGeom>
              <a:avLst/>
              <a:gdLst/>
              <a:ahLst/>
              <a:cxnLst>
                <a:cxn ang="0">
                  <a:pos x="88" y="197"/>
                </a:cxn>
                <a:cxn ang="0">
                  <a:pos x="88" y="197"/>
                </a:cxn>
                <a:cxn ang="0">
                  <a:pos x="92" y="180"/>
                </a:cxn>
                <a:cxn ang="0">
                  <a:pos x="101" y="136"/>
                </a:cxn>
                <a:cxn ang="0">
                  <a:pos x="101" y="83"/>
                </a:cxn>
                <a:cxn ang="0">
                  <a:pos x="101" y="61"/>
                </a:cxn>
                <a:cxn ang="0">
                  <a:pos x="92" y="44"/>
                </a:cxn>
                <a:cxn ang="0">
                  <a:pos x="92" y="44"/>
                </a:cxn>
                <a:cxn ang="0">
                  <a:pos x="84" y="31"/>
                </a:cxn>
                <a:cxn ang="0">
                  <a:pos x="66" y="22"/>
                </a:cxn>
                <a:cxn ang="0">
                  <a:pos x="3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40" y="4"/>
                </a:cxn>
                <a:cxn ang="0">
                  <a:pos x="57" y="9"/>
                </a:cxn>
                <a:cxn ang="0">
                  <a:pos x="75" y="17"/>
                </a:cxn>
                <a:cxn ang="0">
                  <a:pos x="88" y="31"/>
                </a:cxn>
                <a:cxn ang="0">
                  <a:pos x="101" y="48"/>
                </a:cxn>
                <a:cxn ang="0">
                  <a:pos x="101" y="48"/>
                </a:cxn>
                <a:cxn ang="0">
                  <a:pos x="105" y="88"/>
                </a:cxn>
                <a:cxn ang="0">
                  <a:pos x="110" y="132"/>
                </a:cxn>
                <a:cxn ang="0">
                  <a:pos x="101" y="189"/>
                </a:cxn>
                <a:cxn ang="0">
                  <a:pos x="101" y="189"/>
                </a:cxn>
                <a:cxn ang="0">
                  <a:pos x="141" y="197"/>
                </a:cxn>
                <a:cxn ang="0">
                  <a:pos x="141" y="197"/>
                </a:cxn>
                <a:cxn ang="0">
                  <a:pos x="141" y="206"/>
                </a:cxn>
                <a:cxn ang="0">
                  <a:pos x="136" y="215"/>
                </a:cxn>
                <a:cxn ang="0">
                  <a:pos x="127" y="219"/>
                </a:cxn>
                <a:cxn ang="0">
                  <a:pos x="127" y="219"/>
                </a:cxn>
                <a:cxn ang="0">
                  <a:pos x="114" y="215"/>
                </a:cxn>
                <a:cxn ang="0">
                  <a:pos x="101" y="211"/>
                </a:cxn>
                <a:cxn ang="0">
                  <a:pos x="88" y="197"/>
                </a:cxn>
                <a:cxn ang="0">
                  <a:pos x="88" y="197"/>
                </a:cxn>
              </a:cxnLst>
              <a:rect l="0" t="0" r="r" b="b"/>
              <a:pathLst>
                <a:path w="141" h="219">
                  <a:moveTo>
                    <a:pt x="88" y="197"/>
                  </a:moveTo>
                  <a:lnTo>
                    <a:pt x="88" y="197"/>
                  </a:lnTo>
                  <a:lnTo>
                    <a:pt x="92" y="180"/>
                  </a:lnTo>
                  <a:lnTo>
                    <a:pt x="101" y="136"/>
                  </a:lnTo>
                  <a:lnTo>
                    <a:pt x="101" y="83"/>
                  </a:lnTo>
                  <a:lnTo>
                    <a:pt x="101" y="61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84" y="31"/>
                  </a:lnTo>
                  <a:lnTo>
                    <a:pt x="66" y="22"/>
                  </a:lnTo>
                  <a:lnTo>
                    <a:pt x="3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0"/>
                  </a:lnTo>
                  <a:lnTo>
                    <a:pt x="40" y="4"/>
                  </a:lnTo>
                  <a:lnTo>
                    <a:pt x="57" y="9"/>
                  </a:lnTo>
                  <a:lnTo>
                    <a:pt x="75" y="17"/>
                  </a:lnTo>
                  <a:lnTo>
                    <a:pt x="88" y="31"/>
                  </a:lnTo>
                  <a:lnTo>
                    <a:pt x="101" y="48"/>
                  </a:lnTo>
                  <a:lnTo>
                    <a:pt x="101" y="48"/>
                  </a:lnTo>
                  <a:lnTo>
                    <a:pt x="105" y="88"/>
                  </a:lnTo>
                  <a:lnTo>
                    <a:pt x="110" y="132"/>
                  </a:lnTo>
                  <a:lnTo>
                    <a:pt x="101" y="189"/>
                  </a:lnTo>
                  <a:lnTo>
                    <a:pt x="101" y="189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206"/>
                  </a:lnTo>
                  <a:lnTo>
                    <a:pt x="136" y="215"/>
                  </a:lnTo>
                  <a:lnTo>
                    <a:pt x="127" y="219"/>
                  </a:lnTo>
                  <a:lnTo>
                    <a:pt x="127" y="219"/>
                  </a:lnTo>
                  <a:lnTo>
                    <a:pt x="114" y="215"/>
                  </a:lnTo>
                  <a:lnTo>
                    <a:pt x="101" y="211"/>
                  </a:lnTo>
                  <a:lnTo>
                    <a:pt x="88" y="197"/>
                  </a:lnTo>
                  <a:lnTo>
                    <a:pt x="88" y="197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3" name="Freeform 84">
              <a:extLst>
                <a:ext uri="{FF2B5EF4-FFF2-40B4-BE49-F238E27FC236}">
                  <a16:creationId xmlns:a16="http://schemas.microsoft.com/office/drawing/2014/main" id="{1EEAD748-7B6C-4ECD-B47B-406D8815E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84" y="3396600"/>
              <a:ext cx="210944" cy="74311"/>
            </a:xfrm>
            <a:custGeom>
              <a:avLst/>
              <a:gdLst/>
              <a:ahLst/>
              <a:cxnLst>
                <a:cxn ang="0">
                  <a:pos x="88" y="9"/>
                </a:cxn>
                <a:cxn ang="0">
                  <a:pos x="88" y="9"/>
                </a:cxn>
                <a:cxn ang="0">
                  <a:pos x="84" y="14"/>
                </a:cxn>
                <a:cxn ang="0">
                  <a:pos x="66" y="18"/>
                </a:cxn>
                <a:cxn ang="0">
                  <a:pos x="53" y="18"/>
                </a:cxn>
                <a:cxn ang="0">
                  <a:pos x="35" y="18"/>
                </a:cxn>
                <a:cxn ang="0">
                  <a:pos x="22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9"/>
                </a:cxn>
                <a:cxn ang="0">
                  <a:pos x="31" y="27"/>
                </a:cxn>
                <a:cxn ang="0">
                  <a:pos x="44" y="31"/>
                </a:cxn>
                <a:cxn ang="0">
                  <a:pos x="57" y="31"/>
                </a:cxn>
                <a:cxn ang="0">
                  <a:pos x="70" y="27"/>
                </a:cxn>
                <a:cxn ang="0">
                  <a:pos x="88" y="9"/>
                </a:cxn>
                <a:cxn ang="0">
                  <a:pos x="88" y="9"/>
                </a:cxn>
              </a:cxnLst>
              <a:rect l="0" t="0" r="r" b="b"/>
              <a:pathLst>
                <a:path w="88" h="31">
                  <a:moveTo>
                    <a:pt x="88" y="9"/>
                  </a:moveTo>
                  <a:lnTo>
                    <a:pt x="88" y="9"/>
                  </a:lnTo>
                  <a:lnTo>
                    <a:pt x="84" y="14"/>
                  </a:lnTo>
                  <a:lnTo>
                    <a:pt x="66" y="18"/>
                  </a:lnTo>
                  <a:lnTo>
                    <a:pt x="53" y="18"/>
                  </a:lnTo>
                  <a:lnTo>
                    <a:pt x="35" y="18"/>
                  </a:lnTo>
                  <a:lnTo>
                    <a:pt x="22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31" y="27"/>
                  </a:lnTo>
                  <a:lnTo>
                    <a:pt x="44" y="31"/>
                  </a:lnTo>
                  <a:lnTo>
                    <a:pt x="57" y="31"/>
                  </a:lnTo>
                  <a:lnTo>
                    <a:pt x="70" y="27"/>
                  </a:lnTo>
                  <a:lnTo>
                    <a:pt x="88" y="9"/>
                  </a:lnTo>
                  <a:lnTo>
                    <a:pt x="88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4" name="Freeform 85">
              <a:extLst>
                <a:ext uri="{FF2B5EF4-FFF2-40B4-BE49-F238E27FC236}">
                  <a16:creationId xmlns:a16="http://schemas.microsoft.com/office/drawing/2014/main" id="{FF1BAFFC-EB0C-41E4-B9B6-3C577D7FE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749" y="3418173"/>
              <a:ext cx="294843" cy="838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4" y="9"/>
                </a:cxn>
                <a:cxn ang="0">
                  <a:pos x="36" y="18"/>
                </a:cxn>
                <a:cxn ang="0">
                  <a:pos x="53" y="22"/>
                </a:cxn>
                <a:cxn ang="0">
                  <a:pos x="75" y="22"/>
                </a:cxn>
                <a:cxn ang="0">
                  <a:pos x="97" y="13"/>
                </a:cxn>
                <a:cxn ang="0">
                  <a:pos x="123" y="0"/>
                </a:cxn>
                <a:cxn ang="0">
                  <a:pos x="123" y="0"/>
                </a:cxn>
                <a:cxn ang="0">
                  <a:pos x="115" y="9"/>
                </a:cxn>
                <a:cxn ang="0">
                  <a:pos x="101" y="22"/>
                </a:cxn>
                <a:cxn ang="0">
                  <a:pos x="88" y="31"/>
                </a:cxn>
                <a:cxn ang="0">
                  <a:pos x="66" y="35"/>
                </a:cxn>
                <a:cxn ang="0">
                  <a:pos x="49" y="35"/>
                </a:cxn>
                <a:cxn ang="0">
                  <a:pos x="27" y="2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" h="35">
                  <a:moveTo>
                    <a:pt x="0" y="0"/>
                  </a:moveTo>
                  <a:lnTo>
                    <a:pt x="0" y="0"/>
                  </a:lnTo>
                  <a:lnTo>
                    <a:pt x="14" y="9"/>
                  </a:lnTo>
                  <a:lnTo>
                    <a:pt x="36" y="18"/>
                  </a:lnTo>
                  <a:lnTo>
                    <a:pt x="53" y="22"/>
                  </a:lnTo>
                  <a:lnTo>
                    <a:pt x="75" y="22"/>
                  </a:lnTo>
                  <a:lnTo>
                    <a:pt x="97" y="13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5" y="9"/>
                  </a:lnTo>
                  <a:lnTo>
                    <a:pt x="101" y="22"/>
                  </a:lnTo>
                  <a:lnTo>
                    <a:pt x="88" y="31"/>
                  </a:lnTo>
                  <a:lnTo>
                    <a:pt x="66" y="35"/>
                  </a:lnTo>
                  <a:lnTo>
                    <a:pt x="49" y="35"/>
                  </a:lnTo>
                  <a:lnTo>
                    <a:pt x="27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5" name="Freeform 86">
              <a:extLst>
                <a:ext uri="{FF2B5EF4-FFF2-40B4-BE49-F238E27FC236}">
                  <a16:creationId xmlns:a16="http://schemas.microsoft.com/office/drawing/2014/main" id="{B3E66750-C8C4-40C1-91AC-DBE808D8C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588" y="3240788"/>
              <a:ext cx="390727" cy="93487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5"/>
                </a:cxn>
                <a:cxn ang="0">
                  <a:pos x="27" y="35"/>
                </a:cxn>
                <a:cxn ang="0">
                  <a:pos x="88" y="35"/>
                </a:cxn>
                <a:cxn ang="0">
                  <a:pos x="88" y="35"/>
                </a:cxn>
                <a:cxn ang="0">
                  <a:pos x="163" y="39"/>
                </a:cxn>
                <a:cxn ang="0">
                  <a:pos x="163" y="39"/>
                </a:cxn>
                <a:cxn ang="0">
                  <a:pos x="158" y="35"/>
                </a:cxn>
                <a:cxn ang="0">
                  <a:pos x="145" y="21"/>
                </a:cxn>
                <a:cxn ang="0">
                  <a:pos x="123" y="8"/>
                </a:cxn>
                <a:cxn ang="0">
                  <a:pos x="110" y="4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62" y="4"/>
                </a:cxn>
                <a:cxn ang="0">
                  <a:pos x="31" y="13"/>
                </a:cxn>
                <a:cxn ang="0">
                  <a:pos x="9" y="26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163" h="39">
                  <a:moveTo>
                    <a:pt x="0" y="35"/>
                  </a:moveTo>
                  <a:lnTo>
                    <a:pt x="0" y="35"/>
                  </a:lnTo>
                  <a:lnTo>
                    <a:pt x="2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163" y="39"/>
                  </a:lnTo>
                  <a:lnTo>
                    <a:pt x="163" y="39"/>
                  </a:lnTo>
                  <a:lnTo>
                    <a:pt x="158" y="35"/>
                  </a:lnTo>
                  <a:lnTo>
                    <a:pt x="145" y="21"/>
                  </a:lnTo>
                  <a:lnTo>
                    <a:pt x="123" y="8"/>
                  </a:lnTo>
                  <a:lnTo>
                    <a:pt x="110" y="4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62" y="4"/>
                  </a:lnTo>
                  <a:lnTo>
                    <a:pt x="31" y="13"/>
                  </a:lnTo>
                  <a:lnTo>
                    <a:pt x="9" y="26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6" name="Freeform 87">
              <a:extLst>
                <a:ext uri="{FF2B5EF4-FFF2-40B4-BE49-F238E27FC236}">
                  <a16:creationId xmlns:a16="http://schemas.microsoft.com/office/drawing/2014/main" id="{100020D9-C9AA-4A69-A492-4A8CC355A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523" y="3219215"/>
              <a:ext cx="251695" cy="136635"/>
            </a:xfrm>
            <a:custGeom>
              <a:avLst/>
              <a:gdLst/>
              <a:ahLst/>
              <a:cxnLst>
                <a:cxn ang="0">
                  <a:pos x="105" y="57"/>
                </a:cxn>
                <a:cxn ang="0">
                  <a:pos x="105" y="57"/>
                </a:cxn>
                <a:cxn ang="0">
                  <a:pos x="92" y="52"/>
                </a:cxn>
                <a:cxn ang="0">
                  <a:pos x="66" y="39"/>
                </a:cxn>
                <a:cxn ang="0">
                  <a:pos x="31" y="30"/>
                </a:cxn>
                <a:cxn ang="0">
                  <a:pos x="13" y="3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22"/>
                </a:cxn>
                <a:cxn ang="0">
                  <a:pos x="4" y="9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2" y="0"/>
                </a:cxn>
                <a:cxn ang="0">
                  <a:pos x="35" y="0"/>
                </a:cxn>
                <a:cxn ang="0">
                  <a:pos x="61" y="9"/>
                </a:cxn>
                <a:cxn ang="0">
                  <a:pos x="83" y="26"/>
                </a:cxn>
                <a:cxn ang="0">
                  <a:pos x="97" y="39"/>
                </a:cxn>
                <a:cxn ang="0">
                  <a:pos x="105" y="57"/>
                </a:cxn>
                <a:cxn ang="0">
                  <a:pos x="105" y="57"/>
                </a:cxn>
              </a:cxnLst>
              <a:rect l="0" t="0" r="r" b="b"/>
              <a:pathLst>
                <a:path w="105" h="57">
                  <a:moveTo>
                    <a:pt x="105" y="57"/>
                  </a:moveTo>
                  <a:lnTo>
                    <a:pt x="105" y="57"/>
                  </a:lnTo>
                  <a:lnTo>
                    <a:pt x="92" y="52"/>
                  </a:lnTo>
                  <a:lnTo>
                    <a:pt x="66" y="39"/>
                  </a:lnTo>
                  <a:lnTo>
                    <a:pt x="31" y="30"/>
                  </a:lnTo>
                  <a:lnTo>
                    <a:pt x="13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22"/>
                  </a:lnTo>
                  <a:lnTo>
                    <a:pt x="4" y="9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2" y="0"/>
                  </a:lnTo>
                  <a:lnTo>
                    <a:pt x="35" y="0"/>
                  </a:lnTo>
                  <a:lnTo>
                    <a:pt x="61" y="9"/>
                  </a:lnTo>
                  <a:lnTo>
                    <a:pt x="83" y="26"/>
                  </a:lnTo>
                  <a:lnTo>
                    <a:pt x="97" y="39"/>
                  </a:lnTo>
                  <a:lnTo>
                    <a:pt x="105" y="57"/>
                  </a:lnTo>
                  <a:lnTo>
                    <a:pt x="105" y="57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7" name="Freeform 88">
              <a:extLst>
                <a:ext uri="{FF2B5EF4-FFF2-40B4-BE49-F238E27FC236}">
                  <a16:creationId xmlns:a16="http://schemas.microsoft.com/office/drawing/2014/main" id="{50CB9DF1-D027-407D-9F80-887910CD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35" y="2492896"/>
              <a:ext cx="1071501" cy="1052324"/>
            </a:xfrm>
            <a:custGeom>
              <a:avLst/>
              <a:gdLst/>
              <a:ahLst/>
              <a:cxnLst>
                <a:cxn ang="0">
                  <a:pos x="22" y="105"/>
                </a:cxn>
                <a:cxn ang="0">
                  <a:pos x="4" y="145"/>
                </a:cxn>
                <a:cxn ang="0">
                  <a:pos x="0" y="180"/>
                </a:cxn>
                <a:cxn ang="0">
                  <a:pos x="17" y="219"/>
                </a:cxn>
                <a:cxn ang="0">
                  <a:pos x="48" y="250"/>
                </a:cxn>
                <a:cxn ang="0">
                  <a:pos x="92" y="272"/>
                </a:cxn>
                <a:cxn ang="0">
                  <a:pos x="101" y="272"/>
                </a:cxn>
                <a:cxn ang="0">
                  <a:pos x="61" y="241"/>
                </a:cxn>
                <a:cxn ang="0">
                  <a:pos x="48" y="224"/>
                </a:cxn>
                <a:cxn ang="0">
                  <a:pos x="114" y="259"/>
                </a:cxn>
                <a:cxn ang="0">
                  <a:pos x="144" y="268"/>
                </a:cxn>
                <a:cxn ang="0">
                  <a:pos x="188" y="281"/>
                </a:cxn>
                <a:cxn ang="0">
                  <a:pos x="201" y="285"/>
                </a:cxn>
                <a:cxn ang="0">
                  <a:pos x="171" y="255"/>
                </a:cxn>
                <a:cxn ang="0">
                  <a:pos x="153" y="241"/>
                </a:cxn>
                <a:cxn ang="0">
                  <a:pos x="223" y="263"/>
                </a:cxn>
                <a:cxn ang="0">
                  <a:pos x="259" y="276"/>
                </a:cxn>
                <a:cxn ang="0">
                  <a:pos x="311" y="298"/>
                </a:cxn>
                <a:cxn ang="0">
                  <a:pos x="351" y="316"/>
                </a:cxn>
                <a:cxn ang="0">
                  <a:pos x="359" y="325"/>
                </a:cxn>
                <a:cxn ang="0">
                  <a:pos x="381" y="369"/>
                </a:cxn>
                <a:cxn ang="0">
                  <a:pos x="395" y="439"/>
                </a:cxn>
                <a:cxn ang="0">
                  <a:pos x="399" y="426"/>
                </a:cxn>
                <a:cxn ang="0">
                  <a:pos x="412" y="386"/>
                </a:cxn>
                <a:cxn ang="0">
                  <a:pos x="421" y="333"/>
                </a:cxn>
                <a:cxn ang="0">
                  <a:pos x="438" y="276"/>
                </a:cxn>
                <a:cxn ang="0">
                  <a:pos x="447" y="215"/>
                </a:cxn>
                <a:cxn ang="0">
                  <a:pos x="438" y="167"/>
                </a:cxn>
                <a:cxn ang="0">
                  <a:pos x="408" y="110"/>
                </a:cxn>
                <a:cxn ang="0">
                  <a:pos x="386" y="83"/>
                </a:cxn>
                <a:cxn ang="0">
                  <a:pos x="333" y="39"/>
                </a:cxn>
                <a:cxn ang="0">
                  <a:pos x="285" y="13"/>
                </a:cxn>
                <a:cxn ang="0">
                  <a:pos x="237" y="0"/>
                </a:cxn>
                <a:cxn ang="0">
                  <a:pos x="188" y="4"/>
                </a:cxn>
                <a:cxn ang="0">
                  <a:pos x="140" y="13"/>
                </a:cxn>
                <a:cxn ang="0">
                  <a:pos x="74" y="48"/>
                </a:cxn>
                <a:cxn ang="0">
                  <a:pos x="35" y="83"/>
                </a:cxn>
                <a:cxn ang="0">
                  <a:pos x="22" y="105"/>
                </a:cxn>
              </a:cxnLst>
              <a:rect l="0" t="0" r="r" b="b"/>
              <a:pathLst>
                <a:path w="447" h="439">
                  <a:moveTo>
                    <a:pt x="22" y="105"/>
                  </a:moveTo>
                  <a:lnTo>
                    <a:pt x="22" y="105"/>
                  </a:lnTo>
                  <a:lnTo>
                    <a:pt x="13" y="118"/>
                  </a:lnTo>
                  <a:lnTo>
                    <a:pt x="4" y="145"/>
                  </a:lnTo>
                  <a:lnTo>
                    <a:pt x="0" y="162"/>
                  </a:lnTo>
                  <a:lnTo>
                    <a:pt x="0" y="180"/>
                  </a:lnTo>
                  <a:lnTo>
                    <a:pt x="8" y="197"/>
                  </a:lnTo>
                  <a:lnTo>
                    <a:pt x="17" y="219"/>
                  </a:lnTo>
                  <a:lnTo>
                    <a:pt x="17" y="219"/>
                  </a:lnTo>
                  <a:lnTo>
                    <a:pt x="48" y="250"/>
                  </a:lnTo>
                  <a:lnTo>
                    <a:pt x="74" y="263"/>
                  </a:lnTo>
                  <a:lnTo>
                    <a:pt x="92" y="272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79" y="255"/>
                  </a:lnTo>
                  <a:lnTo>
                    <a:pt x="61" y="241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83" y="246"/>
                  </a:lnTo>
                  <a:lnTo>
                    <a:pt x="114" y="259"/>
                  </a:lnTo>
                  <a:lnTo>
                    <a:pt x="144" y="268"/>
                  </a:lnTo>
                  <a:lnTo>
                    <a:pt x="144" y="268"/>
                  </a:lnTo>
                  <a:lnTo>
                    <a:pt x="171" y="272"/>
                  </a:lnTo>
                  <a:lnTo>
                    <a:pt x="188" y="281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188" y="268"/>
                  </a:lnTo>
                  <a:lnTo>
                    <a:pt x="171" y="255"/>
                  </a:lnTo>
                  <a:lnTo>
                    <a:pt x="153" y="241"/>
                  </a:lnTo>
                  <a:lnTo>
                    <a:pt x="153" y="241"/>
                  </a:lnTo>
                  <a:lnTo>
                    <a:pt x="193" y="250"/>
                  </a:lnTo>
                  <a:lnTo>
                    <a:pt x="223" y="263"/>
                  </a:lnTo>
                  <a:lnTo>
                    <a:pt x="259" y="276"/>
                  </a:lnTo>
                  <a:lnTo>
                    <a:pt x="259" y="276"/>
                  </a:lnTo>
                  <a:lnTo>
                    <a:pt x="285" y="290"/>
                  </a:lnTo>
                  <a:lnTo>
                    <a:pt x="311" y="298"/>
                  </a:lnTo>
                  <a:lnTo>
                    <a:pt x="333" y="307"/>
                  </a:lnTo>
                  <a:lnTo>
                    <a:pt x="351" y="316"/>
                  </a:lnTo>
                  <a:lnTo>
                    <a:pt x="351" y="316"/>
                  </a:lnTo>
                  <a:lnTo>
                    <a:pt x="359" y="325"/>
                  </a:lnTo>
                  <a:lnTo>
                    <a:pt x="368" y="338"/>
                  </a:lnTo>
                  <a:lnTo>
                    <a:pt x="381" y="369"/>
                  </a:lnTo>
                  <a:lnTo>
                    <a:pt x="390" y="408"/>
                  </a:lnTo>
                  <a:lnTo>
                    <a:pt x="395" y="439"/>
                  </a:lnTo>
                  <a:lnTo>
                    <a:pt x="395" y="439"/>
                  </a:lnTo>
                  <a:lnTo>
                    <a:pt x="399" y="426"/>
                  </a:lnTo>
                  <a:lnTo>
                    <a:pt x="408" y="408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21" y="333"/>
                  </a:lnTo>
                  <a:lnTo>
                    <a:pt x="438" y="276"/>
                  </a:lnTo>
                  <a:lnTo>
                    <a:pt x="438" y="276"/>
                  </a:lnTo>
                  <a:lnTo>
                    <a:pt x="443" y="241"/>
                  </a:lnTo>
                  <a:lnTo>
                    <a:pt x="447" y="215"/>
                  </a:lnTo>
                  <a:lnTo>
                    <a:pt x="443" y="193"/>
                  </a:lnTo>
                  <a:lnTo>
                    <a:pt x="438" y="167"/>
                  </a:lnTo>
                  <a:lnTo>
                    <a:pt x="425" y="140"/>
                  </a:lnTo>
                  <a:lnTo>
                    <a:pt x="408" y="110"/>
                  </a:lnTo>
                  <a:lnTo>
                    <a:pt x="386" y="83"/>
                  </a:lnTo>
                  <a:lnTo>
                    <a:pt x="386" y="83"/>
                  </a:lnTo>
                  <a:lnTo>
                    <a:pt x="359" y="61"/>
                  </a:lnTo>
                  <a:lnTo>
                    <a:pt x="333" y="39"/>
                  </a:lnTo>
                  <a:lnTo>
                    <a:pt x="307" y="26"/>
                  </a:lnTo>
                  <a:lnTo>
                    <a:pt x="285" y="13"/>
                  </a:lnTo>
                  <a:lnTo>
                    <a:pt x="259" y="4"/>
                  </a:lnTo>
                  <a:lnTo>
                    <a:pt x="237" y="0"/>
                  </a:lnTo>
                  <a:lnTo>
                    <a:pt x="210" y="0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40" y="13"/>
                  </a:lnTo>
                  <a:lnTo>
                    <a:pt x="92" y="35"/>
                  </a:lnTo>
                  <a:lnTo>
                    <a:pt x="74" y="48"/>
                  </a:lnTo>
                  <a:lnTo>
                    <a:pt x="52" y="66"/>
                  </a:lnTo>
                  <a:lnTo>
                    <a:pt x="35" y="83"/>
                  </a:lnTo>
                  <a:lnTo>
                    <a:pt x="22" y="105"/>
                  </a:lnTo>
                  <a:lnTo>
                    <a:pt x="22" y="105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8" name="Freeform 89">
              <a:extLst>
                <a:ext uri="{FF2B5EF4-FFF2-40B4-BE49-F238E27FC236}">
                  <a16:creationId xmlns:a16="http://schemas.microsoft.com/office/drawing/2014/main" id="{5E13F6C1-F033-41A1-96D8-715F54E80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045" y="3576381"/>
              <a:ext cx="251695" cy="220532"/>
            </a:xfrm>
            <a:custGeom>
              <a:avLst/>
              <a:gdLst/>
              <a:ahLst/>
              <a:cxnLst>
                <a:cxn ang="0">
                  <a:pos x="105" y="44"/>
                </a:cxn>
                <a:cxn ang="0">
                  <a:pos x="105" y="44"/>
                </a:cxn>
                <a:cxn ang="0">
                  <a:pos x="100" y="61"/>
                </a:cxn>
                <a:cxn ang="0">
                  <a:pos x="87" y="79"/>
                </a:cxn>
                <a:cxn ang="0">
                  <a:pos x="74" y="88"/>
                </a:cxn>
                <a:cxn ang="0">
                  <a:pos x="52" y="92"/>
                </a:cxn>
                <a:cxn ang="0">
                  <a:pos x="52" y="92"/>
                </a:cxn>
                <a:cxn ang="0">
                  <a:pos x="30" y="88"/>
                </a:cxn>
                <a:cxn ang="0">
                  <a:pos x="13" y="79"/>
                </a:cxn>
                <a:cxn ang="0">
                  <a:pos x="4" y="6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4" y="26"/>
                </a:cxn>
                <a:cxn ang="0">
                  <a:pos x="13" y="13"/>
                </a:cxn>
                <a:cxn ang="0">
                  <a:pos x="30" y="4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74" y="4"/>
                </a:cxn>
                <a:cxn ang="0">
                  <a:pos x="87" y="13"/>
                </a:cxn>
                <a:cxn ang="0">
                  <a:pos x="100" y="26"/>
                </a:cxn>
                <a:cxn ang="0">
                  <a:pos x="105" y="44"/>
                </a:cxn>
                <a:cxn ang="0">
                  <a:pos x="105" y="44"/>
                </a:cxn>
              </a:cxnLst>
              <a:rect l="0" t="0" r="r" b="b"/>
              <a:pathLst>
                <a:path w="105" h="92">
                  <a:moveTo>
                    <a:pt x="105" y="44"/>
                  </a:moveTo>
                  <a:lnTo>
                    <a:pt x="105" y="44"/>
                  </a:lnTo>
                  <a:lnTo>
                    <a:pt x="100" y="61"/>
                  </a:lnTo>
                  <a:lnTo>
                    <a:pt x="87" y="79"/>
                  </a:lnTo>
                  <a:lnTo>
                    <a:pt x="74" y="88"/>
                  </a:lnTo>
                  <a:lnTo>
                    <a:pt x="52" y="92"/>
                  </a:lnTo>
                  <a:lnTo>
                    <a:pt x="52" y="92"/>
                  </a:lnTo>
                  <a:lnTo>
                    <a:pt x="30" y="88"/>
                  </a:lnTo>
                  <a:lnTo>
                    <a:pt x="13" y="79"/>
                  </a:lnTo>
                  <a:lnTo>
                    <a:pt x="4" y="6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13" y="13"/>
                  </a:lnTo>
                  <a:lnTo>
                    <a:pt x="30" y="4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4"/>
                  </a:lnTo>
                  <a:lnTo>
                    <a:pt x="87" y="13"/>
                  </a:lnTo>
                  <a:lnTo>
                    <a:pt x="100" y="26"/>
                  </a:lnTo>
                  <a:lnTo>
                    <a:pt x="105" y="44"/>
                  </a:lnTo>
                  <a:lnTo>
                    <a:pt x="105" y="44"/>
                  </a:lnTo>
                  <a:close/>
                </a:path>
              </a:pathLst>
            </a:custGeom>
            <a:solidFill>
              <a:srgbClr val="DB93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9" name="Freeform 90">
              <a:extLst>
                <a:ext uri="{FF2B5EF4-FFF2-40B4-BE49-F238E27FC236}">
                  <a16:creationId xmlns:a16="http://schemas.microsoft.com/office/drawing/2014/main" id="{9574B07A-2EBC-431B-8F2C-463201C4A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11" y="3566793"/>
              <a:ext cx="158208" cy="251695"/>
            </a:xfrm>
            <a:custGeom>
              <a:avLst/>
              <a:gdLst/>
              <a:ahLst/>
              <a:cxnLst>
                <a:cxn ang="0">
                  <a:pos x="49" y="17"/>
                </a:cxn>
                <a:cxn ang="0">
                  <a:pos x="49" y="17"/>
                </a:cxn>
                <a:cxn ang="0">
                  <a:pos x="53" y="22"/>
                </a:cxn>
                <a:cxn ang="0">
                  <a:pos x="62" y="35"/>
                </a:cxn>
                <a:cxn ang="0">
                  <a:pos x="66" y="57"/>
                </a:cxn>
                <a:cxn ang="0">
                  <a:pos x="66" y="65"/>
                </a:cxn>
                <a:cxn ang="0">
                  <a:pos x="57" y="79"/>
                </a:cxn>
                <a:cxn ang="0">
                  <a:pos x="57" y="79"/>
                </a:cxn>
                <a:cxn ang="0">
                  <a:pos x="44" y="96"/>
                </a:cxn>
                <a:cxn ang="0">
                  <a:pos x="31" y="105"/>
                </a:cxn>
                <a:cxn ang="0">
                  <a:pos x="18" y="105"/>
                </a:cxn>
                <a:cxn ang="0">
                  <a:pos x="18" y="105"/>
                </a:cxn>
                <a:cxn ang="0">
                  <a:pos x="9" y="70"/>
                </a:cxn>
                <a:cxn ang="0">
                  <a:pos x="0" y="39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5" y="4"/>
                </a:cxn>
                <a:cxn ang="0">
                  <a:pos x="14" y="0"/>
                </a:cxn>
                <a:cxn ang="0">
                  <a:pos x="22" y="0"/>
                </a:cxn>
                <a:cxn ang="0">
                  <a:pos x="31" y="0"/>
                </a:cxn>
                <a:cxn ang="0">
                  <a:pos x="40" y="8"/>
                </a:cxn>
                <a:cxn ang="0">
                  <a:pos x="49" y="17"/>
                </a:cxn>
                <a:cxn ang="0">
                  <a:pos x="49" y="17"/>
                </a:cxn>
              </a:cxnLst>
              <a:rect l="0" t="0" r="r" b="b"/>
              <a:pathLst>
                <a:path w="66" h="105">
                  <a:moveTo>
                    <a:pt x="49" y="17"/>
                  </a:moveTo>
                  <a:lnTo>
                    <a:pt x="49" y="17"/>
                  </a:lnTo>
                  <a:lnTo>
                    <a:pt x="53" y="22"/>
                  </a:lnTo>
                  <a:lnTo>
                    <a:pt x="62" y="35"/>
                  </a:lnTo>
                  <a:lnTo>
                    <a:pt x="66" y="57"/>
                  </a:lnTo>
                  <a:lnTo>
                    <a:pt x="66" y="65"/>
                  </a:lnTo>
                  <a:lnTo>
                    <a:pt x="57" y="79"/>
                  </a:lnTo>
                  <a:lnTo>
                    <a:pt x="57" y="79"/>
                  </a:lnTo>
                  <a:lnTo>
                    <a:pt x="44" y="96"/>
                  </a:lnTo>
                  <a:lnTo>
                    <a:pt x="31" y="105"/>
                  </a:lnTo>
                  <a:lnTo>
                    <a:pt x="18" y="105"/>
                  </a:lnTo>
                  <a:lnTo>
                    <a:pt x="18" y="105"/>
                  </a:lnTo>
                  <a:lnTo>
                    <a:pt x="9" y="70"/>
                  </a:lnTo>
                  <a:lnTo>
                    <a:pt x="0" y="39"/>
                  </a:lnTo>
                  <a:lnTo>
                    <a:pt x="0" y="8"/>
                  </a:lnTo>
                  <a:lnTo>
                    <a:pt x="0" y="8"/>
                  </a:lnTo>
                  <a:lnTo>
                    <a:pt x="5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40" y="8"/>
                  </a:lnTo>
                  <a:lnTo>
                    <a:pt x="49" y="17"/>
                  </a:lnTo>
                  <a:lnTo>
                    <a:pt x="49" y="17"/>
                  </a:lnTo>
                  <a:close/>
                </a:path>
              </a:pathLst>
            </a:custGeom>
            <a:solidFill>
              <a:srgbClr val="DB93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0" name="Freeform 91">
              <a:extLst>
                <a:ext uri="{FF2B5EF4-FFF2-40B4-BE49-F238E27FC236}">
                  <a16:creationId xmlns:a16="http://schemas.microsoft.com/office/drawing/2014/main" id="{9480D164-352C-468E-935A-7840DBE8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120" y="3017860"/>
              <a:ext cx="400315" cy="527360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57"/>
                </a:cxn>
                <a:cxn ang="0">
                  <a:pos x="14" y="62"/>
                </a:cxn>
                <a:cxn ang="0">
                  <a:pos x="49" y="75"/>
                </a:cxn>
                <a:cxn ang="0">
                  <a:pos x="49" y="75"/>
                </a:cxn>
                <a:cxn ang="0">
                  <a:pos x="36" y="53"/>
                </a:cxn>
                <a:cxn ang="0">
                  <a:pos x="22" y="40"/>
                </a:cxn>
                <a:cxn ang="0">
                  <a:pos x="9" y="22"/>
                </a:cxn>
                <a:cxn ang="0">
                  <a:pos x="9" y="22"/>
                </a:cxn>
                <a:cxn ang="0">
                  <a:pos x="36" y="36"/>
                </a:cxn>
                <a:cxn ang="0">
                  <a:pos x="53" y="49"/>
                </a:cxn>
                <a:cxn ang="0">
                  <a:pos x="71" y="66"/>
                </a:cxn>
                <a:cxn ang="0">
                  <a:pos x="71" y="66"/>
                </a:cxn>
                <a:cxn ang="0">
                  <a:pos x="75" y="40"/>
                </a:cxn>
                <a:cxn ang="0">
                  <a:pos x="75" y="9"/>
                </a:cxn>
                <a:cxn ang="0">
                  <a:pos x="75" y="9"/>
                </a:cxn>
                <a:cxn ang="0">
                  <a:pos x="106" y="93"/>
                </a:cxn>
                <a:cxn ang="0">
                  <a:pos x="106" y="93"/>
                </a:cxn>
                <a:cxn ang="0">
                  <a:pos x="123" y="22"/>
                </a:cxn>
                <a:cxn ang="0">
                  <a:pos x="123" y="22"/>
                </a:cxn>
                <a:cxn ang="0">
                  <a:pos x="132" y="79"/>
                </a:cxn>
                <a:cxn ang="0">
                  <a:pos x="132" y="79"/>
                </a:cxn>
                <a:cxn ang="0">
                  <a:pos x="150" y="53"/>
                </a:cxn>
                <a:cxn ang="0">
                  <a:pos x="158" y="31"/>
                </a:cxn>
                <a:cxn ang="0">
                  <a:pos x="167" y="0"/>
                </a:cxn>
                <a:cxn ang="0">
                  <a:pos x="167" y="0"/>
                </a:cxn>
                <a:cxn ang="0">
                  <a:pos x="163" y="27"/>
                </a:cxn>
                <a:cxn ang="0">
                  <a:pos x="158" y="53"/>
                </a:cxn>
                <a:cxn ang="0">
                  <a:pos x="154" y="79"/>
                </a:cxn>
                <a:cxn ang="0">
                  <a:pos x="154" y="79"/>
                </a:cxn>
                <a:cxn ang="0">
                  <a:pos x="136" y="132"/>
                </a:cxn>
                <a:cxn ang="0">
                  <a:pos x="132" y="172"/>
                </a:cxn>
                <a:cxn ang="0">
                  <a:pos x="132" y="172"/>
                </a:cxn>
                <a:cxn ang="0">
                  <a:pos x="128" y="189"/>
                </a:cxn>
                <a:cxn ang="0">
                  <a:pos x="123" y="202"/>
                </a:cxn>
                <a:cxn ang="0">
                  <a:pos x="115" y="220"/>
                </a:cxn>
                <a:cxn ang="0">
                  <a:pos x="115" y="220"/>
                </a:cxn>
                <a:cxn ang="0">
                  <a:pos x="110" y="193"/>
                </a:cxn>
                <a:cxn ang="0">
                  <a:pos x="106" y="172"/>
                </a:cxn>
                <a:cxn ang="0">
                  <a:pos x="97" y="154"/>
                </a:cxn>
                <a:cxn ang="0">
                  <a:pos x="97" y="154"/>
                </a:cxn>
                <a:cxn ang="0">
                  <a:pos x="88" y="136"/>
                </a:cxn>
                <a:cxn ang="0">
                  <a:pos x="71" y="119"/>
                </a:cxn>
                <a:cxn ang="0">
                  <a:pos x="36" y="88"/>
                </a:cxn>
                <a:cxn ang="0">
                  <a:pos x="36" y="88"/>
                </a:cxn>
                <a:cxn ang="0">
                  <a:pos x="9" y="66"/>
                </a:cxn>
                <a:cxn ang="0">
                  <a:pos x="0" y="57"/>
                </a:cxn>
                <a:cxn ang="0">
                  <a:pos x="0" y="57"/>
                </a:cxn>
              </a:cxnLst>
              <a:rect l="0" t="0" r="r" b="b"/>
              <a:pathLst>
                <a:path w="167" h="220">
                  <a:moveTo>
                    <a:pt x="0" y="57"/>
                  </a:moveTo>
                  <a:lnTo>
                    <a:pt x="0" y="57"/>
                  </a:lnTo>
                  <a:lnTo>
                    <a:pt x="14" y="62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36" y="53"/>
                  </a:lnTo>
                  <a:lnTo>
                    <a:pt x="22" y="40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36" y="36"/>
                  </a:lnTo>
                  <a:lnTo>
                    <a:pt x="53" y="49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5" y="40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23" y="22"/>
                  </a:lnTo>
                  <a:lnTo>
                    <a:pt x="123" y="22"/>
                  </a:lnTo>
                  <a:lnTo>
                    <a:pt x="132" y="79"/>
                  </a:lnTo>
                  <a:lnTo>
                    <a:pt x="132" y="79"/>
                  </a:lnTo>
                  <a:lnTo>
                    <a:pt x="150" y="53"/>
                  </a:lnTo>
                  <a:lnTo>
                    <a:pt x="158" y="31"/>
                  </a:lnTo>
                  <a:lnTo>
                    <a:pt x="167" y="0"/>
                  </a:lnTo>
                  <a:lnTo>
                    <a:pt x="167" y="0"/>
                  </a:lnTo>
                  <a:lnTo>
                    <a:pt x="163" y="27"/>
                  </a:lnTo>
                  <a:lnTo>
                    <a:pt x="158" y="53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36" y="132"/>
                  </a:lnTo>
                  <a:lnTo>
                    <a:pt x="132" y="172"/>
                  </a:lnTo>
                  <a:lnTo>
                    <a:pt x="132" y="172"/>
                  </a:lnTo>
                  <a:lnTo>
                    <a:pt x="128" y="189"/>
                  </a:lnTo>
                  <a:lnTo>
                    <a:pt x="123" y="202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0" y="193"/>
                  </a:lnTo>
                  <a:lnTo>
                    <a:pt x="106" y="172"/>
                  </a:lnTo>
                  <a:lnTo>
                    <a:pt x="97" y="154"/>
                  </a:lnTo>
                  <a:lnTo>
                    <a:pt x="97" y="154"/>
                  </a:lnTo>
                  <a:lnTo>
                    <a:pt x="88" y="136"/>
                  </a:lnTo>
                  <a:lnTo>
                    <a:pt x="71" y="119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9" y="66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1" name="Freeform 92">
              <a:extLst>
                <a:ext uri="{FF2B5EF4-FFF2-40B4-BE49-F238E27FC236}">
                  <a16:creationId xmlns:a16="http://schemas.microsoft.com/office/drawing/2014/main" id="{9E87EB07-E245-4A9E-81A4-E0DF282EF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606" y="4070182"/>
              <a:ext cx="1083485" cy="1642008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172" y="0"/>
                </a:cxn>
                <a:cxn ang="0">
                  <a:pos x="141" y="31"/>
                </a:cxn>
                <a:cxn ang="0">
                  <a:pos x="110" y="66"/>
                </a:cxn>
                <a:cxn ang="0">
                  <a:pos x="79" y="114"/>
                </a:cxn>
                <a:cxn ang="0">
                  <a:pos x="49" y="176"/>
                </a:cxn>
                <a:cxn ang="0">
                  <a:pos x="36" y="211"/>
                </a:cxn>
                <a:cxn ang="0">
                  <a:pos x="22" y="250"/>
                </a:cxn>
                <a:cxn ang="0">
                  <a:pos x="14" y="290"/>
                </a:cxn>
                <a:cxn ang="0">
                  <a:pos x="5" y="334"/>
                </a:cxn>
                <a:cxn ang="0">
                  <a:pos x="0" y="382"/>
                </a:cxn>
                <a:cxn ang="0">
                  <a:pos x="5" y="435"/>
                </a:cxn>
                <a:cxn ang="0">
                  <a:pos x="5" y="435"/>
                </a:cxn>
                <a:cxn ang="0">
                  <a:pos x="14" y="487"/>
                </a:cxn>
                <a:cxn ang="0">
                  <a:pos x="27" y="527"/>
                </a:cxn>
                <a:cxn ang="0">
                  <a:pos x="44" y="557"/>
                </a:cxn>
                <a:cxn ang="0">
                  <a:pos x="66" y="588"/>
                </a:cxn>
                <a:cxn ang="0">
                  <a:pos x="110" y="636"/>
                </a:cxn>
                <a:cxn ang="0">
                  <a:pos x="128" y="658"/>
                </a:cxn>
                <a:cxn ang="0">
                  <a:pos x="145" y="685"/>
                </a:cxn>
                <a:cxn ang="0">
                  <a:pos x="452" y="654"/>
                </a:cxn>
                <a:cxn ang="0">
                  <a:pos x="452" y="654"/>
                </a:cxn>
                <a:cxn ang="0">
                  <a:pos x="444" y="584"/>
                </a:cxn>
                <a:cxn ang="0">
                  <a:pos x="430" y="509"/>
                </a:cxn>
                <a:cxn ang="0">
                  <a:pos x="404" y="417"/>
                </a:cxn>
                <a:cxn ang="0">
                  <a:pos x="369" y="312"/>
                </a:cxn>
                <a:cxn ang="0">
                  <a:pos x="347" y="255"/>
                </a:cxn>
                <a:cxn ang="0">
                  <a:pos x="321" y="202"/>
                </a:cxn>
                <a:cxn ang="0">
                  <a:pos x="290" y="149"/>
                </a:cxn>
                <a:cxn ang="0">
                  <a:pos x="255" y="97"/>
                </a:cxn>
                <a:cxn ang="0">
                  <a:pos x="215" y="48"/>
                </a:cxn>
                <a:cxn ang="0">
                  <a:pos x="172" y="0"/>
                </a:cxn>
                <a:cxn ang="0">
                  <a:pos x="172" y="0"/>
                </a:cxn>
              </a:cxnLst>
              <a:rect l="0" t="0" r="r" b="b"/>
              <a:pathLst>
                <a:path w="452" h="685">
                  <a:moveTo>
                    <a:pt x="172" y="0"/>
                  </a:moveTo>
                  <a:lnTo>
                    <a:pt x="172" y="0"/>
                  </a:lnTo>
                  <a:lnTo>
                    <a:pt x="141" y="31"/>
                  </a:lnTo>
                  <a:lnTo>
                    <a:pt x="110" y="66"/>
                  </a:lnTo>
                  <a:lnTo>
                    <a:pt x="79" y="114"/>
                  </a:lnTo>
                  <a:lnTo>
                    <a:pt x="49" y="176"/>
                  </a:lnTo>
                  <a:lnTo>
                    <a:pt x="36" y="211"/>
                  </a:lnTo>
                  <a:lnTo>
                    <a:pt x="22" y="250"/>
                  </a:lnTo>
                  <a:lnTo>
                    <a:pt x="14" y="290"/>
                  </a:lnTo>
                  <a:lnTo>
                    <a:pt x="5" y="334"/>
                  </a:lnTo>
                  <a:lnTo>
                    <a:pt x="0" y="382"/>
                  </a:lnTo>
                  <a:lnTo>
                    <a:pt x="5" y="435"/>
                  </a:lnTo>
                  <a:lnTo>
                    <a:pt x="5" y="435"/>
                  </a:lnTo>
                  <a:lnTo>
                    <a:pt x="14" y="487"/>
                  </a:lnTo>
                  <a:lnTo>
                    <a:pt x="27" y="527"/>
                  </a:lnTo>
                  <a:lnTo>
                    <a:pt x="44" y="557"/>
                  </a:lnTo>
                  <a:lnTo>
                    <a:pt x="66" y="588"/>
                  </a:lnTo>
                  <a:lnTo>
                    <a:pt x="110" y="636"/>
                  </a:lnTo>
                  <a:lnTo>
                    <a:pt x="128" y="658"/>
                  </a:lnTo>
                  <a:lnTo>
                    <a:pt x="145" y="685"/>
                  </a:lnTo>
                  <a:lnTo>
                    <a:pt x="452" y="654"/>
                  </a:lnTo>
                  <a:lnTo>
                    <a:pt x="452" y="654"/>
                  </a:lnTo>
                  <a:lnTo>
                    <a:pt x="444" y="584"/>
                  </a:lnTo>
                  <a:lnTo>
                    <a:pt x="430" y="509"/>
                  </a:lnTo>
                  <a:lnTo>
                    <a:pt x="404" y="417"/>
                  </a:lnTo>
                  <a:lnTo>
                    <a:pt x="369" y="312"/>
                  </a:lnTo>
                  <a:lnTo>
                    <a:pt x="347" y="255"/>
                  </a:lnTo>
                  <a:lnTo>
                    <a:pt x="321" y="202"/>
                  </a:lnTo>
                  <a:lnTo>
                    <a:pt x="290" y="149"/>
                  </a:lnTo>
                  <a:lnTo>
                    <a:pt x="255" y="97"/>
                  </a:lnTo>
                  <a:lnTo>
                    <a:pt x="215" y="48"/>
                  </a:lnTo>
                  <a:lnTo>
                    <a:pt x="172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2" name="Freeform 93">
              <a:extLst>
                <a:ext uri="{FF2B5EF4-FFF2-40B4-BE49-F238E27FC236}">
                  <a16:creationId xmlns:a16="http://schemas.microsoft.com/office/drawing/2014/main" id="{8145EECD-A1B2-4EBD-8E96-C71A90792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11" y="5774515"/>
              <a:ext cx="1390313" cy="611259"/>
            </a:xfrm>
            <a:custGeom>
              <a:avLst/>
              <a:gdLst/>
              <a:ahLst/>
              <a:cxnLst>
                <a:cxn ang="0">
                  <a:pos x="536" y="123"/>
                </a:cxn>
                <a:cxn ang="0">
                  <a:pos x="536" y="123"/>
                </a:cxn>
                <a:cxn ang="0">
                  <a:pos x="452" y="79"/>
                </a:cxn>
                <a:cxn ang="0">
                  <a:pos x="387" y="35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316" y="4"/>
                </a:cxn>
                <a:cxn ang="0">
                  <a:pos x="299" y="13"/>
                </a:cxn>
                <a:cxn ang="0">
                  <a:pos x="277" y="22"/>
                </a:cxn>
                <a:cxn ang="0">
                  <a:pos x="277" y="22"/>
                </a:cxn>
                <a:cxn ang="0">
                  <a:pos x="242" y="40"/>
                </a:cxn>
                <a:cxn ang="0">
                  <a:pos x="198" y="57"/>
                </a:cxn>
                <a:cxn ang="0">
                  <a:pos x="136" y="79"/>
                </a:cxn>
                <a:cxn ang="0">
                  <a:pos x="136" y="79"/>
                </a:cxn>
                <a:cxn ang="0">
                  <a:pos x="84" y="123"/>
                </a:cxn>
                <a:cxn ang="0">
                  <a:pos x="35" y="154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84"/>
                </a:cxn>
                <a:cxn ang="0">
                  <a:pos x="9" y="193"/>
                </a:cxn>
                <a:cxn ang="0">
                  <a:pos x="18" y="197"/>
                </a:cxn>
                <a:cxn ang="0">
                  <a:pos x="27" y="202"/>
                </a:cxn>
                <a:cxn ang="0">
                  <a:pos x="35" y="202"/>
                </a:cxn>
                <a:cxn ang="0">
                  <a:pos x="53" y="197"/>
                </a:cxn>
                <a:cxn ang="0">
                  <a:pos x="53" y="197"/>
                </a:cxn>
                <a:cxn ang="0">
                  <a:pos x="53" y="202"/>
                </a:cxn>
                <a:cxn ang="0">
                  <a:pos x="57" y="211"/>
                </a:cxn>
                <a:cxn ang="0">
                  <a:pos x="66" y="215"/>
                </a:cxn>
                <a:cxn ang="0">
                  <a:pos x="75" y="215"/>
                </a:cxn>
                <a:cxn ang="0">
                  <a:pos x="88" y="215"/>
                </a:cxn>
                <a:cxn ang="0">
                  <a:pos x="110" y="211"/>
                </a:cxn>
                <a:cxn ang="0">
                  <a:pos x="110" y="211"/>
                </a:cxn>
                <a:cxn ang="0">
                  <a:pos x="119" y="215"/>
                </a:cxn>
                <a:cxn ang="0">
                  <a:pos x="132" y="219"/>
                </a:cxn>
                <a:cxn ang="0">
                  <a:pos x="154" y="211"/>
                </a:cxn>
                <a:cxn ang="0">
                  <a:pos x="154" y="211"/>
                </a:cxn>
                <a:cxn ang="0">
                  <a:pos x="180" y="202"/>
                </a:cxn>
                <a:cxn ang="0">
                  <a:pos x="202" y="189"/>
                </a:cxn>
                <a:cxn ang="0">
                  <a:pos x="220" y="171"/>
                </a:cxn>
                <a:cxn ang="0">
                  <a:pos x="220" y="171"/>
                </a:cxn>
                <a:cxn ang="0">
                  <a:pos x="294" y="154"/>
                </a:cxn>
                <a:cxn ang="0">
                  <a:pos x="294" y="154"/>
                </a:cxn>
                <a:cxn ang="0">
                  <a:pos x="321" y="167"/>
                </a:cxn>
                <a:cxn ang="0">
                  <a:pos x="365" y="180"/>
                </a:cxn>
                <a:cxn ang="0">
                  <a:pos x="365" y="180"/>
                </a:cxn>
                <a:cxn ang="0">
                  <a:pos x="387" y="197"/>
                </a:cxn>
                <a:cxn ang="0">
                  <a:pos x="430" y="219"/>
                </a:cxn>
                <a:cxn ang="0">
                  <a:pos x="430" y="219"/>
                </a:cxn>
                <a:cxn ang="0">
                  <a:pos x="483" y="246"/>
                </a:cxn>
                <a:cxn ang="0">
                  <a:pos x="514" y="255"/>
                </a:cxn>
                <a:cxn ang="0">
                  <a:pos x="549" y="255"/>
                </a:cxn>
                <a:cxn ang="0">
                  <a:pos x="549" y="255"/>
                </a:cxn>
                <a:cxn ang="0">
                  <a:pos x="566" y="250"/>
                </a:cxn>
                <a:cxn ang="0">
                  <a:pos x="575" y="241"/>
                </a:cxn>
                <a:cxn ang="0">
                  <a:pos x="580" y="224"/>
                </a:cxn>
                <a:cxn ang="0">
                  <a:pos x="580" y="202"/>
                </a:cxn>
                <a:cxn ang="0">
                  <a:pos x="575" y="180"/>
                </a:cxn>
                <a:cxn ang="0">
                  <a:pos x="566" y="158"/>
                </a:cxn>
                <a:cxn ang="0">
                  <a:pos x="553" y="140"/>
                </a:cxn>
                <a:cxn ang="0">
                  <a:pos x="536" y="123"/>
                </a:cxn>
                <a:cxn ang="0">
                  <a:pos x="536" y="123"/>
                </a:cxn>
              </a:cxnLst>
              <a:rect l="0" t="0" r="r" b="b"/>
              <a:pathLst>
                <a:path w="580" h="255">
                  <a:moveTo>
                    <a:pt x="536" y="123"/>
                  </a:moveTo>
                  <a:lnTo>
                    <a:pt x="536" y="123"/>
                  </a:lnTo>
                  <a:lnTo>
                    <a:pt x="452" y="79"/>
                  </a:lnTo>
                  <a:lnTo>
                    <a:pt x="387" y="35"/>
                  </a:lnTo>
                  <a:lnTo>
                    <a:pt x="334" y="0"/>
                  </a:lnTo>
                  <a:lnTo>
                    <a:pt x="334" y="0"/>
                  </a:lnTo>
                  <a:lnTo>
                    <a:pt x="316" y="4"/>
                  </a:lnTo>
                  <a:lnTo>
                    <a:pt x="299" y="13"/>
                  </a:lnTo>
                  <a:lnTo>
                    <a:pt x="277" y="22"/>
                  </a:lnTo>
                  <a:lnTo>
                    <a:pt x="277" y="22"/>
                  </a:lnTo>
                  <a:lnTo>
                    <a:pt x="242" y="40"/>
                  </a:lnTo>
                  <a:lnTo>
                    <a:pt x="198" y="57"/>
                  </a:lnTo>
                  <a:lnTo>
                    <a:pt x="136" y="79"/>
                  </a:lnTo>
                  <a:lnTo>
                    <a:pt x="136" y="79"/>
                  </a:lnTo>
                  <a:lnTo>
                    <a:pt x="84" y="123"/>
                  </a:lnTo>
                  <a:lnTo>
                    <a:pt x="35" y="15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4"/>
                  </a:lnTo>
                  <a:lnTo>
                    <a:pt x="9" y="193"/>
                  </a:lnTo>
                  <a:lnTo>
                    <a:pt x="18" y="197"/>
                  </a:lnTo>
                  <a:lnTo>
                    <a:pt x="27" y="202"/>
                  </a:lnTo>
                  <a:lnTo>
                    <a:pt x="35" y="202"/>
                  </a:lnTo>
                  <a:lnTo>
                    <a:pt x="53" y="197"/>
                  </a:lnTo>
                  <a:lnTo>
                    <a:pt x="53" y="197"/>
                  </a:lnTo>
                  <a:lnTo>
                    <a:pt x="53" y="202"/>
                  </a:lnTo>
                  <a:lnTo>
                    <a:pt x="57" y="211"/>
                  </a:lnTo>
                  <a:lnTo>
                    <a:pt x="66" y="215"/>
                  </a:lnTo>
                  <a:lnTo>
                    <a:pt x="75" y="215"/>
                  </a:lnTo>
                  <a:lnTo>
                    <a:pt x="88" y="215"/>
                  </a:lnTo>
                  <a:lnTo>
                    <a:pt x="110" y="211"/>
                  </a:lnTo>
                  <a:lnTo>
                    <a:pt x="110" y="211"/>
                  </a:lnTo>
                  <a:lnTo>
                    <a:pt x="119" y="215"/>
                  </a:lnTo>
                  <a:lnTo>
                    <a:pt x="132" y="219"/>
                  </a:lnTo>
                  <a:lnTo>
                    <a:pt x="154" y="211"/>
                  </a:lnTo>
                  <a:lnTo>
                    <a:pt x="154" y="211"/>
                  </a:lnTo>
                  <a:lnTo>
                    <a:pt x="180" y="202"/>
                  </a:lnTo>
                  <a:lnTo>
                    <a:pt x="202" y="189"/>
                  </a:lnTo>
                  <a:lnTo>
                    <a:pt x="220" y="171"/>
                  </a:lnTo>
                  <a:lnTo>
                    <a:pt x="220" y="171"/>
                  </a:lnTo>
                  <a:lnTo>
                    <a:pt x="294" y="154"/>
                  </a:lnTo>
                  <a:lnTo>
                    <a:pt x="294" y="154"/>
                  </a:lnTo>
                  <a:lnTo>
                    <a:pt x="321" y="167"/>
                  </a:lnTo>
                  <a:lnTo>
                    <a:pt x="365" y="180"/>
                  </a:lnTo>
                  <a:lnTo>
                    <a:pt x="365" y="180"/>
                  </a:lnTo>
                  <a:lnTo>
                    <a:pt x="387" y="197"/>
                  </a:lnTo>
                  <a:lnTo>
                    <a:pt x="430" y="219"/>
                  </a:lnTo>
                  <a:lnTo>
                    <a:pt x="430" y="219"/>
                  </a:lnTo>
                  <a:lnTo>
                    <a:pt x="483" y="246"/>
                  </a:lnTo>
                  <a:lnTo>
                    <a:pt x="514" y="255"/>
                  </a:lnTo>
                  <a:lnTo>
                    <a:pt x="549" y="255"/>
                  </a:lnTo>
                  <a:lnTo>
                    <a:pt x="549" y="255"/>
                  </a:lnTo>
                  <a:lnTo>
                    <a:pt x="566" y="250"/>
                  </a:lnTo>
                  <a:lnTo>
                    <a:pt x="575" y="241"/>
                  </a:lnTo>
                  <a:lnTo>
                    <a:pt x="580" y="224"/>
                  </a:lnTo>
                  <a:lnTo>
                    <a:pt x="580" y="202"/>
                  </a:lnTo>
                  <a:lnTo>
                    <a:pt x="575" y="180"/>
                  </a:lnTo>
                  <a:lnTo>
                    <a:pt x="566" y="158"/>
                  </a:lnTo>
                  <a:lnTo>
                    <a:pt x="553" y="140"/>
                  </a:lnTo>
                  <a:lnTo>
                    <a:pt x="536" y="123"/>
                  </a:lnTo>
                  <a:lnTo>
                    <a:pt x="536" y="123"/>
                  </a:lnTo>
                  <a:close/>
                </a:path>
              </a:pathLst>
            </a:custGeom>
            <a:solidFill>
              <a:srgbClr val="D37C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3" name="Freeform 94">
              <a:extLst>
                <a:ext uri="{FF2B5EF4-FFF2-40B4-BE49-F238E27FC236}">
                  <a16:creationId xmlns:a16="http://schemas.microsoft.com/office/drawing/2014/main" id="{1F3389DA-68A6-4382-ABDC-74DD31A73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966" y="5355023"/>
              <a:ext cx="1598861" cy="1155398"/>
            </a:xfrm>
            <a:custGeom>
              <a:avLst/>
              <a:gdLst/>
              <a:ahLst/>
              <a:cxnLst>
                <a:cxn ang="0">
                  <a:pos x="623" y="0"/>
                </a:cxn>
                <a:cxn ang="0">
                  <a:pos x="623" y="0"/>
                </a:cxn>
                <a:cxn ang="0">
                  <a:pos x="632" y="39"/>
                </a:cxn>
                <a:cxn ang="0">
                  <a:pos x="650" y="136"/>
                </a:cxn>
                <a:cxn ang="0">
                  <a:pos x="659" y="197"/>
                </a:cxn>
                <a:cxn ang="0">
                  <a:pos x="663" y="267"/>
                </a:cxn>
                <a:cxn ang="0">
                  <a:pos x="667" y="333"/>
                </a:cxn>
                <a:cxn ang="0">
                  <a:pos x="659" y="394"/>
                </a:cxn>
                <a:cxn ang="0">
                  <a:pos x="659" y="394"/>
                </a:cxn>
                <a:cxn ang="0">
                  <a:pos x="632" y="412"/>
                </a:cxn>
                <a:cxn ang="0">
                  <a:pos x="597" y="425"/>
                </a:cxn>
                <a:cxn ang="0">
                  <a:pos x="549" y="447"/>
                </a:cxn>
                <a:cxn ang="0">
                  <a:pos x="483" y="465"/>
                </a:cxn>
                <a:cxn ang="0">
                  <a:pos x="400" y="478"/>
                </a:cxn>
                <a:cxn ang="0">
                  <a:pos x="303" y="482"/>
                </a:cxn>
                <a:cxn ang="0">
                  <a:pos x="246" y="482"/>
                </a:cxn>
                <a:cxn ang="0">
                  <a:pos x="185" y="478"/>
                </a:cxn>
                <a:cxn ang="0">
                  <a:pos x="185" y="478"/>
                </a:cxn>
                <a:cxn ang="0">
                  <a:pos x="123" y="473"/>
                </a:cxn>
                <a:cxn ang="0">
                  <a:pos x="101" y="465"/>
                </a:cxn>
                <a:cxn ang="0">
                  <a:pos x="97" y="460"/>
                </a:cxn>
                <a:cxn ang="0">
                  <a:pos x="97" y="460"/>
                </a:cxn>
                <a:cxn ang="0">
                  <a:pos x="97" y="456"/>
                </a:cxn>
                <a:cxn ang="0">
                  <a:pos x="18" y="465"/>
                </a:cxn>
                <a:cxn ang="0">
                  <a:pos x="18" y="465"/>
                </a:cxn>
                <a:cxn ang="0">
                  <a:pos x="22" y="447"/>
                </a:cxn>
                <a:cxn ang="0">
                  <a:pos x="31" y="408"/>
                </a:cxn>
                <a:cxn ang="0">
                  <a:pos x="31" y="381"/>
                </a:cxn>
                <a:cxn ang="0">
                  <a:pos x="27" y="351"/>
                </a:cxn>
                <a:cxn ang="0">
                  <a:pos x="18" y="320"/>
                </a:cxn>
                <a:cxn ang="0">
                  <a:pos x="0" y="285"/>
                </a:cxn>
                <a:cxn ang="0">
                  <a:pos x="75" y="285"/>
                </a:cxn>
                <a:cxn ang="0">
                  <a:pos x="75" y="285"/>
                </a:cxn>
                <a:cxn ang="0">
                  <a:pos x="84" y="267"/>
                </a:cxn>
                <a:cxn ang="0">
                  <a:pos x="92" y="254"/>
                </a:cxn>
                <a:cxn ang="0">
                  <a:pos x="110" y="236"/>
                </a:cxn>
                <a:cxn ang="0">
                  <a:pos x="110" y="236"/>
                </a:cxn>
                <a:cxn ang="0">
                  <a:pos x="119" y="228"/>
                </a:cxn>
                <a:cxn ang="0">
                  <a:pos x="136" y="223"/>
                </a:cxn>
                <a:cxn ang="0">
                  <a:pos x="176" y="219"/>
                </a:cxn>
                <a:cxn ang="0">
                  <a:pos x="220" y="210"/>
                </a:cxn>
                <a:cxn ang="0">
                  <a:pos x="242" y="201"/>
                </a:cxn>
                <a:cxn ang="0">
                  <a:pos x="259" y="193"/>
                </a:cxn>
                <a:cxn ang="0">
                  <a:pos x="259" y="193"/>
                </a:cxn>
                <a:cxn ang="0">
                  <a:pos x="272" y="175"/>
                </a:cxn>
                <a:cxn ang="0">
                  <a:pos x="290" y="157"/>
                </a:cxn>
                <a:cxn ang="0">
                  <a:pos x="312" y="109"/>
                </a:cxn>
                <a:cxn ang="0">
                  <a:pos x="338" y="48"/>
                </a:cxn>
                <a:cxn ang="0">
                  <a:pos x="623" y="0"/>
                </a:cxn>
              </a:cxnLst>
              <a:rect l="0" t="0" r="r" b="b"/>
              <a:pathLst>
                <a:path w="667" h="482">
                  <a:moveTo>
                    <a:pt x="623" y="0"/>
                  </a:moveTo>
                  <a:lnTo>
                    <a:pt x="623" y="0"/>
                  </a:lnTo>
                  <a:lnTo>
                    <a:pt x="632" y="39"/>
                  </a:lnTo>
                  <a:lnTo>
                    <a:pt x="650" y="136"/>
                  </a:lnTo>
                  <a:lnTo>
                    <a:pt x="659" y="197"/>
                  </a:lnTo>
                  <a:lnTo>
                    <a:pt x="663" y="267"/>
                  </a:lnTo>
                  <a:lnTo>
                    <a:pt x="667" y="333"/>
                  </a:lnTo>
                  <a:lnTo>
                    <a:pt x="659" y="394"/>
                  </a:lnTo>
                  <a:lnTo>
                    <a:pt x="659" y="394"/>
                  </a:lnTo>
                  <a:lnTo>
                    <a:pt x="632" y="412"/>
                  </a:lnTo>
                  <a:lnTo>
                    <a:pt x="597" y="425"/>
                  </a:lnTo>
                  <a:lnTo>
                    <a:pt x="549" y="447"/>
                  </a:lnTo>
                  <a:lnTo>
                    <a:pt x="483" y="465"/>
                  </a:lnTo>
                  <a:lnTo>
                    <a:pt x="400" y="478"/>
                  </a:lnTo>
                  <a:lnTo>
                    <a:pt x="303" y="482"/>
                  </a:lnTo>
                  <a:lnTo>
                    <a:pt x="246" y="482"/>
                  </a:lnTo>
                  <a:lnTo>
                    <a:pt x="185" y="478"/>
                  </a:lnTo>
                  <a:lnTo>
                    <a:pt x="185" y="478"/>
                  </a:lnTo>
                  <a:lnTo>
                    <a:pt x="123" y="473"/>
                  </a:lnTo>
                  <a:lnTo>
                    <a:pt x="101" y="465"/>
                  </a:lnTo>
                  <a:lnTo>
                    <a:pt x="97" y="460"/>
                  </a:lnTo>
                  <a:lnTo>
                    <a:pt x="97" y="460"/>
                  </a:lnTo>
                  <a:lnTo>
                    <a:pt x="97" y="456"/>
                  </a:lnTo>
                  <a:lnTo>
                    <a:pt x="18" y="465"/>
                  </a:lnTo>
                  <a:lnTo>
                    <a:pt x="18" y="465"/>
                  </a:lnTo>
                  <a:lnTo>
                    <a:pt x="22" y="447"/>
                  </a:lnTo>
                  <a:lnTo>
                    <a:pt x="31" y="408"/>
                  </a:lnTo>
                  <a:lnTo>
                    <a:pt x="31" y="381"/>
                  </a:lnTo>
                  <a:lnTo>
                    <a:pt x="27" y="351"/>
                  </a:lnTo>
                  <a:lnTo>
                    <a:pt x="18" y="320"/>
                  </a:lnTo>
                  <a:lnTo>
                    <a:pt x="0" y="285"/>
                  </a:lnTo>
                  <a:lnTo>
                    <a:pt x="75" y="285"/>
                  </a:lnTo>
                  <a:lnTo>
                    <a:pt x="75" y="285"/>
                  </a:lnTo>
                  <a:lnTo>
                    <a:pt x="84" y="267"/>
                  </a:lnTo>
                  <a:lnTo>
                    <a:pt x="92" y="254"/>
                  </a:lnTo>
                  <a:lnTo>
                    <a:pt x="110" y="236"/>
                  </a:lnTo>
                  <a:lnTo>
                    <a:pt x="110" y="236"/>
                  </a:lnTo>
                  <a:lnTo>
                    <a:pt x="119" y="228"/>
                  </a:lnTo>
                  <a:lnTo>
                    <a:pt x="136" y="223"/>
                  </a:lnTo>
                  <a:lnTo>
                    <a:pt x="176" y="219"/>
                  </a:lnTo>
                  <a:lnTo>
                    <a:pt x="220" y="210"/>
                  </a:lnTo>
                  <a:lnTo>
                    <a:pt x="242" y="201"/>
                  </a:lnTo>
                  <a:lnTo>
                    <a:pt x="259" y="193"/>
                  </a:lnTo>
                  <a:lnTo>
                    <a:pt x="259" y="193"/>
                  </a:lnTo>
                  <a:lnTo>
                    <a:pt x="272" y="175"/>
                  </a:lnTo>
                  <a:lnTo>
                    <a:pt x="290" y="157"/>
                  </a:lnTo>
                  <a:lnTo>
                    <a:pt x="312" y="109"/>
                  </a:lnTo>
                  <a:lnTo>
                    <a:pt x="338" y="48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4" name="Freeform 95">
              <a:extLst>
                <a:ext uri="{FF2B5EF4-FFF2-40B4-BE49-F238E27FC236}">
                  <a16:creationId xmlns:a16="http://schemas.microsoft.com/office/drawing/2014/main" id="{6EA31FCA-82AF-43E5-B0C8-10A73B2CF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796" y="3669869"/>
              <a:ext cx="642421" cy="1042735"/>
            </a:xfrm>
            <a:custGeom>
              <a:avLst/>
              <a:gdLst/>
              <a:ahLst/>
              <a:cxnLst>
                <a:cxn ang="0">
                  <a:pos x="180" y="0"/>
                </a:cxn>
                <a:cxn ang="0">
                  <a:pos x="180" y="0"/>
                </a:cxn>
                <a:cxn ang="0">
                  <a:pos x="180" y="9"/>
                </a:cxn>
                <a:cxn ang="0">
                  <a:pos x="189" y="36"/>
                </a:cxn>
                <a:cxn ang="0">
                  <a:pos x="189" y="71"/>
                </a:cxn>
                <a:cxn ang="0">
                  <a:pos x="189" y="119"/>
                </a:cxn>
                <a:cxn ang="0">
                  <a:pos x="180" y="145"/>
                </a:cxn>
                <a:cxn ang="0">
                  <a:pos x="171" y="176"/>
                </a:cxn>
                <a:cxn ang="0">
                  <a:pos x="158" y="211"/>
                </a:cxn>
                <a:cxn ang="0">
                  <a:pos x="141" y="242"/>
                </a:cxn>
                <a:cxn ang="0">
                  <a:pos x="114" y="277"/>
                </a:cxn>
                <a:cxn ang="0">
                  <a:pos x="83" y="316"/>
                </a:cxn>
                <a:cxn ang="0">
                  <a:pos x="44" y="356"/>
                </a:cxn>
                <a:cxn ang="0">
                  <a:pos x="0" y="395"/>
                </a:cxn>
                <a:cxn ang="0">
                  <a:pos x="0" y="395"/>
                </a:cxn>
                <a:cxn ang="0">
                  <a:pos x="5" y="400"/>
                </a:cxn>
                <a:cxn ang="0">
                  <a:pos x="9" y="404"/>
                </a:cxn>
                <a:cxn ang="0">
                  <a:pos x="22" y="400"/>
                </a:cxn>
                <a:cxn ang="0">
                  <a:pos x="22" y="400"/>
                </a:cxn>
                <a:cxn ang="0">
                  <a:pos x="66" y="369"/>
                </a:cxn>
                <a:cxn ang="0">
                  <a:pos x="92" y="351"/>
                </a:cxn>
                <a:cxn ang="0">
                  <a:pos x="92" y="351"/>
                </a:cxn>
                <a:cxn ang="0">
                  <a:pos x="154" y="387"/>
                </a:cxn>
                <a:cxn ang="0">
                  <a:pos x="193" y="417"/>
                </a:cxn>
                <a:cxn ang="0">
                  <a:pos x="215" y="435"/>
                </a:cxn>
                <a:cxn ang="0">
                  <a:pos x="215" y="435"/>
                </a:cxn>
                <a:cxn ang="0">
                  <a:pos x="224" y="430"/>
                </a:cxn>
                <a:cxn ang="0">
                  <a:pos x="233" y="409"/>
                </a:cxn>
                <a:cxn ang="0">
                  <a:pos x="246" y="369"/>
                </a:cxn>
                <a:cxn ang="0">
                  <a:pos x="259" y="316"/>
                </a:cxn>
                <a:cxn ang="0">
                  <a:pos x="268" y="255"/>
                </a:cxn>
                <a:cxn ang="0">
                  <a:pos x="268" y="185"/>
                </a:cxn>
                <a:cxn ang="0">
                  <a:pos x="268" y="150"/>
                </a:cxn>
                <a:cxn ang="0">
                  <a:pos x="259" y="115"/>
                </a:cxn>
                <a:cxn ang="0">
                  <a:pos x="250" y="75"/>
                </a:cxn>
                <a:cxn ang="0">
                  <a:pos x="241" y="36"/>
                </a:cxn>
                <a:cxn ang="0">
                  <a:pos x="241" y="36"/>
                </a:cxn>
                <a:cxn ang="0">
                  <a:pos x="215" y="14"/>
                </a:cxn>
                <a:cxn ang="0">
                  <a:pos x="193" y="5"/>
                </a:cxn>
                <a:cxn ang="0">
                  <a:pos x="184" y="0"/>
                </a:cxn>
                <a:cxn ang="0">
                  <a:pos x="180" y="0"/>
                </a:cxn>
                <a:cxn ang="0">
                  <a:pos x="180" y="0"/>
                </a:cxn>
              </a:cxnLst>
              <a:rect l="0" t="0" r="r" b="b"/>
              <a:pathLst>
                <a:path w="268" h="435">
                  <a:moveTo>
                    <a:pt x="180" y="0"/>
                  </a:moveTo>
                  <a:lnTo>
                    <a:pt x="180" y="0"/>
                  </a:lnTo>
                  <a:lnTo>
                    <a:pt x="180" y="9"/>
                  </a:lnTo>
                  <a:lnTo>
                    <a:pt x="189" y="36"/>
                  </a:lnTo>
                  <a:lnTo>
                    <a:pt x="189" y="71"/>
                  </a:lnTo>
                  <a:lnTo>
                    <a:pt x="189" y="119"/>
                  </a:lnTo>
                  <a:lnTo>
                    <a:pt x="180" y="145"/>
                  </a:lnTo>
                  <a:lnTo>
                    <a:pt x="171" y="176"/>
                  </a:lnTo>
                  <a:lnTo>
                    <a:pt x="158" y="211"/>
                  </a:lnTo>
                  <a:lnTo>
                    <a:pt x="141" y="242"/>
                  </a:lnTo>
                  <a:lnTo>
                    <a:pt x="114" y="277"/>
                  </a:lnTo>
                  <a:lnTo>
                    <a:pt x="83" y="316"/>
                  </a:lnTo>
                  <a:lnTo>
                    <a:pt x="44" y="356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5" y="400"/>
                  </a:lnTo>
                  <a:lnTo>
                    <a:pt x="9" y="404"/>
                  </a:lnTo>
                  <a:lnTo>
                    <a:pt x="22" y="400"/>
                  </a:lnTo>
                  <a:lnTo>
                    <a:pt x="22" y="400"/>
                  </a:lnTo>
                  <a:lnTo>
                    <a:pt x="66" y="369"/>
                  </a:lnTo>
                  <a:lnTo>
                    <a:pt x="92" y="351"/>
                  </a:lnTo>
                  <a:lnTo>
                    <a:pt x="92" y="351"/>
                  </a:lnTo>
                  <a:lnTo>
                    <a:pt x="154" y="387"/>
                  </a:lnTo>
                  <a:lnTo>
                    <a:pt x="193" y="417"/>
                  </a:lnTo>
                  <a:lnTo>
                    <a:pt x="215" y="435"/>
                  </a:lnTo>
                  <a:lnTo>
                    <a:pt x="215" y="435"/>
                  </a:lnTo>
                  <a:lnTo>
                    <a:pt x="224" y="430"/>
                  </a:lnTo>
                  <a:lnTo>
                    <a:pt x="233" y="409"/>
                  </a:lnTo>
                  <a:lnTo>
                    <a:pt x="246" y="369"/>
                  </a:lnTo>
                  <a:lnTo>
                    <a:pt x="259" y="316"/>
                  </a:lnTo>
                  <a:lnTo>
                    <a:pt x="268" y="255"/>
                  </a:lnTo>
                  <a:lnTo>
                    <a:pt x="268" y="185"/>
                  </a:lnTo>
                  <a:lnTo>
                    <a:pt x="268" y="150"/>
                  </a:lnTo>
                  <a:lnTo>
                    <a:pt x="259" y="115"/>
                  </a:lnTo>
                  <a:lnTo>
                    <a:pt x="250" y="75"/>
                  </a:lnTo>
                  <a:lnTo>
                    <a:pt x="241" y="36"/>
                  </a:lnTo>
                  <a:lnTo>
                    <a:pt x="241" y="36"/>
                  </a:lnTo>
                  <a:lnTo>
                    <a:pt x="215" y="14"/>
                  </a:lnTo>
                  <a:lnTo>
                    <a:pt x="193" y="5"/>
                  </a:lnTo>
                  <a:lnTo>
                    <a:pt x="184" y="0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5" name="Freeform 96">
              <a:extLst>
                <a:ext uri="{FF2B5EF4-FFF2-40B4-BE49-F238E27FC236}">
                  <a16:creationId xmlns:a16="http://schemas.microsoft.com/office/drawing/2014/main" id="{0D7A16E1-CFBA-4838-9645-80320F64A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9536" y="5091343"/>
              <a:ext cx="642421" cy="829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2" y="9"/>
                </a:cxn>
                <a:cxn ang="0">
                  <a:pos x="75" y="22"/>
                </a:cxn>
                <a:cxn ang="0">
                  <a:pos x="110" y="31"/>
                </a:cxn>
                <a:cxn ang="0">
                  <a:pos x="145" y="35"/>
                </a:cxn>
                <a:cxn ang="0">
                  <a:pos x="184" y="35"/>
                </a:cxn>
                <a:cxn ang="0">
                  <a:pos x="224" y="31"/>
                </a:cxn>
                <a:cxn ang="0">
                  <a:pos x="268" y="263"/>
                </a:cxn>
                <a:cxn ang="0">
                  <a:pos x="180" y="346"/>
                </a:cxn>
                <a:cxn ang="0">
                  <a:pos x="40" y="263"/>
                </a:cxn>
                <a:cxn ang="0">
                  <a:pos x="40" y="263"/>
                </a:cxn>
                <a:cxn ang="0">
                  <a:pos x="31" y="232"/>
                </a:cxn>
                <a:cxn ang="0">
                  <a:pos x="13" y="167"/>
                </a:cxn>
                <a:cxn ang="0">
                  <a:pos x="0" y="7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8" h="346">
                  <a:moveTo>
                    <a:pt x="0" y="0"/>
                  </a:moveTo>
                  <a:lnTo>
                    <a:pt x="0" y="0"/>
                  </a:lnTo>
                  <a:lnTo>
                    <a:pt x="22" y="9"/>
                  </a:lnTo>
                  <a:lnTo>
                    <a:pt x="75" y="22"/>
                  </a:lnTo>
                  <a:lnTo>
                    <a:pt x="110" y="31"/>
                  </a:lnTo>
                  <a:lnTo>
                    <a:pt x="145" y="35"/>
                  </a:lnTo>
                  <a:lnTo>
                    <a:pt x="184" y="35"/>
                  </a:lnTo>
                  <a:lnTo>
                    <a:pt x="224" y="31"/>
                  </a:lnTo>
                  <a:lnTo>
                    <a:pt x="268" y="263"/>
                  </a:lnTo>
                  <a:lnTo>
                    <a:pt x="180" y="346"/>
                  </a:lnTo>
                  <a:lnTo>
                    <a:pt x="40" y="263"/>
                  </a:lnTo>
                  <a:lnTo>
                    <a:pt x="40" y="263"/>
                  </a:lnTo>
                  <a:lnTo>
                    <a:pt x="31" y="232"/>
                  </a:lnTo>
                  <a:lnTo>
                    <a:pt x="13" y="167"/>
                  </a:lnTo>
                  <a:lnTo>
                    <a:pt x="0" y="7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6" name="Freeform 97">
              <a:extLst>
                <a:ext uri="{FF2B5EF4-FFF2-40B4-BE49-F238E27FC236}">
                  <a16:creationId xmlns:a16="http://schemas.microsoft.com/office/drawing/2014/main" id="{D1F63B03-0879-4A6A-B9AE-F0198AA92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60" y="4818075"/>
              <a:ext cx="74311" cy="93487"/>
            </a:xfrm>
            <a:custGeom>
              <a:avLst/>
              <a:gdLst/>
              <a:ahLst/>
              <a:cxnLst>
                <a:cxn ang="0">
                  <a:pos x="31" y="22"/>
                </a:cxn>
                <a:cxn ang="0">
                  <a:pos x="31" y="22"/>
                </a:cxn>
                <a:cxn ang="0">
                  <a:pos x="27" y="35"/>
                </a:cxn>
                <a:cxn ang="0">
                  <a:pos x="22" y="39"/>
                </a:cxn>
                <a:cxn ang="0">
                  <a:pos x="13" y="39"/>
                </a:cxn>
                <a:cxn ang="0">
                  <a:pos x="13" y="39"/>
                </a:cxn>
                <a:cxn ang="0">
                  <a:pos x="9" y="39"/>
                </a:cxn>
                <a:cxn ang="0">
                  <a:pos x="5" y="35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5" y="9"/>
                </a:cxn>
                <a:cxn ang="0">
                  <a:pos x="9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2" y="4"/>
                </a:cxn>
                <a:cxn ang="0">
                  <a:pos x="27" y="9"/>
                </a:cxn>
                <a:cxn ang="0">
                  <a:pos x="31" y="22"/>
                </a:cxn>
                <a:cxn ang="0">
                  <a:pos x="31" y="22"/>
                </a:cxn>
              </a:cxnLst>
              <a:rect l="0" t="0" r="r" b="b"/>
              <a:pathLst>
                <a:path w="31" h="39">
                  <a:moveTo>
                    <a:pt x="31" y="22"/>
                  </a:moveTo>
                  <a:lnTo>
                    <a:pt x="31" y="22"/>
                  </a:lnTo>
                  <a:lnTo>
                    <a:pt x="27" y="35"/>
                  </a:lnTo>
                  <a:lnTo>
                    <a:pt x="22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9" y="39"/>
                  </a:lnTo>
                  <a:lnTo>
                    <a:pt x="5" y="35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5" y="9"/>
                  </a:lnTo>
                  <a:lnTo>
                    <a:pt x="9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2" y="4"/>
                  </a:lnTo>
                  <a:lnTo>
                    <a:pt x="27" y="9"/>
                  </a:lnTo>
                  <a:lnTo>
                    <a:pt x="31" y="22"/>
                  </a:lnTo>
                  <a:lnTo>
                    <a:pt x="3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7" name="Freeform 98">
              <a:extLst>
                <a:ext uri="{FF2B5EF4-FFF2-40B4-BE49-F238E27FC236}">
                  <a16:creationId xmlns:a16="http://schemas.microsoft.com/office/drawing/2014/main" id="{6D82497A-4034-44E6-8577-F4F4EBA4C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3943" y="5237566"/>
              <a:ext cx="71913" cy="95884"/>
            </a:xfrm>
            <a:custGeom>
              <a:avLst/>
              <a:gdLst/>
              <a:ahLst/>
              <a:cxnLst>
                <a:cxn ang="0">
                  <a:pos x="30" y="18"/>
                </a:cxn>
                <a:cxn ang="0">
                  <a:pos x="30" y="18"/>
                </a:cxn>
                <a:cxn ang="0">
                  <a:pos x="26" y="31"/>
                </a:cxn>
                <a:cxn ang="0">
                  <a:pos x="22" y="35"/>
                </a:cxn>
                <a:cxn ang="0">
                  <a:pos x="17" y="40"/>
                </a:cxn>
                <a:cxn ang="0">
                  <a:pos x="17" y="40"/>
                </a:cxn>
                <a:cxn ang="0">
                  <a:pos x="8" y="35"/>
                </a:cxn>
                <a:cxn ang="0">
                  <a:pos x="4" y="31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5"/>
                </a:cxn>
                <a:cxn ang="0">
                  <a:pos x="8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22" y="0"/>
                </a:cxn>
                <a:cxn ang="0">
                  <a:pos x="26" y="5"/>
                </a:cxn>
                <a:cxn ang="0">
                  <a:pos x="30" y="18"/>
                </a:cxn>
                <a:cxn ang="0">
                  <a:pos x="30" y="18"/>
                </a:cxn>
              </a:cxnLst>
              <a:rect l="0" t="0" r="r" b="b"/>
              <a:pathLst>
                <a:path w="30" h="40">
                  <a:moveTo>
                    <a:pt x="30" y="18"/>
                  </a:moveTo>
                  <a:lnTo>
                    <a:pt x="30" y="18"/>
                  </a:lnTo>
                  <a:lnTo>
                    <a:pt x="26" y="31"/>
                  </a:lnTo>
                  <a:lnTo>
                    <a:pt x="22" y="35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8" y="35"/>
                  </a:lnTo>
                  <a:lnTo>
                    <a:pt x="4" y="3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5"/>
                  </a:lnTo>
                  <a:lnTo>
                    <a:pt x="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5"/>
                  </a:lnTo>
                  <a:lnTo>
                    <a:pt x="30" y="18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8" name="Freeform 99">
              <a:extLst>
                <a:ext uri="{FF2B5EF4-FFF2-40B4-BE49-F238E27FC236}">
                  <a16:creationId xmlns:a16="http://schemas.microsoft.com/office/drawing/2014/main" id="{AEFFFF86-97E3-4250-8767-CFD659900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429" y="5575555"/>
              <a:ext cx="62324" cy="83899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26" y="17"/>
                </a:cxn>
                <a:cxn ang="0">
                  <a:pos x="22" y="30"/>
                </a:cxn>
                <a:cxn ang="0">
                  <a:pos x="18" y="35"/>
                </a:cxn>
                <a:cxn ang="0">
                  <a:pos x="13" y="35"/>
                </a:cxn>
                <a:cxn ang="0">
                  <a:pos x="13" y="35"/>
                </a:cxn>
                <a:cxn ang="0">
                  <a:pos x="9" y="35"/>
                </a:cxn>
                <a:cxn ang="0">
                  <a:pos x="5" y="3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8" y="0"/>
                </a:cxn>
                <a:cxn ang="0">
                  <a:pos x="22" y="4"/>
                </a:cxn>
                <a:cxn ang="0">
                  <a:pos x="26" y="17"/>
                </a:cxn>
                <a:cxn ang="0">
                  <a:pos x="26" y="17"/>
                </a:cxn>
              </a:cxnLst>
              <a:rect l="0" t="0" r="r" b="b"/>
              <a:pathLst>
                <a:path w="26" h="35">
                  <a:moveTo>
                    <a:pt x="26" y="17"/>
                  </a:moveTo>
                  <a:lnTo>
                    <a:pt x="26" y="17"/>
                  </a:lnTo>
                  <a:lnTo>
                    <a:pt x="22" y="30"/>
                  </a:lnTo>
                  <a:lnTo>
                    <a:pt x="18" y="35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9" y="35"/>
                  </a:lnTo>
                  <a:lnTo>
                    <a:pt x="5" y="3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5" y="4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6" y="17"/>
                  </a:lnTo>
                  <a:lnTo>
                    <a:pt x="2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9" name="Freeform 100">
              <a:extLst>
                <a:ext uri="{FF2B5EF4-FFF2-40B4-BE49-F238E27FC236}">
                  <a16:creationId xmlns:a16="http://schemas.microsoft.com/office/drawing/2014/main" id="{D2B51749-9794-407B-AB61-124BB5F01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424" y="6342625"/>
              <a:ext cx="71913" cy="74311"/>
            </a:xfrm>
            <a:custGeom>
              <a:avLst/>
              <a:gdLst/>
              <a:ahLst/>
              <a:cxnLst>
                <a:cxn ang="0">
                  <a:pos x="30" y="18"/>
                </a:cxn>
                <a:cxn ang="0">
                  <a:pos x="30" y="18"/>
                </a:cxn>
                <a:cxn ang="0">
                  <a:pos x="26" y="26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4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6" y="4"/>
                </a:cxn>
                <a:cxn ang="0">
                  <a:pos x="30" y="18"/>
                </a:cxn>
                <a:cxn ang="0">
                  <a:pos x="30" y="18"/>
                </a:cxn>
              </a:cxnLst>
              <a:rect l="0" t="0" r="r" b="b"/>
              <a:pathLst>
                <a:path w="30" h="31">
                  <a:moveTo>
                    <a:pt x="30" y="18"/>
                  </a:moveTo>
                  <a:lnTo>
                    <a:pt x="30" y="18"/>
                  </a:lnTo>
                  <a:lnTo>
                    <a:pt x="26" y="26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4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6" y="4"/>
                  </a:lnTo>
                  <a:lnTo>
                    <a:pt x="30" y="18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0" name="Freeform 101">
              <a:extLst>
                <a:ext uri="{FF2B5EF4-FFF2-40B4-BE49-F238E27FC236}">
                  <a16:creationId xmlns:a16="http://schemas.microsoft.com/office/drawing/2014/main" id="{B4D17693-5CA2-40A1-9474-547BCD129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118" y="4259553"/>
              <a:ext cx="198959" cy="1136221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7" y="44"/>
                </a:cxn>
                <a:cxn ang="0">
                  <a:pos x="4" y="97"/>
                </a:cxn>
                <a:cxn ang="0">
                  <a:pos x="0" y="158"/>
                </a:cxn>
                <a:cxn ang="0">
                  <a:pos x="0" y="233"/>
                </a:cxn>
                <a:cxn ang="0">
                  <a:pos x="0" y="272"/>
                </a:cxn>
                <a:cxn ang="0">
                  <a:pos x="9" y="312"/>
                </a:cxn>
                <a:cxn ang="0">
                  <a:pos x="22" y="356"/>
                </a:cxn>
                <a:cxn ang="0">
                  <a:pos x="35" y="395"/>
                </a:cxn>
                <a:cxn ang="0">
                  <a:pos x="57" y="435"/>
                </a:cxn>
                <a:cxn ang="0">
                  <a:pos x="83" y="474"/>
                </a:cxn>
                <a:cxn ang="0">
                  <a:pos x="83" y="474"/>
                </a:cxn>
                <a:cxn ang="0">
                  <a:pos x="75" y="435"/>
                </a:cxn>
                <a:cxn ang="0">
                  <a:pos x="61" y="391"/>
                </a:cxn>
                <a:cxn ang="0">
                  <a:pos x="48" y="329"/>
                </a:cxn>
                <a:cxn ang="0">
                  <a:pos x="35" y="259"/>
                </a:cxn>
                <a:cxn ang="0">
                  <a:pos x="26" y="180"/>
                </a:cxn>
                <a:cxn ang="0">
                  <a:pos x="26" y="92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83" h="474">
                  <a:moveTo>
                    <a:pt x="31" y="0"/>
                  </a:moveTo>
                  <a:lnTo>
                    <a:pt x="31" y="0"/>
                  </a:lnTo>
                  <a:lnTo>
                    <a:pt x="17" y="44"/>
                  </a:lnTo>
                  <a:lnTo>
                    <a:pt x="4" y="97"/>
                  </a:lnTo>
                  <a:lnTo>
                    <a:pt x="0" y="158"/>
                  </a:lnTo>
                  <a:lnTo>
                    <a:pt x="0" y="233"/>
                  </a:lnTo>
                  <a:lnTo>
                    <a:pt x="0" y="272"/>
                  </a:lnTo>
                  <a:lnTo>
                    <a:pt x="9" y="312"/>
                  </a:lnTo>
                  <a:lnTo>
                    <a:pt x="22" y="356"/>
                  </a:lnTo>
                  <a:lnTo>
                    <a:pt x="35" y="395"/>
                  </a:lnTo>
                  <a:lnTo>
                    <a:pt x="57" y="435"/>
                  </a:lnTo>
                  <a:lnTo>
                    <a:pt x="83" y="474"/>
                  </a:lnTo>
                  <a:lnTo>
                    <a:pt x="83" y="474"/>
                  </a:lnTo>
                  <a:lnTo>
                    <a:pt x="75" y="435"/>
                  </a:lnTo>
                  <a:lnTo>
                    <a:pt x="61" y="391"/>
                  </a:lnTo>
                  <a:lnTo>
                    <a:pt x="48" y="329"/>
                  </a:lnTo>
                  <a:lnTo>
                    <a:pt x="35" y="259"/>
                  </a:lnTo>
                  <a:lnTo>
                    <a:pt x="26" y="180"/>
                  </a:lnTo>
                  <a:lnTo>
                    <a:pt x="26" y="92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5CD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1" name="Freeform 102">
              <a:extLst>
                <a:ext uri="{FF2B5EF4-FFF2-40B4-BE49-F238E27FC236}">
                  <a16:creationId xmlns:a16="http://schemas.microsoft.com/office/drawing/2014/main" id="{596415F3-3064-48DA-906D-7EF216125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286" y="5522819"/>
              <a:ext cx="652009" cy="40990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48"/>
                </a:cxn>
                <a:cxn ang="0">
                  <a:pos x="22" y="39"/>
                </a:cxn>
                <a:cxn ang="0">
                  <a:pos x="53" y="35"/>
                </a:cxn>
                <a:cxn ang="0">
                  <a:pos x="88" y="35"/>
                </a:cxn>
                <a:cxn ang="0">
                  <a:pos x="132" y="48"/>
                </a:cxn>
                <a:cxn ang="0">
                  <a:pos x="154" y="57"/>
                </a:cxn>
                <a:cxn ang="0">
                  <a:pos x="176" y="70"/>
                </a:cxn>
                <a:cxn ang="0">
                  <a:pos x="202" y="87"/>
                </a:cxn>
                <a:cxn ang="0">
                  <a:pos x="224" y="109"/>
                </a:cxn>
                <a:cxn ang="0">
                  <a:pos x="250" y="136"/>
                </a:cxn>
                <a:cxn ang="0">
                  <a:pos x="272" y="171"/>
                </a:cxn>
                <a:cxn ang="0">
                  <a:pos x="272" y="171"/>
                </a:cxn>
                <a:cxn ang="0">
                  <a:pos x="250" y="127"/>
                </a:cxn>
                <a:cxn ang="0">
                  <a:pos x="224" y="87"/>
                </a:cxn>
                <a:cxn ang="0">
                  <a:pos x="189" y="48"/>
                </a:cxn>
                <a:cxn ang="0">
                  <a:pos x="171" y="30"/>
                </a:cxn>
                <a:cxn ang="0">
                  <a:pos x="149" y="17"/>
                </a:cxn>
                <a:cxn ang="0">
                  <a:pos x="127" y="4"/>
                </a:cxn>
                <a:cxn ang="0">
                  <a:pos x="101" y="0"/>
                </a:cxn>
                <a:cxn ang="0">
                  <a:pos x="79" y="0"/>
                </a:cxn>
                <a:cxn ang="0">
                  <a:pos x="53" y="9"/>
                </a:cxn>
                <a:cxn ang="0">
                  <a:pos x="26" y="22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272" h="171">
                  <a:moveTo>
                    <a:pt x="0" y="48"/>
                  </a:moveTo>
                  <a:lnTo>
                    <a:pt x="0" y="48"/>
                  </a:lnTo>
                  <a:lnTo>
                    <a:pt x="22" y="39"/>
                  </a:lnTo>
                  <a:lnTo>
                    <a:pt x="53" y="35"/>
                  </a:lnTo>
                  <a:lnTo>
                    <a:pt x="88" y="35"/>
                  </a:lnTo>
                  <a:lnTo>
                    <a:pt x="132" y="48"/>
                  </a:lnTo>
                  <a:lnTo>
                    <a:pt x="154" y="57"/>
                  </a:lnTo>
                  <a:lnTo>
                    <a:pt x="176" y="70"/>
                  </a:lnTo>
                  <a:lnTo>
                    <a:pt x="202" y="87"/>
                  </a:lnTo>
                  <a:lnTo>
                    <a:pt x="224" y="109"/>
                  </a:lnTo>
                  <a:lnTo>
                    <a:pt x="250" y="136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50" y="127"/>
                  </a:lnTo>
                  <a:lnTo>
                    <a:pt x="224" y="87"/>
                  </a:lnTo>
                  <a:lnTo>
                    <a:pt x="189" y="48"/>
                  </a:lnTo>
                  <a:lnTo>
                    <a:pt x="171" y="30"/>
                  </a:lnTo>
                  <a:lnTo>
                    <a:pt x="149" y="17"/>
                  </a:lnTo>
                  <a:lnTo>
                    <a:pt x="127" y="4"/>
                  </a:lnTo>
                  <a:lnTo>
                    <a:pt x="101" y="0"/>
                  </a:lnTo>
                  <a:lnTo>
                    <a:pt x="79" y="0"/>
                  </a:lnTo>
                  <a:lnTo>
                    <a:pt x="53" y="9"/>
                  </a:lnTo>
                  <a:lnTo>
                    <a:pt x="26" y="2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2" name="Freeform 103">
              <a:extLst>
                <a:ext uri="{FF2B5EF4-FFF2-40B4-BE49-F238E27FC236}">
                  <a16:creationId xmlns:a16="http://schemas.microsoft.com/office/drawing/2014/main" id="{176FBD9E-BF06-4257-875F-564AD9335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646" y="6289889"/>
              <a:ext cx="347579" cy="1366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4" y="18"/>
                </a:cxn>
                <a:cxn ang="0">
                  <a:pos x="18" y="26"/>
                </a:cxn>
                <a:cxn ang="0">
                  <a:pos x="35" y="35"/>
                </a:cxn>
                <a:cxn ang="0">
                  <a:pos x="61" y="40"/>
                </a:cxn>
                <a:cxn ang="0">
                  <a:pos x="97" y="35"/>
                </a:cxn>
                <a:cxn ang="0">
                  <a:pos x="145" y="31"/>
                </a:cxn>
                <a:cxn ang="0">
                  <a:pos x="145" y="31"/>
                </a:cxn>
                <a:cxn ang="0">
                  <a:pos x="123" y="40"/>
                </a:cxn>
                <a:cxn ang="0">
                  <a:pos x="97" y="48"/>
                </a:cxn>
                <a:cxn ang="0">
                  <a:pos x="70" y="57"/>
                </a:cxn>
                <a:cxn ang="0">
                  <a:pos x="44" y="57"/>
                </a:cxn>
                <a:cxn ang="0">
                  <a:pos x="31" y="57"/>
                </a:cxn>
                <a:cxn ang="0">
                  <a:pos x="18" y="53"/>
                </a:cxn>
                <a:cxn ang="0">
                  <a:pos x="9" y="44"/>
                </a:cxn>
                <a:cxn ang="0">
                  <a:pos x="4" y="35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5" h="57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4" y="18"/>
                  </a:lnTo>
                  <a:lnTo>
                    <a:pt x="18" y="26"/>
                  </a:lnTo>
                  <a:lnTo>
                    <a:pt x="35" y="35"/>
                  </a:lnTo>
                  <a:lnTo>
                    <a:pt x="61" y="40"/>
                  </a:lnTo>
                  <a:lnTo>
                    <a:pt x="97" y="35"/>
                  </a:lnTo>
                  <a:lnTo>
                    <a:pt x="145" y="31"/>
                  </a:lnTo>
                  <a:lnTo>
                    <a:pt x="145" y="31"/>
                  </a:lnTo>
                  <a:lnTo>
                    <a:pt x="123" y="40"/>
                  </a:lnTo>
                  <a:lnTo>
                    <a:pt x="97" y="48"/>
                  </a:lnTo>
                  <a:lnTo>
                    <a:pt x="70" y="57"/>
                  </a:lnTo>
                  <a:lnTo>
                    <a:pt x="44" y="57"/>
                  </a:lnTo>
                  <a:lnTo>
                    <a:pt x="31" y="57"/>
                  </a:lnTo>
                  <a:lnTo>
                    <a:pt x="18" y="53"/>
                  </a:lnTo>
                  <a:lnTo>
                    <a:pt x="9" y="44"/>
                  </a:lnTo>
                  <a:lnTo>
                    <a:pt x="4" y="35"/>
                  </a:lnTo>
                  <a:lnTo>
                    <a:pt x="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3" name="Freeform 104">
              <a:extLst>
                <a:ext uri="{FF2B5EF4-FFF2-40B4-BE49-F238E27FC236}">
                  <a16:creationId xmlns:a16="http://schemas.microsoft.com/office/drawing/2014/main" id="{77C4B8AE-DE21-433B-ACE2-72E9911FB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073" y="6100519"/>
              <a:ext cx="589684" cy="11506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48"/>
                </a:cxn>
                <a:cxn ang="0">
                  <a:pos x="22" y="44"/>
                </a:cxn>
                <a:cxn ang="0">
                  <a:pos x="84" y="31"/>
                </a:cxn>
                <a:cxn ang="0">
                  <a:pos x="163" y="18"/>
                </a:cxn>
                <a:cxn ang="0">
                  <a:pos x="207" y="13"/>
                </a:cxn>
                <a:cxn ang="0">
                  <a:pos x="246" y="18"/>
                </a:cxn>
                <a:cxn ang="0">
                  <a:pos x="246" y="18"/>
                </a:cxn>
                <a:cxn ang="0">
                  <a:pos x="220" y="9"/>
                </a:cxn>
                <a:cxn ang="0">
                  <a:pos x="193" y="4"/>
                </a:cxn>
                <a:cxn ang="0">
                  <a:pos x="158" y="0"/>
                </a:cxn>
                <a:cxn ang="0">
                  <a:pos x="119" y="0"/>
                </a:cxn>
                <a:cxn ang="0">
                  <a:pos x="75" y="4"/>
                </a:cxn>
                <a:cxn ang="0">
                  <a:pos x="57" y="13"/>
                </a:cxn>
                <a:cxn ang="0">
                  <a:pos x="35" y="22"/>
                </a:cxn>
                <a:cxn ang="0">
                  <a:pos x="18" y="35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246" h="48">
                  <a:moveTo>
                    <a:pt x="0" y="48"/>
                  </a:moveTo>
                  <a:lnTo>
                    <a:pt x="0" y="48"/>
                  </a:lnTo>
                  <a:lnTo>
                    <a:pt x="22" y="44"/>
                  </a:lnTo>
                  <a:lnTo>
                    <a:pt x="84" y="31"/>
                  </a:lnTo>
                  <a:lnTo>
                    <a:pt x="163" y="18"/>
                  </a:lnTo>
                  <a:lnTo>
                    <a:pt x="207" y="13"/>
                  </a:lnTo>
                  <a:lnTo>
                    <a:pt x="246" y="18"/>
                  </a:lnTo>
                  <a:lnTo>
                    <a:pt x="246" y="18"/>
                  </a:lnTo>
                  <a:lnTo>
                    <a:pt x="220" y="9"/>
                  </a:lnTo>
                  <a:lnTo>
                    <a:pt x="193" y="4"/>
                  </a:lnTo>
                  <a:lnTo>
                    <a:pt x="158" y="0"/>
                  </a:lnTo>
                  <a:lnTo>
                    <a:pt x="119" y="0"/>
                  </a:lnTo>
                  <a:lnTo>
                    <a:pt x="75" y="4"/>
                  </a:lnTo>
                  <a:lnTo>
                    <a:pt x="57" y="13"/>
                  </a:lnTo>
                  <a:lnTo>
                    <a:pt x="35" y="22"/>
                  </a:lnTo>
                  <a:lnTo>
                    <a:pt x="18" y="35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4" name="Freeform 105">
              <a:extLst>
                <a:ext uri="{FF2B5EF4-FFF2-40B4-BE49-F238E27FC236}">
                  <a16:creationId xmlns:a16="http://schemas.microsoft.com/office/drawing/2014/main" id="{9D665622-9733-4F38-A35A-7978490D7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19541" y="6469671"/>
              <a:ext cx="2356342" cy="17738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970" y="61"/>
                </a:cxn>
                <a:cxn ang="0">
                  <a:pos x="970" y="61"/>
                </a:cxn>
                <a:cxn ang="0">
                  <a:pos x="974" y="57"/>
                </a:cxn>
                <a:cxn ang="0">
                  <a:pos x="983" y="48"/>
                </a:cxn>
                <a:cxn ang="0">
                  <a:pos x="983" y="39"/>
                </a:cxn>
                <a:cxn ang="0">
                  <a:pos x="983" y="30"/>
                </a:cxn>
                <a:cxn ang="0">
                  <a:pos x="979" y="17"/>
                </a:cxn>
                <a:cxn ang="0">
                  <a:pos x="970" y="0"/>
                </a:cxn>
                <a:cxn ang="0">
                  <a:pos x="18" y="4"/>
                </a:cxn>
                <a:cxn ang="0">
                  <a:pos x="0" y="74"/>
                </a:cxn>
              </a:cxnLst>
              <a:rect l="0" t="0" r="r" b="b"/>
              <a:pathLst>
                <a:path w="983" h="74">
                  <a:moveTo>
                    <a:pt x="0" y="74"/>
                  </a:moveTo>
                  <a:lnTo>
                    <a:pt x="970" y="61"/>
                  </a:lnTo>
                  <a:lnTo>
                    <a:pt x="970" y="61"/>
                  </a:lnTo>
                  <a:lnTo>
                    <a:pt x="974" y="57"/>
                  </a:lnTo>
                  <a:lnTo>
                    <a:pt x="983" y="48"/>
                  </a:lnTo>
                  <a:lnTo>
                    <a:pt x="983" y="39"/>
                  </a:lnTo>
                  <a:lnTo>
                    <a:pt x="983" y="30"/>
                  </a:lnTo>
                  <a:lnTo>
                    <a:pt x="979" y="17"/>
                  </a:lnTo>
                  <a:lnTo>
                    <a:pt x="970" y="0"/>
                  </a:lnTo>
                  <a:lnTo>
                    <a:pt x="18" y="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A19B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5" name="Freeform 107">
              <a:extLst>
                <a:ext uri="{FF2B5EF4-FFF2-40B4-BE49-F238E27FC236}">
                  <a16:creationId xmlns:a16="http://schemas.microsoft.com/office/drawing/2014/main" id="{682499F4-D3B9-4393-AC6C-CE0E1BD04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1018" y="6026209"/>
              <a:ext cx="1968013" cy="48421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680" y="0"/>
                </a:cxn>
                <a:cxn ang="0">
                  <a:pos x="821" y="150"/>
                </a:cxn>
                <a:cxn ang="0">
                  <a:pos x="198" y="202"/>
                </a:cxn>
                <a:cxn ang="0">
                  <a:pos x="0" y="27"/>
                </a:cxn>
              </a:cxnLst>
              <a:rect l="0" t="0" r="r" b="b"/>
              <a:pathLst>
                <a:path w="821" h="202">
                  <a:moveTo>
                    <a:pt x="0" y="27"/>
                  </a:moveTo>
                  <a:lnTo>
                    <a:pt x="680" y="0"/>
                  </a:lnTo>
                  <a:lnTo>
                    <a:pt x="821" y="150"/>
                  </a:lnTo>
                  <a:lnTo>
                    <a:pt x="198" y="20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8E4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6" name="Freeform 138">
              <a:extLst>
                <a:ext uri="{FF2B5EF4-FFF2-40B4-BE49-F238E27FC236}">
                  <a16:creationId xmlns:a16="http://schemas.microsoft.com/office/drawing/2014/main" id="{43218AA4-2961-43D5-8582-DF5F340C1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1114" y="4492070"/>
              <a:ext cx="2924452" cy="2071087"/>
            </a:xfrm>
            <a:custGeom>
              <a:avLst/>
              <a:gdLst/>
              <a:ahLst/>
              <a:cxnLst>
                <a:cxn ang="0">
                  <a:pos x="1220" y="52"/>
                </a:cxn>
                <a:cxn ang="0">
                  <a:pos x="1190" y="26"/>
                </a:cxn>
                <a:cxn ang="0">
                  <a:pos x="211" y="0"/>
                </a:cxn>
                <a:cxn ang="0">
                  <a:pos x="0" y="820"/>
                </a:cxn>
                <a:cxn ang="0">
                  <a:pos x="27" y="864"/>
                </a:cxn>
                <a:cxn ang="0">
                  <a:pos x="961" y="842"/>
                </a:cxn>
                <a:cxn ang="0">
                  <a:pos x="1220" y="52"/>
                </a:cxn>
              </a:cxnLst>
              <a:rect l="0" t="0" r="r" b="b"/>
              <a:pathLst>
                <a:path w="1220" h="864">
                  <a:moveTo>
                    <a:pt x="1220" y="52"/>
                  </a:moveTo>
                  <a:lnTo>
                    <a:pt x="1190" y="26"/>
                  </a:lnTo>
                  <a:lnTo>
                    <a:pt x="211" y="0"/>
                  </a:lnTo>
                  <a:lnTo>
                    <a:pt x="0" y="820"/>
                  </a:lnTo>
                  <a:lnTo>
                    <a:pt x="27" y="864"/>
                  </a:lnTo>
                  <a:lnTo>
                    <a:pt x="961" y="842"/>
                  </a:lnTo>
                  <a:lnTo>
                    <a:pt x="1220" y="52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7" name="Freeform 139">
              <a:extLst>
                <a:ext uri="{FF2B5EF4-FFF2-40B4-BE49-F238E27FC236}">
                  <a16:creationId xmlns:a16="http://schemas.microsoft.com/office/drawing/2014/main" id="{D76876A6-7BFA-4D29-ACAF-7135F2E6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988378" y="4585557"/>
              <a:ext cx="2871716" cy="1977601"/>
            </a:xfrm>
            <a:custGeom>
              <a:avLst/>
              <a:gdLst/>
              <a:ahLst/>
              <a:cxnLst>
                <a:cxn ang="0">
                  <a:pos x="1198" y="13"/>
                </a:cxn>
                <a:cxn ang="0">
                  <a:pos x="224" y="0"/>
                </a:cxn>
                <a:cxn ang="0">
                  <a:pos x="0" y="825"/>
                </a:cxn>
                <a:cxn ang="0">
                  <a:pos x="957" y="808"/>
                </a:cxn>
                <a:cxn ang="0">
                  <a:pos x="1198" y="13"/>
                </a:cxn>
              </a:cxnLst>
              <a:rect l="0" t="0" r="r" b="b"/>
              <a:pathLst>
                <a:path w="1198" h="825">
                  <a:moveTo>
                    <a:pt x="1198" y="13"/>
                  </a:moveTo>
                  <a:lnTo>
                    <a:pt x="224" y="0"/>
                  </a:lnTo>
                  <a:lnTo>
                    <a:pt x="0" y="825"/>
                  </a:lnTo>
                  <a:lnTo>
                    <a:pt x="957" y="808"/>
                  </a:lnTo>
                  <a:lnTo>
                    <a:pt x="1198" y="13"/>
                  </a:lnTo>
                  <a:close/>
                </a:path>
              </a:pathLst>
            </a:custGeom>
            <a:solidFill>
              <a:srgbClr val="B6AD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grpSp>
        <p:nvGrpSpPr>
          <p:cNvPr id="788" name="Group 787">
            <a:extLst>
              <a:ext uri="{FF2B5EF4-FFF2-40B4-BE49-F238E27FC236}">
                <a16:creationId xmlns:a16="http://schemas.microsoft.com/office/drawing/2014/main" id="{17FB0D6B-12AA-4A51-AAC0-F8A80DE2E6C2}"/>
              </a:ext>
            </a:extLst>
          </p:cNvPr>
          <p:cNvGrpSpPr/>
          <p:nvPr/>
        </p:nvGrpSpPr>
        <p:grpSpPr>
          <a:xfrm>
            <a:off x="6087136" y="2437396"/>
            <a:ext cx="2076188" cy="1956866"/>
            <a:chOff x="999902" y="1744291"/>
            <a:chExt cx="3543301" cy="3208337"/>
          </a:xfrm>
          <a:effectLst/>
        </p:grpSpPr>
        <p:sp>
          <p:nvSpPr>
            <p:cNvPr id="789" name="AutoShape 5">
              <a:extLst>
                <a:ext uri="{FF2B5EF4-FFF2-40B4-BE49-F238E27FC236}">
                  <a16:creationId xmlns:a16="http://schemas.microsoft.com/office/drawing/2014/main" id="{04A91590-5BAA-4601-B68A-77CBF79769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999902" y="1744291"/>
              <a:ext cx="3543300" cy="3208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0" name="Freeform 7">
              <a:extLst>
                <a:ext uri="{FF2B5EF4-FFF2-40B4-BE49-F238E27FC236}">
                  <a16:creationId xmlns:a16="http://schemas.microsoft.com/office/drawing/2014/main" id="{1444B826-F72E-4587-923D-C2440ABF0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7940" y="1955428"/>
              <a:ext cx="174625" cy="1254125"/>
            </a:xfrm>
            <a:custGeom>
              <a:avLst/>
              <a:gdLst/>
              <a:ahLst/>
              <a:cxnLst>
                <a:cxn ang="0">
                  <a:pos x="0" y="168"/>
                </a:cxn>
                <a:cxn ang="0">
                  <a:pos x="0" y="168"/>
                </a:cxn>
                <a:cxn ang="0">
                  <a:pos x="12" y="195"/>
                </a:cxn>
                <a:cxn ang="0">
                  <a:pos x="40" y="262"/>
                </a:cxn>
                <a:cxn ang="0">
                  <a:pos x="71" y="356"/>
                </a:cxn>
                <a:cxn ang="0">
                  <a:pos x="83" y="403"/>
                </a:cxn>
                <a:cxn ang="0">
                  <a:pos x="94" y="453"/>
                </a:cxn>
                <a:cxn ang="0">
                  <a:pos x="94" y="453"/>
                </a:cxn>
                <a:cxn ang="0">
                  <a:pos x="98" y="500"/>
                </a:cxn>
                <a:cxn ang="0">
                  <a:pos x="98" y="539"/>
                </a:cxn>
                <a:cxn ang="0">
                  <a:pos x="94" y="575"/>
                </a:cxn>
                <a:cxn ang="0">
                  <a:pos x="86" y="606"/>
                </a:cxn>
                <a:cxn ang="0">
                  <a:pos x="79" y="633"/>
                </a:cxn>
                <a:cxn ang="0">
                  <a:pos x="67" y="657"/>
                </a:cxn>
                <a:cxn ang="0">
                  <a:pos x="43" y="700"/>
                </a:cxn>
                <a:cxn ang="0">
                  <a:pos x="51" y="790"/>
                </a:cxn>
                <a:cxn ang="0">
                  <a:pos x="51" y="790"/>
                </a:cxn>
                <a:cxn ang="0">
                  <a:pos x="63" y="758"/>
                </a:cxn>
                <a:cxn ang="0">
                  <a:pos x="75" y="723"/>
                </a:cxn>
                <a:cxn ang="0">
                  <a:pos x="90" y="676"/>
                </a:cxn>
                <a:cxn ang="0">
                  <a:pos x="98" y="621"/>
                </a:cxn>
                <a:cxn ang="0">
                  <a:pos x="106" y="559"/>
                </a:cxn>
                <a:cxn ang="0">
                  <a:pos x="110" y="492"/>
                </a:cxn>
                <a:cxn ang="0">
                  <a:pos x="106" y="461"/>
                </a:cxn>
                <a:cxn ang="0">
                  <a:pos x="102" y="426"/>
                </a:cxn>
                <a:cxn ang="0">
                  <a:pos x="102" y="426"/>
                </a:cxn>
                <a:cxn ang="0">
                  <a:pos x="71" y="285"/>
                </a:cxn>
                <a:cxn ang="0">
                  <a:pos x="40" y="145"/>
                </a:cxn>
                <a:cxn ang="0">
                  <a:pos x="4" y="0"/>
                </a:cxn>
                <a:cxn ang="0">
                  <a:pos x="0" y="168"/>
                </a:cxn>
              </a:cxnLst>
              <a:rect l="0" t="0" r="r" b="b"/>
              <a:pathLst>
                <a:path w="110" h="790">
                  <a:moveTo>
                    <a:pt x="0" y="168"/>
                  </a:moveTo>
                  <a:lnTo>
                    <a:pt x="0" y="168"/>
                  </a:lnTo>
                  <a:lnTo>
                    <a:pt x="12" y="195"/>
                  </a:lnTo>
                  <a:lnTo>
                    <a:pt x="40" y="262"/>
                  </a:lnTo>
                  <a:lnTo>
                    <a:pt x="71" y="356"/>
                  </a:lnTo>
                  <a:lnTo>
                    <a:pt x="83" y="403"/>
                  </a:lnTo>
                  <a:lnTo>
                    <a:pt x="94" y="453"/>
                  </a:lnTo>
                  <a:lnTo>
                    <a:pt x="94" y="453"/>
                  </a:lnTo>
                  <a:lnTo>
                    <a:pt x="98" y="500"/>
                  </a:lnTo>
                  <a:lnTo>
                    <a:pt x="98" y="539"/>
                  </a:lnTo>
                  <a:lnTo>
                    <a:pt x="94" y="575"/>
                  </a:lnTo>
                  <a:lnTo>
                    <a:pt x="86" y="606"/>
                  </a:lnTo>
                  <a:lnTo>
                    <a:pt x="79" y="633"/>
                  </a:lnTo>
                  <a:lnTo>
                    <a:pt x="67" y="657"/>
                  </a:lnTo>
                  <a:lnTo>
                    <a:pt x="43" y="700"/>
                  </a:lnTo>
                  <a:lnTo>
                    <a:pt x="51" y="790"/>
                  </a:lnTo>
                  <a:lnTo>
                    <a:pt x="51" y="790"/>
                  </a:lnTo>
                  <a:lnTo>
                    <a:pt x="63" y="758"/>
                  </a:lnTo>
                  <a:lnTo>
                    <a:pt x="75" y="723"/>
                  </a:lnTo>
                  <a:lnTo>
                    <a:pt x="90" y="676"/>
                  </a:lnTo>
                  <a:lnTo>
                    <a:pt x="98" y="621"/>
                  </a:lnTo>
                  <a:lnTo>
                    <a:pt x="106" y="559"/>
                  </a:lnTo>
                  <a:lnTo>
                    <a:pt x="110" y="492"/>
                  </a:lnTo>
                  <a:lnTo>
                    <a:pt x="106" y="461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71" y="285"/>
                  </a:lnTo>
                  <a:lnTo>
                    <a:pt x="40" y="145"/>
                  </a:lnTo>
                  <a:lnTo>
                    <a:pt x="4" y="0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1" name="Freeform 8">
              <a:extLst>
                <a:ext uri="{FF2B5EF4-FFF2-40B4-BE49-F238E27FC236}">
                  <a16:creationId xmlns:a16="http://schemas.microsoft.com/office/drawing/2014/main" id="{99BD928F-F0F9-4659-82E1-E1152E5B6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40" y="2153866"/>
              <a:ext cx="155575" cy="855662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78" y="121"/>
                </a:cxn>
                <a:cxn ang="0">
                  <a:pos x="63" y="227"/>
                </a:cxn>
                <a:cxn ang="0">
                  <a:pos x="55" y="278"/>
                </a:cxn>
                <a:cxn ang="0">
                  <a:pos x="43" y="321"/>
                </a:cxn>
                <a:cxn ang="0">
                  <a:pos x="43" y="321"/>
                </a:cxn>
                <a:cxn ang="0">
                  <a:pos x="12" y="446"/>
                </a:cxn>
                <a:cxn ang="0">
                  <a:pos x="4" y="493"/>
                </a:cxn>
                <a:cxn ang="0">
                  <a:pos x="0" y="532"/>
                </a:cxn>
                <a:cxn ang="0">
                  <a:pos x="12" y="539"/>
                </a:cxn>
                <a:cxn ang="0">
                  <a:pos x="12" y="539"/>
                </a:cxn>
                <a:cxn ang="0">
                  <a:pos x="28" y="450"/>
                </a:cxn>
                <a:cxn ang="0">
                  <a:pos x="47" y="364"/>
                </a:cxn>
                <a:cxn ang="0">
                  <a:pos x="75" y="278"/>
                </a:cxn>
                <a:cxn ang="0">
                  <a:pos x="75" y="278"/>
                </a:cxn>
                <a:cxn ang="0">
                  <a:pos x="82" y="235"/>
                </a:cxn>
                <a:cxn ang="0">
                  <a:pos x="90" y="188"/>
                </a:cxn>
                <a:cxn ang="0">
                  <a:pos x="94" y="141"/>
                </a:cxn>
                <a:cxn ang="0">
                  <a:pos x="98" y="98"/>
                </a:cxn>
                <a:cxn ang="0">
                  <a:pos x="94" y="27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8" h="539">
                  <a:moveTo>
                    <a:pt x="94" y="0"/>
                  </a:moveTo>
                  <a:lnTo>
                    <a:pt x="94" y="0"/>
                  </a:lnTo>
                  <a:lnTo>
                    <a:pt x="78" y="121"/>
                  </a:lnTo>
                  <a:lnTo>
                    <a:pt x="63" y="227"/>
                  </a:lnTo>
                  <a:lnTo>
                    <a:pt x="55" y="278"/>
                  </a:lnTo>
                  <a:lnTo>
                    <a:pt x="43" y="321"/>
                  </a:lnTo>
                  <a:lnTo>
                    <a:pt x="43" y="321"/>
                  </a:lnTo>
                  <a:lnTo>
                    <a:pt x="12" y="446"/>
                  </a:lnTo>
                  <a:lnTo>
                    <a:pt x="4" y="493"/>
                  </a:lnTo>
                  <a:lnTo>
                    <a:pt x="0" y="532"/>
                  </a:lnTo>
                  <a:lnTo>
                    <a:pt x="12" y="539"/>
                  </a:lnTo>
                  <a:lnTo>
                    <a:pt x="12" y="539"/>
                  </a:lnTo>
                  <a:lnTo>
                    <a:pt x="28" y="450"/>
                  </a:lnTo>
                  <a:lnTo>
                    <a:pt x="47" y="364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2" y="235"/>
                  </a:lnTo>
                  <a:lnTo>
                    <a:pt x="90" y="188"/>
                  </a:lnTo>
                  <a:lnTo>
                    <a:pt x="94" y="141"/>
                  </a:lnTo>
                  <a:lnTo>
                    <a:pt x="98" y="98"/>
                  </a:lnTo>
                  <a:lnTo>
                    <a:pt x="94" y="27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2" name="Freeform 52">
              <a:extLst>
                <a:ext uri="{FF2B5EF4-FFF2-40B4-BE49-F238E27FC236}">
                  <a16:creationId xmlns:a16="http://schemas.microsoft.com/office/drawing/2014/main" id="{F88C4B04-025A-4AD5-AF78-F77DE916C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452" y="1744291"/>
              <a:ext cx="850900" cy="1943100"/>
            </a:xfrm>
            <a:custGeom>
              <a:avLst/>
              <a:gdLst/>
              <a:ahLst/>
              <a:cxnLst>
                <a:cxn ang="0">
                  <a:pos x="250" y="0"/>
                </a:cxn>
                <a:cxn ang="0">
                  <a:pos x="219" y="4"/>
                </a:cxn>
                <a:cxn ang="0">
                  <a:pos x="168" y="23"/>
                </a:cxn>
                <a:cxn ang="0">
                  <a:pos x="129" y="51"/>
                </a:cxn>
                <a:cxn ang="0">
                  <a:pos x="90" y="90"/>
                </a:cxn>
                <a:cxn ang="0">
                  <a:pos x="63" y="149"/>
                </a:cxn>
                <a:cxn ang="0">
                  <a:pos x="43" y="227"/>
                </a:cxn>
                <a:cxn ang="0">
                  <a:pos x="39" y="278"/>
                </a:cxn>
                <a:cxn ang="0">
                  <a:pos x="20" y="508"/>
                </a:cxn>
                <a:cxn ang="0">
                  <a:pos x="0" y="762"/>
                </a:cxn>
                <a:cxn ang="0">
                  <a:pos x="4" y="883"/>
                </a:cxn>
                <a:cxn ang="0">
                  <a:pos x="20" y="993"/>
                </a:cxn>
                <a:cxn ang="0">
                  <a:pos x="55" y="1087"/>
                </a:cxn>
                <a:cxn ang="0">
                  <a:pos x="114" y="1161"/>
                </a:cxn>
                <a:cxn ang="0">
                  <a:pos x="149" y="1188"/>
                </a:cxn>
                <a:cxn ang="0">
                  <a:pos x="219" y="1220"/>
                </a:cxn>
                <a:cxn ang="0">
                  <a:pos x="285" y="1220"/>
                </a:cxn>
                <a:cxn ang="0">
                  <a:pos x="344" y="1204"/>
                </a:cxn>
                <a:cxn ang="0">
                  <a:pos x="399" y="1169"/>
                </a:cxn>
                <a:cxn ang="0">
                  <a:pos x="446" y="1126"/>
                </a:cxn>
                <a:cxn ang="0">
                  <a:pos x="500" y="1055"/>
                </a:cxn>
                <a:cxn ang="0">
                  <a:pos x="520" y="1012"/>
                </a:cxn>
                <a:cxn ang="0">
                  <a:pos x="536" y="919"/>
                </a:cxn>
                <a:cxn ang="0">
                  <a:pos x="536" y="794"/>
                </a:cxn>
                <a:cxn ang="0">
                  <a:pos x="516" y="493"/>
                </a:cxn>
                <a:cxn ang="0">
                  <a:pos x="504" y="344"/>
                </a:cxn>
                <a:cxn ang="0">
                  <a:pos x="489" y="215"/>
                </a:cxn>
                <a:cxn ang="0">
                  <a:pos x="457" y="113"/>
                </a:cxn>
                <a:cxn ang="0">
                  <a:pos x="434" y="74"/>
                </a:cxn>
                <a:cxn ang="0">
                  <a:pos x="403" y="43"/>
                </a:cxn>
                <a:cxn ang="0">
                  <a:pos x="375" y="27"/>
                </a:cxn>
                <a:cxn ang="0">
                  <a:pos x="321" y="4"/>
                </a:cxn>
                <a:cxn ang="0">
                  <a:pos x="262" y="0"/>
                </a:cxn>
                <a:cxn ang="0">
                  <a:pos x="250" y="0"/>
                </a:cxn>
              </a:cxnLst>
              <a:rect l="0" t="0" r="r" b="b"/>
              <a:pathLst>
                <a:path w="536" h="1224">
                  <a:moveTo>
                    <a:pt x="250" y="0"/>
                  </a:moveTo>
                  <a:lnTo>
                    <a:pt x="250" y="0"/>
                  </a:lnTo>
                  <a:lnTo>
                    <a:pt x="243" y="0"/>
                  </a:lnTo>
                  <a:lnTo>
                    <a:pt x="219" y="4"/>
                  </a:lnTo>
                  <a:lnTo>
                    <a:pt x="188" y="16"/>
                  </a:lnTo>
                  <a:lnTo>
                    <a:pt x="168" y="23"/>
                  </a:lnTo>
                  <a:lnTo>
                    <a:pt x="149" y="35"/>
                  </a:lnTo>
                  <a:lnTo>
                    <a:pt x="129" y="51"/>
                  </a:lnTo>
                  <a:lnTo>
                    <a:pt x="110" y="66"/>
                  </a:lnTo>
                  <a:lnTo>
                    <a:pt x="90" y="90"/>
                  </a:lnTo>
                  <a:lnTo>
                    <a:pt x="74" y="117"/>
                  </a:lnTo>
                  <a:lnTo>
                    <a:pt x="63" y="149"/>
                  </a:lnTo>
                  <a:lnTo>
                    <a:pt x="51" y="184"/>
                  </a:lnTo>
                  <a:lnTo>
                    <a:pt x="43" y="227"/>
                  </a:lnTo>
                  <a:lnTo>
                    <a:pt x="39" y="278"/>
                  </a:lnTo>
                  <a:lnTo>
                    <a:pt x="39" y="278"/>
                  </a:lnTo>
                  <a:lnTo>
                    <a:pt x="31" y="387"/>
                  </a:lnTo>
                  <a:lnTo>
                    <a:pt x="20" y="508"/>
                  </a:lnTo>
                  <a:lnTo>
                    <a:pt x="8" y="637"/>
                  </a:lnTo>
                  <a:lnTo>
                    <a:pt x="0" y="762"/>
                  </a:lnTo>
                  <a:lnTo>
                    <a:pt x="0" y="825"/>
                  </a:lnTo>
                  <a:lnTo>
                    <a:pt x="4" y="883"/>
                  </a:lnTo>
                  <a:lnTo>
                    <a:pt x="12" y="938"/>
                  </a:lnTo>
                  <a:lnTo>
                    <a:pt x="20" y="993"/>
                  </a:lnTo>
                  <a:lnTo>
                    <a:pt x="35" y="1044"/>
                  </a:lnTo>
                  <a:lnTo>
                    <a:pt x="55" y="1087"/>
                  </a:lnTo>
                  <a:lnTo>
                    <a:pt x="82" y="1130"/>
                  </a:lnTo>
                  <a:lnTo>
                    <a:pt x="114" y="1161"/>
                  </a:lnTo>
                  <a:lnTo>
                    <a:pt x="114" y="1161"/>
                  </a:lnTo>
                  <a:lnTo>
                    <a:pt x="149" y="1188"/>
                  </a:lnTo>
                  <a:lnTo>
                    <a:pt x="184" y="1208"/>
                  </a:lnTo>
                  <a:lnTo>
                    <a:pt x="219" y="1220"/>
                  </a:lnTo>
                  <a:lnTo>
                    <a:pt x="250" y="1224"/>
                  </a:lnTo>
                  <a:lnTo>
                    <a:pt x="285" y="1220"/>
                  </a:lnTo>
                  <a:lnTo>
                    <a:pt x="317" y="1216"/>
                  </a:lnTo>
                  <a:lnTo>
                    <a:pt x="344" y="1204"/>
                  </a:lnTo>
                  <a:lnTo>
                    <a:pt x="375" y="1188"/>
                  </a:lnTo>
                  <a:lnTo>
                    <a:pt x="399" y="1169"/>
                  </a:lnTo>
                  <a:lnTo>
                    <a:pt x="426" y="1149"/>
                  </a:lnTo>
                  <a:lnTo>
                    <a:pt x="446" y="1126"/>
                  </a:lnTo>
                  <a:lnTo>
                    <a:pt x="469" y="1102"/>
                  </a:lnTo>
                  <a:lnTo>
                    <a:pt x="500" y="1055"/>
                  </a:lnTo>
                  <a:lnTo>
                    <a:pt x="520" y="1012"/>
                  </a:lnTo>
                  <a:lnTo>
                    <a:pt x="520" y="1012"/>
                  </a:lnTo>
                  <a:lnTo>
                    <a:pt x="528" y="969"/>
                  </a:lnTo>
                  <a:lnTo>
                    <a:pt x="536" y="919"/>
                  </a:lnTo>
                  <a:lnTo>
                    <a:pt x="536" y="860"/>
                  </a:lnTo>
                  <a:lnTo>
                    <a:pt x="536" y="794"/>
                  </a:lnTo>
                  <a:lnTo>
                    <a:pt x="528" y="649"/>
                  </a:lnTo>
                  <a:lnTo>
                    <a:pt x="516" y="493"/>
                  </a:lnTo>
                  <a:lnTo>
                    <a:pt x="516" y="493"/>
                  </a:lnTo>
                  <a:lnTo>
                    <a:pt x="504" y="344"/>
                  </a:lnTo>
                  <a:lnTo>
                    <a:pt x="497" y="278"/>
                  </a:lnTo>
                  <a:lnTo>
                    <a:pt x="489" y="215"/>
                  </a:lnTo>
                  <a:lnTo>
                    <a:pt x="473" y="160"/>
                  </a:lnTo>
                  <a:lnTo>
                    <a:pt x="457" y="113"/>
                  </a:lnTo>
                  <a:lnTo>
                    <a:pt x="446" y="94"/>
                  </a:lnTo>
                  <a:lnTo>
                    <a:pt x="434" y="74"/>
                  </a:lnTo>
                  <a:lnTo>
                    <a:pt x="418" y="59"/>
                  </a:lnTo>
                  <a:lnTo>
                    <a:pt x="403" y="43"/>
                  </a:lnTo>
                  <a:lnTo>
                    <a:pt x="403" y="43"/>
                  </a:lnTo>
                  <a:lnTo>
                    <a:pt x="375" y="27"/>
                  </a:lnTo>
                  <a:lnTo>
                    <a:pt x="344" y="12"/>
                  </a:lnTo>
                  <a:lnTo>
                    <a:pt x="321" y="4"/>
                  </a:lnTo>
                  <a:lnTo>
                    <a:pt x="297" y="0"/>
                  </a:lnTo>
                  <a:lnTo>
                    <a:pt x="262" y="0"/>
                  </a:lnTo>
                  <a:lnTo>
                    <a:pt x="250" y="0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3" name="Freeform 53">
              <a:extLst>
                <a:ext uri="{FF2B5EF4-FFF2-40B4-BE49-F238E27FC236}">
                  <a16:creationId xmlns:a16="http://schemas.microsoft.com/office/drawing/2014/main" id="{3027ADC1-E6BC-4739-BF43-89C9BE509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690" y="2830141"/>
              <a:ext cx="1123950" cy="1452562"/>
            </a:xfrm>
            <a:custGeom>
              <a:avLst/>
              <a:gdLst/>
              <a:ahLst/>
              <a:cxnLst>
                <a:cxn ang="0">
                  <a:pos x="113" y="8"/>
                </a:cxn>
                <a:cxn ang="0">
                  <a:pos x="125" y="16"/>
                </a:cxn>
                <a:cxn ang="0">
                  <a:pos x="149" y="39"/>
                </a:cxn>
                <a:cxn ang="0">
                  <a:pos x="168" y="94"/>
                </a:cxn>
                <a:cxn ang="0">
                  <a:pos x="176" y="137"/>
                </a:cxn>
                <a:cxn ang="0">
                  <a:pos x="211" y="387"/>
                </a:cxn>
                <a:cxn ang="0">
                  <a:pos x="238" y="532"/>
                </a:cxn>
                <a:cxn ang="0">
                  <a:pos x="289" y="669"/>
                </a:cxn>
                <a:cxn ang="0">
                  <a:pos x="336" y="696"/>
                </a:cxn>
                <a:cxn ang="0">
                  <a:pos x="446" y="758"/>
                </a:cxn>
                <a:cxn ang="0">
                  <a:pos x="512" y="794"/>
                </a:cxn>
                <a:cxn ang="0">
                  <a:pos x="590" y="817"/>
                </a:cxn>
                <a:cxn ang="0">
                  <a:pos x="684" y="833"/>
                </a:cxn>
                <a:cxn ang="0">
                  <a:pos x="708" y="833"/>
                </a:cxn>
                <a:cxn ang="0">
                  <a:pos x="680" y="895"/>
                </a:cxn>
                <a:cxn ang="0">
                  <a:pos x="668" y="915"/>
                </a:cxn>
                <a:cxn ang="0">
                  <a:pos x="575" y="911"/>
                </a:cxn>
                <a:cxn ang="0">
                  <a:pos x="434" y="887"/>
                </a:cxn>
                <a:cxn ang="0">
                  <a:pos x="313" y="856"/>
                </a:cxn>
                <a:cxn ang="0">
                  <a:pos x="231" y="821"/>
                </a:cxn>
                <a:cxn ang="0">
                  <a:pos x="192" y="798"/>
                </a:cxn>
                <a:cxn ang="0">
                  <a:pos x="160" y="719"/>
                </a:cxn>
                <a:cxn ang="0">
                  <a:pos x="145" y="676"/>
                </a:cxn>
                <a:cxn ang="0">
                  <a:pos x="63" y="387"/>
                </a:cxn>
                <a:cxn ang="0">
                  <a:pos x="20" y="246"/>
                </a:cxn>
                <a:cxn ang="0">
                  <a:pos x="12" y="235"/>
                </a:cxn>
                <a:cxn ang="0">
                  <a:pos x="4" y="223"/>
                </a:cxn>
                <a:cxn ang="0">
                  <a:pos x="0" y="117"/>
                </a:cxn>
                <a:cxn ang="0">
                  <a:pos x="12" y="12"/>
                </a:cxn>
                <a:cxn ang="0">
                  <a:pos x="16" y="0"/>
                </a:cxn>
                <a:cxn ang="0">
                  <a:pos x="66" y="0"/>
                </a:cxn>
                <a:cxn ang="0">
                  <a:pos x="113" y="8"/>
                </a:cxn>
              </a:cxnLst>
              <a:rect l="0" t="0" r="r" b="b"/>
              <a:pathLst>
                <a:path w="708" h="915">
                  <a:moveTo>
                    <a:pt x="113" y="8"/>
                  </a:moveTo>
                  <a:lnTo>
                    <a:pt x="113" y="8"/>
                  </a:lnTo>
                  <a:lnTo>
                    <a:pt x="117" y="12"/>
                  </a:lnTo>
                  <a:lnTo>
                    <a:pt x="125" y="16"/>
                  </a:lnTo>
                  <a:lnTo>
                    <a:pt x="137" y="24"/>
                  </a:lnTo>
                  <a:lnTo>
                    <a:pt x="149" y="39"/>
                  </a:lnTo>
                  <a:lnTo>
                    <a:pt x="156" y="63"/>
                  </a:lnTo>
                  <a:lnTo>
                    <a:pt x="168" y="94"/>
                  </a:lnTo>
                  <a:lnTo>
                    <a:pt x="176" y="137"/>
                  </a:lnTo>
                  <a:lnTo>
                    <a:pt x="176" y="137"/>
                  </a:lnTo>
                  <a:lnTo>
                    <a:pt x="188" y="250"/>
                  </a:lnTo>
                  <a:lnTo>
                    <a:pt x="211" y="387"/>
                  </a:lnTo>
                  <a:lnTo>
                    <a:pt x="223" y="461"/>
                  </a:lnTo>
                  <a:lnTo>
                    <a:pt x="238" y="532"/>
                  </a:lnTo>
                  <a:lnTo>
                    <a:pt x="262" y="602"/>
                  </a:lnTo>
                  <a:lnTo>
                    <a:pt x="289" y="669"/>
                  </a:lnTo>
                  <a:lnTo>
                    <a:pt x="289" y="669"/>
                  </a:lnTo>
                  <a:lnTo>
                    <a:pt x="336" y="696"/>
                  </a:lnTo>
                  <a:lnTo>
                    <a:pt x="446" y="758"/>
                  </a:lnTo>
                  <a:lnTo>
                    <a:pt x="446" y="758"/>
                  </a:lnTo>
                  <a:lnTo>
                    <a:pt x="477" y="778"/>
                  </a:lnTo>
                  <a:lnTo>
                    <a:pt x="512" y="794"/>
                  </a:lnTo>
                  <a:lnTo>
                    <a:pt x="551" y="805"/>
                  </a:lnTo>
                  <a:lnTo>
                    <a:pt x="590" y="817"/>
                  </a:lnTo>
                  <a:lnTo>
                    <a:pt x="657" y="833"/>
                  </a:lnTo>
                  <a:lnTo>
                    <a:pt x="684" y="833"/>
                  </a:lnTo>
                  <a:lnTo>
                    <a:pt x="708" y="833"/>
                  </a:lnTo>
                  <a:lnTo>
                    <a:pt x="708" y="833"/>
                  </a:lnTo>
                  <a:lnTo>
                    <a:pt x="692" y="868"/>
                  </a:lnTo>
                  <a:lnTo>
                    <a:pt x="680" y="895"/>
                  </a:lnTo>
                  <a:lnTo>
                    <a:pt x="668" y="915"/>
                  </a:lnTo>
                  <a:lnTo>
                    <a:pt x="668" y="915"/>
                  </a:lnTo>
                  <a:lnTo>
                    <a:pt x="625" y="915"/>
                  </a:lnTo>
                  <a:lnTo>
                    <a:pt x="575" y="911"/>
                  </a:lnTo>
                  <a:lnTo>
                    <a:pt x="508" y="903"/>
                  </a:lnTo>
                  <a:lnTo>
                    <a:pt x="434" y="887"/>
                  </a:lnTo>
                  <a:lnTo>
                    <a:pt x="356" y="868"/>
                  </a:lnTo>
                  <a:lnTo>
                    <a:pt x="313" y="856"/>
                  </a:lnTo>
                  <a:lnTo>
                    <a:pt x="274" y="837"/>
                  </a:lnTo>
                  <a:lnTo>
                    <a:pt x="231" y="821"/>
                  </a:lnTo>
                  <a:lnTo>
                    <a:pt x="192" y="798"/>
                  </a:lnTo>
                  <a:lnTo>
                    <a:pt x="192" y="798"/>
                  </a:lnTo>
                  <a:lnTo>
                    <a:pt x="176" y="758"/>
                  </a:lnTo>
                  <a:lnTo>
                    <a:pt x="160" y="719"/>
                  </a:lnTo>
                  <a:lnTo>
                    <a:pt x="145" y="676"/>
                  </a:lnTo>
                  <a:lnTo>
                    <a:pt x="145" y="676"/>
                  </a:lnTo>
                  <a:lnTo>
                    <a:pt x="102" y="532"/>
                  </a:lnTo>
                  <a:lnTo>
                    <a:pt x="63" y="387"/>
                  </a:lnTo>
                  <a:lnTo>
                    <a:pt x="31" y="278"/>
                  </a:lnTo>
                  <a:lnTo>
                    <a:pt x="20" y="246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8" y="231"/>
                  </a:lnTo>
                  <a:lnTo>
                    <a:pt x="4" y="223"/>
                  </a:lnTo>
                  <a:lnTo>
                    <a:pt x="0" y="196"/>
                  </a:lnTo>
                  <a:lnTo>
                    <a:pt x="0" y="117"/>
                  </a:lnTo>
                  <a:lnTo>
                    <a:pt x="8" y="35"/>
                  </a:lnTo>
                  <a:lnTo>
                    <a:pt x="12" y="1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35" y="0"/>
                  </a:lnTo>
                  <a:lnTo>
                    <a:pt x="66" y="0"/>
                  </a:lnTo>
                  <a:lnTo>
                    <a:pt x="113" y="8"/>
                  </a:lnTo>
                  <a:lnTo>
                    <a:pt x="113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4" name="Freeform 54">
              <a:extLst>
                <a:ext uri="{FF2B5EF4-FFF2-40B4-BE49-F238E27FC236}">
                  <a16:creationId xmlns:a16="http://schemas.microsoft.com/office/drawing/2014/main" id="{FF8D7FA6-E92C-48FF-B948-43431EFEA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5365" y="3960441"/>
              <a:ext cx="477838" cy="341312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94" y="211"/>
                </a:cxn>
                <a:cxn ang="0">
                  <a:pos x="149" y="215"/>
                </a:cxn>
                <a:cxn ang="0">
                  <a:pos x="176" y="215"/>
                </a:cxn>
                <a:cxn ang="0">
                  <a:pos x="188" y="211"/>
                </a:cxn>
                <a:cxn ang="0">
                  <a:pos x="258" y="164"/>
                </a:cxn>
                <a:cxn ang="0">
                  <a:pos x="289" y="144"/>
                </a:cxn>
                <a:cxn ang="0">
                  <a:pos x="293" y="136"/>
                </a:cxn>
                <a:cxn ang="0">
                  <a:pos x="301" y="15"/>
                </a:cxn>
                <a:cxn ang="0">
                  <a:pos x="293" y="15"/>
                </a:cxn>
                <a:cxn ang="0">
                  <a:pos x="278" y="43"/>
                </a:cxn>
                <a:cxn ang="0">
                  <a:pos x="278" y="86"/>
                </a:cxn>
                <a:cxn ang="0">
                  <a:pos x="274" y="117"/>
                </a:cxn>
                <a:cxn ang="0">
                  <a:pos x="262" y="129"/>
                </a:cxn>
                <a:cxn ang="0">
                  <a:pos x="262" y="93"/>
                </a:cxn>
                <a:cxn ang="0">
                  <a:pos x="242" y="50"/>
                </a:cxn>
                <a:cxn ang="0">
                  <a:pos x="227" y="0"/>
                </a:cxn>
                <a:cxn ang="0">
                  <a:pos x="219" y="3"/>
                </a:cxn>
                <a:cxn ang="0">
                  <a:pos x="215" y="23"/>
                </a:cxn>
                <a:cxn ang="0">
                  <a:pos x="207" y="27"/>
                </a:cxn>
                <a:cxn ang="0">
                  <a:pos x="203" y="43"/>
                </a:cxn>
                <a:cxn ang="0">
                  <a:pos x="219" y="97"/>
                </a:cxn>
                <a:cxn ang="0">
                  <a:pos x="219" y="129"/>
                </a:cxn>
                <a:cxn ang="0">
                  <a:pos x="219" y="156"/>
                </a:cxn>
                <a:cxn ang="0">
                  <a:pos x="211" y="101"/>
                </a:cxn>
                <a:cxn ang="0">
                  <a:pos x="195" y="50"/>
                </a:cxn>
                <a:cxn ang="0">
                  <a:pos x="188" y="50"/>
                </a:cxn>
                <a:cxn ang="0">
                  <a:pos x="188" y="74"/>
                </a:cxn>
                <a:cxn ang="0">
                  <a:pos x="195" y="105"/>
                </a:cxn>
                <a:cxn ang="0">
                  <a:pos x="199" y="129"/>
                </a:cxn>
                <a:cxn ang="0">
                  <a:pos x="195" y="160"/>
                </a:cxn>
                <a:cxn ang="0">
                  <a:pos x="180" y="168"/>
                </a:cxn>
                <a:cxn ang="0">
                  <a:pos x="149" y="168"/>
                </a:cxn>
                <a:cxn ang="0">
                  <a:pos x="109" y="156"/>
                </a:cxn>
                <a:cxn ang="0">
                  <a:pos x="59" y="152"/>
                </a:cxn>
                <a:cxn ang="0">
                  <a:pos x="31" y="164"/>
                </a:cxn>
                <a:cxn ang="0">
                  <a:pos x="4" y="183"/>
                </a:cxn>
                <a:cxn ang="0">
                  <a:pos x="0" y="191"/>
                </a:cxn>
              </a:cxnLst>
              <a:rect l="0" t="0" r="r" b="b"/>
              <a:pathLst>
                <a:path w="301" h="215">
                  <a:moveTo>
                    <a:pt x="0" y="191"/>
                  </a:moveTo>
                  <a:lnTo>
                    <a:pt x="0" y="191"/>
                  </a:lnTo>
                  <a:lnTo>
                    <a:pt x="47" y="203"/>
                  </a:lnTo>
                  <a:lnTo>
                    <a:pt x="94" y="211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64" y="215"/>
                  </a:lnTo>
                  <a:lnTo>
                    <a:pt x="176" y="215"/>
                  </a:lnTo>
                  <a:lnTo>
                    <a:pt x="188" y="211"/>
                  </a:lnTo>
                  <a:lnTo>
                    <a:pt x="188" y="211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81" y="152"/>
                  </a:lnTo>
                  <a:lnTo>
                    <a:pt x="289" y="144"/>
                  </a:lnTo>
                  <a:lnTo>
                    <a:pt x="293" y="136"/>
                  </a:lnTo>
                  <a:lnTo>
                    <a:pt x="293" y="136"/>
                  </a:lnTo>
                  <a:lnTo>
                    <a:pt x="301" y="15"/>
                  </a:lnTo>
                  <a:lnTo>
                    <a:pt x="301" y="15"/>
                  </a:lnTo>
                  <a:lnTo>
                    <a:pt x="297" y="15"/>
                  </a:lnTo>
                  <a:lnTo>
                    <a:pt x="293" y="15"/>
                  </a:lnTo>
                  <a:lnTo>
                    <a:pt x="285" y="23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86"/>
                  </a:lnTo>
                  <a:lnTo>
                    <a:pt x="274" y="117"/>
                  </a:lnTo>
                  <a:lnTo>
                    <a:pt x="274" y="117"/>
                  </a:lnTo>
                  <a:lnTo>
                    <a:pt x="262" y="129"/>
                  </a:lnTo>
                  <a:lnTo>
                    <a:pt x="262" y="129"/>
                  </a:lnTo>
                  <a:lnTo>
                    <a:pt x="262" y="117"/>
                  </a:lnTo>
                  <a:lnTo>
                    <a:pt x="262" y="93"/>
                  </a:lnTo>
                  <a:lnTo>
                    <a:pt x="262" y="93"/>
                  </a:lnTo>
                  <a:lnTo>
                    <a:pt x="242" y="50"/>
                  </a:lnTo>
                  <a:lnTo>
                    <a:pt x="231" y="23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19" y="3"/>
                  </a:lnTo>
                  <a:lnTo>
                    <a:pt x="215" y="11"/>
                  </a:lnTo>
                  <a:lnTo>
                    <a:pt x="215" y="23"/>
                  </a:lnTo>
                  <a:lnTo>
                    <a:pt x="215" y="23"/>
                  </a:lnTo>
                  <a:lnTo>
                    <a:pt x="207" y="27"/>
                  </a:lnTo>
                  <a:lnTo>
                    <a:pt x="203" y="31"/>
                  </a:lnTo>
                  <a:lnTo>
                    <a:pt x="203" y="43"/>
                  </a:lnTo>
                  <a:lnTo>
                    <a:pt x="203" y="43"/>
                  </a:lnTo>
                  <a:lnTo>
                    <a:pt x="219" y="97"/>
                  </a:lnTo>
                  <a:lnTo>
                    <a:pt x="219" y="97"/>
                  </a:lnTo>
                  <a:lnTo>
                    <a:pt x="219" y="129"/>
                  </a:lnTo>
                  <a:lnTo>
                    <a:pt x="219" y="156"/>
                  </a:lnTo>
                  <a:lnTo>
                    <a:pt x="219" y="156"/>
                  </a:lnTo>
                  <a:lnTo>
                    <a:pt x="211" y="101"/>
                  </a:lnTo>
                  <a:lnTo>
                    <a:pt x="211" y="101"/>
                  </a:lnTo>
                  <a:lnTo>
                    <a:pt x="203" y="78"/>
                  </a:lnTo>
                  <a:lnTo>
                    <a:pt x="195" y="50"/>
                  </a:lnTo>
                  <a:lnTo>
                    <a:pt x="195" y="50"/>
                  </a:lnTo>
                  <a:lnTo>
                    <a:pt x="188" y="50"/>
                  </a:lnTo>
                  <a:lnTo>
                    <a:pt x="184" y="58"/>
                  </a:lnTo>
                  <a:lnTo>
                    <a:pt x="188" y="74"/>
                  </a:lnTo>
                  <a:lnTo>
                    <a:pt x="188" y="74"/>
                  </a:lnTo>
                  <a:lnTo>
                    <a:pt x="195" y="105"/>
                  </a:lnTo>
                  <a:lnTo>
                    <a:pt x="199" y="129"/>
                  </a:lnTo>
                  <a:lnTo>
                    <a:pt x="199" y="129"/>
                  </a:lnTo>
                  <a:lnTo>
                    <a:pt x="195" y="160"/>
                  </a:lnTo>
                  <a:lnTo>
                    <a:pt x="195" y="160"/>
                  </a:lnTo>
                  <a:lnTo>
                    <a:pt x="192" y="164"/>
                  </a:lnTo>
                  <a:lnTo>
                    <a:pt x="180" y="168"/>
                  </a:lnTo>
                  <a:lnTo>
                    <a:pt x="168" y="172"/>
                  </a:lnTo>
                  <a:lnTo>
                    <a:pt x="149" y="168"/>
                  </a:lnTo>
                  <a:lnTo>
                    <a:pt x="149" y="168"/>
                  </a:lnTo>
                  <a:lnTo>
                    <a:pt x="109" y="156"/>
                  </a:lnTo>
                  <a:lnTo>
                    <a:pt x="90" y="152"/>
                  </a:lnTo>
                  <a:lnTo>
                    <a:pt x="59" y="152"/>
                  </a:lnTo>
                  <a:lnTo>
                    <a:pt x="59" y="152"/>
                  </a:lnTo>
                  <a:lnTo>
                    <a:pt x="31" y="164"/>
                  </a:lnTo>
                  <a:lnTo>
                    <a:pt x="12" y="175"/>
                  </a:lnTo>
                  <a:lnTo>
                    <a:pt x="4" y="183"/>
                  </a:lnTo>
                  <a:lnTo>
                    <a:pt x="0" y="191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5" name="Freeform 55">
              <a:extLst>
                <a:ext uri="{FF2B5EF4-FFF2-40B4-BE49-F238E27FC236}">
                  <a16:creationId xmlns:a16="http://schemas.microsoft.com/office/drawing/2014/main" id="{729465AD-AA0F-42A8-8FAA-5CBA1E0F8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2677" y="3990603"/>
              <a:ext cx="285750" cy="266700"/>
            </a:xfrm>
            <a:custGeom>
              <a:avLst/>
              <a:gdLst/>
              <a:ahLst/>
              <a:cxnLst>
                <a:cxn ang="0">
                  <a:pos x="0" y="133"/>
                </a:cxn>
                <a:cxn ang="0">
                  <a:pos x="0" y="133"/>
                </a:cxn>
                <a:cxn ang="0">
                  <a:pos x="11" y="121"/>
                </a:cxn>
                <a:cxn ang="0">
                  <a:pos x="31" y="106"/>
                </a:cxn>
                <a:cxn ang="0">
                  <a:pos x="54" y="90"/>
                </a:cxn>
                <a:cxn ang="0">
                  <a:pos x="54" y="90"/>
                </a:cxn>
                <a:cxn ang="0">
                  <a:pos x="82" y="74"/>
                </a:cxn>
                <a:cxn ang="0">
                  <a:pos x="109" y="55"/>
                </a:cxn>
                <a:cxn ang="0">
                  <a:pos x="133" y="31"/>
                </a:cxn>
                <a:cxn ang="0">
                  <a:pos x="144" y="12"/>
                </a:cxn>
                <a:cxn ang="0">
                  <a:pos x="144" y="12"/>
                </a:cxn>
                <a:cxn ang="0">
                  <a:pos x="152" y="0"/>
                </a:cxn>
                <a:cxn ang="0">
                  <a:pos x="156" y="0"/>
                </a:cxn>
                <a:cxn ang="0">
                  <a:pos x="156" y="0"/>
                </a:cxn>
                <a:cxn ang="0">
                  <a:pos x="160" y="12"/>
                </a:cxn>
                <a:cxn ang="0">
                  <a:pos x="156" y="24"/>
                </a:cxn>
                <a:cxn ang="0">
                  <a:pos x="156" y="24"/>
                </a:cxn>
                <a:cxn ang="0">
                  <a:pos x="121" y="90"/>
                </a:cxn>
                <a:cxn ang="0">
                  <a:pos x="121" y="90"/>
                </a:cxn>
                <a:cxn ang="0">
                  <a:pos x="117" y="102"/>
                </a:cxn>
                <a:cxn ang="0">
                  <a:pos x="117" y="113"/>
                </a:cxn>
                <a:cxn ang="0">
                  <a:pos x="121" y="121"/>
                </a:cxn>
                <a:cxn ang="0">
                  <a:pos x="125" y="129"/>
                </a:cxn>
                <a:cxn ang="0">
                  <a:pos x="125" y="129"/>
                </a:cxn>
                <a:cxn ang="0">
                  <a:pos x="137" y="133"/>
                </a:cxn>
                <a:cxn ang="0">
                  <a:pos x="152" y="133"/>
                </a:cxn>
                <a:cxn ang="0">
                  <a:pos x="176" y="133"/>
                </a:cxn>
                <a:cxn ang="0">
                  <a:pos x="176" y="133"/>
                </a:cxn>
                <a:cxn ang="0">
                  <a:pos x="176" y="133"/>
                </a:cxn>
                <a:cxn ang="0">
                  <a:pos x="180" y="137"/>
                </a:cxn>
                <a:cxn ang="0">
                  <a:pos x="176" y="145"/>
                </a:cxn>
                <a:cxn ang="0">
                  <a:pos x="164" y="153"/>
                </a:cxn>
                <a:cxn ang="0">
                  <a:pos x="148" y="164"/>
                </a:cxn>
                <a:cxn ang="0">
                  <a:pos x="148" y="164"/>
                </a:cxn>
                <a:cxn ang="0">
                  <a:pos x="137" y="168"/>
                </a:cxn>
                <a:cxn ang="0">
                  <a:pos x="117" y="164"/>
                </a:cxn>
                <a:cxn ang="0">
                  <a:pos x="70" y="156"/>
                </a:cxn>
                <a:cxn ang="0">
                  <a:pos x="23" y="145"/>
                </a:cxn>
                <a:cxn ang="0">
                  <a:pos x="0" y="133"/>
                </a:cxn>
                <a:cxn ang="0">
                  <a:pos x="0" y="133"/>
                </a:cxn>
              </a:cxnLst>
              <a:rect l="0" t="0" r="r" b="b"/>
              <a:pathLst>
                <a:path w="180" h="168">
                  <a:moveTo>
                    <a:pt x="0" y="133"/>
                  </a:moveTo>
                  <a:lnTo>
                    <a:pt x="0" y="133"/>
                  </a:lnTo>
                  <a:lnTo>
                    <a:pt x="11" y="121"/>
                  </a:lnTo>
                  <a:lnTo>
                    <a:pt x="31" y="106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82" y="74"/>
                  </a:lnTo>
                  <a:lnTo>
                    <a:pt x="109" y="55"/>
                  </a:lnTo>
                  <a:lnTo>
                    <a:pt x="133" y="31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0" y="12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17" y="102"/>
                  </a:lnTo>
                  <a:lnTo>
                    <a:pt x="117" y="113"/>
                  </a:lnTo>
                  <a:lnTo>
                    <a:pt x="121" y="121"/>
                  </a:lnTo>
                  <a:lnTo>
                    <a:pt x="125" y="129"/>
                  </a:lnTo>
                  <a:lnTo>
                    <a:pt x="125" y="129"/>
                  </a:lnTo>
                  <a:lnTo>
                    <a:pt x="137" y="133"/>
                  </a:lnTo>
                  <a:lnTo>
                    <a:pt x="152" y="133"/>
                  </a:lnTo>
                  <a:lnTo>
                    <a:pt x="176" y="133"/>
                  </a:lnTo>
                  <a:lnTo>
                    <a:pt x="176" y="133"/>
                  </a:lnTo>
                  <a:lnTo>
                    <a:pt x="176" y="133"/>
                  </a:lnTo>
                  <a:lnTo>
                    <a:pt x="180" y="137"/>
                  </a:lnTo>
                  <a:lnTo>
                    <a:pt x="176" y="145"/>
                  </a:lnTo>
                  <a:lnTo>
                    <a:pt x="164" y="153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137" y="168"/>
                  </a:lnTo>
                  <a:lnTo>
                    <a:pt x="117" y="164"/>
                  </a:lnTo>
                  <a:lnTo>
                    <a:pt x="70" y="156"/>
                  </a:lnTo>
                  <a:lnTo>
                    <a:pt x="23" y="145"/>
                  </a:lnTo>
                  <a:lnTo>
                    <a:pt x="0" y="133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6" name="Freeform 56">
              <a:extLst>
                <a:ext uri="{FF2B5EF4-FFF2-40B4-BE49-F238E27FC236}">
                  <a16:creationId xmlns:a16="http://schemas.microsoft.com/office/drawing/2014/main" id="{404401AF-740E-4F8A-8EF9-028758F0E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277" y="4189041"/>
              <a:ext cx="204788" cy="44450"/>
            </a:xfrm>
            <a:custGeom>
              <a:avLst/>
              <a:gdLst/>
              <a:ahLst/>
              <a:cxnLst>
                <a:cxn ang="0">
                  <a:pos x="129" y="20"/>
                </a:cxn>
                <a:cxn ang="0">
                  <a:pos x="129" y="20"/>
                </a:cxn>
                <a:cxn ang="0">
                  <a:pos x="113" y="24"/>
                </a:cxn>
                <a:cxn ang="0">
                  <a:pos x="98" y="24"/>
                </a:cxn>
                <a:cxn ang="0">
                  <a:pos x="78" y="20"/>
                </a:cxn>
                <a:cxn ang="0">
                  <a:pos x="78" y="20"/>
                </a:cxn>
                <a:cxn ang="0">
                  <a:pos x="59" y="12"/>
                </a:cxn>
                <a:cxn ang="0">
                  <a:pos x="35" y="8"/>
                </a:cxn>
                <a:cxn ang="0">
                  <a:pos x="27" y="8"/>
                </a:cxn>
                <a:cxn ang="0">
                  <a:pos x="20" y="12"/>
                </a:cxn>
                <a:cxn ang="0">
                  <a:pos x="8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8" y="12"/>
                </a:cxn>
                <a:cxn ang="0">
                  <a:pos x="20" y="4"/>
                </a:cxn>
                <a:cxn ang="0">
                  <a:pos x="27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59" y="8"/>
                </a:cxn>
                <a:cxn ang="0">
                  <a:pos x="78" y="16"/>
                </a:cxn>
                <a:cxn ang="0">
                  <a:pos x="102" y="24"/>
                </a:cxn>
                <a:cxn ang="0">
                  <a:pos x="113" y="24"/>
                </a:cxn>
                <a:cxn ang="0">
                  <a:pos x="129" y="20"/>
                </a:cxn>
                <a:cxn ang="0">
                  <a:pos x="129" y="20"/>
                </a:cxn>
              </a:cxnLst>
              <a:rect l="0" t="0" r="r" b="b"/>
              <a:pathLst>
                <a:path w="129" h="28">
                  <a:moveTo>
                    <a:pt x="129" y="20"/>
                  </a:moveTo>
                  <a:lnTo>
                    <a:pt x="129" y="20"/>
                  </a:lnTo>
                  <a:lnTo>
                    <a:pt x="113" y="24"/>
                  </a:lnTo>
                  <a:lnTo>
                    <a:pt x="98" y="24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59" y="12"/>
                  </a:lnTo>
                  <a:lnTo>
                    <a:pt x="35" y="8"/>
                  </a:lnTo>
                  <a:lnTo>
                    <a:pt x="27" y="8"/>
                  </a:lnTo>
                  <a:lnTo>
                    <a:pt x="20" y="12"/>
                  </a:lnTo>
                  <a:lnTo>
                    <a:pt x="8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8" y="12"/>
                  </a:lnTo>
                  <a:lnTo>
                    <a:pt x="20" y="4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59" y="8"/>
                  </a:lnTo>
                  <a:lnTo>
                    <a:pt x="78" y="16"/>
                  </a:lnTo>
                  <a:lnTo>
                    <a:pt x="102" y="24"/>
                  </a:lnTo>
                  <a:lnTo>
                    <a:pt x="113" y="24"/>
                  </a:lnTo>
                  <a:lnTo>
                    <a:pt x="129" y="20"/>
                  </a:lnTo>
                  <a:lnTo>
                    <a:pt x="129" y="2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7" name="Freeform 57">
              <a:extLst>
                <a:ext uri="{FF2B5EF4-FFF2-40B4-BE49-F238E27FC236}">
                  <a16:creationId xmlns:a16="http://schemas.microsoft.com/office/drawing/2014/main" id="{026BB301-B5FA-4778-984D-76D4CA048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502" y="3723903"/>
              <a:ext cx="793750" cy="509587"/>
            </a:xfrm>
            <a:custGeom>
              <a:avLst/>
              <a:gdLst/>
              <a:ahLst/>
              <a:cxnLst>
                <a:cxn ang="0">
                  <a:pos x="51" y="35"/>
                </a:cxn>
                <a:cxn ang="0">
                  <a:pos x="51" y="35"/>
                </a:cxn>
                <a:cxn ang="0">
                  <a:pos x="47" y="109"/>
                </a:cxn>
                <a:cxn ang="0">
                  <a:pos x="43" y="172"/>
                </a:cxn>
                <a:cxn ang="0">
                  <a:pos x="35" y="215"/>
                </a:cxn>
                <a:cxn ang="0">
                  <a:pos x="35" y="215"/>
                </a:cxn>
                <a:cxn ang="0">
                  <a:pos x="23" y="242"/>
                </a:cxn>
                <a:cxn ang="0">
                  <a:pos x="12" y="266"/>
                </a:cxn>
                <a:cxn ang="0">
                  <a:pos x="0" y="289"/>
                </a:cxn>
                <a:cxn ang="0">
                  <a:pos x="0" y="289"/>
                </a:cxn>
                <a:cxn ang="0">
                  <a:pos x="39" y="297"/>
                </a:cxn>
                <a:cxn ang="0">
                  <a:pos x="82" y="305"/>
                </a:cxn>
                <a:cxn ang="0">
                  <a:pos x="141" y="313"/>
                </a:cxn>
                <a:cxn ang="0">
                  <a:pos x="215" y="321"/>
                </a:cxn>
                <a:cxn ang="0">
                  <a:pos x="301" y="321"/>
                </a:cxn>
                <a:cxn ang="0">
                  <a:pos x="395" y="313"/>
                </a:cxn>
                <a:cxn ang="0">
                  <a:pos x="445" y="305"/>
                </a:cxn>
                <a:cxn ang="0">
                  <a:pos x="500" y="297"/>
                </a:cxn>
                <a:cxn ang="0">
                  <a:pos x="500" y="297"/>
                </a:cxn>
                <a:cxn ang="0">
                  <a:pos x="500" y="289"/>
                </a:cxn>
                <a:cxn ang="0">
                  <a:pos x="500" y="281"/>
                </a:cxn>
                <a:cxn ang="0">
                  <a:pos x="496" y="274"/>
                </a:cxn>
                <a:cxn ang="0">
                  <a:pos x="496" y="274"/>
                </a:cxn>
                <a:cxn ang="0">
                  <a:pos x="485" y="242"/>
                </a:cxn>
                <a:cxn ang="0">
                  <a:pos x="469" y="184"/>
                </a:cxn>
                <a:cxn ang="0">
                  <a:pos x="461" y="145"/>
                </a:cxn>
                <a:cxn ang="0">
                  <a:pos x="453" y="102"/>
                </a:cxn>
                <a:cxn ang="0">
                  <a:pos x="453" y="55"/>
                </a:cxn>
                <a:cxn ang="0">
                  <a:pos x="457" y="8"/>
                </a:cxn>
                <a:cxn ang="0">
                  <a:pos x="457" y="8"/>
                </a:cxn>
                <a:cxn ang="0">
                  <a:pos x="449" y="4"/>
                </a:cxn>
                <a:cxn ang="0">
                  <a:pos x="438" y="0"/>
                </a:cxn>
                <a:cxn ang="0">
                  <a:pos x="395" y="0"/>
                </a:cxn>
                <a:cxn ang="0">
                  <a:pos x="328" y="4"/>
                </a:cxn>
                <a:cxn ang="0">
                  <a:pos x="254" y="12"/>
                </a:cxn>
                <a:cxn ang="0">
                  <a:pos x="113" y="27"/>
                </a:cxn>
                <a:cxn ang="0">
                  <a:pos x="51" y="35"/>
                </a:cxn>
                <a:cxn ang="0">
                  <a:pos x="51" y="35"/>
                </a:cxn>
              </a:cxnLst>
              <a:rect l="0" t="0" r="r" b="b"/>
              <a:pathLst>
                <a:path w="500" h="321">
                  <a:moveTo>
                    <a:pt x="51" y="35"/>
                  </a:moveTo>
                  <a:lnTo>
                    <a:pt x="51" y="35"/>
                  </a:lnTo>
                  <a:lnTo>
                    <a:pt x="47" y="109"/>
                  </a:lnTo>
                  <a:lnTo>
                    <a:pt x="43" y="172"/>
                  </a:lnTo>
                  <a:lnTo>
                    <a:pt x="35" y="215"/>
                  </a:lnTo>
                  <a:lnTo>
                    <a:pt x="35" y="215"/>
                  </a:lnTo>
                  <a:lnTo>
                    <a:pt x="23" y="242"/>
                  </a:lnTo>
                  <a:lnTo>
                    <a:pt x="12" y="26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9" y="297"/>
                  </a:lnTo>
                  <a:lnTo>
                    <a:pt x="82" y="305"/>
                  </a:lnTo>
                  <a:lnTo>
                    <a:pt x="141" y="313"/>
                  </a:lnTo>
                  <a:lnTo>
                    <a:pt x="215" y="321"/>
                  </a:lnTo>
                  <a:lnTo>
                    <a:pt x="301" y="321"/>
                  </a:lnTo>
                  <a:lnTo>
                    <a:pt x="395" y="313"/>
                  </a:lnTo>
                  <a:lnTo>
                    <a:pt x="445" y="305"/>
                  </a:lnTo>
                  <a:lnTo>
                    <a:pt x="500" y="297"/>
                  </a:lnTo>
                  <a:lnTo>
                    <a:pt x="500" y="297"/>
                  </a:lnTo>
                  <a:lnTo>
                    <a:pt x="500" y="289"/>
                  </a:lnTo>
                  <a:lnTo>
                    <a:pt x="500" y="281"/>
                  </a:lnTo>
                  <a:lnTo>
                    <a:pt x="496" y="274"/>
                  </a:lnTo>
                  <a:lnTo>
                    <a:pt x="496" y="274"/>
                  </a:lnTo>
                  <a:lnTo>
                    <a:pt x="485" y="242"/>
                  </a:lnTo>
                  <a:lnTo>
                    <a:pt x="469" y="184"/>
                  </a:lnTo>
                  <a:lnTo>
                    <a:pt x="461" y="145"/>
                  </a:lnTo>
                  <a:lnTo>
                    <a:pt x="453" y="102"/>
                  </a:lnTo>
                  <a:lnTo>
                    <a:pt x="453" y="55"/>
                  </a:lnTo>
                  <a:lnTo>
                    <a:pt x="457" y="8"/>
                  </a:lnTo>
                  <a:lnTo>
                    <a:pt x="457" y="8"/>
                  </a:lnTo>
                  <a:lnTo>
                    <a:pt x="449" y="4"/>
                  </a:lnTo>
                  <a:lnTo>
                    <a:pt x="438" y="0"/>
                  </a:lnTo>
                  <a:lnTo>
                    <a:pt x="395" y="0"/>
                  </a:lnTo>
                  <a:lnTo>
                    <a:pt x="328" y="4"/>
                  </a:lnTo>
                  <a:lnTo>
                    <a:pt x="254" y="12"/>
                  </a:lnTo>
                  <a:lnTo>
                    <a:pt x="113" y="27"/>
                  </a:lnTo>
                  <a:lnTo>
                    <a:pt x="51" y="35"/>
                  </a:lnTo>
                  <a:lnTo>
                    <a:pt x="51" y="35"/>
                  </a:lnTo>
                  <a:close/>
                </a:path>
              </a:pathLst>
            </a:custGeom>
            <a:solidFill>
              <a:srgbClr val="91B6D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8" name="Freeform 58">
              <a:extLst>
                <a:ext uri="{FF2B5EF4-FFF2-40B4-BE49-F238E27FC236}">
                  <a16:creationId xmlns:a16="http://schemas.microsoft.com/office/drawing/2014/main" id="{A177FDFA-F763-4302-8BF9-1D43B973F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8815" y="2277691"/>
              <a:ext cx="663575" cy="887412"/>
            </a:xfrm>
            <a:custGeom>
              <a:avLst/>
              <a:gdLst/>
              <a:ahLst/>
              <a:cxnLst>
                <a:cxn ang="0">
                  <a:pos x="86" y="8"/>
                </a:cxn>
                <a:cxn ang="0">
                  <a:pos x="105" y="63"/>
                </a:cxn>
                <a:cxn ang="0">
                  <a:pos x="117" y="141"/>
                </a:cxn>
                <a:cxn ang="0">
                  <a:pos x="109" y="231"/>
                </a:cxn>
                <a:cxn ang="0">
                  <a:pos x="93" y="278"/>
                </a:cxn>
                <a:cxn ang="0">
                  <a:pos x="82" y="297"/>
                </a:cxn>
                <a:cxn ang="0">
                  <a:pos x="50" y="325"/>
                </a:cxn>
                <a:cxn ang="0">
                  <a:pos x="11" y="340"/>
                </a:cxn>
                <a:cxn ang="0">
                  <a:pos x="0" y="340"/>
                </a:cxn>
                <a:cxn ang="0">
                  <a:pos x="7" y="418"/>
                </a:cxn>
                <a:cxn ang="0">
                  <a:pos x="27" y="481"/>
                </a:cxn>
                <a:cxn ang="0">
                  <a:pos x="54" y="516"/>
                </a:cxn>
                <a:cxn ang="0">
                  <a:pos x="66" y="524"/>
                </a:cxn>
                <a:cxn ang="0">
                  <a:pos x="129" y="547"/>
                </a:cxn>
                <a:cxn ang="0">
                  <a:pos x="199" y="559"/>
                </a:cxn>
                <a:cxn ang="0">
                  <a:pos x="265" y="555"/>
                </a:cxn>
                <a:cxn ang="0">
                  <a:pos x="312" y="540"/>
                </a:cxn>
                <a:cxn ang="0">
                  <a:pos x="332" y="528"/>
                </a:cxn>
                <a:cxn ang="0">
                  <a:pos x="367" y="493"/>
                </a:cxn>
                <a:cxn ang="0">
                  <a:pos x="394" y="442"/>
                </a:cxn>
                <a:cxn ang="0">
                  <a:pos x="414" y="379"/>
                </a:cxn>
                <a:cxn ang="0">
                  <a:pos x="418" y="340"/>
                </a:cxn>
                <a:cxn ang="0">
                  <a:pos x="387" y="336"/>
                </a:cxn>
                <a:cxn ang="0">
                  <a:pos x="355" y="321"/>
                </a:cxn>
                <a:cxn ang="0">
                  <a:pos x="324" y="286"/>
                </a:cxn>
                <a:cxn ang="0">
                  <a:pos x="316" y="270"/>
                </a:cxn>
                <a:cxn ang="0">
                  <a:pos x="301" y="219"/>
                </a:cxn>
                <a:cxn ang="0">
                  <a:pos x="297" y="141"/>
                </a:cxn>
                <a:cxn ang="0">
                  <a:pos x="308" y="24"/>
                </a:cxn>
                <a:cxn ang="0">
                  <a:pos x="308" y="16"/>
                </a:cxn>
                <a:cxn ang="0">
                  <a:pos x="273" y="4"/>
                </a:cxn>
                <a:cxn ang="0">
                  <a:pos x="199" y="0"/>
                </a:cxn>
                <a:cxn ang="0">
                  <a:pos x="86" y="8"/>
                </a:cxn>
              </a:cxnLst>
              <a:rect l="0" t="0" r="r" b="b"/>
              <a:pathLst>
                <a:path w="418" h="559">
                  <a:moveTo>
                    <a:pt x="86" y="8"/>
                  </a:moveTo>
                  <a:lnTo>
                    <a:pt x="86" y="8"/>
                  </a:lnTo>
                  <a:lnTo>
                    <a:pt x="97" y="35"/>
                  </a:lnTo>
                  <a:lnTo>
                    <a:pt x="105" y="63"/>
                  </a:lnTo>
                  <a:lnTo>
                    <a:pt x="113" y="98"/>
                  </a:lnTo>
                  <a:lnTo>
                    <a:pt x="117" y="141"/>
                  </a:lnTo>
                  <a:lnTo>
                    <a:pt x="117" y="184"/>
                  </a:lnTo>
                  <a:lnTo>
                    <a:pt x="109" y="231"/>
                  </a:lnTo>
                  <a:lnTo>
                    <a:pt x="105" y="254"/>
                  </a:lnTo>
                  <a:lnTo>
                    <a:pt x="93" y="278"/>
                  </a:lnTo>
                  <a:lnTo>
                    <a:pt x="93" y="278"/>
                  </a:lnTo>
                  <a:lnTo>
                    <a:pt x="82" y="297"/>
                  </a:lnTo>
                  <a:lnTo>
                    <a:pt x="66" y="313"/>
                  </a:lnTo>
                  <a:lnTo>
                    <a:pt x="50" y="325"/>
                  </a:lnTo>
                  <a:lnTo>
                    <a:pt x="39" y="332"/>
                  </a:lnTo>
                  <a:lnTo>
                    <a:pt x="11" y="340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64"/>
                  </a:lnTo>
                  <a:lnTo>
                    <a:pt x="7" y="418"/>
                  </a:lnTo>
                  <a:lnTo>
                    <a:pt x="15" y="450"/>
                  </a:lnTo>
                  <a:lnTo>
                    <a:pt x="27" y="481"/>
                  </a:lnTo>
                  <a:lnTo>
                    <a:pt x="43" y="504"/>
                  </a:lnTo>
                  <a:lnTo>
                    <a:pt x="54" y="516"/>
                  </a:lnTo>
                  <a:lnTo>
                    <a:pt x="66" y="524"/>
                  </a:lnTo>
                  <a:lnTo>
                    <a:pt x="66" y="524"/>
                  </a:lnTo>
                  <a:lnTo>
                    <a:pt x="97" y="540"/>
                  </a:lnTo>
                  <a:lnTo>
                    <a:pt x="129" y="547"/>
                  </a:lnTo>
                  <a:lnTo>
                    <a:pt x="164" y="555"/>
                  </a:lnTo>
                  <a:lnTo>
                    <a:pt x="199" y="559"/>
                  </a:lnTo>
                  <a:lnTo>
                    <a:pt x="234" y="559"/>
                  </a:lnTo>
                  <a:lnTo>
                    <a:pt x="265" y="555"/>
                  </a:lnTo>
                  <a:lnTo>
                    <a:pt x="293" y="547"/>
                  </a:lnTo>
                  <a:lnTo>
                    <a:pt x="312" y="540"/>
                  </a:lnTo>
                  <a:lnTo>
                    <a:pt x="312" y="540"/>
                  </a:lnTo>
                  <a:lnTo>
                    <a:pt x="332" y="528"/>
                  </a:lnTo>
                  <a:lnTo>
                    <a:pt x="351" y="512"/>
                  </a:lnTo>
                  <a:lnTo>
                    <a:pt x="367" y="493"/>
                  </a:lnTo>
                  <a:lnTo>
                    <a:pt x="383" y="469"/>
                  </a:lnTo>
                  <a:lnTo>
                    <a:pt x="394" y="442"/>
                  </a:lnTo>
                  <a:lnTo>
                    <a:pt x="406" y="415"/>
                  </a:lnTo>
                  <a:lnTo>
                    <a:pt x="414" y="379"/>
                  </a:lnTo>
                  <a:lnTo>
                    <a:pt x="418" y="340"/>
                  </a:lnTo>
                  <a:lnTo>
                    <a:pt x="418" y="340"/>
                  </a:lnTo>
                  <a:lnTo>
                    <a:pt x="410" y="340"/>
                  </a:lnTo>
                  <a:lnTo>
                    <a:pt x="387" y="336"/>
                  </a:lnTo>
                  <a:lnTo>
                    <a:pt x="371" y="329"/>
                  </a:lnTo>
                  <a:lnTo>
                    <a:pt x="355" y="321"/>
                  </a:lnTo>
                  <a:lnTo>
                    <a:pt x="340" y="305"/>
                  </a:lnTo>
                  <a:lnTo>
                    <a:pt x="324" y="286"/>
                  </a:lnTo>
                  <a:lnTo>
                    <a:pt x="324" y="286"/>
                  </a:lnTo>
                  <a:lnTo>
                    <a:pt x="316" y="270"/>
                  </a:lnTo>
                  <a:lnTo>
                    <a:pt x="308" y="254"/>
                  </a:lnTo>
                  <a:lnTo>
                    <a:pt x="301" y="219"/>
                  </a:lnTo>
                  <a:lnTo>
                    <a:pt x="297" y="180"/>
                  </a:lnTo>
                  <a:lnTo>
                    <a:pt x="297" y="141"/>
                  </a:lnTo>
                  <a:lnTo>
                    <a:pt x="304" y="71"/>
                  </a:lnTo>
                  <a:lnTo>
                    <a:pt x="308" y="24"/>
                  </a:lnTo>
                  <a:lnTo>
                    <a:pt x="308" y="24"/>
                  </a:lnTo>
                  <a:lnTo>
                    <a:pt x="308" y="16"/>
                  </a:lnTo>
                  <a:lnTo>
                    <a:pt x="301" y="12"/>
                  </a:lnTo>
                  <a:lnTo>
                    <a:pt x="273" y="4"/>
                  </a:lnTo>
                  <a:lnTo>
                    <a:pt x="238" y="0"/>
                  </a:lnTo>
                  <a:lnTo>
                    <a:pt x="199" y="0"/>
                  </a:lnTo>
                  <a:lnTo>
                    <a:pt x="121" y="4"/>
                  </a:lnTo>
                  <a:lnTo>
                    <a:pt x="86" y="8"/>
                  </a:lnTo>
                  <a:lnTo>
                    <a:pt x="86" y="8"/>
                  </a:lnTo>
                  <a:close/>
                </a:path>
              </a:pathLst>
            </a:custGeom>
            <a:solidFill>
              <a:srgbClr val="FBB8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9" name="Freeform 59">
              <a:extLst>
                <a:ext uri="{FF2B5EF4-FFF2-40B4-BE49-F238E27FC236}">
                  <a16:creationId xmlns:a16="http://schemas.microsoft.com/office/drawing/2014/main" id="{C1FDEB5F-516D-4337-BEB9-3644CDF3B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902" y="2401516"/>
              <a:ext cx="290513" cy="304800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4" y="55"/>
                </a:cxn>
                <a:cxn ang="0">
                  <a:pos x="15" y="102"/>
                </a:cxn>
                <a:cxn ang="0">
                  <a:pos x="23" y="129"/>
                </a:cxn>
                <a:cxn ang="0">
                  <a:pos x="35" y="157"/>
                </a:cxn>
                <a:cxn ang="0">
                  <a:pos x="51" y="176"/>
                </a:cxn>
                <a:cxn ang="0">
                  <a:pos x="70" y="192"/>
                </a:cxn>
                <a:cxn ang="0">
                  <a:pos x="70" y="192"/>
                </a:cxn>
                <a:cxn ang="0">
                  <a:pos x="82" y="192"/>
                </a:cxn>
                <a:cxn ang="0">
                  <a:pos x="90" y="192"/>
                </a:cxn>
                <a:cxn ang="0">
                  <a:pos x="101" y="188"/>
                </a:cxn>
                <a:cxn ang="0">
                  <a:pos x="109" y="180"/>
                </a:cxn>
                <a:cxn ang="0">
                  <a:pos x="129" y="161"/>
                </a:cxn>
                <a:cxn ang="0">
                  <a:pos x="144" y="133"/>
                </a:cxn>
                <a:cxn ang="0">
                  <a:pos x="160" y="102"/>
                </a:cxn>
                <a:cxn ang="0">
                  <a:pos x="172" y="67"/>
                </a:cxn>
                <a:cxn ang="0">
                  <a:pos x="180" y="39"/>
                </a:cxn>
                <a:cxn ang="0">
                  <a:pos x="183" y="20"/>
                </a:cxn>
                <a:cxn ang="0">
                  <a:pos x="183" y="20"/>
                </a:cxn>
                <a:cxn ang="0">
                  <a:pos x="180" y="12"/>
                </a:cxn>
                <a:cxn ang="0">
                  <a:pos x="176" y="8"/>
                </a:cxn>
                <a:cxn ang="0">
                  <a:pos x="168" y="4"/>
                </a:cxn>
                <a:cxn ang="0">
                  <a:pos x="156" y="0"/>
                </a:cxn>
                <a:cxn ang="0">
                  <a:pos x="125" y="4"/>
                </a:cxn>
                <a:cxn ang="0">
                  <a:pos x="90" y="8"/>
                </a:cxn>
                <a:cxn ang="0">
                  <a:pos x="27" y="28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83" h="192">
                  <a:moveTo>
                    <a:pt x="0" y="36"/>
                  </a:moveTo>
                  <a:lnTo>
                    <a:pt x="0" y="36"/>
                  </a:lnTo>
                  <a:lnTo>
                    <a:pt x="4" y="55"/>
                  </a:lnTo>
                  <a:lnTo>
                    <a:pt x="15" y="102"/>
                  </a:lnTo>
                  <a:lnTo>
                    <a:pt x="23" y="129"/>
                  </a:lnTo>
                  <a:lnTo>
                    <a:pt x="35" y="157"/>
                  </a:lnTo>
                  <a:lnTo>
                    <a:pt x="51" y="176"/>
                  </a:lnTo>
                  <a:lnTo>
                    <a:pt x="70" y="192"/>
                  </a:lnTo>
                  <a:lnTo>
                    <a:pt x="70" y="192"/>
                  </a:lnTo>
                  <a:lnTo>
                    <a:pt x="82" y="192"/>
                  </a:lnTo>
                  <a:lnTo>
                    <a:pt x="90" y="192"/>
                  </a:lnTo>
                  <a:lnTo>
                    <a:pt x="101" y="188"/>
                  </a:lnTo>
                  <a:lnTo>
                    <a:pt x="109" y="180"/>
                  </a:lnTo>
                  <a:lnTo>
                    <a:pt x="129" y="161"/>
                  </a:lnTo>
                  <a:lnTo>
                    <a:pt x="144" y="133"/>
                  </a:lnTo>
                  <a:lnTo>
                    <a:pt x="160" y="102"/>
                  </a:lnTo>
                  <a:lnTo>
                    <a:pt x="172" y="67"/>
                  </a:lnTo>
                  <a:lnTo>
                    <a:pt x="180" y="39"/>
                  </a:lnTo>
                  <a:lnTo>
                    <a:pt x="183" y="20"/>
                  </a:lnTo>
                  <a:lnTo>
                    <a:pt x="183" y="20"/>
                  </a:lnTo>
                  <a:lnTo>
                    <a:pt x="180" y="12"/>
                  </a:lnTo>
                  <a:lnTo>
                    <a:pt x="176" y="8"/>
                  </a:lnTo>
                  <a:lnTo>
                    <a:pt x="168" y="4"/>
                  </a:lnTo>
                  <a:lnTo>
                    <a:pt x="156" y="0"/>
                  </a:lnTo>
                  <a:lnTo>
                    <a:pt x="125" y="4"/>
                  </a:lnTo>
                  <a:lnTo>
                    <a:pt x="90" y="8"/>
                  </a:lnTo>
                  <a:lnTo>
                    <a:pt x="27" y="28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0" name="Freeform 60">
              <a:extLst>
                <a:ext uri="{FF2B5EF4-FFF2-40B4-BE49-F238E27FC236}">
                  <a16:creationId xmlns:a16="http://schemas.microsoft.com/office/drawing/2014/main" id="{CE29DE85-38AD-4CF7-94E7-1A7C89A29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465" y="2830141"/>
              <a:ext cx="1123950" cy="1452562"/>
            </a:xfrm>
            <a:custGeom>
              <a:avLst/>
              <a:gdLst/>
              <a:ahLst/>
              <a:cxnLst>
                <a:cxn ang="0">
                  <a:pos x="595" y="8"/>
                </a:cxn>
                <a:cxn ang="0">
                  <a:pos x="579" y="16"/>
                </a:cxn>
                <a:cxn ang="0">
                  <a:pos x="559" y="39"/>
                </a:cxn>
                <a:cxn ang="0">
                  <a:pos x="540" y="94"/>
                </a:cxn>
                <a:cxn ang="0">
                  <a:pos x="532" y="137"/>
                </a:cxn>
                <a:cxn ang="0">
                  <a:pos x="497" y="387"/>
                </a:cxn>
                <a:cxn ang="0">
                  <a:pos x="466" y="532"/>
                </a:cxn>
                <a:cxn ang="0">
                  <a:pos x="419" y="669"/>
                </a:cxn>
                <a:cxn ang="0">
                  <a:pos x="372" y="696"/>
                </a:cxn>
                <a:cxn ang="0">
                  <a:pos x="262" y="758"/>
                </a:cxn>
                <a:cxn ang="0">
                  <a:pos x="192" y="794"/>
                </a:cxn>
                <a:cxn ang="0">
                  <a:pos x="118" y="817"/>
                </a:cxn>
                <a:cxn ang="0">
                  <a:pos x="20" y="833"/>
                </a:cxn>
                <a:cxn ang="0">
                  <a:pos x="0" y="833"/>
                </a:cxn>
                <a:cxn ang="0">
                  <a:pos x="24" y="895"/>
                </a:cxn>
                <a:cxn ang="0">
                  <a:pos x="40" y="915"/>
                </a:cxn>
                <a:cxn ang="0">
                  <a:pos x="133" y="911"/>
                </a:cxn>
                <a:cxn ang="0">
                  <a:pos x="270" y="887"/>
                </a:cxn>
                <a:cxn ang="0">
                  <a:pos x="391" y="856"/>
                </a:cxn>
                <a:cxn ang="0">
                  <a:pos x="473" y="821"/>
                </a:cxn>
                <a:cxn ang="0">
                  <a:pos x="513" y="798"/>
                </a:cxn>
                <a:cxn ang="0">
                  <a:pos x="548" y="719"/>
                </a:cxn>
                <a:cxn ang="0">
                  <a:pos x="563" y="676"/>
                </a:cxn>
                <a:cxn ang="0">
                  <a:pos x="645" y="387"/>
                </a:cxn>
                <a:cxn ang="0">
                  <a:pos x="688" y="246"/>
                </a:cxn>
                <a:cxn ang="0">
                  <a:pos x="696" y="235"/>
                </a:cxn>
                <a:cxn ang="0">
                  <a:pos x="704" y="223"/>
                </a:cxn>
                <a:cxn ang="0">
                  <a:pos x="708" y="117"/>
                </a:cxn>
                <a:cxn ang="0">
                  <a:pos x="696" y="12"/>
                </a:cxn>
                <a:cxn ang="0">
                  <a:pos x="692" y="0"/>
                </a:cxn>
                <a:cxn ang="0">
                  <a:pos x="638" y="0"/>
                </a:cxn>
                <a:cxn ang="0">
                  <a:pos x="595" y="8"/>
                </a:cxn>
              </a:cxnLst>
              <a:rect l="0" t="0" r="r" b="b"/>
              <a:pathLst>
                <a:path w="708" h="915">
                  <a:moveTo>
                    <a:pt x="595" y="8"/>
                  </a:moveTo>
                  <a:lnTo>
                    <a:pt x="595" y="8"/>
                  </a:lnTo>
                  <a:lnTo>
                    <a:pt x="587" y="12"/>
                  </a:lnTo>
                  <a:lnTo>
                    <a:pt x="579" y="16"/>
                  </a:lnTo>
                  <a:lnTo>
                    <a:pt x="571" y="24"/>
                  </a:lnTo>
                  <a:lnTo>
                    <a:pt x="559" y="39"/>
                  </a:lnTo>
                  <a:lnTo>
                    <a:pt x="552" y="63"/>
                  </a:lnTo>
                  <a:lnTo>
                    <a:pt x="540" y="94"/>
                  </a:lnTo>
                  <a:lnTo>
                    <a:pt x="532" y="137"/>
                  </a:lnTo>
                  <a:lnTo>
                    <a:pt x="532" y="137"/>
                  </a:lnTo>
                  <a:lnTo>
                    <a:pt x="516" y="250"/>
                  </a:lnTo>
                  <a:lnTo>
                    <a:pt x="497" y="387"/>
                  </a:lnTo>
                  <a:lnTo>
                    <a:pt x="485" y="461"/>
                  </a:lnTo>
                  <a:lnTo>
                    <a:pt x="466" y="532"/>
                  </a:lnTo>
                  <a:lnTo>
                    <a:pt x="446" y="602"/>
                  </a:lnTo>
                  <a:lnTo>
                    <a:pt x="419" y="669"/>
                  </a:lnTo>
                  <a:lnTo>
                    <a:pt x="419" y="669"/>
                  </a:lnTo>
                  <a:lnTo>
                    <a:pt x="372" y="696"/>
                  </a:lnTo>
                  <a:lnTo>
                    <a:pt x="262" y="758"/>
                  </a:lnTo>
                  <a:lnTo>
                    <a:pt x="262" y="758"/>
                  </a:lnTo>
                  <a:lnTo>
                    <a:pt x="231" y="778"/>
                  </a:lnTo>
                  <a:lnTo>
                    <a:pt x="192" y="794"/>
                  </a:lnTo>
                  <a:lnTo>
                    <a:pt x="157" y="805"/>
                  </a:lnTo>
                  <a:lnTo>
                    <a:pt x="118" y="817"/>
                  </a:lnTo>
                  <a:lnTo>
                    <a:pt x="47" y="833"/>
                  </a:lnTo>
                  <a:lnTo>
                    <a:pt x="20" y="833"/>
                  </a:lnTo>
                  <a:lnTo>
                    <a:pt x="0" y="833"/>
                  </a:lnTo>
                  <a:lnTo>
                    <a:pt x="0" y="833"/>
                  </a:lnTo>
                  <a:lnTo>
                    <a:pt x="12" y="868"/>
                  </a:lnTo>
                  <a:lnTo>
                    <a:pt x="24" y="895"/>
                  </a:lnTo>
                  <a:lnTo>
                    <a:pt x="40" y="915"/>
                  </a:lnTo>
                  <a:lnTo>
                    <a:pt x="40" y="915"/>
                  </a:lnTo>
                  <a:lnTo>
                    <a:pt x="83" y="915"/>
                  </a:lnTo>
                  <a:lnTo>
                    <a:pt x="133" y="911"/>
                  </a:lnTo>
                  <a:lnTo>
                    <a:pt x="196" y="903"/>
                  </a:lnTo>
                  <a:lnTo>
                    <a:pt x="270" y="887"/>
                  </a:lnTo>
                  <a:lnTo>
                    <a:pt x="352" y="868"/>
                  </a:lnTo>
                  <a:lnTo>
                    <a:pt x="391" y="856"/>
                  </a:lnTo>
                  <a:lnTo>
                    <a:pt x="434" y="837"/>
                  </a:lnTo>
                  <a:lnTo>
                    <a:pt x="473" y="821"/>
                  </a:lnTo>
                  <a:lnTo>
                    <a:pt x="513" y="798"/>
                  </a:lnTo>
                  <a:lnTo>
                    <a:pt x="513" y="798"/>
                  </a:lnTo>
                  <a:lnTo>
                    <a:pt x="532" y="758"/>
                  </a:lnTo>
                  <a:lnTo>
                    <a:pt x="548" y="719"/>
                  </a:lnTo>
                  <a:lnTo>
                    <a:pt x="563" y="676"/>
                  </a:lnTo>
                  <a:lnTo>
                    <a:pt x="563" y="676"/>
                  </a:lnTo>
                  <a:lnTo>
                    <a:pt x="606" y="532"/>
                  </a:lnTo>
                  <a:lnTo>
                    <a:pt x="645" y="387"/>
                  </a:lnTo>
                  <a:lnTo>
                    <a:pt x="677" y="278"/>
                  </a:lnTo>
                  <a:lnTo>
                    <a:pt x="688" y="246"/>
                  </a:lnTo>
                  <a:lnTo>
                    <a:pt x="696" y="235"/>
                  </a:lnTo>
                  <a:lnTo>
                    <a:pt x="696" y="235"/>
                  </a:lnTo>
                  <a:lnTo>
                    <a:pt x="700" y="231"/>
                  </a:lnTo>
                  <a:lnTo>
                    <a:pt x="704" y="223"/>
                  </a:lnTo>
                  <a:lnTo>
                    <a:pt x="704" y="196"/>
                  </a:lnTo>
                  <a:lnTo>
                    <a:pt x="708" y="117"/>
                  </a:lnTo>
                  <a:lnTo>
                    <a:pt x="700" y="35"/>
                  </a:lnTo>
                  <a:lnTo>
                    <a:pt x="696" y="12"/>
                  </a:lnTo>
                  <a:lnTo>
                    <a:pt x="692" y="0"/>
                  </a:lnTo>
                  <a:lnTo>
                    <a:pt x="692" y="0"/>
                  </a:lnTo>
                  <a:lnTo>
                    <a:pt x="673" y="0"/>
                  </a:lnTo>
                  <a:lnTo>
                    <a:pt x="638" y="0"/>
                  </a:lnTo>
                  <a:lnTo>
                    <a:pt x="595" y="8"/>
                  </a:lnTo>
                  <a:lnTo>
                    <a:pt x="595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1" name="Freeform 61">
              <a:extLst>
                <a:ext uri="{FF2B5EF4-FFF2-40B4-BE49-F238E27FC236}">
                  <a16:creationId xmlns:a16="http://schemas.microsoft.com/office/drawing/2014/main" id="{24A841F7-195D-4E8B-99CA-5EF6E8C70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902" y="3960441"/>
              <a:ext cx="477838" cy="341312"/>
            </a:xfrm>
            <a:custGeom>
              <a:avLst/>
              <a:gdLst/>
              <a:ahLst/>
              <a:cxnLst>
                <a:cxn ang="0">
                  <a:pos x="301" y="191"/>
                </a:cxn>
                <a:cxn ang="0">
                  <a:pos x="203" y="211"/>
                </a:cxn>
                <a:cxn ang="0">
                  <a:pos x="152" y="215"/>
                </a:cxn>
                <a:cxn ang="0">
                  <a:pos x="121" y="215"/>
                </a:cxn>
                <a:cxn ang="0">
                  <a:pos x="113" y="211"/>
                </a:cxn>
                <a:cxn ang="0">
                  <a:pos x="43" y="164"/>
                </a:cxn>
                <a:cxn ang="0">
                  <a:pos x="12" y="144"/>
                </a:cxn>
                <a:cxn ang="0">
                  <a:pos x="8" y="136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20" y="43"/>
                </a:cxn>
                <a:cxn ang="0">
                  <a:pos x="23" y="86"/>
                </a:cxn>
                <a:cxn ang="0">
                  <a:pos x="27" y="117"/>
                </a:cxn>
                <a:cxn ang="0">
                  <a:pos x="39" y="129"/>
                </a:cxn>
                <a:cxn ang="0">
                  <a:pos x="39" y="93"/>
                </a:cxn>
                <a:cxn ang="0">
                  <a:pos x="55" y="50"/>
                </a:cxn>
                <a:cxn ang="0">
                  <a:pos x="74" y="0"/>
                </a:cxn>
                <a:cxn ang="0">
                  <a:pos x="82" y="3"/>
                </a:cxn>
                <a:cxn ang="0">
                  <a:pos x="86" y="23"/>
                </a:cxn>
                <a:cxn ang="0">
                  <a:pos x="94" y="27"/>
                </a:cxn>
                <a:cxn ang="0">
                  <a:pos x="94" y="43"/>
                </a:cxn>
                <a:cxn ang="0">
                  <a:pos x="82" y="97"/>
                </a:cxn>
                <a:cxn ang="0">
                  <a:pos x="82" y="129"/>
                </a:cxn>
                <a:cxn ang="0">
                  <a:pos x="82" y="156"/>
                </a:cxn>
                <a:cxn ang="0">
                  <a:pos x="90" y="101"/>
                </a:cxn>
                <a:cxn ang="0">
                  <a:pos x="106" y="50"/>
                </a:cxn>
                <a:cxn ang="0">
                  <a:pos x="109" y="50"/>
                </a:cxn>
                <a:cxn ang="0">
                  <a:pos x="113" y="74"/>
                </a:cxn>
                <a:cxn ang="0">
                  <a:pos x="106" y="105"/>
                </a:cxn>
                <a:cxn ang="0">
                  <a:pos x="102" y="129"/>
                </a:cxn>
                <a:cxn ang="0">
                  <a:pos x="102" y="160"/>
                </a:cxn>
                <a:cxn ang="0">
                  <a:pos x="117" y="168"/>
                </a:cxn>
                <a:cxn ang="0">
                  <a:pos x="152" y="168"/>
                </a:cxn>
                <a:cxn ang="0">
                  <a:pos x="188" y="156"/>
                </a:cxn>
                <a:cxn ang="0">
                  <a:pos x="238" y="152"/>
                </a:cxn>
                <a:cxn ang="0">
                  <a:pos x="266" y="164"/>
                </a:cxn>
                <a:cxn ang="0">
                  <a:pos x="297" y="183"/>
                </a:cxn>
                <a:cxn ang="0">
                  <a:pos x="301" y="191"/>
                </a:cxn>
              </a:cxnLst>
              <a:rect l="0" t="0" r="r" b="b"/>
              <a:pathLst>
                <a:path w="301" h="215">
                  <a:moveTo>
                    <a:pt x="301" y="191"/>
                  </a:moveTo>
                  <a:lnTo>
                    <a:pt x="301" y="191"/>
                  </a:lnTo>
                  <a:lnTo>
                    <a:pt x="254" y="203"/>
                  </a:lnTo>
                  <a:lnTo>
                    <a:pt x="203" y="211"/>
                  </a:lnTo>
                  <a:lnTo>
                    <a:pt x="152" y="215"/>
                  </a:lnTo>
                  <a:lnTo>
                    <a:pt x="152" y="215"/>
                  </a:lnTo>
                  <a:lnTo>
                    <a:pt x="137" y="215"/>
                  </a:lnTo>
                  <a:lnTo>
                    <a:pt x="121" y="215"/>
                  </a:lnTo>
                  <a:lnTo>
                    <a:pt x="113" y="211"/>
                  </a:lnTo>
                  <a:lnTo>
                    <a:pt x="113" y="211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20" y="152"/>
                  </a:lnTo>
                  <a:lnTo>
                    <a:pt x="12" y="144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16" y="23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3" y="86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5" y="117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55" y="50"/>
                  </a:lnTo>
                  <a:lnTo>
                    <a:pt x="66" y="2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94" y="27"/>
                  </a:lnTo>
                  <a:lnTo>
                    <a:pt x="94" y="31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2" y="129"/>
                  </a:lnTo>
                  <a:lnTo>
                    <a:pt x="82" y="156"/>
                  </a:lnTo>
                  <a:lnTo>
                    <a:pt x="82" y="156"/>
                  </a:lnTo>
                  <a:lnTo>
                    <a:pt x="90" y="101"/>
                  </a:lnTo>
                  <a:lnTo>
                    <a:pt x="90" y="101"/>
                  </a:lnTo>
                  <a:lnTo>
                    <a:pt x="98" y="78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9" y="50"/>
                  </a:lnTo>
                  <a:lnTo>
                    <a:pt x="113" y="58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06" y="105"/>
                  </a:lnTo>
                  <a:lnTo>
                    <a:pt x="102" y="129"/>
                  </a:lnTo>
                  <a:lnTo>
                    <a:pt x="102" y="129"/>
                  </a:lnTo>
                  <a:lnTo>
                    <a:pt x="102" y="160"/>
                  </a:lnTo>
                  <a:lnTo>
                    <a:pt x="102" y="160"/>
                  </a:lnTo>
                  <a:lnTo>
                    <a:pt x="109" y="164"/>
                  </a:lnTo>
                  <a:lnTo>
                    <a:pt x="117" y="168"/>
                  </a:lnTo>
                  <a:lnTo>
                    <a:pt x="133" y="172"/>
                  </a:lnTo>
                  <a:lnTo>
                    <a:pt x="152" y="168"/>
                  </a:lnTo>
                  <a:lnTo>
                    <a:pt x="152" y="168"/>
                  </a:lnTo>
                  <a:lnTo>
                    <a:pt x="188" y="156"/>
                  </a:lnTo>
                  <a:lnTo>
                    <a:pt x="211" y="152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66" y="164"/>
                  </a:lnTo>
                  <a:lnTo>
                    <a:pt x="285" y="175"/>
                  </a:lnTo>
                  <a:lnTo>
                    <a:pt x="297" y="183"/>
                  </a:lnTo>
                  <a:lnTo>
                    <a:pt x="301" y="191"/>
                  </a:lnTo>
                  <a:lnTo>
                    <a:pt x="301" y="19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2" name="Freeform 62">
              <a:extLst>
                <a:ext uri="{FF2B5EF4-FFF2-40B4-BE49-F238E27FC236}">
                  <a16:creationId xmlns:a16="http://schemas.microsoft.com/office/drawing/2014/main" id="{6E381B84-3D4C-4B45-8128-B62CC37C0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677" y="3990603"/>
              <a:ext cx="285750" cy="266700"/>
            </a:xfrm>
            <a:custGeom>
              <a:avLst/>
              <a:gdLst/>
              <a:ahLst/>
              <a:cxnLst>
                <a:cxn ang="0">
                  <a:pos x="180" y="133"/>
                </a:cxn>
                <a:cxn ang="0">
                  <a:pos x="180" y="133"/>
                </a:cxn>
                <a:cxn ang="0">
                  <a:pos x="169" y="121"/>
                </a:cxn>
                <a:cxn ang="0">
                  <a:pos x="149" y="106"/>
                </a:cxn>
                <a:cxn ang="0">
                  <a:pos x="126" y="90"/>
                </a:cxn>
                <a:cxn ang="0">
                  <a:pos x="126" y="90"/>
                </a:cxn>
                <a:cxn ang="0">
                  <a:pos x="94" y="74"/>
                </a:cxn>
                <a:cxn ang="0">
                  <a:pos x="71" y="55"/>
                </a:cxn>
                <a:cxn ang="0">
                  <a:pos x="47" y="31"/>
                </a:cxn>
                <a:cxn ang="0">
                  <a:pos x="36" y="12"/>
                </a:cxn>
                <a:cxn ang="0">
                  <a:pos x="36" y="1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20" y="12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59" y="90"/>
                </a:cxn>
                <a:cxn ang="0">
                  <a:pos x="59" y="90"/>
                </a:cxn>
                <a:cxn ang="0">
                  <a:pos x="63" y="102"/>
                </a:cxn>
                <a:cxn ang="0">
                  <a:pos x="63" y="113"/>
                </a:cxn>
                <a:cxn ang="0">
                  <a:pos x="59" y="121"/>
                </a:cxn>
                <a:cxn ang="0">
                  <a:pos x="51" y="129"/>
                </a:cxn>
                <a:cxn ang="0">
                  <a:pos x="51" y="129"/>
                </a:cxn>
                <a:cxn ang="0">
                  <a:pos x="40" y="133"/>
                </a:cxn>
                <a:cxn ang="0">
                  <a:pos x="28" y="133"/>
                </a:cxn>
                <a:cxn ang="0">
                  <a:pos x="4" y="133"/>
                </a:cxn>
                <a:cxn ang="0">
                  <a:pos x="4" y="133"/>
                </a:cxn>
                <a:cxn ang="0">
                  <a:pos x="0" y="133"/>
                </a:cxn>
                <a:cxn ang="0">
                  <a:pos x="0" y="137"/>
                </a:cxn>
                <a:cxn ang="0">
                  <a:pos x="4" y="145"/>
                </a:cxn>
                <a:cxn ang="0">
                  <a:pos x="16" y="153"/>
                </a:cxn>
                <a:cxn ang="0">
                  <a:pos x="28" y="164"/>
                </a:cxn>
                <a:cxn ang="0">
                  <a:pos x="28" y="164"/>
                </a:cxn>
                <a:cxn ang="0">
                  <a:pos x="43" y="168"/>
                </a:cxn>
                <a:cxn ang="0">
                  <a:pos x="63" y="164"/>
                </a:cxn>
                <a:cxn ang="0">
                  <a:pos x="110" y="156"/>
                </a:cxn>
                <a:cxn ang="0">
                  <a:pos x="157" y="145"/>
                </a:cxn>
                <a:cxn ang="0">
                  <a:pos x="180" y="133"/>
                </a:cxn>
                <a:cxn ang="0">
                  <a:pos x="180" y="133"/>
                </a:cxn>
              </a:cxnLst>
              <a:rect l="0" t="0" r="r" b="b"/>
              <a:pathLst>
                <a:path w="180" h="168">
                  <a:moveTo>
                    <a:pt x="180" y="133"/>
                  </a:moveTo>
                  <a:lnTo>
                    <a:pt x="180" y="133"/>
                  </a:lnTo>
                  <a:lnTo>
                    <a:pt x="169" y="121"/>
                  </a:lnTo>
                  <a:lnTo>
                    <a:pt x="149" y="106"/>
                  </a:lnTo>
                  <a:lnTo>
                    <a:pt x="126" y="90"/>
                  </a:lnTo>
                  <a:lnTo>
                    <a:pt x="126" y="90"/>
                  </a:lnTo>
                  <a:lnTo>
                    <a:pt x="94" y="74"/>
                  </a:lnTo>
                  <a:lnTo>
                    <a:pt x="71" y="55"/>
                  </a:lnTo>
                  <a:lnTo>
                    <a:pt x="47" y="31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20" y="12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63" y="102"/>
                  </a:lnTo>
                  <a:lnTo>
                    <a:pt x="63" y="113"/>
                  </a:lnTo>
                  <a:lnTo>
                    <a:pt x="59" y="121"/>
                  </a:lnTo>
                  <a:lnTo>
                    <a:pt x="51" y="129"/>
                  </a:lnTo>
                  <a:lnTo>
                    <a:pt x="51" y="129"/>
                  </a:lnTo>
                  <a:lnTo>
                    <a:pt x="40" y="133"/>
                  </a:lnTo>
                  <a:lnTo>
                    <a:pt x="28" y="133"/>
                  </a:lnTo>
                  <a:lnTo>
                    <a:pt x="4" y="133"/>
                  </a:lnTo>
                  <a:lnTo>
                    <a:pt x="4" y="133"/>
                  </a:lnTo>
                  <a:lnTo>
                    <a:pt x="0" y="133"/>
                  </a:lnTo>
                  <a:lnTo>
                    <a:pt x="0" y="137"/>
                  </a:lnTo>
                  <a:lnTo>
                    <a:pt x="4" y="145"/>
                  </a:lnTo>
                  <a:lnTo>
                    <a:pt x="16" y="153"/>
                  </a:lnTo>
                  <a:lnTo>
                    <a:pt x="28" y="164"/>
                  </a:lnTo>
                  <a:lnTo>
                    <a:pt x="28" y="164"/>
                  </a:lnTo>
                  <a:lnTo>
                    <a:pt x="43" y="168"/>
                  </a:lnTo>
                  <a:lnTo>
                    <a:pt x="63" y="164"/>
                  </a:lnTo>
                  <a:lnTo>
                    <a:pt x="110" y="156"/>
                  </a:lnTo>
                  <a:lnTo>
                    <a:pt x="157" y="145"/>
                  </a:lnTo>
                  <a:lnTo>
                    <a:pt x="180" y="133"/>
                  </a:lnTo>
                  <a:lnTo>
                    <a:pt x="180" y="13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3" name="Freeform 63">
              <a:extLst>
                <a:ext uri="{FF2B5EF4-FFF2-40B4-BE49-F238E27FC236}">
                  <a16:creationId xmlns:a16="http://schemas.microsoft.com/office/drawing/2014/main" id="{CB76CA57-8BD7-4534-A3C9-8DD54BAFF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040" y="4189041"/>
              <a:ext cx="204788" cy="4445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12" y="24"/>
                </a:cxn>
                <a:cxn ang="0">
                  <a:pos x="31" y="24"/>
                </a:cxn>
                <a:cxn ang="0">
                  <a:pos x="51" y="20"/>
                </a:cxn>
                <a:cxn ang="0">
                  <a:pos x="51" y="20"/>
                </a:cxn>
                <a:cxn ang="0">
                  <a:pos x="70" y="12"/>
                </a:cxn>
                <a:cxn ang="0">
                  <a:pos x="90" y="8"/>
                </a:cxn>
                <a:cxn ang="0">
                  <a:pos x="102" y="8"/>
                </a:cxn>
                <a:cxn ang="0">
                  <a:pos x="109" y="12"/>
                </a:cxn>
                <a:cxn ang="0">
                  <a:pos x="117" y="20"/>
                </a:cxn>
                <a:cxn ang="0">
                  <a:pos x="129" y="28"/>
                </a:cxn>
                <a:cxn ang="0">
                  <a:pos x="129" y="28"/>
                </a:cxn>
                <a:cxn ang="0">
                  <a:pos x="125" y="24"/>
                </a:cxn>
                <a:cxn ang="0">
                  <a:pos x="121" y="12"/>
                </a:cxn>
                <a:cxn ang="0">
                  <a:pos x="109" y="4"/>
                </a:cxn>
                <a:cxn ang="0">
                  <a:pos x="102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66" y="8"/>
                </a:cxn>
                <a:cxn ang="0">
                  <a:pos x="47" y="16"/>
                </a:cxn>
                <a:cxn ang="0">
                  <a:pos x="27" y="24"/>
                </a:cxn>
                <a:cxn ang="0">
                  <a:pos x="12" y="24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29" h="28">
                  <a:moveTo>
                    <a:pt x="0" y="20"/>
                  </a:moveTo>
                  <a:lnTo>
                    <a:pt x="0" y="20"/>
                  </a:lnTo>
                  <a:lnTo>
                    <a:pt x="12" y="24"/>
                  </a:lnTo>
                  <a:lnTo>
                    <a:pt x="31" y="24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70" y="12"/>
                  </a:lnTo>
                  <a:lnTo>
                    <a:pt x="90" y="8"/>
                  </a:lnTo>
                  <a:lnTo>
                    <a:pt x="102" y="8"/>
                  </a:lnTo>
                  <a:lnTo>
                    <a:pt x="109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5" y="24"/>
                  </a:lnTo>
                  <a:lnTo>
                    <a:pt x="121" y="12"/>
                  </a:lnTo>
                  <a:lnTo>
                    <a:pt x="109" y="4"/>
                  </a:lnTo>
                  <a:lnTo>
                    <a:pt x="10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66" y="8"/>
                  </a:lnTo>
                  <a:lnTo>
                    <a:pt x="47" y="16"/>
                  </a:lnTo>
                  <a:lnTo>
                    <a:pt x="27" y="24"/>
                  </a:lnTo>
                  <a:lnTo>
                    <a:pt x="12" y="24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4" name="Freeform 64">
              <a:extLst>
                <a:ext uri="{FF2B5EF4-FFF2-40B4-BE49-F238E27FC236}">
                  <a16:creationId xmlns:a16="http://schemas.microsoft.com/office/drawing/2014/main" id="{CAD7B55D-E1FB-431E-BF38-0C48929DA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377" y="1855416"/>
              <a:ext cx="533400" cy="708025"/>
            </a:xfrm>
            <a:custGeom>
              <a:avLst/>
              <a:gdLst/>
              <a:ahLst/>
              <a:cxnLst>
                <a:cxn ang="0">
                  <a:pos x="168" y="8"/>
                </a:cxn>
                <a:cxn ang="0">
                  <a:pos x="168" y="8"/>
                </a:cxn>
                <a:cxn ang="0">
                  <a:pos x="152" y="4"/>
                </a:cxn>
                <a:cxn ang="0">
                  <a:pos x="121" y="0"/>
                </a:cxn>
                <a:cxn ang="0">
                  <a:pos x="101" y="4"/>
                </a:cxn>
                <a:cxn ang="0">
                  <a:pos x="78" y="8"/>
                </a:cxn>
                <a:cxn ang="0">
                  <a:pos x="58" y="20"/>
                </a:cxn>
                <a:cxn ang="0">
                  <a:pos x="35" y="39"/>
                </a:cxn>
                <a:cxn ang="0">
                  <a:pos x="35" y="39"/>
                </a:cxn>
                <a:cxn ang="0">
                  <a:pos x="19" y="67"/>
                </a:cxn>
                <a:cxn ang="0">
                  <a:pos x="12" y="98"/>
                </a:cxn>
                <a:cxn ang="0">
                  <a:pos x="4" y="133"/>
                </a:cxn>
                <a:cxn ang="0">
                  <a:pos x="0" y="172"/>
                </a:cxn>
                <a:cxn ang="0">
                  <a:pos x="4" y="211"/>
                </a:cxn>
                <a:cxn ang="0">
                  <a:pos x="4" y="247"/>
                </a:cxn>
                <a:cxn ang="0">
                  <a:pos x="12" y="278"/>
                </a:cxn>
                <a:cxn ang="0">
                  <a:pos x="19" y="305"/>
                </a:cxn>
                <a:cxn ang="0">
                  <a:pos x="19" y="305"/>
                </a:cxn>
                <a:cxn ang="0">
                  <a:pos x="31" y="333"/>
                </a:cxn>
                <a:cxn ang="0">
                  <a:pos x="43" y="356"/>
                </a:cxn>
                <a:cxn ang="0">
                  <a:pos x="62" y="376"/>
                </a:cxn>
                <a:cxn ang="0">
                  <a:pos x="82" y="399"/>
                </a:cxn>
                <a:cxn ang="0">
                  <a:pos x="101" y="415"/>
                </a:cxn>
                <a:cxn ang="0">
                  <a:pos x="125" y="430"/>
                </a:cxn>
                <a:cxn ang="0">
                  <a:pos x="148" y="438"/>
                </a:cxn>
                <a:cxn ang="0">
                  <a:pos x="172" y="446"/>
                </a:cxn>
                <a:cxn ang="0">
                  <a:pos x="172" y="446"/>
                </a:cxn>
                <a:cxn ang="0">
                  <a:pos x="183" y="446"/>
                </a:cxn>
                <a:cxn ang="0">
                  <a:pos x="199" y="442"/>
                </a:cxn>
                <a:cxn ang="0">
                  <a:pos x="219" y="434"/>
                </a:cxn>
                <a:cxn ang="0">
                  <a:pos x="219" y="434"/>
                </a:cxn>
                <a:cxn ang="0">
                  <a:pos x="246" y="415"/>
                </a:cxn>
                <a:cxn ang="0">
                  <a:pos x="262" y="399"/>
                </a:cxn>
                <a:cxn ang="0">
                  <a:pos x="277" y="380"/>
                </a:cxn>
                <a:cxn ang="0">
                  <a:pos x="293" y="356"/>
                </a:cxn>
                <a:cxn ang="0">
                  <a:pos x="309" y="329"/>
                </a:cxn>
                <a:cxn ang="0">
                  <a:pos x="320" y="297"/>
                </a:cxn>
                <a:cxn ang="0">
                  <a:pos x="328" y="262"/>
                </a:cxn>
                <a:cxn ang="0">
                  <a:pos x="328" y="262"/>
                </a:cxn>
                <a:cxn ang="0">
                  <a:pos x="336" y="188"/>
                </a:cxn>
                <a:cxn ang="0">
                  <a:pos x="336" y="153"/>
                </a:cxn>
                <a:cxn ang="0">
                  <a:pos x="332" y="118"/>
                </a:cxn>
                <a:cxn ang="0">
                  <a:pos x="324" y="86"/>
                </a:cxn>
                <a:cxn ang="0">
                  <a:pos x="316" y="59"/>
                </a:cxn>
                <a:cxn ang="0">
                  <a:pos x="301" y="36"/>
                </a:cxn>
                <a:cxn ang="0">
                  <a:pos x="277" y="20"/>
                </a:cxn>
                <a:cxn ang="0">
                  <a:pos x="277" y="20"/>
                </a:cxn>
                <a:cxn ang="0">
                  <a:pos x="254" y="12"/>
                </a:cxn>
                <a:cxn ang="0">
                  <a:pos x="234" y="4"/>
                </a:cxn>
                <a:cxn ang="0">
                  <a:pos x="215" y="4"/>
                </a:cxn>
                <a:cxn ang="0">
                  <a:pos x="199" y="4"/>
                </a:cxn>
                <a:cxn ang="0">
                  <a:pos x="176" y="8"/>
                </a:cxn>
                <a:cxn ang="0">
                  <a:pos x="168" y="8"/>
                </a:cxn>
                <a:cxn ang="0">
                  <a:pos x="168" y="8"/>
                </a:cxn>
              </a:cxnLst>
              <a:rect l="0" t="0" r="r" b="b"/>
              <a:pathLst>
                <a:path w="336" h="446">
                  <a:moveTo>
                    <a:pt x="168" y="8"/>
                  </a:moveTo>
                  <a:lnTo>
                    <a:pt x="168" y="8"/>
                  </a:lnTo>
                  <a:lnTo>
                    <a:pt x="152" y="4"/>
                  </a:lnTo>
                  <a:lnTo>
                    <a:pt x="121" y="0"/>
                  </a:lnTo>
                  <a:lnTo>
                    <a:pt x="101" y="4"/>
                  </a:lnTo>
                  <a:lnTo>
                    <a:pt x="78" y="8"/>
                  </a:lnTo>
                  <a:lnTo>
                    <a:pt x="58" y="20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19" y="67"/>
                  </a:lnTo>
                  <a:lnTo>
                    <a:pt x="12" y="98"/>
                  </a:lnTo>
                  <a:lnTo>
                    <a:pt x="4" y="133"/>
                  </a:lnTo>
                  <a:lnTo>
                    <a:pt x="0" y="172"/>
                  </a:lnTo>
                  <a:lnTo>
                    <a:pt x="4" y="211"/>
                  </a:lnTo>
                  <a:lnTo>
                    <a:pt x="4" y="247"/>
                  </a:lnTo>
                  <a:lnTo>
                    <a:pt x="12" y="278"/>
                  </a:lnTo>
                  <a:lnTo>
                    <a:pt x="19" y="305"/>
                  </a:lnTo>
                  <a:lnTo>
                    <a:pt x="19" y="305"/>
                  </a:lnTo>
                  <a:lnTo>
                    <a:pt x="31" y="333"/>
                  </a:lnTo>
                  <a:lnTo>
                    <a:pt x="43" y="356"/>
                  </a:lnTo>
                  <a:lnTo>
                    <a:pt x="62" y="376"/>
                  </a:lnTo>
                  <a:lnTo>
                    <a:pt x="82" y="399"/>
                  </a:lnTo>
                  <a:lnTo>
                    <a:pt x="101" y="415"/>
                  </a:lnTo>
                  <a:lnTo>
                    <a:pt x="125" y="430"/>
                  </a:lnTo>
                  <a:lnTo>
                    <a:pt x="148" y="438"/>
                  </a:lnTo>
                  <a:lnTo>
                    <a:pt x="172" y="446"/>
                  </a:lnTo>
                  <a:lnTo>
                    <a:pt x="172" y="446"/>
                  </a:lnTo>
                  <a:lnTo>
                    <a:pt x="183" y="446"/>
                  </a:lnTo>
                  <a:lnTo>
                    <a:pt x="199" y="442"/>
                  </a:lnTo>
                  <a:lnTo>
                    <a:pt x="219" y="434"/>
                  </a:lnTo>
                  <a:lnTo>
                    <a:pt x="219" y="434"/>
                  </a:lnTo>
                  <a:lnTo>
                    <a:pt x="246" y="415"/>
                  </a:lnTo>
                  <a:lnTo>
                    <a:pt x="262" y="399"/>
                  </a:lnTo>
                  <a:lnTo>
                    <a:pt x="277" y="380"/>
                  </a:lnTo>
                  <a:lnTo>
                    <a:pt x="293" y="356"/>
                  </a:lnTo>
                  <a:lnTo>
                    <a:pt x="309" y="329"/>
                  </a:lnTo>
                  <a:lnTo>
                    <a:pt x="320" y="297"/>
                  </a:lnTo>
                  <a:lnTo>
                    <a:pt x="328" y="262"/>
                  </a:lnTo>
                  <a:lnTo>
                    <a:pt x="328" y="262"/>
                  </a:lnTo>
                  <a:lnTo>
                    <a:pt x="336" y="188"/>
                  </a:lnTo>
                  <a:lnTo>
                    <a:pt x="336" y="153"/>
                  </a:lnTo>
                  <a:lnTo>
                    <a:pt x="332" y="118"/>
                  </a:lnTo>
                  <a:lnTo>
                    <a:pt x="324" y="86"/>
                  </a:lnTo>
                  <a:lnTo>
                    <a:pt x="316" y="59"/>
                  </a:lnTo>
                  <a:lnTo>
                    <a:pt x="301" y="36"/>
                  </a:lnTo>
                  <a:lnTo>
                    <a:pt x="277" y="20"/>
                  </a:lnTo>
                  <a:lnTo>
                    <a:pt x="277" y="20"/>
                  </a:lnTo>
                  <a:lnTo>
                    <a:pt x="254" y="12"/>
                  </a:lnTo>
                  <a:lnTo>
                    <a:pt x="234" y="4"/>
                  </a:lnTo>
                  <a:lnTo>
                    <a:pt x="215" y="4"/>
                  </a:lnTo>
                  <a:lnTo>
                    <a:pt x="199" y="4"/>
                  </a:lnTo>
                  <a:lnTo>
                    <a:pt x="176" y="8"/>
                  </a:lnTo>
                  <a:lnTo>
                    <a:pt x="168" y="8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5" name="Freeform 65">
              <a:extLst>
                <a:ext uri="{FF2B5EF4-FFF2-40B4-BE49-F238E27FC236}">
                  <a16:creationId xmlns:a16="http://schemas.microsoft.com/office/drawing/2014/main" id="{ABEBC540-2EED-4607-B39A-4B5FE33A8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677" y="2277691"/>
              <a:ext cx="42863" cy="74612"/>
            </a:xfrm>
            <a:custGeom>
              <a:avLst/>
              <a:gdLst/>
              <a:ahLst/>
              <a:cxnLst>
                <a:cxn ang="0">
                  <a:pos x="27" y="39"/>
                </a:cxn>
                <a:cxn ang="0">
                  <a:pos x="27" y="39"/>
                </a:cxn>
                <a:cxn ang="0">
                  <a:pos x="23" y="47"/>
                </a:cxn>
                <a:cxn ang="0">
                  <a:pos x="16" y="47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4" y="35"/>
                </a:cxn>
                <a:cxn ang="0">
                  <a:pos x="4" y="2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6" y="0"/>
                </a:cxn>
                <a:cxn ang="0">
                  <a:pos x="20" y="8"/>
                </a:cxn>
                <a:cxn ang="0">
                  <a:pos x="23" y="16"/>
                </a:cxn>
                <a:cxn ang="0">
                  <a:pos x="27" y="28"/>
                </a:cxn>
                <a:cxn ang="0">
                  <a:pos x="27" y="39"/>
                </a:cxn>
                <a:cxn ang="0">
                  <a:pos x="27" y="39"/>
                </a:cxn>
              </a:cxnLst>
              <a:rect l="0" t="0" r="r" b="b"/>
              <a:pathLst>
                <a:path w="27" h="47">
                  <a:moveTo>
                    <a:pt x="27" y="39"/>
                  </a:moveTo>
                  <a:lnTo>
                    <a:pt x="27" y="39"/>
                  </a:lnTo>
                  <a:lnTo>
                    <a:pt x="23" y="47"/>
                  </a:lnTo>
                  <a:lnTo>
                    <a:pt x="16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4" y="35"/>
                  </a:lnTo>
                  <a:lnTo>
                    <a:pt x="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0" y="8"/>
                  </a:lnTo>
                  <a:lnTo>
                    <a:pt x="23" y="16"/>
                  </a:lnTo>
                  <a:lnTo>
                    <a:pt x="27" y="28"/>
                  </a:lnTo>
                  <a:lnTo>
                    <a:pt x="27" y="39"/>
                  </a:lnTo>
                  <a:lnTo>
                    <a:pt x="27" y="39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6" name="Freeform 66">
              <a:extLst>
                <a:ext uri="{FF2B5EF4-FFF2-40B4-BE49-F238E27FC236}">
                  <a16:creationId xmlns:a16="http://schemas.microsoft.com/office/drawing/2014/main" id="{8E6A03D5-0914-4271-BAB5-0A83DD093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490" y="4152528"/>
              <a:ext cx="1427163" cy="631825"/>
            </a:xfrm>
            <a:custGeom>
              <a:avLst/>
              <a:gdLst/>
              <a:ahLst/>
              <a:cxnLst>
                <a:cxn ang="0">
                  <a:pos x="496" y="90"/>
                </a:cxn>
                <a:cxn ang="0">
                  <a:pos x="496" y="90"/>
                </a:cxn>
                <a:cxn ang="0">
                  <a:pos x="414" y="74"/>
                </a:cxn>
                <a:cxn ang="0">
                  <a:pos x="340" y="58"/>
                </a:cxn>
                <a:cxn ang="0">
                  <a:pos x="277" y="39"/>
                </a:cxn>
                <a:cxn ang="0">
                  <a:pos x="277" y="39"/>
                </a:cxn>
                <a:cxn ang="0">
                  <a:pos x="222" y="19"/>
                </a:cxn>
                <a:cxn ang="0">
                  <a:pos x="168" y="8"/>
                </a:cxn>
                <a:cxn ang="0">
                  <a:pos x="140" y="4"/>
                </a:cxn>
                <a:cxn ang="0">
                  <a:pos x="113" y="0"/>
                </a:cxn>
                <a:cxn ang="0">
                  <a:pos x="89" y="4"/>
                </a:cxn>
                <a:cxn ang="0">
                  <a:pos x="66" y="11"/>
                </a:cxn>
                <a:cxn ang="0">
                  <a:pos x="66" y="11"/>
                </a:cxn>
                <a:cxn ang="0">
                  <a:pos x="46" y="23"/>
                </a:cxn>
                <a:cxn ang="0">
                  <a:pos x="27" y="39"/>
                </a:cxn>
                <a:cxn ang="0">
                  <a:pos x="15" y="54"/>
                </a:cxn>
                <a:cxn ang="0">
                  <a:pos x="3" y="78"/>
                </a:cxn>
                <a:cxn ang="0">
                  <a:pos x="0" y="101"/>
                </a:cxn>
                <a:cxn ang="0">
                  <a:pos x="3" y="129"/>
                </a:cxn>
                <a:cxn ang="0">
                  <a:pos x="11" y="152"/>
                </a:cxn>
                <a:cxn ang="0">
                  <a:pos x="27" y="180"/>
                </a:cxn>
                <a:cxn ang="0">
                  <a:pos x="27" y="180"/>
                </a:cxn>
                <a:cxn ang="0">
                  <a:pos x="46" y="203"/>
                </a:cxn>
                <a:cxn ang="0">
                  <a:pos x="78" y="226"/>
                </a:cxn>
                <a:cxn ang="0">
                  <a:pos x="117" y="246"/>
                </a:cxn>
                <a:cxn ang="0">
                  <a:pos x="164" y="266"/>
                </a:cxn>
                <a:cxn ang="0">
                  <a:pos x="211" y="281"/>
                </a:cxn>
                <a:cxn ang="0">
                  <a:pos x="265" y="297"/>
                </a:cxn>
                <a:cxn ang="0">
                  <a:pos x="379" y="324"/>
                </a:cxn>
                <a:cxn ang="0">
                  <a:pos x="379" y="324"/>
                </a:cxn>
                <a:cxn ang="0">
                  <a:pos x="437" y="336"/>
                </a:cxn>
                <a:cxn ang="0">
                  <a:pos x="496" y="344"/>
                </a:cxn>
                <a:cxn ang="0">
                  <a:pos x="609" y="352"/>
                </a:cxn>
                <a:cxn ang="0">
                  <a:pos x="715" y="363"/>
                </a:cxn>
                <a:cxn ang="0">
                  <a:pos x="758" y="375"/>
                </a:cxn>
                <a:cxn ang="0">
                  <a:pos x="801" y="387"/>
                </a:cxn>
                <a:cxn ang="0">
                  <a:pos x="801" y="387"/>
                </a:cxn>
                <a:cxn ang="0">
                  <a:pos x="832" y="395"/>
                </a:cxn>
                <a:cxn ang="0">
                  <a:pos x="859" y="398"/>
                </a:cxn>
                <a:cxn ang="0">
                  <a:pos x="883" y="395"/>
                </a:cxn>
                <a:cxn ang="0">
                  <a:pos x="895" y="391"/>
                </a:cxn>
                <a:cxn ang="0">
                  <a:pos x="899" y="379"/>
                </a:cxn>
                <a:cxn ang="0">
                  <a:pos x="899" y="367"/>
                </a:cxn>
                <a:cxn ang="0">
                  <a:pos x="887" y="352"/>
                </a:cxn>
                <a:cxn ang="0">
                  <a:pos x="867" y="336"/>
                </a:cxn>
                <a:cxn ang="0">
                  <a:pos x="867" y="336"/>
                </a:cxn>
                <a:cxn ang="0">
                  <a:pos x="801" y="281"/>
                </a:cxn>
                <a:cxn ang="0">
                  <a:pos x="699" y="203"/>
                </a:cxn>
                <a:cxn ang="0">
                  <a:pos x="645" y="164"/>
                </a:cxn>
                <a:cxn ang="0">
                  <a:pos x="590" y="129"/>
                </a:cxn>
                <a:cxn ang="0">
                  <a:pos x="539" y="101"/>
                </a:cxn>
                <a:cxn ang="0">
                  <a:pos x="519" y="94"/>
                </a:cxn>
                <a:cxn ang="0">
                  <a:pos x="496" y="90"/>
                </a:cxn>
                <a:cxn ang="0">
                  <a:pos x="496" y="90"/>
                </a:cxn>
              </a:cxnLst>
              <a:rect l="0" t="0" r="r" b="b"/>
              <a:pathLst>
                <a:path w="899" h="398">
                  <a:moveTo>
                    <a:pt x="496" y="90"/>
                  </a:moveTo>
                  <a:lnTo>
                    <a:pt x="496" y="90"/>
                  </a:lnTo>
                  <a:lnTo>
                    <a:pt x="414" y="74"/>
                  </a:lnTo>
                  <a:lnTo>
                    <a:pt x="340" y="58"/>
                  </a:lnTo>
                  <a:lnTo>
                    <a:pt x="277" y="39"/>
                  </a:lnTo>
                  <a:lnTo>
                    <a:pt x="277" y="39"/>
                  </a:lnTo>
                  <a:lnTo>
                    <a:pt x="222" y="19"/>
                  </a:lnTo>
                  <a:lnTo>
                    <a:pt x="168" y="8"/>
                  </a:lnTo>
                  <a:lnTo>
                    <a:pt x="140" y="4"/>
                  </a:lnTo>
                  <a:lnTo>
                    <a:pt x="113" y="0"/>
                  </a:lnTo>
                  <a:lnTo>
                    <a:pt x="89" y="4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46" y="23"/>
                  </a:lnTo>
                  <a:lnTo>
                    <a:pt x="27" y="39"/>
                  </a:lnTo>
                  <a:lnTo>
                    <a:pt x="15" y="54"/>
                  </a:lnTo>
                  <a:lnTo>
                    <a:pt x="3" y="78"/>
                  </a:lnTo>
                  <a:lnTo>
                    <a:pt x="0" y="101"/>
                  </a:lnTo>
                  <a:lnTo>
                    <a:pt x="3" y="129"/>
                  </a:lnTo>
                  <a:lnTo>
                    <a:pt x="11" y="152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46" y="203"/>
                  </a:lnTo>
                  <a:lnTo>
                    <a:pt x="78" y="226"/>
                  </a:lnTo>
                  <a:lnTo>
                    <a:pt x="117" y="246"/>
                  </a:lnTo>
                  <a:lnTo>
                    <a:pt x="164" y="266"/>
                  </a:lnTo>
                  <a:lnTo>
                    <a:pt x="211" y="281"/>
                  </a:lnTo>
                  <a:lnTo>
                    <a:pt x="265" y="297"/>
                  </a:lnTo>
                  <a:lnTo>
                    <a:pt x="379" y="324"/>
                  </a:lnTo>
                  <a:lnTo>
                    <a:pt x="379" y="324"/>
                  </a:lnTo>
                  <a:lnTo>
                    <a:pt x="437" y="336"/>
                  </a:lnTo>
                  <a:lnTo>
                    <a:pt x="496" y="344"/>
                  </a:lnTo>
                  <a:lnTo>
                    <a:pt x="609" y="352"/>
                  </a:lnTo>
                  <a:lnTo>
                    <a:pt x="715" y="363"/>
                  </a:lnTo>
                  <a:lnTo>
                    <a:pt x="758" y="375"/>
                  </a:lnTo>
                  <a:lnTo>
                    <a:pt x="801" y="387"/>
                  </a:lnTo>
                  <a:lnTo>
                    <a:pt x="801" y="387"/>
                  </a:lnTo>
                  <a:lnTo>
                    <a:pt x="832" y="395"/>
                  </a:lnTo>
                  <a:lnTo>
                    <a:pt x="859" y="398"/>
                  </a:lnTo>
                  <a:lnTo>
                    <a:pt x="883" y="395"/>
                  </a:lnTo>
                  <a:lnTo>
                    <a:pt x="895" y="391"/>
                  </a:lnTo>
                  <a:lnTo>
                    <a:pt x="899" y="379"/>
                  </a:lnTo>
                  <a:lnTo>
                    <a:pt x="899" y="367"/>
                  </a:lnTo>
                  <a:lnTo>
                    <a:pt x="887" y="352"/>
                  </a:lnTo>
                  <a:lnTo>
                    <a:pt x="867" y="336"/>
                  </a:lnTo>
                  <a:lnTo>
                    <a:pt x="867" y="336"/>
                  </a:lnTo>
                  <a:lnTo>
                    <a:pt x="801" y="281"/>
                  </a:lnTo>
                  <a:lnTo>
                    <a:pt x="699" y="203"/>
                  </a:lnTo>
                  <a:lnTo>
                    <a:pt x="645" y="164"/>
                  </a:lnTo>
                  <a:lnTo>
                    <a:pt x="590" y="129"/>
                  </a:lnTo>
                  <a:lnTo>
                    <a:pt x="539" y="101"/>
                  </a:lnTo>
                  <a:lnTo>
                    <a:pt x="519" y="94"/>
                  </a:lnTo>
                  <a:lnTo>
                    <a:pt x="496" y="90"/>
                  </a:lnTo>
                  <a:lnTo>
                    <a:pt x="496" y="90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7" name="Freeform 67">
              <a:extLst>
                <a:ext uri="{FF2B5EF4-FFF2-40B4-BE49-F238E27FC236}">
                  <a16:creationId xmlns:a16="http://schemas.microsoft.com/office/drawing/2014/main" id="{4CD142DB-C5DD-40EA-BB2B-36BCEF1B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202" y="4165228"/>
              <a:ext cx="1117600" cy="546100"/>
            </a:xfrm>
            <a:custGeom>
              <a:avLst/>
              <a:gdLst/>
              <a:ahLst/>
              <a:cxnLst>
                <a:cxn ang="0">
                  <a:pos x="129" y="93"/>
                </a:cxn>
                <a:cxn ang="0">
                  <a:pos x="129" y="93"/>
                </a:cxn>
                <a:cxn ang="0">
                  <a:pos x="157" y="86"/>
                </a:cxn>
                <a:cxn ang="0">
                  <a:pos x="188" y="78"/>
                </a:cxn>
                <a:cxn ang="0">
                  <a:pos x="231" y="74"/>
                </a:cxn>
                <a:cxn ang="0">
                  <a:pos x="231" y="74"/>
                </a:cxn>
                <a:cxn ang="0">
                  <a:pos x="289" y="70"/>
                </a:cxn>
                <a:cxn ang="0">
                  <a:pos x="356" y="62"/>
                </a:cxn>
                <a:cxn ang="0">
                  <a:pos x="418" y="46"/>
                </a:cxn>
                <a:cxn ang="0">
                  <a:pos x="469" y="31"/>
                </a:cxn>
                <a:cxn ang="0">
                  <a:pos x="469" y="31"/>
                </a:cxn>
                <a:cxn ang="0">
                  <a:pos x="512" y="15"/>
                </a:cxn>
                <a:cxn ang="0">
                  <a:pos x="559" y="3"/>
                </a:cxn>
                <a:cxn ang="0">
                  <a:pos x="583" y="0"/>
                </a:cxn>
                <a:cxn ang="0">
                  <a:pos x="602" y="0"/>
                </a:cxn>
                <a:cxn ang="0">
                  <a:pos x="622" y="3"/>
                </a:cxn>
                <a:cxn ang="0">
                  <a:pos x="637" y="11"/>
                </a:cxn>
                <a:cxn ang="0">
                  <a:pos x="637" y="11"/>
                </a:cxn>
                <a:cxn ang="0">
                  <a:pos x="653" y="23"/>
                </a:cxn>
                <a:cxn ang="0">
                  <a:pos x="669" y="39"/>
                </a:cxn>
                <a:cxn ang="0">
                  <a:pos x="684" y="62"/>
                </a:cxn>
                <a:cxn ang="0">
                  <a:pos x="700" y="86"/>
                </a:cxn>
                <a:cxn ang="0">
                  <a:pos x="704" y="117"/>
                </a:cxn>
                <a:cxn ang="0">
                  <a:pos x="704" y="132"/>
                </a:cxn>
                <a:cxn ang="0">
                  <a:pos x="704" y="144"/>
                </a:cxn>
                <a:cxn ang="0">
                  <a:pos x="696" y="160"/>
                </a:cxn>
                <a:cxn ang="0">
                  <a:pos x="688" y="175"/>
                </a:cxn>
                <a:cxn ang="0">
                  <a:pos x="676" y="191"/>
                </a:cxn>
                <a:cxn ang="0">
                  <a:pos x="661" y="203"/>
                </a:cxn>
                <a:cxn ang="0">
                  <a:pos x="661" y="203"/>
                </a:cxn>
                <a:cxn ang="0">
                  <a:pos x="641" y="218"/>
                </a:cxn>
                <a:cxn ang="0">
                  <a:pos x="614" y="230"/>
                </a:cxn>
                <a:cxn ang="0">
                  <a:pos x="547" y="258"/>
                </a:cxn>
                <a:cxn ang="0">
                  <a:pos x="461" y="285"/>
                </a:cxn>
                <a:cxn ang="0">
                  <a:pos x="372" y="304"/>
                </a:cxn>
                <a:cxn ang="0">
                  <a:pos x="282" y="324"/>
                </a:cxn>
                <a:cxn ang="0">
                  <a:pos x="200" y="340"/>
                </a:cxn>
                <a:cxn ang="0">
                  <a:pos x="129" y="344"/>
                </a:cxn>
                <a:cxn ang="0">
                  <a:pos x="82" y="344"/>
                </a:cxn>
                <a:cxn ang="0">
                  <a:pos x="82" y="344"/>
                </a:cxn>
                <a:cxn ang="0">
                  <a:pos x="63" y="340"/>
                </a:cxn>
                <a:cxn ang="0">
                  <a:pos x="47" y="332"/>
                </a:cxn>
                <a:cxn ang="0">
                  <a:pos x="35" y="320"/>
                </a:cxn>
                <a:cxn ang="0">
                  <a:pos x="24" y="308"/>
                </a:cxn>
                <a:cxn ang="0">
                  <a:pos x="12" y="289"/>
                </a:cxn>
                <a:cxn ang="0">
                  <a:pos x="8" y="273"/>
                </a:cxn>
                <a:cxn ang="0">
                  <a:pos x="4" y="254"/>
                </a:cxn>
                <a:cxn ang="0">
                  <a:pos x="0" y="230"/>
                </a:cxn>
                <a:cxn ang="0">
                  <a:pos x="4" y="211"/>
                </a:cxn>
                <a:cxn ang="0">
                  <a:pos x="8" y="191"/>
                </a:cxn>
                <a:cxn ang="0">
                  <a:pos x="20" y="172"/>
                </a:cxn>
                <a:cxn ang="0">
                  <a:pos x="31" y="152"/>
                </a:cxn>
                <a:cxn ang="0">
                  <a:pos x="51" y="132"/>
                </a:cxn>
                <a:cxn ang="0">
                  <a:pos x="71" y="117"/>
                </a:cxn>
                <a:cxn ang="0">
                  <a:pos x="98" y="105"/>
                </a:cxn>
                <a:cxn ang="0">
                  <a:pos x="129" y="93"/>
                </a:cxn>
                <a:cxn ang="0">
                  <a:pos x="129" y="93"/>
                </a:cxn>
              </a:cxnLst>
              <a:rect l="0" t="0" r="r" b="b"/>
              <a:pathLst>
                <a:path w="704" h="344">
                  <a:moveTo>
                    <a:pt x="129" y="93"/>
                  </a:moveTo>
                  <a:lnTo>
                    <a:pt x="129" y="93"/>
                  </a:lnTo>
                  <a:lnTo>
                    <a:pt x="157" y="86"/>
                  </a:lnTo>
                  <a:lnTo>
                    <a:pt x="188" y="78"/>
                  </a:lnTo>
                  <a:lnTo>
                    <a:pt x="231" y="74"/>
                  </a:lnTo>
                  <a:lnTo>
                    <a:pt x="231" y="74"/>
                  </a:lnTo>
                  <a:lnTo>
                    <a:pt x="289" y="70"/>
                  </a:lnTo>
                  <a:lnTo>
                    <a:pt x="356" y="62"/>
                  </a:lnTo>
                  <a:lnTo>
                    <a:pt x="418" y="46"/>
                  </a:lnTo>
                  <a:lnTo>
                    <a:pt x="469" y="31"/>
                  </a:lnTo>
                  <a:lnTo>
                    <a:pt x="469" y="31"/>
                  </a:lnTo>
                  <a:lnTo>
                    <a:pt x="512" y="15"/>
                  </a:lnTo>
                  <a:lnTo>
                    <a:pt x="559" y="3"/>
                  </a:lnTo>
                  <a:lnTo>
                    <a:pt x="583" y="0"/>
                  </a:lnTo>
                  <a:lnTo>
                    <a:pt x="602" y="0"/>
                  </a:lnTo>
                  <a:lnTo>
                    <a:pt x="622" y="3"/>
                  </a:lnTo>
                  <a:lnTo>
                    <a:pt x="637" y="11"/>
                  </a:lnTo>
                  <a:lnTo>
                    <a:pt x="637" y="11"/>
                  </a:lnTo>
                  <a:lnTo>
                    <a:pt x="653" y="23"/>
                  </a:lnTo>
                  <a:lnTo>
                    <a:pt x="669" y="39"/>
                  </a:lnTo>
                  <a:lnTo>
                    <a:pt x="684" y="62"/>
                  </a:lnTo>
                  <a:lnTo>
                    <a:pt x="700" y="86"/>
                  </a:lnTo>
                  <a:lnTo>
                    <a:pt x="704" y="117"/>
                  </a:lnTo>
                  <a:lnTo>
                    <a:pt x="704" y="132"/>
                  </a:lnTo>
                  <a:lnTo>
                    <a:pt x="704" y="144"/>
                  </a:lnTo>
                  <a:lnTo>
                    <a:pt x="696" y="160"/>
                  </a:lnTo>
                  <a:lnTo>
                    <a:pt x="688" y="175"/>
                  </a:lnTo>
                  <a:lnTo>
                    <a:pt x="676" y="191"/>
                  </a:lnTo>
                  <a:lnTo>
                    <a:pt x="661" y="203"/>
                  </a:lnTo>
                  <a:lnTo>
                    <a:pt x="661" y="203"/>
                  </a:lnTo>
                  <a:lnTo>
                    <a:pt x="641" y="218"/>
                  </a:lnTo>
                  <a:lnTo>
                    <a:pt x="614" y="230"/>
                  </a:lnTo>
                  <a:lnTo>
                    <a:pt x="547" y="258"/>
                  </a:lnTo>
                  <a:lnTo>
                    <a:pt x="461" y="285"/>
                  </a:lnTo>
                  <a:lnTo>
                    <a:pt x="372" y="304"/>
                  </a:lnTo>
                  <a:lnTo>
                    <a:pt x="282" y="324"/>
                  </a:lnTo>
                  <a:lnTo>
                    <a:pt x="200" y="340"/>
                  </a:lnTo>
                  <a:lnTo>
                    <a:pt x="129" y="344"/>
                  </a:lnTo>
                  <a:lnTo>
                    <a:pt x="82" y="344"/>
                  </a:lnTo>
                  <a:lnTo>
                    <a:pt x="82" y="344"/>
                  </a:lnTo>
                  <a:lnTo>
                    <a:pt x="63" y="340"/>
                  </a:lnTo>
                  <a:lnTo>
                    <a:pt x="47" y="332"/>
                  </a:lnTo>
                  <a:lnTo>
                    <a:pt x="35" y="320"/>
                  </a:lnTo>
                  <a:lnTo>
                    <a:pt x="24" y="308"/>
                  </a:lnTo>
                  <a:lnTo>
                    <a:pt x="12" y="289"/>
                  </a:lnTo>
                  <a:lnTo>
                    <a:pt x="8" y="273"/>
                  </a:lnTo>
                  <a:lnTo>
                    <a:pt x="4" y="254"/>
                  </a:lnTo>
                  <a:lnTo>
                    <a:pt x="0" y="230"/>
                  </a:lnTo>
                  <a:lnTo>
                    <a:pt x="4" y="211"/>
                  </a:lnTo>
                  <a:lnTo>
                    <a:pt x="8" y="191"/>
                  </a:lnTo>
                  <a:lnTo>
                    <a:pt x="20" y="172"/>
                  </a:lnTo>
                  <a:lnTo>
                    <a:pt x="31" y="152"/>
                  </a:lnTo>
                  <a:lnTo>
                    <a:pt x="51" y="132"/>
                  </a:lnTo>
                  <a:lnTo>
                    <a:pt x="71" y="117"/>
                  </a:lnTo>
                  <a:lnTo>
                    <a:pt x="98" y="105"/>
                  </a:lnTo>
                  <a:lnTo>
                    <a:pt x="129" y="93"/>
                  </a:lnTo>
                  <a:lnTo>
                    <a:pt x="129" y="9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8" name="Freeform 68">
              <a:extLst>
                <a:ext uri="{FF2B5EF4-FFF2-40B4-BE49-F238E27FC236}">
                  <a16:creationId xmlns:a16="http://schemas.microsoft.com/office/drawing/2014/main" id="{43021060-8D54-4D30-8935-2441EEC14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752" y="2780928"/>
              <a:ext cx="863600" cy="1247775"/>
            </a:xfrm>
            <a:custGeom>
              <a:avLst/>
              <a:gdLst/>
              <a:ahLst/>
              <a:cxnLst>
                <a:cxn ang="0">
                  <a:pos x="125" y="4"/>
                </a:cxn>
                <a:cxn ang="0">
                  <a:pos x="47" y="23"/>
                </a:cxn>
                <a:cxn ang="0">
                  <a:pos x="0" y="27"/>
                </a:cxn>
                <a:cxn ang="0">
                  <a:pos x="16" y="58"/>
                </a:cxn>
                <a:cxn ang="0">
                  <a:pos x="28" y="121"/>
                </a:cxn>
                <a:cxn ang="0">
                  <a:pos x="28" y="215"/>
                </a:cxn>
                <a:cxn ang="0">
                  <a:pos x="16" y="281"/>
                </a:cxn>
                <a:cxn ang="0">
                  <a:pos x="4" y="352"/>
                </a:cxn>
                <a:cxn ang="0">
                  <a:pos x="8" y="410"/>
                </a:cxn>
                <a:cxn ang="0">
                  <a:pos x="24" y="449"/>
                </a:cxn>
                <a:cxn ang="0">
                  <a:pos x="43" y="473"/>
                </a:cxn>
                <a:cxn ang="0">
                  <a:pos x="47" y="500"/>
                </a:cxn>
                <a:cxn ang="0">
                  <a:pos x="63" y="606"/>
                </a:cxn>
                <a:cxn ang="0">
                  <a:pos x="67" y="707"/>
                </a:cxn>
                <a:cxn ang="0">
                  <a:pos x="63" y="762"/>
                </a:cxn>
                <a:cxn ang="0">
                  <a:pos x="133" y="774"/>
                </a:cxn>
                <a:cxn ang="0">
                  <a:pos x="251" y="786"/>
                </a:cxn>
                <a:cxn ang="0">
                  <a:pos x="399" y="774"/>
                </a:cxn>
                <a:cxn ang="0">
                  <a:pos x="485" y="758"/>
                </a:cxn>
                <a:cxn ang="0">
                  <a:pos x="477" y="660"/>
                </a:cxn>
                <a:cxn ang="0">
                  <a:pos x="481" y="567"/>
                </a:cxn>
                <a:cxn ang="0">
                  <a:pos x="497" y="469"/>
                </a:cxn>
                <a:cxn ang="0">
                  <a:pos x="505" y="461"/>
                </a:cxn>
                <a:cxn ang="0">
                  <a:pos x="520" y="434"/>
                </a:cxn>
                <a:cxn ang="0">
                  <a:pos x="532" y="375"/>
                </a:cxn>
                <a:cxn ang="0">
                  <a:pos x="532" y="277"/>
                </a:cxn>
                <a:cxn ang="0">
                  <a:pos x="528" y="187"/>
                </a:cxn>
                <a:cxn ang="0">
                  <a:pos x="532" y="78"/>
                </a:cxn>
                <a:cxn ang="0">
                  <a:pos x="544" y="31"/>
                </a:cxn>
                <a:cxn ang="0">
                  <a:pos x="462" y="12"/>
                </a:cxn>
                <a:cxn ang="0">
                  <a:pos x="430" y="0"/>
                </a:cxn>
                <a:cxn ang="0">
                  <a:pos x="430" y="70"/>
                </a:cxn>
                <a:cxn ang="0">
                  <a:pos x="407" y="152"/>
                </a:cxn>
                <a:cxn ang="0">
                  <a:pos x="383" y="191"/>
                </a:cxn>
                <a:cxn ang="0">
                  <a:pos x="352" y="219"/>
                </a:cxn>
                <a:cxn ang="0">
                  <a:pos x="309" y="230"/>
                </a:cxn>
                <a:cxn ang="0">
                  <a:pos x="278" y="234"/>
                </a:cxn>
                <a:cxn ang="0">
                  <a:pos x="231" y="227"/>
                </a:cxn>
                <a:cxn ang="0">
                  <a:pos x="192" y="211"/>
                </a:cxn>
                <a:cxn ang="0">
                  <a:pos x="165" y="184"/>
                </a:cxn>
                <a:cxn ang="0">
                  <a:pos x="137" y="133"/>
                </a:cxn>
                <a:cxn ang="0">
                  <a:pos x="125" y="51"/>
                </a:cxn>
                <a:cxn ang="0">
                  <a:pos x="125" y="4"/>
                </a:cxn>
              </a:cxnLst>
              <a:rect l="0" t="0" r="r" b="b"/>
              <a:pathLst>
                <a:path w="544" h="786">
                  <a:moveTo>
                    <a:pt x="125" y="4"/>
                  </a:moveTo>
                  <a:lnTo>
                    <a:pt x="125" y="4"/>
                  </a:lnTo>
                  <a:lnTo>
                    <a:pt x="86" y="15"/>
                  </a:lnTo>
                  <a:lnTo>
                    <a:pt x="47" y="23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8" y="43"/>
                  </a:lnTo>
                  <a:lnTo>
                    <a:pt x="16" y="58"/>
                  </a:lnTo>
                  <a:lnTo>
                    <a:pt x="24" y="86"/>
                  </a:lnTo>
                  <a:lnTo>
                    <a:pt x="28" y="121"/>
                  </a:lnTo>
                  <a:lnTo>
                    <a:pt x="32" y="164"/>
                  </a:lnTo>
                  <a:lnTo>
                    <a:pt x="28" y="215"/>
                  </a:lnTo>
                  <a:lnTo>
                    <a:pt x="16" y="281"/>
                  </a:lnTo>
                  <a:lnTo>
                    <a:pt x="16" y="281"/>
                  </a:lnTo>
                  <a:lnTo>
                    <a:pt x="8" y="320"/>
                  </a:lnTo>
                  <a:lnTo>
                    <a:pt x="4" y="352"/>
                  </a:lnTo>
                  <a:lnTo>
                    <a:pt x="4" y="383"/>
                  </a:lnTo>
                  <a:lnTo>
                    <a:pt x="8" y="410"/>
                  </a:lnTo>
                  <a:lnTo>
                    <a:pt x="16" y="430"/>
                  </a:lnTo>
                  <a:lnTo>
                    <a:pt x="24" y="449"/>
                  </a:lnTo>
                  <a:lnTo>
                    <a:pt x="32" y="465"/>
                  </a:lnTo>
                  <a:lnTo>
                    <a:pt x="43" y="473"/>
                  </a:lnTo>
                  <a:lnTo>
                    <a:pt x="43" y="473"/>
                  </a:lnTo>
                  <a:lnTo>
                    <a:pt x="47" y="500"/>
                  </a:lnTo>
                  <a:lnTo>
                    <a:pt x="59" y="563"/>
                  </a:lnTo>
                  <a:lnTo>
                    <a:pt x="63" y="606"/>
                  </a:lnTo>
                  <a:lnTo>
                    <a:pt x="67" y="657"/>
                  </a:lnTo>
                  <a:lnTo>
                    <a:pt x="67" y="707"/>
                  </a:lnTo>
                  <a:lnTo>
                    <a:pt x="63" y="762"/>
                  </a:lnTo>
                  <a:lnTo>
                    <a:pt x="63" y="762"/>
                  </a:lnTo>
                  <a:lnTo>
                    <a:pt x="94" y="770"/>
                  </a:lnTo>
                  <a:lnTo>
                    <a:pt x="133" y="774"/>
                  </a:lnTo>
                  <a:lnTo>
                    <a:pt x="188" y="782"/>
                  </a:lnTo>
                  <a:lnTo>
                    <a:pt x="251" y="786"/>
                  </a:lnTo>
                  <a:lnTo>
                    <a:pt x="321" y="782"/>
                  </a:lnTo>
                  <a:lnTo>
                    <a:pt x="399" y="774"/>
                  </a:lnTo>
                  <a:lnTo>
                    <a:pt x="485" y="758"/>
                  </a:lnTo>
                  <a:lnTo>
                    <a:pt x="485" y="758"/>
                  </a:lnTo>
                  <a:lnTo>
                    <a:pt x="481" y="731"/>
                  </a:lnTo>
                  <a:lnTo>
                    <a:pt x="477" y="660"/>
                  </a:lnTo>
                  <a:lnTo>
                    <a:pt x="477" y="617"/>
                  </a:lnTo>
                  <a:lnTo>
                    <a:pt x="481" y="567"/>
                  </a:lnTo>
                  <a:lnTo>
                    <a:pt x="489" y="516"/>
                  </a:lnTo>
                  <a:lnTo>
                    <a:pt x="497" y="469"/>
                  </a:lnTo>
                  <a:lnTo>
                    <a:pt x="497" y="469"/>
                  </a:lnTo>
                  <a:lnTo>
                    <a:pt x="505" y="461"/>
                  </a:lnTo>
                  <a:lnTo>
                    <a:pt x="512" y="449"/>
                  </a:lnTo>
                  <a:lnTo>
                    <a:pt x="520" y="434"/>
                  </a:lnTo>
                  <a:lnTo>
                    <a:pt x="528" y="410"/>
                  </a:lnTo>
                  <a:lnTo>
                    <a:pt x="532" y="375"/>
                  </a:lnTo>
                  <a:lnTo>
                    <a:pt x="536" y="332"/>
                  </a:lnTo>
                  <a:lnTo>
                    <a:pt x="532" y="277"/>
                  </a:lnTo>
                  <a:lnTo>
                    <a:pt x="532" y="277"/>
                  </a:lnTo>
                  <a:lnTo>
                    <a:pt x="528" y="187"/>
                  </a:lnTo>
                  <a:lnTo>
                    <a:pt x="528" y="125"/>
                  </a:lnTo>
                  <a:lnTo>
                    <a:pt x="532" y="78"/>
                  </a:lnTo>
                  <a:lnTo>
                    <a:pt x="544" y="31"/>
                  </a:lnTo>
                  <a:lnTo>
                    <a:pt x="544" y="31"/>
                  </a:lnTo>
                  <a:lnTo>
                    <a:pt x="501" y="23"/>
                  </a:lnTo>
                  <a:lnTo>
                    <a:pt x="462" y="12"/>
                  </a:lnTo>
                  <a:lnTo>
                    <a:pt x="430" y="0"/>
                  </a:lnTo>
                  <a:lnTo>
                    <a:pt x="430" y="0"/>
                  </a:lnTo>
                  <a:lnTo>
                    <a:pt x="430" y="35"/>
                  </a:lnTo>
                  <a:lnTo>
                    <a:pt x="430" y="70"/>
                  </a:lnTo>
                  <a:lnTo>
                    <a:pt x="422" y="113"/>
                  </a:lnTo>
                  <a:lnTo>
                    <a:pt x="407" y="152"/>
                  </a:lnTo>
                  <a:lnTo>
                    <a:pt x="399" y="172"/>
                  </a:lnTo>
                  <a:lnTo>
                    <a:pt x="383" y="191"/>
                  </a:lnTo>
                  <a:lnTo>
                    <a:pt x="372" y="207"/>
                  </a:lnTo>
                  <a:lnTo>
                    <a:pt x="352" y="219"/>
                  </a:lnTo>
                  <a:lnTo>
                    <a:pt x="333" y="227"/>
                  </a:lnTo>
                  <a:lnTo>
                    <a:pt x="309" y="230"/>
                  </a:lnTo>
                  <a:lnTo>
                    <a:pt x="309" y="230"/>
                  </a:lnTo>
                  <a:lnTo>
                    <a:pt x="278" y="234"/>
                  </a:lnTo>
                  <a:lnTo>
                    <a:pt x="254" y="230"/>
                  </a:lnTo>
                  <a:lnTo>
                    <a:pt x="231" y="227"/>
                  </a:lnTo>
                  <a:lnTo>
                    <a:pt x="211" y="219"/>
                  </a:lnTo>
                  <a:lnTo>
                    <a:pt x="192" y="211"/>
                  </a:lnTo>
                  <a:lnTo>
                    <a:pt x="176" y="199"/>
                  </a:lnTo>
                  <a:lnTo>
                    <a:pt x="165" y="184"/>
                  </a:lnTo>
                  <a:lnTo>
                    <a:pt x="153" y="168"/>
                  </a:lnTo>
                  <a:lnTo>
                    <a:pt x="137" y="133"/>
                  </a:lnTo>
                  <a:lnTo>
                    <a:pt x="129" y="94"/>
                  </a:lnTo>
                  <a:lnTo>
                    <a:pt x="125" y="51"/>
                  </a:lnTo>
                  <a:lnTo>
                    <a:pt x="125" y="4"/>
                  </a:lnTo>
                  <a:lnTo>
                    <a:pt x="125" y="4"/>
                  </a:lnTo>
                  <a:close/>
                </a:path>
              </a:pathLst>
            </a:custGeom>
            <a:solidFill>
              <a:srgbClr val="91B6D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9" name="Freeform 69">
              <a:extLst>
                <a:ext uri="{FF2B5EF4-FFF2-40B4-BE49-F238E27FC236}">
                  <a16:creationId xmlns:a16="http://schemas.microsoft.com/office/drawing/2014/main" id="{6DAF4C9D-812E-4472-8D2F-5B6FFF981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440" y="4139828"/>
              <a:ext cx="2538413" cy="608012"/>
            </a:xfrm>
            <a:custGeom>
              <a:avLst/>
              <a:gdLst/>
              <a:ahLst/>
              <a:cxnLst>
                <a:cxn ang="0">
                  <a:pos x="563" y="8"/>
                </a:cxn>
                <a:cxn ang="0">
                  <a:pos x="660" y="23"/>
                </a:cxn>
                <a:cxn ang="0">
                  <a:pos x="805" y="35"/>
                </a:cxn>
                <a:cxn ang="0">
                  <a:pos x="930" y="27"/>
                </a:cxn>
                <a:cxn ang="0">
                  <a:pos x="1012" y="12"/>
                </a:cxn>
                <a:cxn ang="0">
                  <a:pos x="1055" y="0"/>
                </a:cxn>
                <a:cxn ang="0">
                  <a:pos x="1079" y="43"/>
                </a:cxn>
                <a:cxn ang="0">
                  <a:pos x="1094" y="59"/>
                </a:cxn>
                <a:cxn ang="0">
                  <a:pos x="1298" y="43"/>
                </a:cxn>
                <a:cxn ang="0">
                  <a:pos x="1387" y="31"/>
                </a:cxn>
                <a:cxn ang="0">
                  <a:pos x="1485" y="16"/>
                </a:cxn>
                <a:cxn ang="0">
                  <a:pos x="1540" y="23"/>
                </a:cxn>
                <a:cxn ang="0">
                  <a:pos x="1575" y="51"/>
                </a:cxn>
                <a:cxn ang="0">
                  <a:pos x="1587" y="74"/>
                </a:cxn>
                <a:cxn ang="0">
                  <a:pos x="1599" y="133"/>
                </a:cxn>
                <a:cxn ang="0">
                  <a:pos x="1587" y="195"/>
                </a:cxn>
                <a:cxn ang="0">
                  <a:pos x="1556" y="238"/>
                </a:cxn>
                <a:cxn ang="0">
                  <a:pos x="1524" y="266"/>
                </a:cxn>
                <a:cxn ang="0">
                  <a:pos x="1481" y="289"/>
                </a:cxn>
                <a:cxn ang="0">
                  <a:pos x="1454" y="297"/>
                </a:cxn>
                <a:cxn ang="0">
                  <a:pos x="1282" y="332"/>
                </a:cxn>
                <a:cxn ang="0">
                  <a:pos x="1047" y="356"/>
                </a:cxn>
                <a:cxn ang="0">
                  <a:pos x="739" y="379"/>
                </a:cxn>
                <a:cxn ang="0">
                  <a:pos x="676" y="383"/>
                </a:cxn>
                <a:cxn ang="0">
                  <a:pos x="539" y="375"/>
                </a:cxn>
                <a:cxn ang="0">
                  <a:pos x="352" y="348"/>
                </a:cxn>
                <a:cxn ang="0">
                  <a:pos x="195" y="301"/>
                </a:cxn>
                <a:cxn ang="0">
                  <a:pos x="141" y="281"/>
                </a:cxn>
                <a:cxn ang="0">
                  <a:pos x="98" y="250"/>
                </a:cxn>
                <a:cxn ang="0">
                  <a:pos x="43" y="203"/>
                </a:cxn>
                <a:cxn ang="0">
                  <a:pos x="12" y="160"/>
                </a:cxn>
                <a:cxn ang="0">
                  <a:pos x="0" y="125"/>
                </a:cxn>
                <a:cxn ang="0">
                  <a:pos x="0" y="109"/>
                </a:cxn>
                <a:cxn ang="0">
                  <a:pos x="15" y="51"/>
                </a:cxn>
                <a:cxn ang="0">
                  <a:pos x="55" y="16"/>
                </a:cxn>
                <a:cxn ang="0">
                  <a:pos x="105" y="4"/>
                </a:cxn>
                <a:cxn ang="0">
                  <a:pos x="156" y="8"/>
                </a:cxn>
                <a:cxn ang="0">
                  <a:pos x="230" y="19"/>
                </a:cxn>
                <a:cxn ang="0">
                  <a:pos x="442" y="51"/>
                </a:cxn>
                <a:cxn ang="0">
                  <a:pos x="531" y="59"/>
                </a:cxn>
                <a:cxn ang="0">
                  <a:pos x="563" y="8"/>
                </a:cxn>
              </a:cxnLst>
              <a:rect l="0" t="0" r="r" b="b"/>
              <a:pathLst>
                <a:path w="1599" h="383">
                  <a:moveTo>
                    <a:pt x="563" y="8"/>
                  </a:moveTo>
                  <a:lnTo>
                    <a:pt x="563" y="8"/>
                  </a:lnTo>
                  <a:lnTo>
                    <a:pt x="610" y="16"/>
                  </a:lnTo>
                  <a:lnTo>
                    <a:pt x="660" y="23"/>
                  </a:lnTo>
                  <a:lnTo>
                    <a:pt x="727" y="31"/>
                  </a:lnTo>
                  <a:lnTo>
                    <a:pt x="805" y="35"/>
                  </a:lnTo>
                  <a:lnTo>
                    <a:pt x="887" y="31"/>
                  </a:lnTo>
                  <a:lnTo>
                    <a:pt x="930" y="27"/>
                  </a:lnTo>
                  <a:lnTo>
                    <a:pt x="973" y="19"/>
                  </a:lnTo>
                  <a:lnTo>
                    <a:pt x="1012" y="12"/>
                  </a:lnTo>
                  <a:lnTo>
                    <a:pt x="1055" y="0"/>
                  </a:lnTo>
                  <a:lnTo>
                    <a:pt x="1055" y="0"/>
                  </a:lnTo>
                  <a:lnTo>
                    <a:pt x="1067" y="23"/>
                  </a:lnTo>
                  <a:lnTo>
                    <a:pt x="1079" y="43"/>
                  </a:lnTo>
                  <a:lnTo>
                    <a:pt x="1094" y="59"/>
                  </a:lnTo>
                  <a:lnTo>
                    <a:pt x="1094" y="59"/>
                  </a:lnTo>
                  <a:lnTo>
                    <a:pt x="1204" y="51"/>
                  </a:lnTo>
                  <a:lnTo>
                    <a:pt x="1298" y="43"/>
                  </a:lnTo>
                  <a:lnTo>
                    <a:pt x="1387" y="31"/>
                  </a:lnTo>
                  <a:lnTo>
                    <a:pt x="1387" y="31"/>
                  </a:lnTo>
                  <a:lnTo>
                    <a:pt x="1454" y="19"/>
                  </a:lnTo>
                  <a:lnTo>
                    <a:pt x="1485" y="16"/>
                  </a:lnTo>
                  <a:lnTo>
                    <a:pt x="1513" y="19"/>
                  </a:lnTo>
                  <a:lnTo>
                    <a:pt x="1540" y="23"/>
                  </a:lnTo>
                  <a:lnTo>
                    <a:pt x="1559" y="35"/>
                  </a:lnTo>
                  <a:lnTo>
                    <a:pt x="1575" y="51"/>
                  </a:lnTo>
                  <a:lnTo>
                    <a:pt x="1587" y="74"/>
                  </a:lnTo>
                  <a:lnTo>
                    <a:pt x="1587" y="74"/>
                  </a:lnTo>
                  <a:lnTo>
                    <a:pt x="1595" y="102"/>
                  </a:lnTo>
                  <a:lnTo>
                    <a:pt x="1599" y="133"/>
                  </a:lnTo>
                  <a:lnTo>
                    <a:pt x="1595" y="164"/>
                  </a:lnTo>
                  <a:lnTo>
                    <a:pt x="1587" y="195"/>
                  </a:lnTo>
                  <a:lnTo>
                    <a:pt x="1567" y="223"/>
                  </a:lnTo>
                  <a:lnTo>
                    <a:pt x="1556" y="238"/>
                  </a:lnTo>
                  <a:lnTo>
                    <a:pt x="1540" y="254"/>
                  </a:lnTo>
                  <a:lnTo>
                    <a:pt x="1524" y="266"/>
                  </a:lnTo>
                  <a:lnTo>
                    <a:pt x="1505" y="277"/>
                  </a:lnTo>
                  <a:lnTo>
                    <a:pt x="1481" y="289"/>
                  </a:lnTo>
                  <a:lnTo>
                    <a:pt x="1454" y="297"/>
                  </a:lnTo>
                  <a:lnTo>
                    <a:pt x="1454" y="297"/>
                  </a:lnTo>
                  <a:lnTo>
                    <a:pt x="1380" y="317"/>
                  </a:lnTo>
                  <a:lnTo>
                    <a:pt x="1282" y="332"/>
                  </a:lnTo>
                  <a:lnTo>
                    <a:pt x="1169" y="344"/>
                  </a:lnTo>
                  <a:lnTo>
                    <a:pt x="1047" y="356"/>
                  </a:lnTo>
                  <a:lnTo>
                    <a:pt x="840" y="375"/>
                  </a:lnTo>
                  <a:lnTo>
                    <a:pt x="739" y="379"/>
                  </a:lnTo>
                  <a:lnTo>
                    <a:pt x="739" y="379"/>
                  </a:lnTo>
                  <a:lnTo>
                    <a:pt x="676" y="383"/>
                  </a:lnTo>
                  <a:lnTo>
                    <a:pt x="614" y="379"/>
                  </a:lnTo>
                  <a:lnTo>
                    <a:pt x="539" y="375"/>
                  </a:lnTo>
                  <a:lnTo>
                    <a:pt x="449" y="363"/>
                  </a:lnTo>
                  <a:lnTo>
                    <a:pt x="352" y="348"/>
                  </a:lnTo>
                  <a:lnTo>
                    <a:pt x="250" y="320"/>
                  </a:lnTo>
                  <a:lnTo>
                    <a:pt x="195" y="301"/>
                  </a:lnTo>
                  <a:lnTo>
                    <a:pt x="141" y="281"/>
                  </a:lnTo>
                  <a:lnTo>
                    <a:pt x="141" y="281"/>
                  </a:lnTo>
                  <a:lnTo>
                    <a:pt x="117" y="270"/>
                  </a:lnTo>
                  <a:lnTo>
                    <a:pt x="98" y="250"/>
                  </a:lnTo>
                  <a:lnTo>
                    <a:pt x="70" y="231"/>
                  </a:lnTo>
                  <a:lnTo>
                    <a:pt x="43" y="203"/>
                  </a:lnTo>
                  <a:lnTo>
                    <a:pt x="19" y="176"/>
                  </a:lnTo>
                  <a:lnTo>
                    <a:pt x="12" y="160"/>
                  </a:lnTo>
                  <a:lnTo>
                    <a:pt x="4" y="145"/>
                  </a:lnTo>
                  <a:lnTo>
                    <a:pt x="0" y="125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4" y="78"/>
                  </a:lnTo>
                  <a:lnTo>
                    <a:pt x="15" y="51"/>
                  </a:lnTo>
                  <a:lnTo>
                    <a:pt x="35" y="31"/>
                  </a:lnTo>
                  <a:lnTo>
                    <a:pt x="55" y="16"/>
                  </a:lnTo>
                  <a:lnTo>
                    <a:pt x="82" y="8"/>
                  </a:lnTo>
                  <a:lnTo>
                    <a:pt x="105" y="4"/>
                  </a:lnTo>
                  <a:lnTo>
                    <a:pt x="133" y="4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230" y="19"/>
                  </a:lnTo>
                  <a:lnTo>
                    <a:pt x="332" y="35"/>
                  </a:lnTo>
                  <a:lnTo>
                    <a:pt x="442" y="51"/>
                  </a:lnTo>
                  <a:lnTo>
                    <a:pt x="531" y="59"/>
                  </a:lnTo>
                  <a:lnTo>
                    <a:pt x="531" y="59"/>
                  </a:lnTo>
                  <a:lnTo>
                    <a:pt x="563" y="8"/>
                  </a:lnTo>
                  <a:lnTo>
                    <a:pt x="563" y="8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0" name="Freeform 70">
              <a:extLst>
                <a:ext uri="{FF2B5EF4-FFF2-40B4-BE49-F238E27FC236}">
                  <a16:creationId xmlns:a16="http://schemas.microsoft.com/office/drawing/2014/main" id="{FFFA7BA0-90D8-4A59-AFEA-FC0794C33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465" y="2395166"/>
              <a:ext cx="166688" cy="74612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8" y="20"/>
                </a:cxn>
                <a:cxn ang="0">
                  <a:pos x="16" y="16"/>
                </a:cxn>
                <a:cxn ang="0">
                  <a:pos x="23" y="12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39" y="0"/>
                </a:cxn>
                <a:cxn ang="0">
                  <a:pos x="47" y="0"/>
                </a:cxn>
                <a:cxn ang="0">
                  <a:pos x="55" y="4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6" y="0"/>
                </a:cxn>
                <a:cxn ang="0">
                  <a:pos x="74" y="0"/>
                </a:cxn>
                <a:cxn ang="0">
                  <a:pos x="74" y="0"/>
                </a:cxn>
                <a:cxn ang="0">
                  <a:pos x="90" y="12"/>
                </a:cxn>
                <a:cxn ang="0">
                  <a:pos x="98" y="16"/>
                </a:cxn>
                <a:cxn ang="0">
                  <a:pos x="105" y="16"/>
                </a:cxn>
                <a:cxn ang="0">
                  <a:pos x="105" y="16"/>
                </a:cxn>
                <a:cxn ang="0">
                  <a:pos x="102" y="20"/>
                </a:cxn>
                <a:cxn ang="0">
                  <a:pos x="98" y="32"/>
                </a:cxn>
                <a:cxn ang="0">
                  <a:pos x="82" y="43"/>
                </a:cxn>
                <a:cxn ang="0">
                  <a:pos x="70" y="43"/>
                </a:cxn>
                <a:cxn ang="0">
                  <a:pos x="55" y="47"/>
                </a:cxn>
                <a:cxn ang="0">
                  <a:pos x="55" y="47"/>
                </a:cxn>
                <a:cxn ang="0">
                  <a:pos x="43" y="47"/>
                </a:cxn>
                <a:cxn ang="0">
                  <a:pos x="31" y="43"/>
                </a:cxn>
                <a:cxn ang="0">
                  <a:pos x="12" y="32"/>
                </a:cxn>
                <a:cxn ang="0">
                  <a:pos x="4" y="24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105" h="47">
                  <a:moveTo>
                    <a:pt x="0" y="16"/>
                  </a:moveTo>
                  <a:lnTo>
                    <a:pt x="0" y="16"/>
                  </a:lnTo>
                  <a:lnTo>
                    <a:pt x="8" y="20"/>
                  </a:lnTo>
                  <a:lnTo>
                    <a:pt x="16" y="16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90" y="12"/>
                  </a:lnTo>
                  <a:lnTo>
                    <a:pt x="98" y="16"/>
                  </a:lnTo>
                  <a:lnTo>
                    <a:pt x="105" y="16"/>
                  </a:lnTo>
                  <a:lnTo>
                    <a:pt x="105" y="16"/>
                  </a:lnTo>
                  <a:lnTo>
                    <a:pt x="102" y="20"/>
                  </a:lnTo>
                  <a:lnTo>
                    <a:pt x="98" y="32"/>
                  </a:lnTo>
                  <a:lnTo>
                    <a:pt x="82" y="43"/>
                  </a:lnTo>
                  <a:lnTo>
                    <a:pt x="70" y="43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43" y="47"/>
                  </a:lnTo>
                  <a:lnTo>
                    <a:pt x="31" y="43"/>
                  </a:lnTo>
                  <a:lnTo>
                    <a:pt x="12" y="32"/>
                  </a:lnTo>
                  <a:lnTo>
                    <a:pt x="4" y="24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E991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1" name="Freeform 71">
              <a:extLst>
                <a:ext uri="{FF2B5EF4-FFF2-40B4-BE49-F238E27FC236}">
                  <a16:creationId xmlns:a16="http://schemas.microsoft.com/office/drawing/2014/main" id="{41A56A2C-2B6B-4F87-82E6-BA82B2BB9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465" y="2390403"/>
              <a:ext cx="166688" cy="4286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31" y="27"/>
                </a:cxn>
                <a:cxn ang="0">
                  <a:pos x="31" y="27"/>
                </a:cxn>
                <a:cxn ang="0">
                  <a:pos x="59" y="27"/>
                </a:cxn>
                <a:cxn ang="0">
                  <a:pos x="74" y="27"/>
                </a:cxn>
                <a:cxn ang="0">
                  <a:pos x="74" y="27"/>
                </a:cxn>
                <a:cxn ang="0">
                  <a:pos x="86" y="23"/>
                </a:cxn>
                <a:cxn ang="0">
                  <a:pos x="105" y="19"/>
                </a:cxn>
                <a:cxn ang="0">
                  <a:pos x="105" y="19"/>
                </a:cxn>
                <a:cxn ang="0">
                  <a:pos x="98" y="15"/>
                </a:cxn>
                <a:cxn ang="0">
                  <a:pos x="78" y="7"/>
                </a:cxn>
                <a:cxn ang="0">
                  <a:pos x="78" y="7"/>
                </a:cxn>
                <a:cxn ang="0">
                  <a:pos x="66" y="0"/>
                </a:cxn>
                <a:cxn ang="0">
                  <a:pos x="59" y="3"/>
                </a:cxn>
                <a:cxn ang="0">
                  <a:pos x="55" y="7"/>
                </a:cxn>
                <a:cxn ang="0">
                  <a:pos x="55" y="7"/>
                </a:cxn>
                <a:cxn ang="0">
                  <a:pos x="47" y="3"/>
                </a:cxn>
                <a:cxn ang="0">
                  <a:pos x="39" y="3"/>
                </a:cxn>
                <a:cxn ang="0">
                  <a:pos x="31" y="3"/>
                </a:cxn>
                <a:cxn ang="0">
                  <a:pos x="31" y="3"/>
                </a:cxn>
                <a:cxn ang="0">
                  <a:pos x="16" y="15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105" h="27">
                  <a:moveTo>
                    <a:pt x="0" y="19"/>
                  </a:moveTo>
                  <a:lnTo>
                    <a:pt x="0" y="19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59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86" y="23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98" y="15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66" y="0"/>
                  </a:lnTo>
                  <a:lnTo>
                    <a:pt x="59" y="3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47" y="3"/>
                  </a:lnTo>
                  <a:lnTo>
                    <a:pt x="39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16" y="15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681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2" name="Freeform 72">
              <a:extLst>
                <a:ext uri="{FF2B5EF4-FFF2-40B4-BE49-F238E27FC236}">
                  <a16:creationId xmlns:a16="http://schemas.microsoft.com/office/drawing/2014/main" id="{AF936277-07C6-45CC-A3D1-AFA29901A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715" y="1917328"/>
              <a:ext cx="161925" cy="1166812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0"/>
                </a:cxn>
                <a:cxn ang="0">
                  <a:pos x="90" y="59"/>
                </a:cxn>
                <a:cxn ang="0">
                  <a:pos x="74" y="180"/>
                </a:cxn>
                <a:cxn ang="0">
                  <a:pos x="74" y="180"/>
                </a:cxn>
                <a:cxn ang="0">
                  <a:pos x="67" y="227"/>
                </a:cxn>
                <a:cxn ang="0">
                  <a:pos x="55" y="278"/>
                </a:cxn>
                <a:cxn ang="0">
                  <a:pos x="47" y="337"/>
                </a:cxn>
                <a:cxn ang="0">
                  <a:pos x="47" y="395"/>
                </a:cxn>
                <a:cxn ang="0">
                  <a:pos x="47" y="395"/>
                </a:cxn>
                <a:cxn ang="0">
                  <a:pos x="51" y="477"/>
                </a:cxn>
                <a:cxn ang="0">
                  <a:pos x="55" y="528"/>
                </a:cxn>
                <a:cxn ang="0">
                  <a:pos x="59" y="579"/>
                </a:cxn>
                <a:cxn ang="0">
                  <a:pos x="55" y="630"/>
                </a:cxn>
                <a:cxn ang="0">
                  <a:pos x="47" y="673"/>
                </a:cxn>
                <a:cxn ang="0">
                  <a:pos x="39" y="692"/>
                </a:cxn>
                <a:cxn ang="0">
                  <a:pos x="28" y="712"/>
                </a:cxn>
                <a:cxn ang="0">
                  <a:pos x="16" y="724"/>
                </a:cxn>
                <a:cxn ang="0">
                  <a:pos x="0" y="735"/>
                </a:cxn>
                <a:cxn ang="0">
                  <a:pos x="0" y="735"/>
                </a:cxn>
                <a:cxn ang="0">
                  <a:pos x="8" y="724"/>
                </a:cxn>
                <a:cxn ang="0">
                  <a:pos x="16" y="712"/>
                </a:cxn>
                <a:cxn ang="0">
                  <a:pos x="24" y="692"/>
                </a:cxn>
                <a:cxn ang="0">
                  <a:pos x="31" y="665"/>
                </a:cxn>
                <a:cxn ang="0">
                  <a:pos x="39" y="630"/>
                </a:cxn>
                <a:cxn ang="0">
                  <a:pos x="39" y="587"/>
                </a:cxn>
                <a:cxn ang="0">
                  <a:pos x="31" y="536"/>
                </a:cxn>
                <a:cxn ang="0">
                  <a:pos x="31" y="536"/>
                </a:cxn>
                <a:cxn ang="0">
                  <a:pos x="24" y="473"/>
                </a:cxn>
                <a:cxn ang="0">
                  <a:pos x="20" y="395"/>
                </a:cxn>
                <a:cxn ang="0">
                  <a:pos x="20" y="309"/>
                </a:cxn>
                <a:cxn ang="0">
                  <a:pos x="24" y="223"/>
                </a:cxn>
                <a:cxn ang="0">
                  <a:pos x="31" y="141"/>
                </a:cxn>
                <a:cxn ang="0">
                  <a:pos x="39" y="106"/>
                </a:cxn>
                <a:cxn ang="0">
                  <a:pos x="47" y="75"/>
                </a:cxn>
                <a:cxn ang="0">
                  <a:pos x="59" y="47"/>
                </a:cxn>
                <a:cxn ang="0">
                  <a:pos x="71" y="24"/>
                </a:cxn>
                <a:cxn ang="0">
                  <a:pos x="86" y="8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735">
                  <a:moveTo>
                    <a:pt x="102" y="0"/>
                  </a:moveTo>
                  <a:lnTo>
                    <a:pt x="102" y="0"/>
                  </a:lnTo>
                  <a:lnTo>
                    <a:pt x="90" y="59"/>
                  </a:lnTo>
                  <a:lnTo>
                    <a:pt x="74" y="180"/>
                  </a:lnTo>
                  <a:lnTo>
                    <a:pt x="74" y="180"/>
                  </a:lnTo>
                  <a:lnTo>
                    <a:pt x="67" y="227"/>
                  </a:lnTo>
                  <a:lnTo>
                    <a:pt x="55" y="278"/>
                  </a:lnTo>
                  <a:lnTo>
                    <a:pt x="47" y="337"/>
                  </a:lnTo>
                  <a:lnTo>
                    <a:pt x="47" y="395"/>
                  </a:lnTo>
                  <a:lnTo>
                    <a:pt x="47" y="395"/>
                  </a:lnTo>
                  <a:lnTo>
                    <a:pt x="51" y="477"/>
                  </a:lnTo>
                  <a:lnTo>
                    <a:pt x="55" y="528"/>
                  </a:lnTo>
                  <a:lnTo>
                    <a:pt x="59" y="579"/>
                  </a:lnTo>
                  <a:lnTo>
                    <a:pt x="55" y="630"/>
                  </a:lnTo>
                  <a:lnTo>
                    <a:pt x="47" y="673"/>
                  </a:lnTo>
                  <a:lnTo>
                    <a:pt x="39" y="692"/>
                  </a:lnTo>
                  <a:lnTo>
                    <a:pt x="28" y="712"/>
                  </a:lnTo>
                  <a:lnTo>
                    <a:pt x="16" y="724"/>
                  </a:lnTo>
                  <a:lnTo>
                    <a:pt x="0" y="735"/>
                  </a:lnTo>
                  <a:lnTo>
                    <a:pt x="0" y="735"/>
                  </a:lnTo>
                  <a:lnTo>
                    <a:pt x="8" y="724"/>
                  </a:lnTo>
                  <a:lnTo>
                    <a:pt x="16" y="712"/>
                  </a:lnTo>
                  <a:lnTo>
                    <a:pt x="24" y="692"/>
                  </a:lnTo>
                  <a:lnTo>
                    <a:pt x="31" y="665"/>
                  </a:lnTo>
                  <a:lnTo>
                    <a:pt x="39" y="630"/>
                  </a:lnTo>
                  <a:lnTo>
                    <a:pt x="39" y="587"/>
                  </a:lnTo>
                  <a:lnTo>
                    <a:pt x="31" y="536"/>
                  </a:lnTo>
                  <a:lnTo>
                    <a:pt x="31" y="536"/>
                  </a:lnTo>
                  <a:lnTo>
                    <a:pt x="24" y="473"/>
                  </a:lnTo>
                  <a:lnTo>
                    <a:pt x="20" y="395"/>
                  </a:lnTo>
                  <a:lnTo>
                    <a:pt x="20" y="309"/>
                  </a:lnTo>
                  <a:lnTo>
                    <a:pt x="24" y="223"/>
                  </a:lnTo>
                  <a:lnTo>
                    <a:pt x="31" y="141"/>
                  </a:lnTo>
                  <a:lnTo>
                    <a:pt x="39" y="106"/>
                  </a:lnTo>
                  <a:lnTo>
                    <a:pt x="47" y="75"/>
                  </a:lnTo>
                  <a:lnTo>
                    <a:pt x="59" y="47"/>
                  </a:lnTo>
                  <a:lnTo>
                    <a:pt x="71" y="24"/>
                  </a:lnTo>
                  <a:lnTo>
                    <a:pt x="86" y="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3" name="Freeform 73">
              <a:extLst>
                <a:ext uri="{FF2B5EF4-FFF2-40B4-BE49-F238E27FC236}">
                  <a16:creationId xmlns:a16="http://schemas.microsoft.com/office/drawing/2014/main" id="{4EEF307B-DC4C-48DF-B7DE-49C073FBD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290" y="2172916"/>
              <a:ext cx="149225" cy="55562"/>
            </a:xfrm>
            <a:custGeom>
              <a:avLst/>
              <a:gdLst/>
              <a:ahLst/>
              <a:cxnLst>
                <a:cxn ang="0">
                  <a:pos x="94" y="11"/>
                </a:cxn>
                <a:cxn ang="0">
                  <a:pos x="94" y="11"/>
                </a:cxn>
                <a:cxn ang="0">
                  <a:pos x="86" y="19"/>
                </a:cxn>
                <a:cxn ang="0">
                  <a:pos x="66" y="23"/>
                </a:cxn>
                <a:cxn ang="0">
                  <a:pos x="51" y="23"/>
                </a:cxn>
                <a:cxn ang="0">
                  <a:pos x="35" y="23"/>
                </a:cxn>
                <a:cxn ang="0">
                  <a:pos x="19" y="1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1"/>
                </a:cxn>
                <a:cxn ang="0">
                  <a:pos x="16" y="19"/>
                </a:cxn>
                <a:cxn ang="0">
                  <a:pos x="27" y="27"/>
                </a:cxn>
                <a:cxn ang="0">
                  <a:pos x="43" y="35"/>
                </a:cxn>
                <a:cxn ang="0">
                  <a:pos x="59" y="35"/>
                </a:cxn>
                <a:cxn ang="0">
                  <a:pos x="74" y="31"/>
                </a:cxn>
                <a:cxn ang="0">
                  <a:pos x="94" y="11"/>
                </a:cxn>
                <a:cxn ang="0">
                  <a:pos x="94" y="11"/>
                </a:cxn>
              </a:cxnLst>
              <a:rect l="0" t="0" r="r" b="b"/>
              <a:pathLst>
                <a:path w="94" h="35">
                  <a:moveTo>
                    <a:pt x="94" y="11"/>
                  </a:moveTo>
                  <a:lnTo>
                    <a:pt x="94" y="11"/>
                  </a:lnTo>
                  <a:lnTo>
                    <a:pt x="86" y="19"/>
                  </a:lnTo>
                  <a:lnTo>
                    <a:pt x="66" y="23"/>
                  </a:lnTo>
                  <a:lnTo>
                    <a:pt x="51" y="23"/>
                  </a:lnTo>
                  <a:lnTo>
                    <a:pt x="35" y="23"/>
                  </a:lnTo>
                  <a:lnTo>
                    <a:pt x="19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6" y="19"/>
                  </a:lnTo>
                  <a:lnTo>
                    <a:pt x="27" y="27"/>
                  </a:lnTo>
                  <a:lnTo>
                    <a:pt x="43" y="35"/>
                  </a:lnTo>
                  <a:lnTo>
                    <a:pt x="59" y="35"/>
                  </a:lnTo>
                  <a:lnTo>
                    <a:pt x="74" y="31"/>
                  </a:lnTo>
                  <a:lnTo>
                    <a:pt x="94" y="11"/>
                  </a:lnTo>
                  <a:lnTo>
                    <a:pt x="94" y="11"/>
                  </a:lnTo>
                  <a:close/>
                </a:path>
              </a:pathLst>
            </a:custGeom>
            <a:solidFill>
              <a:srgbClr val="5E41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4" name="Freeform 74">
              <a:extLst>
                <a:ext uri="{FF2B5EF4-FFF2-40B4-BE49-F238E27FC236}">
                  <a16:creationId xmlns:a16="http://schemas.microsoft.com/office/drawing/2014/main" id="{63991F5F-33FC-485B-A6FD-6136C616F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340" y="2172916"/>
              <a:ext cx="149225" cy="61912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8" y="19"/>
                </a:cxn>
                <a:cxn ang="0">
                  <a:pos x="31" y="27"/>
                </a:cxn>
                <a:cxn ang="0">
                  <a:pos x="43" y="27"/>
                </a:cxn>
                <a:cxn ang="0">
                  <a:pos x="58" y="23"/>
                </a:cxn>
                <a:cxn ang="0">
                  <a:pos x="78" y="15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11"/>
                </a:cxn>
                <a:cxn ang="0">
                  <a:pos x="78" y="23"/>
                </a:cxn>
                <a:cxn ang="0">
                  <a:pos x="66" y="31"/>
                </a:cxn>
                <a:cxn ang="0">
                  <a:pos x="51" y="35"/>
                </a:cxn>
                <a:cxn ang="0">
                  <a:pos x="35" y="39"/>
                </a:cxn>
                <a:cxn ang="0">
                  <a:pos x="19" y="31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94" h="39">
                  <a:moveTo>
                    <a:pt x="0" y="15"/>
                  </a:moveTo>
                  <a:lnTo>
                    <a:pt x="0" y="15"/>
                  </a:lnTo>
                  <a:lnTo>
                    <a:pt x="8" y="19"/>
                  </a:lnTo>
                  <a:lnTo>
                    <a:pt x="31" y="27"/>
                  </a:lnTo>
                  <a:lnTo>
                    <a:pt x="43" y="27"/>
                  </a:lnTo>
                  <a:lnTo>
                    <a:pt x="58" y="23"/>
                  </a:lnTo>
                  <a:lnTo>
                    <a:pt x="78" y="15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11"/>
                  </a:lnTo>
                  <a:lnTo>
                    <a:pt x="78" y="23"/>
                  </a:lnTo>
                  <a:lnTo>
                    <a:pt x="66" y="31"/>
                  </a:lnTo>
                  <a:lnTo>
                    <a:pt x="51" y="35"/>
                  </a:lnTo>
                  <a:lnTo>
                    <a:pt x="35" y="39"/>
                  </a:lnTo>
                  <a:lnTo>
                    <a:pt x="19" y="31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5E41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5" name="Freeform 75">
              <a:extLst>
                <a:ext uri="{FF2B5EF4-FFF2-40B4-BE49-F238E27FC236}">
                  <a16:creationId xmlns:a16="http://schemas.microsoft.com/office/drawing/2014/main" id="{5B9CAEC1-D1A5-4568-A897-A1BEDBECB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540" y="2072903"/>
              <a:ext cx="187325" cy="55562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31"/>
                </a:cxn>
                <a:cxn ang="0">
                  <a:pos x="8" y="24"/>
                </a:cxn>
                <a:cxn ang="0">
                  <a:pos x="16" y="20"/>
                </a:cxn>
                <a:cxn ang="0">
                  <a:pos x="32" y="16"/>
                </a:cxn>
                <a:cxn ang="0">
                  <a:pos x="47" y="12"/>
                </a:cxn>
                <a:cxn ang="0">
                  <a:pos x="67" y="12"/>
                </a:cxn>
                <a:cxn ang="0">
                  <a:pos x="90" y="20"/>
                </a:cxn>
                <a:cxn ang="0">
                  <a:pos x="118" y="35"/>
                </a:cxn>
                <a:cxn ang="0">
                  <a:pos x="118" y="35"/>
                </a:cxn>
                <a:cxn ang="0">
                  <a:pos x="106" y="24"/>
                </a:cxn>
                <a:cxn ang="0">
                  <a:pos x="94" y="16"/>
                </a:cxn>
                <a:cxn ang="0">
                  <a:pos x="79" y="4"/>
                </a:cxn>
                <a:cxn ang="0">
                  <a:pos x="63" y="0"/>
                </a:cxn>
                <a:cxn ang="0">
                  <a:pos x="43" y="0"/>
                </a:cxn>
                <a:cxn ang="0">
                  <a:pos x="20" y="12"/>
                </a:cxn>
                <a:cxn ang="0">
                  <a:pos x="12" y="20"/>
                </a:cxn>
                <a:cxn ang="0">
                  <a:pos x="0" y="31"/>
                </a:cxn>
                <a:cxn ang="0">
                  <a:pos x="0" y="31"/>
                </a:cxn>
              </a:cxnLst>
              <a:rect l="0" t="0" r="r" b="b"/>
              <a:pathLst>
                <a:path w="118" h="35">
                  <a:moveTo>
                    <a:pt x="0" y="31"/>
                  </a:moveTo>
                  <a:lnTo>
                    <a:pt x="0" y="31"/>
                  </a:lnTo>
                  <a:lnTo>
                    <a:pt x="8" y="24"/>
                  </a:lnTo>
                  <a:lnTo>
                    <a:pt x="16" y="20"/>
                  </a:lnTo>
                  <a:lnTo>
                    <a:pt x="32" y="16"/>
                  </a:lnTo>
                  <a:lnTo>
                    <a:pt x="47" y="12"/>
                  </a:lnTo>
                  <a:lnTo>
                    <a:pt x="67" y="12"/>
                  </a:lnTo>
                  <a:lnTo>
                    <a:pt x="90" y="20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06" y="24"/>
                  </a:lnTo>
                  <a:lnTo>
                    <a:pt x="94" y="16"/>
                  </a:lnTo>
                  <a:lnTo>
                    <a:pt x="79" y="4"/>
                  </a:lnTo>
                  <a:lnTo>
                    <a:pt x="63" y="0"/>
                  </a:lnTo>
                  <a:lnTo>
                    <a:pt x="43" y="0"/>
                  </a:lnTo>
                  <a:lnTo>
                    <a:pt x="20" y="12"/>
                  </a:lnTo>
                  <a:lnTo>
                    <a:pt x="12" y="2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6" name="Freeform 76">
              <a:extLst>
                <a:ext uri="{FF2B5EF4-FFF2-40B4-BE49-F238E27FC236}">
                  <a16:creationId xmlns:a16="http://schemas.microsoft.com/office/drawing/2014/main" id="{59D6C071-AC1C-42DF-9709-5B24E0666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1865" y="2141166"/>
              <a:ext cx="49213" cy="2047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8"/>
                </a:cxn>
                <a:cxn ang="0">
                  <a:pos x="19" y="35"/>
                </a:cxn>
                <a:cxn ang="0">
                  <a:pos x="27" y="51"/>
                </a:cxn>
                <a:cxn ang="0">
                  <a:pos x="31" y="74"/>
                </a:cxn>
                <a:cxn ang="0">
                  <a:pos x="31" y="102"/>
                </a:cxn>
                <a:cxn ang="0">
                  <a:pos x="23" y="129"/>
                </a:cxn>
                <a:cxn ang="0">
                  <a:pos x="23" y="129"/>
                </a:cxn>
                <a:cxn ang="0">
                  <a:pos x="27" y="117"/>
                </a:cxn>
                <a:cxn ang="0">
                  <a:pos x="27" y="82"/>
                </a:cxn>
                <a:cxn ang="0">
                  <a:pos x="23" y="63"/>
                </a:cxn>
                <a:cxn ang="0">
                  <a:pos x="19" y="39"/>
                </a:cxn>
                <a:cxn ang="0">
                  <a:pos x="11" y="2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" h="129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9" y="35"/>
                  </a:lnTo>
                  <a:lnTo>
                    <a:pt x="27" y="51"/>
                  </a:lnTo>
                  <a:lnTo>
                    <a:pt x="31" y="74"/>
                  </a:lnTo>
                  <a:lnTo>
                    <a:pt x="31" y="102"/>
                  </a:lnTo>
                  <a:lnTo>
                    <a:pt x="23" y="129"/>
                  </a:lnTo>
                  <a:lnTo>
                    <a:pt x="23" y="129"/>
                  </a:lnTo>
                  <a:lnTo>
                    <a:pt x="27" y="117"/>
                  </a:lnTo>
                  <a:lnTo>
                    <a:pt x="27" y="82"/>
                  </a:lnTo>
                  <a:lnTo>
                    <a:pt x="23" y="63"/>
                  </a:lnTo>
                  <a:lnTo>
                    <a:pt x="19" y="39"/>
                  </a:lnTo>
                  <a:lnTo>
                    <a:pt x="11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7" name="Freeform 77">
              <a:extLst>
                <a:ext uri="{FF2B5EF4-FFF2-40B4-BE49-F238E27FC236}">
                  <a16:creationId xmlns:a16="http://schemas.microsoft.com/office/drawing/2014/main" id="{36644F49-082C-434B-AC44-AC5F8F33C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202" y="2247528"/>
              <a:ext cx="142875" cy="160337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90" y="15"/>
                </a:cxn>
                <a:cxn ang="0">
                  <a:pos x="74" y="4"/>
                </a:cxn>
                <a:cxn ang="0">
                  <a:pos x="63" y="0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31" y="4"/>
                </a:cxn>
                <a:cxn ang="0">
                  <a:pos x="16" y="11"/>
                </a:cxn>
                <a:cxn ang="0">
                  <a:pos x="4" y="31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4" y="70"/>
                </a:cxn>
                <a:cxn ang="0">
                  <a:pos x="16" y="86"/>
                </a:cxn>
                <a:cxn ang="0">
                  <a:pos x="31" y="97"/>
                </a:cxn>
                <a:cxn ang="0">
                  <a:pos x="51" y="101"/>
                </a:cxn>
                <a:cxn ang="0">
                  <a:pos x="51" y="101"/>
                </a:cxn>
                <a:cxn ang="0">
                  <a:pos x="59" y="101"/>
                </a:cxn>
                <a:cxn ang="0">
                  <a:pos x="59" y="101"/>
                </a:cxn>
                <a:cxn ang="0">
                  <a:pos x="78" y="62"/>
                </a:cxn>
                <a:cxn ang="0">
                  <a:pos x="86" y="39"/>
                </a:cxn>
                <a:cxn ang="0">
                  <a:pos x="90" y="15"/>
                </a:cxn>
                <a:cxn ang="0">
                  <a:pos x="90" y="15"/>
                </a:cxn>
                <a:cxn ang="0">
                  <a:pos x="90" y="15"/>
                </a:cxn>
                <a:cxn ang="0">
                  <a:pos x="90" y="15"/>
                </a:cxn>
              </a:cxnLst>
              <a:rect l="0" t="0" r="r" b="b"/>
              <a:pathLst>
                <a:path w="90" h="101">
                  <a:moveTo>
                    <a:pt x="90" y="15"/>
                  </a:moveTo>
                  <a:lnTo>
                    <a:pt x="90" y="15"/>
                  </a:lnTo>
                  <a:lnTo>
                    <a:pt x="74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31" y="4"/>
                  </a:lnTo>
                  <a:lnTo>
                    <a:pt x="16" y="11"/>
                  </a:lnTo>
                  <a:lnTo>
                    <a:pt x="4" y="31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4" y="70"/>
                  </a:lnTo>
                  <a:lnTo>
                    <a:pt x="16" y="86"/>
                  </a:lnTo>
                  <a:lnTo>
                    <a:pt x="31" y="97"/>
                  </a:lnTo>
                  <a:lnTo>
                    <a:pt x="51" y="101"/>
                  </a:lnTo>
                  <a:lnTo>
                    <a:pt x="51" y="101"/>
                  </a:lnTo>
                  <a:lnTo>
                    <a:pt x="59" y="101"/>
                  </a:lnTo>
                  <a:lnTo>
                    <a:pt x="59" y="101"/>
                  </a:lnTo>
                  <a:lnTo>
                    <a:pt x="78" y="62"/>
                  </a:lnTo>
                  <a:lnTo>
                    <a:pt x="86" y="39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close/>
                </a:path>
              </a:pathLst>
            </a:custGeom>
            <a:solidFill>
              <a:srgbClr val="FBB78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8" name="Freeform 78">
              <a:extLst>
                <a:ext uri="{FF2B5EF4-FFF2-40B4-BE49-F238E27FC236}">
                  <a16:creationId xmlns:a16="http://schemas.microsoft.com/office/drawing/2014/main" id="{C7E162D8-41EA-44FC-9E76-FE937FC9C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077" y="2253878"/>
              <a:ext cx="117475" cy="141287"/>
            </a:xfrm>
            <a:custGeom>
              <a:avLst/>
              <a:gdLst/>
              <a:ahLst/>
              <a:cxnLst>
                <a:cxn ang="0">
                  <a:pos x="74" y="46"/>
                </a:cxn>
                <a:cxn ang="0">
                  <a:pos x="74" y="46"/>
                </a:cxn>
                <a:cxn ang="0">
                  <a:pos x="70" y="27"/>
                </a:cxn>
                <a:cxn ang="0">
                  <a:pos x="62" y="15"/>
                </a:cxn>
                <a:cxn ang="0">
                  <a:pos x="47" y="3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11" y="3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54"/>
                </a:cxn>
                <a:cxn ang="0">
                  <a:pos x="7" y="54"/>
                </a:cxn>
                <a:cxn ang="0">
                  <a:pos x="15" y="70"/>
                </a:cxn>
                <a:cxn ang="0">
                  <a:pos x="27" y="89"/>
                </a:cxn>
                <a:cxn ang="0">
                  <a:pos x="27" y="89"/>
                </a:cxn>
                <a:cxn ang="0">
                  <a:pos x="31" y="89"/>
                </a:cxn>
                <a:cxn ang="0">
                  <a:pos x="31" y="89"/>
                </a:cxn>
                <a:cxn ang="0">
                  <a:pos x="47" y="86"/>
                </a:cxn>
                <a:cxn ang="0">
                  <a:pos x="62" y="78"/>
                </a:cxn>
                <a:cxn ang="0">
                  <a:pos x="70" y="62"/>
                </a:cxn>
                <a:cxn ang="0">
                  <a:pos x="74" y="46"/>
                </a:cxn>
                <a:cxn ang="0">
                  <a:pos x="74" y="46"/>
                </a:cxn>
              </a:cxnLst>
              <a:rect l="0" t="0" r="r" b="b"/>
              <a:pathLst>
                <a:path w="74" h="89">
                  <a:moveTo>
                    <a:pt x="74" y="46"/>
                  </a:moveTo>
                  <a:lnTo>
                    <a:pt x="74" y="46"/>
                  </a:lnTo>
                  <a:lnTo>
                    <a:pt x="70" y="27"/>
                  </a:lnTo>
                  <a:lnTo>
                    <a:pt x="62" y="15"/>
                  </a:lnTo>
                  <a:lnTo>
                    <a:pt x="47" y="3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1" y="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15" y="70"/>
                  </a:lnTo>
                  <a:lnTo>
                    <a:pt x="27" y="89"/>
                  </a:lnTo>
                  <a:lnTo>
                    <a:pt x="27" y="89"/>
                  </a:lnTo>
                  <a:lnTo>
                    <a:pt x="31" y="89"/>
                  </a:lnTo>
                  <a:lnTo>
                    <a:pt x="31" y="89"/>
                  </a:lnTo>
                  <a:lnTo>
                    <a:pt x="47" y="86"/>
                  </a:lnTo>
                  <a:lnTo>
                    <a:pt x="62" y="78"/>
                  </a:lnTo>
                  <a:lnTo>
                    <a:pt x="70" y="62"/>
                  </a:lnTo>
                  <a:lnTo>
                    <a:pt x="74" y="46"/>
                  </a:lnTo>
                  <a:lnTo>
                    <a:pt x="74" y="46"/>
                  </a:lnTo>
                  <a:close/>
                </a:path>
              </a:pathLst>
            </a:custGeom>
            <a:solidFill>
              <a:srgbClr val="FBB78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9" name="Freeform 79">
              <a:extLst>
                <a:ext uri="{FF2B5EF4-FFF2-40B4-BE49-F238E27FC236}">
                  <a16:creationId xmlns:a16="http://schemas.microsoft.com/office/drawing/2014/main" id="{EB16DF48-DEB0-4314-9BC3-8D0ED7196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177" y="4238253"/>
              <a:ext cx="2079625" cy="714375"/>
            </a:xfrm>
            <a:custGeom>
              <a:avLst/>
              <a:gdLst/>
              <a:ahLst/>
              <a:cxnLst>
                <a:cxn ang="0">
                  <a:pos x="1298" y="28"/>
                </a:cxn>
                <a:cxn ang="0">
                  <a:pos x="1279" y="12"/>
                </a:cxn>
                <a:cxn ang="0">
                  <a:pos x="1204" y="0"/>
                </a:cxn>
                <a:cxn ang="0">
                  <a:pos x="1153" y="0"/>
                </a:cxn>
                <a:cxn ang="0">
                  <a:pos x="1005" y="43"/>
                </a:cxn>
                <a:cxn ang="0">
                  <a:pos x="837" y="114"/>
                </a:cxn>
                <a:cxn ang="0">
                  <a:pos x="802" y="137"/>
                </a:cxn>
                <a:cxn ang="0">
                  <a:pos x="688" y="200"/>
                </a:cxn>
                <a:cxn ang="0">
                  <a:pos x="579" y="247"/>
                </a:cxn>
                <a:cxn ang="0">
                  <a:pos x="512" y="270"/>
                </a:cxn>
                <a:cxn ang="0">
                  <a:pos x="454" y="282"/>
                </a:cxn>
                <a:cxn ang="0">
                  <a:pos x="407" y="278"/>
                </a:cxn>
                <a:cxn ang="0">
                  <a:pos x="360" y="262"/>
                </a:cxn>
                <a:cxn ang="0">
                  <a:pos x="348" y="255"/>
                </a:cxn>
                <a:cxn ang="0">
                  <a:pos x="317" y="251"/>
                </a:cxn>
                <a:cxn ang="0">
                  <a:pos x="286" y="258"/>
                </a:cxn>
                <a:cxn ang="0">
                  <a:pos x="266" y="274"/>
                </a:cxn>
                <a:cxn ang="0">
                  <a:pos x="223" y="294"/>
                </a:cxn>
                <a:cxn ang="0">
                  <a:pos x="172" y="305"/>
                </a:cxn>
                <a:cxn ang="0">
                  <a:pos x="75" y="305"/>
                </a:cxn>
                <a:cxn ang="0">
                  <a:pos x="43" y="305"/>
                </a:cxn>
                <a:cxn ang="0">
                  <a:pos x="12" y="317"/>
                </a:cxn>
                <a:cxn ang="0">
                  <a:pos x="8" y="321"/>
                </a:cxn>
                <a:cxn ang="0">
                  <a:pos x="0" y="344"/>
                </a:cxn>
                <a:cxn ang="0">
                  <a:pos x="8" y="360"/>
                </a:cxn>
                <a:cxn ang="0">
                  <a:pos x="20" y="360"/>
                </a:cxn>
                <a:cxn ang="0">
                  <a:pos x="63" y="364"/>
                </a:cxn>
                <a:cxn ang="0">
                  <a:pos x="75" y="368"/>
                </a:cxn>
                <a:cxn ang="0">
                  <a:pos x="75" y="372"/>
                </a:cxn>
                <a:cxn ang="0">
                  <a:pos x="28" y="380"/>
                </a:cxn>
                <a:cxn ang="0">
                  <a:pos x="24" y="384"/>
                </a:cxn>
                <a:cxn ang="0">
                  <a:pos x="20" y="391"/>
                </a:cxn>
                <a:cxn ang="0">
                  <a:pos x="39" y="403"/>
                </a:cxn>
                <a:cxn ang="0">
                  <a:pos x="39" y="411"/>
                </a:cxn>
                <a:cxn ang="0">
                  <a:pos x="63" y="419"/>
                </a:cxn>
                <a:cxn ang="0">
                  <a:pos x="63" y="423"/>
                </a:cxn>
                <a:cxn ang="0">
                  <a:pos x="71" y="438"/>
                </a:cxn>
                <a:cxn ang="0">
                  <a:pos x="86" y="442"/>
                </a:cxn>
                <a:cxn ang="0">
                  <a:pos x="106" y="450"/>
                </a:cxn>
                <a:cxn ang="0">
                  <a:pos x="118" y="450"/>
                </a:cxn>
                <a:cxn ang="0">
                  <a:pos x="219" y="415"/>
                </a:cxn>
                <a:cxn ang="0">
                  <a:pos x="266" y="403"/>
                </a:cxn>
                <a:cxn ang="0">
                  <a:pos x="430" y="376"/>
                </a:cxn>
                <a:cxn ang="0">
                  <a:pos x="665" y="341"/>
                </a:cxn>
                <a:cxn ang="0">
                  <a:pos x="825" y="317"/>
                </a:cxn>
                <a:cxn ang="0">
                  <a:pos x="833" y="313"/>
                </a:cxn>
                <a:cxn ang="0">
                  <a:pos x="954" y="290"/>
                </a:cxn>
                <a:cxn ang="0">
                  <a:pos x="1126" y="251"/>
                </a:cxn>
                <a:cxn ang="0">
                  <a:pos x="1216" y="215"/>
                </a:cxn>
                <a:cxn ang="0">
                  <a:pos x="1247" y="196"/>
                </a:cxn>
                <a:cxn ang="0">
                  <a:pos x="1294" y="141"/>
                </a:cxn>
                <a:cxn ang="0">
                  <a:pos x="1310" y="94"/>
                </a:cxn>
                <a:cxn ang="0">
                  <a:pos x="1306" y="55"/>
                </a:cxn>
                <a:cxn ang="0">
                  <a:pos x="1298" y="28"/>
                </a:cxn>
              </a:cxnLst>
              <a:rect l="0" t="0" r="r" b="b"/>
              <a:pathLst>
                <a:path w="1310" h="450">
                  <a:moveTo>
                    <a:pt x="1298" y="28"/>
                  </a:moveTo>
                  <a:lnTo>
                    <a:pt x="1298" y="28"/>
                  </a:lnTo>
                  <a:lnTo>
                    <a:pt x="1290" y="20"/>
                  </a:lnTo>
                  <a:lnTo>
                    <a:pt x="1279" y="12"/>
                  </a:lnTo>
                  <a:lnTo>
                    <a:pt x="1247" y="4"/>
                  </a:lnTo>
                  <a:lnTo>
                    <a:pt x="1204" y="0"/>
                  </a:lnTo>
                  <a:lnTo>
                    <a:pt x="1153" y="0"/>
                  </a:lnTo>
                  <a:lnTo>
                    <a:pt x="1153" y="0"/>
                  </a:lnTo>
                  <a:lnTo>
                    <a:pt x="1087" y="16"/>
                  </a:lnTo>
                  <a:lnTo>
                    <a:pt x="1005" y="43"/>
                  </a:lnTo>
                  <a:lnTo>
                    <a:pt x="915" y="79"/>
                  </a:lnTo>
                  <a:lnTo>
                    <a:pt x="837" y="114"/>
                  </a:lnTo>
                  <a:lnTo>
                    <a:pt x="837" y="114"/>
                  </a:lnTo>
                  <a:lnTo>
                    <a:pt x="802" y="137"/>
                  </a:lnTo>
                  <a:lnTo>
                    <a:pt x="735" y="176"/>
                  </a:lnTo>
                  <a:lnTo>
                    <a:pt x="688" y="200"/>
                  </a:lnTo>
                  <a:lnTo>
                    <a:pt x="637" y="223"/>
                  </a:lnTo>
                  <a:lnTo>
                    <a:pt x="579" y="247"/>
                  </a:lnTo>
                  <a:lnTo>
                    <a:pt x="512" y="270"/>
                  </a:lnTo>
                  <a:lnTo>
                    <a:pt x="512" y="270"/>
                  </a:lnTo>
                  <a:lnTo>
                    <a:pt x="481" y="278"/>
                  </a:lnTo>
                  <a:lnTo>
                    <a:pt x="454" y="282"/>
                  </a:lnTo>
                  <a:lnTo>
                    <a:pt x="426" y="282"/>
                  </a:lnTo>
                  <a:lnTo>
                    <a:pt x="407" y="278"/>
                  </a:lnTo>
                  <a:lnTo>
                    <a:pt x="376" y="270"/>
                  </a:lnTo>
                  <a:lnTo>
                    <a:pt x="360" y="262"/>
                  </a:lnTo>
                  <a:lnTo>
                    <a:pt x="360" y="262"/>
                  </a:lnTo>
                  <a:lnTo>
                    <a:pt x="348" y="255"/>
                  </a:lnTo>
                  <a:lnTo>
                    <a:pt x="329" y="251"/>
                  </a:lnTo>
                  <a:lnTo>
                    <a:pt x="317" y="251"/>
                  </a:lnTo>
                  <a:lnTo>
                    <a:pt x="301" y="255"/>
                  </a:lnTo>
                  <a:lnTo>
                    <a:pt x="286" y="258"/>
                  </a:lnTo>
                  <a:lnTo>
                    <a:pt x="266" y="274"/>
                  </a:lnTo>
                  <a:lnTo>
                    <a:pt x="266" y="274"/>
                  </a:lnTo>
                  <a:lnTo>
                    <a:pt x="247" y="286"/>
                  </a:lnTo>
                  <a:lnTo>
                    <a:pt x="223" y="294"/>
                  </a:lnTo>
                  <a:lnTo>
                    <a:pt x="200" y="301"/>
                  </a:lnTo>
                  <a:lnTo>
                    <a:pt x="172" y="305"/>
                  </a:lnTo>
                  <a:lnTo>
                    <a:pt x="118" y="309"/>
                  </a:lnTo>
                  <a:lnTo>
                    <a:pt x="75" y="305"/>
                  </a:lnTo>
                  <a:lnTo>
                    <a:pt x="75" y="305"/>
                  </a:lnTo>
                  <a:lnTo>
                    <a:pt x="43" y="305"/>
                  </a:lnTo>
                  <a:lnTo>
                    <a:pt x="24" y="309"/>
                  </a:lnTo>
                  <a:lnTo>
                    <a:pt x="12" y="317"/>
                  </a:lnTo>
                  <a:lnTo>
                    <a:pt x="8" y="321"/>
                  </a:lnTo>
                  <a:lnTo>
                    <a:pt x="8" y="321"/>
                  </a:lnTo>
                  <a:lnTo>
                    <a:pt x="0" y="333"/>
                  </a:lnTo>
                  <a:lnTo>
                    <a:pt x="0" y="344"/>
                  </a:lnTo>
                  <a:lnTo>
                    <a:pt x="4" y="356"/>
                  </a:lnTo>
                  <a:lnTo>
                    <a:pt x="8" y="360"/>
                  </a:lnTo>
                  <a:lnTo>
                    <a:pt x="20" y="360"/>
                  </a:lnTo>
                  <a:lnTo>
                    <a:pt x="20" y="360"/>
                  </a:lnTo>
                  <a:lnTo>
                    <a:pt x="51" y="364"/>
                  </a:lnTo>
                  <a:lnTo>
                    <a:pt x="63" y="364"/>
                  </a:lnTo>
                  <a:lnTo>
                    <a:pt x="75" y="368"/>
                  </a:lnTo>
                  <a:lnTo>
                    <a:pt x="75" y="368"/>
                  </a:lnTo>
                  <a:lnTo>
                    <a:pt x="75" y="368"/>
                  </a:lnTo>
                  <a:lnTo>
                    <a:pt x="75" y="372"/>
                  </a:lnTo>
                  <a:lnTo>
                    <a:pt x="63" y="376"/>
                  </a:lnTo>
                  <a:lnTo>
                    <a:pt x="28" y="380"/>
                  </a:lnTo>
                  <a:lnTo>
                    <a:pt x="28" y="380"/>
                  </a:lnTo>
                  <a:lnTo>
                    <a:pt x="24" y="384"/>
                  </a:lnTo>
                  <a:lnTo>
                    <a:pt x="20" y="387"/>
                  </a:lnTo>
                  <a:lnTo>
                    <a:pt x="20" y="391"/>
                  </a:lnTo>
                  <a:lnTo>
                    <a:pt x="24" y="395"/>
                  </a:lnTo>
                  <a:lnTo>
                    <a:pt x="39" y="403"/>
                  </a:lnTo>
                  <a:lnTo>
                    <a:pt x="39" y="403"/>
                  </a:lnTo>
                  <a:lnTo>
                    <a:pt x="39" y="411"/>
                  </a:lnTo>
                  <a:lnTo>
                    <a:pt x="47" y="419"/>
                  </a:lnTo>
                  <a:lnTo>
                    <a:pt x="63" y="419"/>
                  </a:lnTo>
                  <a:lnTo>
                    <a:pt x="63" y="419"/>
                  </a:lnTo>
                  <a:lnTo>
                    <a:pt x="63" y="423"/>
                  </a:lnTo>
                  <a:lnTo>
                    <a:pt x="63" y="430"/>
                  </a:lnTo>
                  <a:lnTo>
                    <a:pt x="71" y="438"/>
                  </a:lnTo>
                  <a:lnTo>
                    <a:pt x="86" y="442"/>
                  </a:lnTo>
                  <a:lnTo>
                    <a:pt x="86" y="442"/>
                  </a:lnTo>
                  <a:lnTo>
                    <a:pt x="94" y="446"/>
                  </a:lnTo>
                  <a:lnTo>
                    <a:pt x="106" y="450"/>
                  </a:lnTo>
                  <a:lnTo>
                    <a:pt x="118" y="450"/>
                  </a:lnTo>
                  <a:lnTo>
                    <a:pt x="118" y="450"/>
                  </a:lnTo>
                  <a:lnTo>
                    <a:pt x="157" y="438"/>
                  </a:lnTo>
                  <a:lnTo>
                    <a:pt x="219" y="415"/>
                  </a:lnTo>
                  <a:lnTo>
                    <a:pt x="219" y="415"/>
                  </a:lnTo>
                  <a:lnTo>
                    <a:pt x="266" y="403"/>
                  </a:lnTo>
                  <a:lnTo>
                    <a:pt x="313" y="391"/>
                  </a:lnTo>
                  <a:lnTo>
                    <a:pt x="430" y="376"/>
                  </a:lnTo>
                  <a:lnTo>
                    <a:pt x="430" y="376"/>
                  </a:lnTo>
                  <a:lnTo>
                    <a:pt x="665" y="341"/>
                  </a:lnTo>
                  <a:lnTo>
                    <a:pt x="766" y="329"/>
                  </a:lnTo>
                  <a:lnTo>
                    <a:pt x="825" y="317"/>
                  </a:lnTo>
                  <a:lnTo>
                    <a:pt x="825" y="317"/>
                  </a:lnTo>
                  <a:lnTo>
                    <a:pt x="833" y="313"/>
                  </a:lnTo>
                  <a:lnTo>
                    <a:pt x="833" y="313"/>
                  </a:lnTo>
                  <a:lnTo>
                    <a:pt x="954" y="290"/>
                  </a:lnTo>
                  <a:lnTo>
                    <a:pt x="1075" y="266"/>
                  </a:lnTo>
                  <a:lnTo>
                    <a:pt x="1126" y="251"/>
                  </a:lnTo>
                  <a:lnTo>
                    <a:pt x="1173" y="235"/>
                  </a:lnTo>
                  <a:lnTo>
                    <a:pt x="1216" y="215"/>
                  </a:lnTo>
                  <a:lnTo>
                    <a:pt x="1247" y="196"/>
                  </a:lnTo>
                  <a:lnTo>
                    <a:pt x="1247" y="196"/>
                  </a:lnTo>
                  <a:lnTo>
                    <a:pt x="1275" y="169"/>
                  </a:lnTo>
                  <a:lnTo>
                    <a:pt x="1294" y="141"/>
                  </a:lnTo>
                  <a:lnTo>
                    <a:pt x="1306" y="118"/>
                  </a:lnTo>
                  <a:lnTo>
                    <a:pt x="1310" y="94"/>
                  </a:lnTo>
                  <a:lnTo>
                    <a:pt x="1310" y="71"/>
                  </a:lnTo>
                  <a:lnTo>
                    <a:pt x="1306" y="55"/>
                  </a:lnTo>
                  <a:lnTo>
                    <a:pt x="1298" y="28"/>
                  </a:lnTo>
                  <a:lnTo>
                    <a:pt x="1298" y="2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0" name="Freeform 80">
              <a:extLst>
                <a:ext uri="{FF2B5EF4-FFF2-40B4-BE49-F238E27FC236}">
                  <a16:creationId xmlns:a16="http://schemas.microsoft.com/office/drawing/2014/main" id="{0D7D4F1F-1C96-48EB-B832-F876CF9E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627" y="4865316"/>
              <a:ext cx="98425" cy="127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62" y="0"/>
                </a:cxn>
                <a:cxn ang="0">
                  <a:pos x="39" y="8"/>
                </a:cxn>
                <a:cxn ang="0">
                  <a:pos x="19" y="8"/>
                </a:cxn>
                <a:cxn ang="0">
                  <a:pos x="11" y="8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3" y="4"/>
                </a:cxn>
                <a:cxn ang="0">
                  <a:pos x="43" y="4"/>
                </a:cxn>
                <a:cxn ang="0">
                  <a:pos x="62" y="0"/>
                </a:cxn>
                <a:cxn ang="0">
                  <a:pos x="62" y="0"/>
                </a:cxn>
              </a:cxnLst>
              <a:rect l="0" t="0" r="r" b="b"/>
              <a:pathLst>
                <a:path w="62" h="8">
                  <a:moveTo>
                    <a:pt x="62" y="0"/>
                  </a:moveTo>
                  <a:lnTo>
                    <a:pt x="62" y="0"/>
                  </a:lnTo>
                  <a:lnTo>
                    <a:pt x="39" y="8"/>
                  </a:lnTo>
                  <a:lnTo>
                    <a:pt x="19" y="8"/>
                  </a:lnTo>
                  <a:lnTo>
                    <a:pt x="11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3" y="4"/>
                  </a:lnTo>
                  <a:lnTo>
                    <a:pt x="43" y="4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1" name="Freeform 81">
              <a:extLst>
                <a:ext uri="{FF2B5EF4-FFF2-40B4-BE49-F238E27FC236}">
                  <a16:creationId xmlns:a16="http://schemas.microsoft.com/office/drawing/2014/main" id="{FF13FBF1-6B3A-40EF-986F-16ABE23EE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0190" y="4890716"/>
              <a:ext cx="61913" cy="254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2" y="8"/>
                </a:cxn>
                <a:cxn ang="0">
                  <a:pos x="23" y="8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19" y="12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39" h="16">
                  <a:moveTo>
                    <a:pt x="0" y="8"/>
                  </a:moveTo>
                  <a:lnTo>
                    <a:pt x="0" y="8"/>
                  </a:lnTo>
                  <a:lnTo>
                    <a:pt x="12" y="8"/>
                  </a:lnTo>
                  <a:lnTo>
                    <a:pt x="23" y="8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19" y="12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2" name="Freeform 82">
              <a:extLst>
                <a:ext uri="{FF2B5EF4-FFF2-40B4-BE49-F238E27FC236}">
                  <a16:creationId xmlns:a16="http://schemas.microsoft.com/office/drawing/2014/main" id="{C2D7A095-2E1D-4FE3-8BE7-3196A4879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702" y="4920878"/>
              <a:ext cx="50800" cy="2540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8" y="12"/>
                </a:cxn>
                <a:cxn ang="0">
                  <a:pos x="20" y="8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0" y="12"/>
                </a:cxn>
                <a:cxn ang="0">
                  <a:pos x="12" y="16"/>
                </a:cxn>
                <a:cxn ang="0">
                  <a:pos x="4" y="16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2" h="16">
                  <a:moveTo>
                    <a:pt x="0" y="12"/>
                  </a:moveTo>
                  <a:lnTo>
                    <a:pt x="0" y="12"/>
                  </a:lnTo>
                  <a:lnTo>
                    <a:pt x="8" y="12"/>
                  </a:lnTo>
                  <a:lnTo>
                    <a:pt x="20" y="8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0" y="12"/>
                  </a:ln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3" name="Freeform 83">
              <a:extLst>
                <a:ext uri="{FF2B5EF4-FFF2-40B4-BE49-F238E27FC236}">
                  <a16:creationId xmlns:a16="http://schemas.microsoft.com/office/drawing/2014/main" id="{D8514C02-7C3D-4FCE-B2BA-11E0DDAFA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602" y="4195391"/>
              <a:ext cx="2085975" cy="714375"/>
            </a:xfrm>
            <a:custGeom>
              <a:avLst/>
              <a:gdLst/>
              <a:ahLst/>
              <a:cxnLst>
                <a:cxn ang="0">
                  <a:pos x="16" y="31"/>
                </a:cxn>
                <a:cxn ang="0">
                  <a:pos x="32" y="16"/>
                </a:cxn>
                <a:cxn ang="0">
                  <a:pos x="106" y="0"/>
                </a:cxn>
                <a:cxn ang="0">
                  <a:pos x="157" y="4"/>
                </a:cxn>
                <a:cxn ang="0">
                  <a:pos x="305" y="43"/>
                </a:cxn>
                <a:cxn ang="0">
                  <a:pos x="473" y="113"/>
                </a:cxn>
                <a:cxn ang="0">
                  <a:pos x="512" y="137"/>
                </a:cxn>
                <a:cxn ang="0">
                  <a:pos x="622" y="196"/>
                </a:cxn>
                <a:cxn ang="0">
                  <a:pos x="735" y="242"/>
                </a:cxn>
                <a:cxn ang="0">
                  <a:pos x="802" y="262"/>
                </a:cxn>
                <a:cxn ang="0">
                  <a:pos x="860" y="274"/>
                </a:cxn>
                <a:cxn ang="0">
                  <a:pos x="935" y="270"/>
                </a:cxn>
                <a:cxn ang="0">
                  <a:pos x="950" y="266"/>
                </a:cxn>
                <a:cxn ang="0">
                  <a:pos x="981" y="250"/>
                </a:cxn>
                <a:cxn ang="0">
                  <a:pos x="1009" y="254"/>
                </a:cxn>
                <a:cxn ang="0">
                  <a:pos x="1048" y="274"/>
                </a:cxn>
                <a:cxn ang="0">
                  <a:pos x="1064" y="285"/>
                </a:cxn>
                <a:cxn ang="0">
                  <a:pos x="1114" y="301"/>
                </a:cxn>
                <a:cxn ang="0">
                  <a:pos x="1193" y="309"/>
                </a:cxn>
                <a:cxn ang="0">
                  <a:pos x="1236" y="309"/>
                </a:cxn>
                <a:cxn ang="0">
                  <a:pos x="1286" y="309"/>
                </a:cxn>
                <a:cxn ang="0">
                  <a:pos x="1306" y="325"/>
                </a:cxn>
                <a:cxn ang="0">
                  <a:pos x="1310" y="332"/>
                </a:cxn>
                <a:cxn ang="0">
                  <a:pos x="1306" y="356"/>
                </a:cxn>
                <a:cxn ang="0">
                  <a:pos x="1294" y="364"/>
                </a:cxn>
                <a:cxn ang="0">
                  <a:pos x="1259" y="364"/>
                </a:cxn>
                <a:cxn ang="0">
                  <a:pos x="1239" y="368"/>
                </a:cxn>
                <a:cxn ang="0">
                  <a:pos x="1236" y="371"/>
                </a:cxn>
                <a:cxn ang="0">
                  <a:pos x="1247" y="375"/>
                </a:cxn>
                <a:cxn ang="0">
                  <a:pos x="1279" y="379"/>
                </a:cxn>
                <a:cxn ang="0">
                  <a:pos x="1290" y="387"/>
                </a:cxn>
                <a:cxn ang="0">
                  <a:pos x="1286" y="395"/>
                </a:cxn>
                <a:cxn ang="0">
                  <a:pos x="1271" y="403"/>
                </a:cxn>
                <a:cxn ang="0">
                  <a:pos x="1271" y="411"/>
                </a:cxn>
                <a:cxn ang="0">
                  <a:pos x="1251" y="422"/>
                </a:cxn>
                <a:cxn ang="0">
                  <a:pos x="1251" y="426"/>
                </a:cxn>
                <a:cxn ang="0">
                  <a:pos x="1243" y="438"/>
                </a:cxn>
                <a:cxn ang="0">
                  <a:pos x="1228" y="442"/>
                </a:cxn>
                <a:cxn ang="0">
                  <a:pos x="1208" y="450"/>
                </a:cxn>
                <a:cxn ang="0">
                  <a:pos x="1193" y="450"/>
                </a:cxn>
                <a:cxn ang="0">
                  <a:pos x="1091" y="414"/>
                </a:cxn>
                <a:cxn ang="0">
                  <a:pos x="1048" y="403"/>
                </a:cxn>
                <a:cxn ang="0">
                  <a:pos x="884" y="375"/>
                </a:cxn>
                <a:cxn ang="0">
                  <a:pos x="645" y="344"/>
                </a:cxn>
                <a:cxn ang="0">
                  <a:pos x="485" y="317"/>
                </a:cxn>
                <a:cxn ang="0">
                  <a:pos x="477" y="313"/>
                </a:cxn>
                <a:cxn ang="0">
                  <a:pos x="356" y="293"/>
                </a:cxn>
                <a:cxn ang="0">
                  <a:pos x="184" y="250"/>
                </a:cxn>
                <a:cxn ang="0">
                  <a:pos x="98" y="215"/>
                </a:cxn>
                <a:cxn ang="0">
                  <a:pos x="67" y="196"/>
                </a:cxn>
                <a:cxn ang="0">
                  <a:pos x="16" y="145"/>
                </a:cxn>
                <a:cxn ang="0">
                  <a:pos x="0" y="94"/>
                </a:cxn>
                <a:cxn ang="0">
                  <a:pos x="4" y="55"/>
                </a:cxn>
                <a:cxn ang="0">
                  <a:pos x="16" y="31"/>
                </a:cxn>
              </a:cxnLst>
              <a:rect l="0" t="0" r="r" b="b"/>
              <a:pathLst>
                <a:path w="1314" h="450">
                  <a:moveTo>
                    <a:pt x="16" y="31"/>
                  </a:moveTo>
                  <a:lnTo>
                    <a:pt x="16" y="31"/>
                  </a:lnTo>
                  <a:lnTo>
                    <a:pt x="20" y="24"/>
                  </a:lnTo>
                  <a:lnTo>
                    <a:pt x="32" y="16"/>
                  </a:lnTo>
                  <a:lnTo>
                    <a:pt x="63" y="4"/>
                  </a:lnTo>
                  <a:lnTo>
                    <a:pt x="106" y="0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223" y="20"/>
                  </a:lnTo>
                  <a:lnTo>
                    <a:pt x="305" y="43"/>
                  </a:lnTo>
                  <a:lnTo>
                    <a:pt x="395" y="78"/>
                  </a:lnTo>
                  <a:lnTo>
                    <a:pt x="473" y="113"/>
                  </a:lnTo>
                  <a:lnTo>
                    <a:pt x="473" y="113"/>
                  </a:lnTo>
                  <a:lnTo>
                    <a:pt x="512" y="137"/>
                  </a:lnTo>
                  <a:lnTo>
                    <a:pt x="579" y="176"/>
                  </a:lnTo>
                  <a:lnTo>
                    <a:pt x="622" y="196"/>
                  </a:lnTo>
                  <a:lnTo>
                    <a:pt x="677" y="219"/>
                  </a:lnTo>
                  <a:lnTo>
                    <a:pt x="735" y="242"/>
                  </a:lnTo>
                  <a:lnTo>
                    <a:pt x="802" y="262"/>
                  </a:lnTo>
                  <a:lnTo>
                    <a:pt x="802" y="262"/>
                  </a:lnTo>
                  <a:lnTo>
                    <a:pt x="833" y="270"/>
                  </a:lnTo>
                  <a:lnTo>
                    <a:pt x="860" y="274"/>
                  </a:lnTo>
                  <a:lnTo>
                    <a:pt x="907" y="278"/>
                  </a:lnTo>
                  <a:lnTo>
                    <a:pt x="935" y="270"/>
                  </a:lnTo>
                  <a:lnTo>
                    <a:pt x="950" y="266"/>
                  </a:lnTo>
                  <a:lnTo>
                    <a:pt x="950" y="266"/>
                  </a:lnTo>
                  <a:lnTo>
                    <a:pt x="962" y="258"/>
                  </a:lnTo>
                  <a:lnTo>
                    <a:pt x="981" y="250"/>
                  </a:lnTo>
                  <a:lnTo>
                    <a:pt x="997" y="250"/>
                  </a:lnTo>
                  <a:lnTo>
                    <a:pt x="1009" y="254"/>
                  </a:lnTo>
                  <a:lnTo>
                    <a:pt x="1028" y="262"/>
                  </a:lnTo>
                  <a:lnTo>
                    <a:pt x="1048" y="274"/>
                  </a:lnTo>
                  <a:lnTo>
                    <a:pt x="1048" y="274"/>
                  </a:lnTo>
                  <a:lnTo>
                    <a:pt x="1064" y="285"/>
                  </a:lnTo>
                  <a:lnTo>
                    <a:pt x="1087" y="297"/>
                  </a:lnTo>
                  <a:lnTo>
                    <a:pt x="1114" y="301"/>
                  </a:lnTo>
                  <a:lnTo>
                    <a:pt x="1142" y="309"/>
                  </a:lnTo>
                  <a:lnTo>
                    <a:pt x="1193" y="309"/>
                  </a:lnTo>
                  <a:lnTo>
                    <a:pt x="1236" y="309"/>
                  </a:lnTo>
                  <a:lnTo>
                    <a:pt x="1236" y="309"/>
                  </a:lnTo>
                  <a:lnTo>
                    <a:pt x="1267" y="305"/>
                  </a:lnTo>
                  <a:lnTo>
                    <a:pt x="1286" y="309"/>
                  </a:lnTo>
                  <a:lnTo>
                    <a:pt x="1298" y="317"/>
                  </a:lnTo>
                  <a:lnTo>
                    <a:pt x="1306" y="325"/>
                  </a:lnTo>
                  <a:lnTo>
                    <a:pt x="1306" y="325"/>
                  </a:lnTo>
                  <a:lnTo>
                    <a:pt x="1310" y="332"/>
                  </a:lnTo>
                  <a:lnTo>
                    <a:pt x="1314" y="344"/>
                  </a:lnTo>
                  <a:lnTo>
                    <a:pt x="1306" y="356"/>
                  </a:lnTo>
                  <a:lnTo>
                    <a:pt x="1302" y="360"/>
                  </a:lnTo>
                  <a:lnTo>
                    <a:pt x="1294" y="364"/>
                  </a:lnTo>
                  <a:lnTo>
                    <a:pt x="1294" y="364"/>
                  </a:lnTo>
                  <a:lnTo>
                    <a:pt x="1259" y="364"/>
                  </a:lnTo>
                  <a:lnTo>
                    <a:pt x="1247" y="364"/>
                  </a:lnTo>
                  <a:lnTo>
                    <a:pt x="1239" y="368"/>
                  </a:lnTo>
                  <a:lnTo>
                    <a:pt x="1239" y="368"/>
                  </a:lnTo>
                  <a:lnTo>
                    <a:pt x="1236" y="371"/>
                  </a:lnTo>
                  <a:lnTo>
                    <a:pt x="1239" y="371"/>
                  </a:lnTo>
                  <a:lnTo>
                    <a:pt x="1247" y="375"/>
                  </a:lnTo>
                  <a:lnTo>
                    <a:pt x="1279" y="379"/>
                  </a:lnTo>
                  <a:lnTo>
                    <a:pt x="1279" y="379"/>
                  </a:lnTo>
                  <a:lnTo>
                    <a:pt x="1282" y="383"/>
                  </a:lnTo>
                  <a:lnTo>
                    <a:pt x="1290" y="387"/>
                  </a:lnTo>
                  <a:lnTo>
                    <a:pt x="1290" y="391"/>
                  </a:lnTo>
                  <a:lnTo>
                    <a:pt x="1286" y="395"/>
                  </a:lnTo>
                  <a:lnTo>
                    <a:pt x="1282" y="399"/>
                  </a:lnTo>
                  <a:lnTo>
                    <a:pt x="1271" y="403"/>
                  </a:lnTo>
                  <a:lnTo>
                    <a:pt x="1271" y="403"/>
                  </a:lnTo>
                  <a:lnTo>
                    <a:pt x="1271" y="411"/>
                  </a:lnTo>
                  <a:lnTo>
                    <a:pt x="1263" y="418"/>
                  </a:lnTo>
                  <a:lnTo>
                    <a:pt x="1251" y="422"/>
                  </a:lnTo>
                  <a:lnTo>
                    <a:pt x="1251" y="422"/>
                  </a:lnTo>
                  <a:lnTo>
                    <a:pt x="1251" y="426"/>
                  </a:lnTo>
                  <a:lnTo>
                    <a:pt x="1247" y="430"/>
                  </a:lnTo>
                  <a:lnTo>
                    <a:pt x="1243" y="438"/>
                  </a:lnTo>
                  <a:lnTo>
                    <a:pt x="1228" y="442"/>
                  </a:lnTo>
                  <a:lnTo>
                    <a:pt x="1228" y="442"/>
                  </a:lnTo>
                  <a:lnTo>
                    <a:pt x="1216" y="446"/>
                  </a:lnTo>
                  <a:lnTo>
                    <a:pt x="1208" y="450"/>
                  </a:lnTo>
                  <a:lnTo>
                    <a:pt x="1193" y="450"/>
                  </a:lnTo>
                  <a:lnTo>
                    <a:pt x="1193" y="450"/>
                  </a:lnTo>
                  <a:lnTo>
                    <a:pt x="1153" y="438"/>
                  </a:lnTo>
                  <a:lnTo>
                    <a:pt x="1091" y="414"/>
                  </a:lnTo>
                  <a:lnTo>
                    <a:pt x="1091" y="414"/>
                  </a:lnTo>
                  <a:lnTo>
                    <a:pt x="1048" y="403"/>
                  </a:lnTo>
                  <a:lnTo>
                    <a:pt x="997" y="395"/>
                  </a:lnTo>
                  <a:lnTo>
                    <a:pt x="884" y="375"/>
                  </a:lnTo>
                  <a:lnTo>
                    <a:pt x="884" y="375"/>
                  </a:lnTo>
                  <a:lnTo>
                    <a:pt x="645" y="344"/>
                  </a:lnTo>
                  <a:lnTo>
                    <a:pt x="548" y="328"/>
                  </a:lnTo>
                  <a:lnTo>
                    <a:pt x="485" y="317"/>
                  </a:lnTo>
                  <a:lnTo>
                    <a:pt x="485" y="317"/>
                  </a:lnTo>
                  <a:lnTo>
                    <a:pt x="477" y="313"/>
                  </a:lnTo>
                  <a:lnTo>
                    <a:pt x="477" y="313"/>
                  </a:lnTo>
                  <a:lnTo>
                    <a:pt x="356" y="293"/>
                  </a:lnTo>
                  <a:lnTo>
                    <a:pt x="239" y="266"/>
                  </a:lnTo>
                  <a:lnTo>
                    <a:pt x="184" y="250"/>
                  </a:lnTo>
                  <a:lnTo>
                    <a:pt x="137" y="235"/>
                  </a:lnTo>
                  <a:lnTo>
                    <a:pt x="98" y="215"/>
                  </a:lnTo>
                  <a:lnTo>
                    <a:pt x="67" y="196"/>
                  </a:lnTo>
                  <a:lnTo>
                    <a:pt x="67" y="196"/>
                  </a:lnTo>
                  <a:lnTo>
                    <a:pt x="36" y="168"/>
                  </a:lnTo>
                  <a:lnTo>
                    <a:pt x="16" y="145"/>
                  </a:lnTo>
                  <a:lnTo>
                    <a:pt x="4" y="117"/>
                  </a:lnTo>
                  <a:lnTo>
                    <a:pt x="0" y="94"/>
                  </a:lnTo>
                  <a:lnTo>
                    <a:pt x="0" y="74"/>
                  </a:lnTo>
                  <a:lnTo>
                    <a:pt x="4" y="55"/>
                  </a:lnTo>
                  <a:lnTo>
                    <a:pt x="16" y="31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4" name="Freeform 84">
              <a:extLst>
                <a:ext uri="{FF2B5EF4-FFF2-40B4-BE49-F238E27FC236}">
                  <a16:creationId xmlns:a16="http://schemas.microsoft.com/office/drawing/2014/main" id="{84C00AD9-EA78-4172-AEA7-AB4B7E965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352" y="4822453"/>
              <a:ext cx="98425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3" y="8"/>
                </a:cxn>
                <a:cxn ang="0">
                  <a:pos x="43" y="12"/>
                </a:cxn>
                <a:cxn ang="0">
                  <a:pos x="55" y="12"/>
                </a:cxn>
                <a:cxn ang="0">
                  <a:pos x="62" y="8"/>
                </a:cxn>
                <a:cxn ang="0">
                  <a:pos x="62" y="8"/>
                </a:cxn>
                <a:cxn ang="0">
                  <a:pos x="39" y="8"/>
                </a:cxn>
                <a:cxn ang="0">
                  <a:pos x="19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2" h="12">
                  <a:moveTo>
                    <a:pt x="0" y="0"/>
                  </a:moveTo>
                  <a:lnTo>
                    <a:pt x="0" y="0"/>
                  </a:lnTo>
                  <a:lnTo>
                    <a:pt x="23" y="8"/>
                  </a:lnTo>
                  <a:lnTo>
                    <a:pt x="43" y="12"/>
                  </a:lnTo>
                  <a:lnTo>
                    <a:pt x="55" y="12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39" y="8"/>
                  </a:lnTo>
                  <a:lnTo>
                    <a:pt x="19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5" name="Freeform 85">
              <a:extLst>
                <a:ext uri="{FF2B5EF4-FFF2-40B4-BE49-F238E27FC236}">
                  <a16:creationId xmlns:a16="http://schemas.microsoft.com/office/drawing/2014/main" id="{E0390B22-F48F-425D-A815-2A4BE1ABC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302" y="4852616"/>
              <a:ext cx="68263" cy="19050"/>
            </a:xfrm>
            <a:custGeom>
              <a:avLst/>
              <a:gdLst/>
              <a:ahLst/>
              <a:cxnLst>
                <a:cxn ang="0">
                  <a:pos x="43" y="8"/>
                </a:cxn>
                <a:cxn ang="0">
                  <a:pos x="43" y="8"/>
                </a:cxn>
                <a:cxn ang="0">
                  <a:pos x="31" y="8"/>
                </a:cxn>
                <a:cxn ang="0">
                  <a:pos x="2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0" y="8"/>
                </a:cxn>
                <a:cxn ang="0">
                  <a:pos x="35" y="12"/>
                </a:cxn>
                <a:cxn ang="0">
                  <a:pos x="39" y="12"/>
                </a:cxn>
                <a:cxn ang="0">
                  <a:pos x="43" y="8"/>
                </a:cxn>
                <a:cxn ang="0">
                  <a:pos x="43" y="8"/>
                </a:cxn>
              </a:cxnLst>
              <a:rect l="0" t="0" r="r" b="b"/>
              <a:pathLst>
                <a:path w="43" h="12">
                  <a:moveTo>
                    <a:pt x="43" y="8"/>
                  </a:moveTo>
                  <a:lnTo>
                    <a:pt x="43" y="8"/>
                  </a:lnTo>
                  <a:lnTo>
                    <a:pt x="31" y="8"/>
                  </a:lnTo>
                  <a:lnTo>
                    <a:pt x="2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" y="8"/>
                  </a:lnTo>
                  <a:lnTo>
                    <a:pt x="35" y="12"/>
                  </a:lnTo>
                  <a:lnTo>
                    <a:pt x="39" y="12"/>
                  </a:lnTo>
                  <a:lnTo>
                    <a:pt x="43" y="8"/>
                  </a:lnTo>
                  <a:lnTo>
                    <a:pt x="43" y="8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6" name="Freeform 86">
              <a:extLst>
                <a:ext uri="{FF2B5EF4-FFF2-40B4-BE49-F238E27FC236}">
                  <a16:creationId xmlns:a16="http://schemas.microsoft.com/office/drawing/2014/main" id="{7FCB3801-C05C-4238-B0E7-9B8C92591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490" y="4878016"/>
              <a:ext cx="55563" cy="25400"/>
            </a:xfrm>
            <a:custGeom>
              <a:avLst/>
              <a:gdLst/>
              <a:ahLst/>
              <a:cxnLst>
                <a:cxn ang="0">
                  <a:pos x="35" y="12"/>
                </a:cxn>
                <a:cxn ang="0">
                  <a:pos x="35" y="12"/>
                </a:cxn>
                <a:cxn ang="0">
                  <a:pos x="23" y="12"/>
                </a:cxn>
                <a:cxn ang="0">
                  <a:pos x="15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1" y="12"/>
                </a:cxn>
                <a:cxn ang="0">
                  <a:pos x="23" y="16"/>
                </a:cxn>
                <a:cxn ang="0">
                  <a:pos x="27" y="16"/>
                </a:cxn>
                <a:cxn ang="0">
                  <a:pos x="35" y="12"/>
                </a:cxn>
                <a:cxn ang="0">
                  <a:pos x="35" y="12"/>
                </a:cxn>
              </a:cxnLst>
              <a:rect l="0" t="0" r="r" b="b"/>
              <a:pathLst>
                <a:path w="35" h="16">
                  <a:moveTo>
                    <a:pt x="35" y="12"/>
                  </a:moveTo>
                  <a:lnTo>
                    <a:pt x="35" y="12"/>
                  </a:lnTo>
                  <a:lnTo>
                    <a:pt x="23" y="12"/>
                  </a:lnTo>
                  <a:lnTo>
                    <a:pt x="15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12"/>
                  </a:lnTo>
                  <a:lnTo>
                    <a:pt x="23" y="16"/>
                  </a:lnTo>
                  <a:lnTo>
                    <a:pt x="27" y="16"/>
                  </a:lnTo>
                  <a:lnTo>
                    <a:pt x="35" y="12"/>
                  </a:lnTo>
                  <a:lnTo>
                    <a:pt x="35" y="12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7" name="Freeform 87">
              <a:extLst>
                <a:ext uri="{FF2B5EF4-FFF2-40B4-BE49-F238E27FC236}">
                  <a16:creationId xmlns:a16="http://schemas.microsoft.com/office/drawing/2014/main" id="{7A1B1E84-5191-47CF-AE11-545890D5C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440" y="4158878"/>
              <a:ext cx="657225" cy="688975"/>
            </a:xfrm>
            <a:custGeom>
              <a:avLst/>
              <a:gdLst/>
              <a:ahLst/>
              <a:cxnLst>
                <a:cxn ang="0">
                  <a:pos x="62" y="7"/>
                </a:cxn>
                <a:cxn ang="0">
                  <a:pos x="62" y="7"/>
                </a:cxn>
                <a:cxn ang="0">
                  <a:pos x="51" y="15"/>
                </a:cxn>
                <a:cxn ang="0">
                  <a:pos x="35" y="19"/>
                </a:cxn>
                <a:cxn ang="0">
                  <a:pos x="23" y="31"/>
                </a:cxn>
                <a:cxn ang="0">
                  <a:pos x="12" y="47"/>
                </a:cxn>
                <a:cxn ang="0">
                  <a:pos x="4" y="66"/>
                </a:cxn>
                <a:cxn ang="0">
                  <a:pos x="0" y="90"/>
                </a:cxn>
                <a:cxn ang="0">
                  <a:pos x="0" y="121"/>
                </a:cxn>
                <a:cxn ang="0">
                  <a:pos x="0" y="121"/>
                </a:cxn>
                <a:cxn ang="0">
                  <a:pos x="8" y="140"/>
                </a:cxn>
                <a:cxn ang="0">
                  <a:pos x="15" y="160"/>
                </a:cxn>
                <a:cxn ang="0">
                  <a:pos x="43" y="199"/>
                </a:cxn>
                <a:cxn ang="0">
                  <a:pos x="78" y="238"/>
                </a:cxn>
                <a:cxn ang="0">
                  <a:pos x="117" y="281"/>
                </a:cxn>
                <a:cxn ang="0">
                  <a:pos x="156" y="324"/>
                </a:cxn>
                <a:cxn ang="0">
                  <a:pos x="191" y="363"/>
                </a:cxn>
                <a:cxn ang="0">
                  <a:pos x="211" y="398"/>
                </a:cxn>
                <a:cxn ang="0">
                  <a:pos x="219" y="414"/>
                </a:cxn>
                <a:cxn ang="0">
                  <a:pos x="223" y="434"/>
                </a:cxn>
                <a:cxn ang="0">
                  <a:pos x="223" y="434"/>
                </a:cxn>
                <a:cxn ang="0">
                  <a:pos x="227" y="422"/>
                </a:cxn>
                <a:cxn ang="0">
                  <a:pos x="246" y="394"/>
                </a:cxn>
                <a:cxn ang="0">
                  <a:pos x="270" y="348"/>
                </a:cxn>
                <a:cxn ang="0">
                  <a:pos x="293" y="285"/>
                </a:cxn>
                <a:cxn ang="0">
                  <a:pos x="293" y="285"/>
                </a:cxn>
                <a:cxn ang="0">
                  <a:pos x="313" y="219"/>
                </a:cxn>
                <a:cxn ang="0">
                  <a:pos x="324" y="187"/>
                </a:cxn>
                <a:cxn ang="0">
                  <a:pos x="336" y="156"/>
                </a:cxn>
                <a:cxn ang="0">
                  <a:pos x="352" y="133"/>
                </a:cxn>
                <a:cxn ang="0">
                  <a:pos x="371" y="113"/>
                </a:cxn>
                <a:cxn ang="0">
                  <a:pos x="391" y="97"/>
                </a:cxn>
                <a:cxn ang="0">
                  <a:pos x="414" y="93"/>
                </a:cxn>
                <a:cxn ang="0">
                  <a:pos x="414" y="93"/>
                </a:cxn>
                <a:cxn ang="0">
                  <a:pos x="324" y="54"/>
                </a:cxn>
                <a:cxn ang="0">
                  <a:pos x="250" y="27"/>
                </a:cxn>
                <a:cxn ang="0">
                  <a:pos x="187" y="7"/>
                </a:cxn>
                <a:cxn ang="0">
                  <a:pos x="187" y="7"/>
                </a:cxn>
                <a:cxn ang="0">
                  <a:pos x="144" y="0"/>
                </a:cxn>
                <a:cxn ang="0">
                  <a:pos x="113" y="0"/>
                </a:cxn>
                <a:cxn ang="0">
                  <a:pos x="86" y="0"/>
                </a:cxn>
                <a:cxn ang="0">
                  <a:pos x="62" y="7"/>
                </a:cxn>
                <a:cxn ang="0">
                  <a:pos x="62" y="7"/>
                </a:cxn>
              </a:cxnLst>
              <a:rect l="0" t="0" r="r" b="b"/>
              <a:pathLst>
                <a:path w="414" h="434">
                  <a:moveTo>
                    <a:pt x="62" y="7"/>
                  </a:moveTo>
                  <a:lnTo>
                    <a:pt x="62" y="7"/>
                  </a:lnTo>
                  <a:lnTo>
                    <a:pt x="51" y="15"/>
                  </a:lnTo>
                  <a:lnTo>
                    <a:pt x="35" y="19"/>
                  </a:lnTo>
                  <a:lnTo>
                    <a:pt x="23" y="31"/>
                  </a:lnTo>
                  <a:lnTo>
                    <a:pt x="12" y="47"/>
                  </a:lnTo>
                  <a:lnTo>
                    <a:pt x="4" y="66"/>
                  </a:lnTo>
                  <a:lnTo>
                    <a:pt x="0" y="9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8" y="140"/>
                  </a:lnTo>
                  <a:lnTo>
                    <a:pt x="15" y="160"/>
                  </a:lnTo>
                  <a:lnTo>
                    <a:pt x="43" y="199"/>
                  </a:lnTo>
                  <a:lnTo>
                    <a:pt x="78" y="238"/>
                  </a:lnTo>
                  <a:lnTo>
                    <a:pt x="117" y="281"/>
                  </a:lnTo>
                  <a:lnTo>
                    <a:pt x="156" y="324"/>
                  </a:lnTo>
                  <a:lnTo>
                    <a:pt x="191" y="363"/>
                  </a:lnTo>
                  <a:lnTo>
                    <a:pt x="211" y="398"/>
                  </a:lnTo>
                  <a:lnTo>
                    <a:pt x="219" y="414"/>
                  </a:lnTo>
                  <a:lnTo>
                    <a:pt x="223" y="434"/>
                  </a:lnTo>
                  <a:lnTo>
                    <a:pt x="223" y="434"/>
                  </a:lnTo>
                  <a:lnTo>
                    <a:pt x="227" y="422"/>
                  </a:lnTo>
                  <a:lnTo>
                    <a:pt x="246" y="394"/>
                  </a:lnTo>
                  <a:lnTo>
                    <a:pt x="270" y="348"/>
                  </a:lnTo>
                  <a:lnTo>
                    <a:pt x="293" y="285"/>
                  </a:lnTo>
                  <a:lnTo>
                    <a:pt x="293" y="285"/>
                  </a:lnTo>
                  <a:lnTo>
                    <a:pt x="313" y="219"/>
                  </a:lnTo>
                  <a:lnTo>
                    <a:pt x="324" y="187"/>
                  </a:lnTo>
                  <a:lnTo>
                    <a:pt x="336" y="156"/>
                  </a:lnTo>
                  <a:lnTo>
                    <a:pt x="352" y="133"/>
                  </a:lnTo>
                  <a:lnTo>
                    <a:pt x="371" y="113"/>
                  </a:lnTo>
                  <a:lnTo>
                    <a:pt x="391" y="97"/>
                  </a:lnTo>
                  <a:lnTo>
                    <a:pt x="414" y="93"/>
                  </a:lnTo>
                  <a:lnTo>
                    <a:pt x="414" y="93"/>
                  </a:lnTo>
                  <a:lnTo>
                    <a:pt x="324" y="54"/>
                  </a:lnTo>
                  <a:lnTo>
                    <a:pt x="250" y="27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44" y="0"/>
                  </a:lnTo>
                  <a:lnTo>
                    <a:pt x="113" y="0"/>
                  </a:lnTo>
                  <a:lnTo>
                    <a:pt x="86" y="0"/>
                  </a:lnTo>
                  <a:lnTo>
                    <a:pt x="62" y="7"/>
                  </a:lnTo>
                  <a:lnTo>
                    <a:pt x="62" y="7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8" name="Freeform 88">
              <a:extLst>
                <a:ext uri="{FF2B5EF4-FFF2-40B4-BE49-F238E27FC236}">
                  <a16:creationId xmlns:a16="http://schemas.microsoft.com/office/drawing/2014/main" id="{A03A671B-6EB7-4B45-A7BF-5B283A65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790" y="4176341"/>
              <a:ext cx="657225" cy="688975"/>
            </a:xfrm>
            <a:custGeom>
              <a:avLst/>
              <a:gdLst/>
              <a:ahLst/>
              <a:cxnLst>
                <a:cxn ang="0">
                  <a:pos x="352" y="12"/>
                </a:cxn>
                <a:cxn ang="0">
                  <a:pos x="352" y="12"/>
                </a:cxn>
                <a:cxn ang="0">
                  <a:pos x="363" y="16"/>
                </a:cxn>
                <a:cxn ang="0">
                  <a:pos x="379" y="24"/>
                </a:cxn>
                <a:cxn ang="0">
                  <a:pos x="391" y="36"/>
                </a:cxn>
                <a:cxn ang="0">
                  <a:pos x="402" y="47"/>
                </a:cxn>
                <a:cxn ang="0">
                  <a:pos x="410" y="67"/>
                </a:cxn>
                <a:cxn ang="0">
                  <a:pos x="414" y="94"/>
                </a:cxn>
                <a:cxn ang="0">
                  <a:pos x="414" y="125"/>
                </a:cxn>
                <a:cxn ang="0">
                  <a:pos x="414" y="125"/>
                </a:cxn>
                <a:cxn ang="0">
                  <a:pos x="406" y="145"/>
                </a:cxn>
                <a:cxn ang="0">
                  <a:pos x="398" y="161"/>
                </a:cxn>
                <a:cxn ang="0">
                  <a:pos x="371" y="204"/>
                </a:cxn>
                <a:cxn ang="0">
                  <a:pos x="336" y="243"/>
                </a:cxn>
                <a:cxn ang="0">
                  <a:pos x="297" y="286"/>
                </a:cxn>
                <a:cxn ang="0">
                  <a:pos x="258" y="325"/>
                </a:cxn>
                <a:cxn ang="0">
                  <a:pos x="223" y="364"/>
                </a:cxn>
                <a:cxn ang="0">
                  <a:pos x="203" y="403"/>
                </a:cxn>
                <a:cxn ang="0">
                  <a:pos x="195" y="419"/>
                </a:cxn>
                <a:cxn ang="0">
                  <a:pos x="191" y="434"/>
                </a:cxn>
                <a:cxn ang="0">
                  <a:pos x="191" y="434"/>
                </a:cxn>
                <a:cxn ang="0">
                  <a:pos x="187" y="426"/>
                </a:cxn>
                <a:cxn ang="0">
                  <a:pos x="168" y="399"/>
                </a:cxn>
                <a:cxn ang="0">
                  <a:pos x="144" y="352"/>
                </a:cxn>
                <a:cxn ang="0">
                  <a:pos x="121" y="290"/>
                </a:cxn>
                <a:cxn ang="0">
                  <a:pos x="121" y="290"/>
                </a:cxn>
                <a:cxn ang="0">
                  <a:pos x="101" y="223"/>
                </a:cxn>
                <a:cxn ang="0">
                  <a:pos x="90" y="188"/>
                </a:cxn>
                <a:cxn ang="0">
                  <a:pos x="78" y="161"/>
                </a:cxn>
                <a:cxn ang="0">
                  <a:pos x="62" y="137"/>
                </a:cxn>
                <a:cxn ang="0">
                  <a:pos x="43" y="118"/>
                </a:cxn>
                <a:cxn ang="0">
                  <a:pos x="23" y="102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90" y="59"/>
                </a:cxn>
                <a:cxn ang="0">
                  <a:pos x="164" y="32"/>
                </a:cxn>
                <a:cxn ang="0">
                  <a:pos x="226" y="12"/>
                </a:cxn>
                <a:cxn ang="0">
                  <a:pos x="226" y="12"/>
                </a:cxn>
                <a:cxn ang="0">
                  <a:pos x="269" y="4"/>
                </a:cxn>
                <a:cxn ang="0">
                  <a:pos x="301" y="0"/>
                </a:cxn>
                <a:cxn ang="0">
                  <a:pos x="328" y="4"/>
                </a:cxn>
                <a:cxn ang="0">
                  <a:pos x="352" y="12"/>
                </a:cxn>
                <a:cxn ang="0">
                  <a:pos x="352" y="12"/>
                </a:cxn>
              </a:cxnLst>
              <a:rect l="0" t="0" r="r" b="b"/>
              <a:pathLst>
                <a:path w="414" h="434">
                  <a:moveTo>
                    <a:pt x="352" y="12"/>
                  </a:moveTo>
                  <a:lnTo>
                    <a:pt x="352" y="12"/>
                  </a:lnTo>
                  <a:lnTo>
                    <a:pt x="363" y="16"/>
                  </a:lnTo>
                  <a:lnTo>
                    <a:pt x="379" y="24"/>
                  </a:lnTo>
                  <a:lnTo>
                    <a:pt x="391" y="36"/>
                  </a:lnTo>
                  <a:lnTo>
                    <a:pt x="402" y="47"/>
                  </a:lnTo>
                  <a:lnTo>
                    <a:pt x="410" y="67"/>
                  </a:lnTo>
                  <a:lnTo>
                    <a:pt x="414" y="94"/>
                  </a:lnTo>
                  <a:lnTo>
                    <a:pt x="414" y="125"/>
                  </a:lnTo>
                  <a:lnTo>
                    <a:pt x="414" y="125"/>
                  </a:lnTo>
                  <a:lnTo>
                    <a:pt x="406" y="145"/>
                  </a:lnTo>
                  <a:lnTo>
                    <a:pt x="398" y="161"/>
                  </a:lnTo>
                  <a:lnTo>
                    <a:pt x="371" y="204"/>
                  </a:lnTo>
                  <a:lnTo>
                    <a:pt x="336" y="243"/>
                  </a:lnTo>
                  <a:lnTo>
                    <a:pt x="297" y="286"/>
                  </a:lnTo>
                  <a:lnTo>
                    <a:pt x="258" y="325"/>
                  </a:lnTo>
                  <a:lnTo>
                    <a:pt x="223" y="364"/>
                  </a:lnTo>
                  <a:lnTo>
                    <a:pt x="203" y="403"/>
                  </a:lnTo>
                  <a:lnTo>
                    <a:pt x="195" y="419"/>
                  </a:lnTo>
                  <a:lnTo>
                    <a:pt x="191" y="434"/>
                  </a:lnTo>
                  <a:lnTo>
                    <a:pt x="191" y="434"/>
                  </a:lnTo>
                  <a:lnTo>
                    <a:pt x="187" y="426"/>
                  </a:lnTo>
                  <a:lnTo>
                    <a:pt x="168" y="399"/>
                  </a:lnTo>
                  <a:lnTo>
                    <a:pt x="144" y="352"/>
                  </a:lnTo>
                  <a:lnTo>
                    <a:pt x="121" y="290"/>
                  </a:lnTo>
                  <a:lnTo>
                    <a:pt x="121" y="290"/>
                  </a:lnTo>
                  <a:lnTo>
                    <a:pt x="101" y="223"/>
                  </a:lnTo>
                  <a:lnTo>
                    <a:pt x="90" y="188"/>
                  </a:lnTo>
                  <a:lnTo>
                    <a:pt x="78" y="161"/>
                  </a:lnTo>
                  <a:lnTo>
                    <a:pt x="62" y="137"/>
                  </a:lnTo>
                  <a:lnTo>
                    <a:pt x="43" y="118"/>
                  </a:lnTo>
                  <a:lnTo>
                    <a:pt x="23" y="10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90" y="59"/>
                  </a:lnTo>
                  <a:lnTo>
                    <a:pt x="164" y="32"/>
                  </a:lnTo>
                  <a:lnTo>
                    <a:pt x="226" y="12"/>
                  </a:lnTo>
                  <a:lnTo>
                    <a:pt x="226" y="12"/>
                  </a:lnTo>
                  <a:lnTo>
                    <a:pt x="269" y="4"/>
                  </a:lnTo>
                  <a:lnTo>
                    <a:pt x="301" y="0"/>
                  </a:lnTo>
                  <a:lnTo>
                    <a:pt x="328" y="4"/>
                  </a:lnTo>
                  <a:lnTo>
                    <a:pt x="352" y="12"/>
                  </a:lnTo>
                  <a:lnTo>
                    <a:pt x="352" y="12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9" name="Freeform 89">
              <a:extLst>
                <a:ext uri="{FF2B5EF4-FFF2-40B4-BE49-F238E27FC236}">
                  <a16:creationId xmlns:a16="http://schemas.microsoft.com/office/drawing/2014/main" id="{D0B17BF7-D8BC-4080-8296-A23EA19FC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302" y="4169991"/>
              <a:ext cx="360363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0" y="36"/>
                </a:cxn>
                <a:cxn ang="0">
                  <a:pos x="165" y="63"/>
                </a:cxn>
                <a:cxn ang="0">
                  <a:pos x="227" y="94"/>
                </a:cxn>
                <a:cxn ang="0">
                  <a:pos x="227" y="94"/>
                </a:cxn>
                <a:cxn ang="0">
                  <a:pos x="215" y="83"/>
                </a:cxn>
                <a:cxn ang="0">
                  <a:pos x="176" y="59"/>
                </a:cxn>
                <a:cxn ang="0">
                  <a:pos x="145" y="43"/>
                </a:cxn>
                <a:cxn ang="0">
                  <a:pos x="106" y="28"/>
                </a:cxn>
                <a:cxn ang="0">
                  <a:pos x="59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7" h="94">
                  <a:moveTo>
                    <a:pt x="0" y="0"/>
                  </a:moveTo>
                  <a:lnTo>
                    <a:pt x="0" y="0"/>
                  </a:lnTo>
                  <a:lnTo>
                    <a:pt x="90" y="36"/>
                  </a:lnTo>
                  <a:lnTo>
                    <a:pt x="165" y="63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5" y="83"/>
                  </a:lnTo>
                  <a:lnTo>
                    <a:pt x="176" y="59"/>
                  </a:lnTo>
                  <a:lnTo>
                    <a:pt x="145" y="43"/>
                  </a:lnTo>
                  <a:lnTo>
                    <a:pt x="106" y="28"/>
                  </a:lnTo>
                  <a:lnTo>
                    <a:pt x="59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B4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0" name="Freeform 90">
              <a:extLst>
                <a:ext uri="{FF2B5EF4-FFF2-40B4-BE49-F238E27FC236}">
                  <a16:creationId xmlns:a16="http://schemas.microsoft.com/office/drawing/2014/main" id="{AE01F4AE-1595-4BD2-BE7A-E1C6AA38A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890" y="4238253"/>
              <a:ext cx="392113" cy="193675"/>
            </a:xfrm>
            <a:custGeom>
              <a:avLst/>
              <a:gdLst/>
              <a:ahLst/>
              <a:cxnLst>
                <a:cxn ang="0">
                  <a:pos x="247" y="0"/>
                </a:cxn>
                <a:cxn ang="0">
                  <a:pos x="247" y="0"/>
                </a:cxn>
                <a:cxn ang="0">
                  <a:pos x="215" y="24"/>
                </a:cxn>
                <a:cxn ang="0">
                  <a:pos x="137" y="79"/>
                </a:cxn>
                <a:cxn ang="0">
                  <a:pos x="137" y="79"/>
                </a:cxn>
                <a:cxn ang="0">
                  <a:pos x="114" y="90"/>
                </a:cxn>
                <a:cxn ang="0">
                  <a:pos x="90" y="98"/>
                </a:cxn>
                <a:cxn ang="0">
                  <a:pos x="47" y="110"/>
                </a:cxn>
                <a:cxn ang="0">
                  <a:pos x="12" y="114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24" y="122"/>
                </a:cxn>
                <a:cxn ang="0">
                  <a:pos x="47" y="122"/>
                </a:cxn>
                <a:cxn ang="0">
                  <a:pos x="83" y="118"/>
                </a:cxn>
                <a:cxn ang="0">
                  <a:pos x="118" y="106"/>
                </a:cxn>
                <a:cxn ang="0">
                  <a:pos x="137" y="94"/>
                </a:cxn>
                <a:cxn ang="0">
                  <a:pos x="161" y="83"/>
                </a:cxn>
                <a:cxn ang="0">
                  <a:pos x="180" y="67"/>
                </a:cxn>
                <a:cxn ang="0">
                  <a:pos x="204" y="47"/>
                </a:cxn>
                <a:cxn ang="0">
                  <a:pos x="223" y="28"/>
                </a:cxn>
                <a:cxn ang="0">
                  <a:pos x="247" y="0"/>
                </a:cxn>
                <a:cxn ang="0">
                  <a:pos x="247" y="0"/>
                </a:cxn>
              </a:cxnLst>
              <a:rect l="0" t="0" r="r" b="b"/>
              <a:pathLst>
                <a:path w="247" h="122">
                  <a:moveTo>
                    <a:pt x="247" y="0"/>
                  </a:moveTo>
                  <a:lnTo>
                    <a:pt x="247" y="0"/>
                  </a:lnTo>
                  <a:lnTo>
                    <a:pt x="215" y="24"/>
                  </a:lnTo>
                  <a:lnTo>
                    <a:pt x="137" y="79"/>
                  </a:lnTo>
                  <a:lnTo>
                    <a:pt x="137" y="79"/>
                  </a:lnTo>
                  <a:lnTo>
                    <a:pt x="114" y="90"/>
                  </a:lnTo>
                  <a:lnTo>
                    <a:pt x="90" y="98"/>
                  </a:lnTo>
                  <a:lnTo>
                    <a:pt x="47" y="110"/>
                  </a:lnTo>
                  <a:lnTo>
                    <a:pt x="12" y="114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24" y="122"/>
                  </a:lnTo>
                  <a:lnTo>
                    <a:pt x="47" y="122"/>
                  </a:lnTo>
                  <a:lnTo>
                    <a:pt x="83" y="118"/>
                  </a:lnTo>
                  <a:lnTo>
                    <a:pt x="118" y="106"/>
                  </a:lnTo>
                  <a:lnTo>
                    <a:pt x="137" y="94"/>
                  </a:lnTo>
                  <a:lnTo>
                    <a:pt x="161" y="83"/>
                  </a:lnTo>
                  <a:lnTo>
                    <a:pt x="180" y="67"/>
                  </a:lnTo>
                  <a:lnTo>
                    <a:pt x="204" y="47"/>
                  </a:lnTo>
                  <a:lnTo>
                    <a:pt x="223" y="28"/>
                  </a:lnTo>
                  <a:lnTo>
                    <a:pt x="247" y="0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97BA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1" name="Freeform 91">
              <a:extLst>
                <a:ext uri="{FF2B5EF4-FFF2-40B4-BE49-F238E27FC236}">
                  <a16:creationId xmlns:a16="http://schemas.microsoft.com/office/drawing/2014/main" id="{996CD55B-882A-4559-B5B3-3104C7988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940" y="4238253"/>
              <a:ext cx="309563" cy="1317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5" y="4"/>
                </a:cxn>
                <a:cxn ang="0">
                  <a:pos x="62" y="16"/>
                </a:cxn>
                <a:cxn ang="0">
                  <a:pos x="94" y="28"/>
                </a:cxn>
                <a:cxn ang="0">
                  <a:pos x="125" y="43"/>
                </a:cxn>
                <a:cxn ang="0">
                  <a:pos x="160" y="59"/>
                </a:cxn>
                <a:cxn ang="0">
                  <a:pos x="195" y="83"/>
                </a:cxn>
                <a:cxn ang="0">
                  <a:pos x="195" y="83"/>
                </a:cxn>
                <a:cxn ang="0">
                  <a:pos x="183" y="71"/>
                </a:cxn>
                <a:cxn ang="0">
                  <a:pos x="168" y="59"/>
                </a:cxn>
                <a:cxn ang="0">
                  <a:pos x="144" y="43"/>
                </a:cxn>
                <a:cxn ang="0">
                  <a:pos x="117" y="28"/>
                </a:cxn>
                <a:cxn ang="0">
                  <a:pos x="86" y="16"/>
                </a:cxn>
                <a:cxn ang="0">
                  <a:pos x="47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5" h="83">
                  <a:moveTo>
                    <a:pt x="0" y="0"/>
                  </a:moveTo>
                  <a:lnTo>
                    <a:pt x="0" y="0"/>
                  </a:lnTo>
                  <a:lnTo>
                    <a:pt x="15" y="4"/>
                  </a:lnTo>
                  <a:lnTo>
                    <a:pt x="62" y="16"/>
                  </a:lnTo>
                  <a:lnTo>
                    <a:pt x="94" y="28"/>
                  </a:lnTo>
                  <a:lnTo>
                    <a:pt x="125" y="43"/>
                  </a:lnTo>
                  <a:lnTo>
                    <a:pt x="160" y="59"/>
                  </a:lnTo>
                  <a:lnTo>
                    <a:pt x="195" y="83"/>
                  </a:lnTo>
                  <a:lnTo>
                    <a:pt x="195" y="83"/>
                  </a:lnTo>
                  <a:lnTo>
                    <a:pt x="183" y="71"/>
                  </a:lnTo>
                  <a:lnTo>
                    <a:pt x="168" y="59"/>
                  </a:lnTo>
                  <a:lnTo>
                    <a:pt x="144" y="43"/>
                  </a:lnTo>
                  <a:lnTo>
                    <a:pt x="117" y="28"/>
                  </a:lnTo>
                  <a:lnTo>
                    <a:pt x="86" y="16"/>
                  </a:lnTo>
                  <a:lnTo>
                    <a:pt x="47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BA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2" name="Freeform 92">
              <a:extLst>
                <a:ext uri="{FF2B5EF4-FFF2-40B4-BE49-F238E27FC236}">
                  <a16:creationId xmlns:a16="http://schemas.microsoft.com/office/drawing/2014/main" id="{F7CED2AB-FB55-46E1-B5D7-CC6919B76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540" y="4338266"/>
              <a:ext cx="1154113" cy="360362"/>
            </a:xfrm>
            <a:custGeom>
              <a:avLst/>
              <a:gdLst/>
              <a:ahLst/>
              <a:cxnLst>
                <a:cxn ang="0">
                  <a:pos x="727" y="0"/>
                </a:cxn>
                <a:cxn ang="0">
                  <a:pos x="727" y="0"/>
                </a:cxn>
                <a:cxn ang="0">
                  <a:pos x="645" y="43"/>
                </a:cxn>
                <a:cxn ang="0">
                  <a:pos x="571" y="82"/>
                </a:cxn>
                <a:cxn ang="0">
                  <a:pos x="496" y="125"/>
                </a:cxn>
                <a:cxn ang="0">
                  <a:pos x="496" y="125"/>
                </a:cxn>
                <a:cxn ang="0">
                  <a:pos x="422" y="164"/>
                </a:cxn>
                <a:cxn ang="0">
                  <a:pos x="383" y="184"/>
                </a:cxn>
                <a:cxn ang="0">
                  <a:pos x="340" y="199"/>
                </a:cxn>
                <a:cxn ang="0">
                  <a:pos x="297" y="215"/>
                </a:cxn>
                <a:cxn ang="0">
                  <a:pos x="258" y="223"/>
                </a:cxn>
                <a:cxn ang="0">
                  <a:pos x="223" y="227"/>
                </a:cxn>
                <a:cxn ang="0">
                  <a:pos x="192" y="223"/>
                </a:cxn>
                <a:cxn ang="0">
                  <a:pos x="192" y="223"/>
                </a:cxn>
                <a:cxn ang="0">
                  <a:pos x="149" y="211"/>
                </a:cxn>
                <a:cxn ang="0">
                  <a:pos x="125" y="199"/>
                </a:cxn>
                <a:cxn ang="0">
                  <a:pos x="113" y="192"/>
                </a:cxn>
                <a:cxn ang="0">
                  <a:pos x="94" y="188"/>
                </a:cxn>
                <a:cxn ang="0">
                  <a:pos x="94" y="188"/>
                </a:cxn>
                <a:cxn ang="0">
                  <a:pos x="70" y="195"/>
                </a:cxn>
                <a:cxn ang="0">
                  <a:pos x="51" y="207"/>
                </a:cxn>
                <a:cxn ang="0">
                  <a:pos x="27" y="219"/>
                </a:cxn>
                <a:cxn ang="0">
                  <a:pos x="0" y="227"/>
                </a:cxn>
                <a:cxn ang="0">
                  <a:pos x="0" y="227"/>
                </a:cxn>
                <a:cxn ang="0">
                  <a:pos x="20" y="219"/>
                </a:cxn>
                <a:cxn ang="0">
                  <a:pos x="55" y="195"/>
                </a:cxn>
                <a:cxn ang="0">
                  <a:pos x="55" y="195"/>
                </a:cxn>
                <a:cxn ang="0">
                  <a:pos x="67" y="188"/>
                </a:cxn>
                <a:cxn ang="0">
                  <a:pos x="86" y="184"/>
                </a:cxn>
                <a:cxn ang="0">
                  <a:pos x="106" y="184"/>
                </a:cxn>
                <a:cxn ang="0">
                  <a:pos x="121" y="188"/>
                </a:cxn>
                <a:cxn ang="0">
                  <a:pos x="121" y="188"/>
                </a:cxn>
                <a:cxn ang="0">
                  <a:pos x="145" y="199"/>
                </a:cxn>
                <a:cxn ang="0">
                  <a:pos x="168" y="207"/>
                </a:cxn>
                <a:cxn ang="0">
                  <a:pos x="196" y="215"/>
                </a:cxn>
                <a:cxn ang="0">
                  <a:pos x="223" y="211"/>
                </a:cxn>
                <a:cxn ang="0">
                  <a:pos x="223" y="211"/>
                </a:cxn>
                <a:cxn ang="0">
                  <a:pos x="258" y="207"/>
                </a:cxn>
                <a:cxn ang="0">
                  <a:pos x="309" y="195"/>
                </a:cxn>
                <a:cxn ang="0">
                  <a:pos x="371" y="176"/>
                </a:cxn>
                <a:cxn ang="0">
                  <a:pos x="403" y="160"/>
                </a:cxn>
                <a:cxn ang="0">
                  <a:pos x="434" y="145"/>
                </a:cxn>
                <a:cxn ang="0">
                  <a:pos x="434" y="145"/>
                </a:cxn>
                <a:cxn ang="0">
                  <a:pos x="504" y="102"/>
                </a:cxn>
                <a:cxn ang="0">
                  <a:pos x="582" y="59"/>
                </a:cxn>
                <a:cxn ang="0">
                  <a:pos x="661" y="23"/>
                </a:cxn>
                <a:cxn ang="0">
                  <a:pos x="696" y="12"/>
                </a:cxn>
                <a:cxn ang="0">
                  <a:pos x="727" y="0"/>
                </a:cxn>
                <a:cxn ang="0">
                  <a:pos x="727" y="0"/>
                </a:cxn>
              </a:cxnLst>
              <a:rect l="0" t="0" r="r" b="b"/>
              <a:pathLst>
                <a:path w="727" h="227">
                  <a:moveTo>
                    <a:pt x="727" y="0"/>
                  </a:moveTo>
                  <a:lnTo>
                    <a:pt x="727" y="0"/>
                  </a:lnTo>
                  <a:lnTo>
                    <a:pt x="645" y="43"/>
                  </a:lnTo>
                  <a:lnTo>
                    <a:pt x="571" y="82"/>
                  </a:lnTo>
                  <a:lnTo>
                    <a:pt x="496" y="125"/>
                  </a:lnTo>
                  <a:lnTo>
                    <a:pt x="496" y="125"/>
                  </a:lnTo>
                  <a:lnTo>
                    <a:pt x="422" y="164"/>
                  </a:lnTo>
                  <a:lnTo>
                    <a:pt x="383" y="184"/>
                  </a:lnTo>
                  <a:lnTo>
                    <a:pt x="340" y="199"/>
                  </a:lnTo>
                  <a:lnTo>
                    <a:pt x="297" y="215"/>
                  </a:lnTo>
                  <a:lnTo>
                    <a:pt x="258" y="223"/>
                  </a:lnTo>
                  <a:lnTo>
                    <a:pt x="223" y="227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49" y="211"/>
                  </a:lnTo>
                  <a:lnTo>
                    <a:pt x="125" y="199"/>
                  </a:lnTo>
                  <a:lnTo>
                    <a:pt x="113" y="192"/>
                  </a:lnTo>
                  <a:lnTo>
                    <a:pt x="94" y="188"/>
                  </a:lnTo>
                  <a:lnTo>
                    <a:pt x="94" y="188"/>
                  </a:lnTo>
                  <a:lnTo>
                    <a:pt x="70" y="195"/>
                  </a:lnTo>
                  <a:lnTo>
                    <a:pt x="51" y="207"/>
                  </a:lnTo>
                  <a:lnTo>
                    <a:pt x="27" y="219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20" y="219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67" y="188"/>
                  </a:lnTo>
                  <a:lnTo>
                    <a:pt x="86" y="184"/>
                  </a:lnTo>
                  <a:lnTo>
                    <a:pt x="106" y="184"/>
                  </a:lnTo>
                  <a:lnTo>
                    <a:pt x="121" y="188"/>
                  </a:lnTo>
                  <a:lnTo>
                    <a:pt x="121" y="188"/>
                  </a:lnTo>
                  <a:lnTo>
                    <a:pt x="145" y="199"/>
                  </a:lnTo>
                  <a:lnTo>
                    <a:pt x="168" y="207"/>
                  </a:lnTo>
                  <a:lnTo>
                    <a:pt x="196" y="215"/>
                  </a:lnTo>
                  <a:lnTo>
                    <a:pt x="223" y="211"/>
                  </a:lnTo>
                  <a:lnTo>
                    <a:pt x="223" y="211"/>
                  </a:lnTo>
                  <a:lnTo>
                    <a:pt x="258" y="207"/>
                  </a:lnTo>
                  <a:lnTo>
                    <a:pt x="309" y="195"/>
                  </a:lnTo>
                  <a:lnTo>
                    <a:pt x="371" y="176"/>
                  </a:lnTo>
                  <a:lnTo>
                    <a:pt x="403" y="160"/>
                  </a:lnTo>
                  <a:lnTo>
                    <a:pt x="434" y="145"/>
                  </a:lnTo>
                  <a:lnTo>
                    <a:pt x="434" y="145"/>
                  </a:lnTo>
                  <a:lnTo>
                    <a:pt x="504" y="102"/>
                  </a:lnTo>
                  <a:lnTo>
                    <a:pt x="582" y="59"/>
                  </a:lnTo>
                  <a:lnTo>
                    <a:pt x="661" y="23"/>
                  </a:lnTo>
                  <a:lnTo>
                    <a:pt x="696" y="12"/>
                  </a:lnTo>
                  <a:lnTo>
                    <a:pt x="727" y="0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3" name="Freeform 93">
              <a:extLst>
                <a:ext uri="{FF2B5EF4-FFF2-40B4-BE49-F238E27FC236}">
                  <a16:creationId xmlns:a16="http://schemas.microsoft.com/office/drawing/2014/main" id="{6B79EF50-70CF-4C40-AE0F-6854D1433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552" y="4666878"/>
              <a:ext cx="701675" cy="12382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42" y="0"/>
                </a:cxn>
                <a:cxn ang="0">
                  <a:pos x="262" y="28"/>
                </a:cxn>
                <a:cxn ang="0">
                  <a:pos x="113" y="55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59" y="71"/>
                </a:cxn>
                <a:cxn ang="0">
                  <a:pos x="192" y="55"/>
                </a:cxn>
                <a:cxn ang="0">
                  <a:pos x="266" y="43"/>
                </a:cxn>
                <a:cxn ang="0">
                  <a:pos x="340" y="31"/>
                </a:cxn>
                <a:cxn ang="0">
                  <a:pos x="399" y="16"/>
                </a:cxn>
                <a:cxn ang="0">
                  <a:pos x="426" y="8"/>
                </a:cxn>
                <a:cxn ang="0">
                  <a:pos x="442" y="0"/>
                </a:cxn>
                <a:cxn ang="0">
                  <a:pos x="442" y="0"/>
                </a:cxn>
              </a:cxnLst>
              <a:rect l="0" t="0" r="r" b="b"/>
              <a:pathLst>
                <a:path w="442" h="78">
                  <a:moveTo>
                    <a:pt x="442" y="0"/>
                  </a:moveTo>
                  <a:lnTo>
                    <a:pt x="442" y="0"/>
                  </a:lnTo>
                  <a:lnTo>
                    <a:pt x="262" y="28"/>
                  </a:lnTo>
                  <a:lnTo>
                    <a:pt x="113" y="55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59" y="71"/>
                  </a:lnTo>
                  <a:lnTo>
                    <a:pt x="192" y="55"/>
                  </a:lnTo>
                  <a:lnTo>
                    <a:pt x="266" y="43"/>
                  </a:lnTo>
                  <a:lnTo>
                    <a:pt x="340" y="31"/>
                  </a:lnTo>
                  <a:lnTo>
                    <a:pt x="399" y="16"/>
                  </a:lnTo>
                  <a:lnTo>
                    <a:pt x="426" y="8"/>
                  </a:lnTo>
                  <a:lnTo>
                    <a:pt x="442" y="0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4" name="Freeform 94">
              <a:extLst>
                <a:ext uri="{FF2B5EF4-FFF2-40B4-BE49-F238E27FC236}">
                  <a16:creationId xmlns:a16="http://schemas.microsoft.com/office/drawing/2014/main" id="{DC7B45BF-402B-4AE8-8F66-D3F5A0C15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140" y="4214441"/>
              <a:ext cx="420688" cy="123825"/>
            </a:xfrm>
            <a:custGeom>
              <a:avLst/>
              <a:gdLst/>
              <a:ahLst/>
              <a:cxnLst>
                <a:cxn ang="0">
                  <a:pos x="265" y="0"/>
                </a:cxn>
                <a:cxn ang="0">
                  <a:pos x="265" y="0"/>
                </a:cxn>
                <a:cxn ang="0">
                  <a:pos x="238" y="4"/>
                </a:cxn>
                <a:cxn ang="0">
                  <a:pos x="168" y="19"/>
                </a:cxn>
                <a:cxn ang="0">
                  <a:pos x="82" y="47"/>
                </a:cxn>
                <a:cxn ang="0">
                  <a:pos x="39" y="62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15" y="66"/>
                </a:cxn>
                <a:cxn ang="0">
                  <a:pos x="39" y="55"/>
                </a:cxn>
                <a:cxn ang="0">
                  <a:pos x="66" y="39"/>
                </a:cxn>
                <a:cxn ang="0">
                  <a:pos x="105" y="23"/>
                </a:cxn>
                <a:cxn ang="0">
                  <a:pos x="152" y="12"/>
                </a:cxn>
                <a:cxn ang="0">
                  <a:pos x="207" y="0"/>
                </a:cxn>
                <a:cxn ang="0">
                  <a:pos x="265" y="0"/>
                </a:cxn>
                <a:cxn ang="0">
                  <a:pos x="265" y="0"/>
                </a:cxn>
              </a:cxnLst>
              <a:rect l="0" t="0" r="r" b="b"/>
              <a:pathLst>
                <a:path w="265" h="78">
                  <a:moveTo>
                    <a:pt x="265" y="0"/>
                  </a:moveTo>
                  <a:lnTo>
                    <a:pt x="265" y="0"/>
                  </a:lnTo>
                  <a:lnTo>
                    <a:pt x="238" y="4"/>
                  </a:lnTo>
                  <a:lnTo>
                    <a:pt x="168" y="19"/>
                  </a:lnTo>
                  <a:lnTo>
                    <a:pt x="82" y="47"/>
                  </a:lnTo>
                  <a:lnTo>
                    <a:pt x="39" y="6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5" y="66"/>
                  </a:lnTo>
                  <a:lnTo>
                    <a:pt x="39" y="55"/>
                  </a:lnTo>
                  <a:lnTo>
                    <a:pt x="66" y="39"/>
                  </a:lnTo>
                  <a:lnTo>
                    <a:pt x="105" y="23"/>
                  </a:lnTo>
                  <a:lnTo>
                    <a:pt x="152" y="12"/>
                  </a:lnTo>
                  <a:lnTo>
                    <a:pt x="207" y="0"/>
                  </a:lnTo>
                  <a:lnTo>
                    <a:pt x="265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8EB4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5" name="Freeform 53">
              <a:extLst>
                <a:ext uri="{FF2B5EF4-FFF2-40B4-BE49-F238E27FC236}">
                  <a16:creationId xmlns:a16="http://schemas.microsoft.com/office/drawing/2014/main" id="{07B6C333-17B5-4BFC-B2A7-F64B1882F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102" y="2930153"/>
              <a:ext cx="123825" cy="62547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8" y="58"/>
                </a:cxn>
                <a:cxn ang="0">
                  <a:pos x="24" y="117"/>
                </a:cxn>
                <a:cxn ang="0">
                  <a:pos x="12" y="187"/>
                </a:cxn>
                <a:cxn ang="0">
                  <a:pos x="12" y="187"/>
                </a:cxn>
                <a:cxn ang="0">
                  <a:pos x="4" y="222"/>
                </a:cxn>
                <a:cxn ang="0">
                  <a:pos x="0" y="254"/>
                </a:cxn>
                <a:cxn ang="0">
                  <a:pos x="0" y="285"/>
                </a:cxn>
                <a:cxn ang="0">
                  <a:pos x="8" y="316"/>
                </a:cxn>
                <a:cxn ang="0">
                  <a:pos x="16" y="340"/>
                </a:cxn>
                <a:cxn ang="0">
                  <a:pos x="32" y="363"/>
                </a:cxn>
                <a:cxn ang="0">
                  <a:pos x="51" y="379"/>
                </a:cxn>
                <a:cxn ang="0">
                  <a:pos x="78" y="394"/>
                </a:cxn>
                <a:cxn ang="0">
                  <a:pos x="78" y="394"/>
                </a:cxn>
                <a:cxn ang="0">
                  <a:pos x="71" y="387"/>
                </a:cxn>
                <a:cxn ang="0">
                  <a:pos x="59" y="379"/>
                </a:cxn>
                <a:cxn ang="0">
                  <a:pos x="47" y="367"/>
                </a:cxn>
                <a:cxn ang="0">
                  <a:pos x="35" y="348"/>
                </a:cxn>
                <a:cxn ang="0">
                  <a:pos x="24" y="328"/>
                </a:cxn>
                <a:cxn ang="0">
                  <a:pos x="16" y="301"/>
                </a:cxn>
                <a:cxn ang="0">
                  <a:pos x="16" y="265"/>
                </a:cxn>
                <a:cxn ang="0">
                  <a:pos x="16" y="265"/>
                </a:cxn>
                <a:cxn ang="0">
                  <a:pos x="24" y="195"/>
                </a:cxn>
                <a:cxn ang="0">
                  <a:pos x="32" y="133"/>
                </a:cxn>
                <a:cxn ang="0">
                  <a:pos x="35" y="97"/>
                </a:cxn>
                <a:cxn ang="0">
                  <a:pos x="39" y="66"/>
                </a:cxn>
                <a:cxn ang="0">
                  <a:pos x="35" y="35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78" h="394">
                  <a:moveTo>
                    <a:pt x="32" y="0"/>
                  </a:moveTo>
                  <a:lnTo>
                    <a:pt x="32" y="0"/>
                  </a:lnTo>
                  <a:lnTo>
                    <a:pt x="28" y="58"/>
                  </a:lnTo>
                  <a:lnTo>
                    <a:pt x="24" y="117"/>
                  </a:lnTo>
                  <a:lnTo>
                    <a:pt x="12" y="187"/>
                  </a:lnTo>
                  <a:lnTo>
                    <a:pt x="12" y="187"/>
                  </a:lnTo>
                  <a:lnTo>
                    <a:pt x="4" y="222"/>
                  </a:lnTo>
                  <a:lnTo>
                    <a:pt x="0" y="254"/>
                  </a:lnTo>
                  <a:lnTo>
                    <a:pt x="0" y="285"/>
                  </a:lnTo>
                  <a:lnTo>
                    <a:pt x="8" y="316"/>
                  </a:lnTo>
                  <a:lnTo>
                    <a:pt x="16" y="340"/>
                  </a:lnTo>
                  <a:lnTo>
                    <a:pt x="32" y="363"/>
                  </a:lnTo>
                  <a:lnTo>
                    <a:pt x="51" y="379"/>
                  </a:lnTo>
                  <a:lnTo>
                    <a:pt x="78" y="394"/>
                  </a:lnTo>
                  <a:lnTo>
                    <a:pt x="78" y="394"/>
                  </a:lnTo>
                  <a:lnTo>
                    <a:pt x="71" y="387"/>
                  </a:lnTo>
                  <a:lnTo>
                    <a:pt x="59" y="379"/>
                  </a:lnTo>
                  <a:lnTo>
                    <a:pt x="47" y="367"/>
                  </a:lnTo>
                  <a:lnTo>
                    <a:pt x="35" y="348"/>
                  </a:lnTo>
                  <a:lnTo>
                    <a:pt x="24" y="328"/>
                  </a:lnTo>
                  <a:lnTo>
                    <a:pt x="16" y="301"/>
                  </a:lnTo>
                  <a:lnTo>
                    <a:pt x="16" y="265"/>
                  </a:lnTo>
                  <a:lnTo>
                    <a:pt x="16" y="265"/>
                  </a:lnTo>
                  <a:lnTo>
                    <a:pt x="24" y="195"/>
                  </a:lnTo>
                  <a:lnTo>
                    <a:pt x="32" y="133"/>
                  </a:lnTo>
                  <a:lnTo>
                    <a:pt x="35" y="97"/>
                  </a:lnTo>
                  <a:lnTo>
                    <a:pt x="39" y="66"/>
                  </a:lnTo>
                  <a:lnTo>
                    <a:pt x="35" y="35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6" name="Freeform 54">
              <a:extLst>
                <a:ext uri="{FF2B5EF4-FFF2-40B4-BE49-F238E27FC236}">
                  <a16:creationId xmlns:a16="http://schemas.microsoft.com/office/drawing/2014/main" id="{968ED8B7-4BA7-4540-87B6-65F89EABE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177" y="2930153"/>
              <a:ext cx="123825" cy="62547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50" y="58"/>
                </a:cxn>
                <a:cxn ang="0">
                  <a:pos x="54" y="117"/>
                </a:cxn>
                <a:cxn ang="0">
                  <a:pos x="70" y="187"/>
                </a:cxn>
                <a:cxn ang="0">
                  <a:pos x="70" y="187"/>
                </a:cxn>
                <a:cxn ang="0">
                  <a:pos x="74" y="222"/>
                </a:cxn>
                <a:cxn ang="0">
                  <a:pos x="78" y="254"/>
                </a:cxn>
                <a:cxn ang="0">
                  <a:pos x="78" y="285"/>
                </a:cxn>
                <a:cxn ang="0">
                  <a:pos x="74" y="316"/>
                </a:cxn>
                <a:cxn ang="0">
                  <a:pos x="62" y="340"/>
                </a:cxn>
                <a:cxn ang="0">
                  <a:pos x="46" y="363"/>
                </a:cxn>
                <a:cxn ang="0">
                  <a:pos x="27" y="379"/>
                </a:cxn>
                <a:cxn ang="0">
                  <a:pos x="0" y="394"/>
                </a:cxn>
                <a:cxn ang="0">
                  <a:pos x="0" y="394"/>
                </a:cxn>
                <a:cxn ang="0">
                  <a:pos x="11" y="387"/>
                </a:cxn>
                <a:cxn ang="0">
                  <a:pos x="19" y="379"/>
                </a:cxn>
                <a:cxn ang="0">
                  <a:pos x="31" y="367"/>
                </a:cxn>
                <a:cxn ang="0">
                  <a:pos x="43" y="348"/>
                </a:cxn>
                <a:cxn ang="0">
                  <a:pos x="54" y="328"/>
                </a:cxn>
                <a:cxn ang="0">
                  <a:pos x="62" y="301"/>
                </a:cxn>
                <a:cxn ang="0">
                  <a:pos x="62" y="265"/>
                </a:cxn>
                <a:cxn ang="0">
                  <a:pos x="62" y="265"/>
                </a:cxn>
                <a:cxn ang="0">
                  <a:pos x="54" y="195"/>
                </a:cxn>
                <a:cxn ang="0">
                  <a:pos x="46" y="133"/>
                </a:cxn>
                <a:cxn ang="0">
                  <a:pos x="43" y="97"/>
                </a:cxn>
                <a:cxn ang="0">
                  <a:pos x="39" y="66"/>
                </a:cxn>
                <a:cxn ang="0">
                  <a:pos x="43" y="35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78" h="394">
                  <a:moveTo>
                    <a:pt x="46" y="0"/>
                  </a:moveTo>
                  <a:lnTo>
                    <a:pt x="46" y="0"/>
                  </a:lnTo>
                  <a:lnTo>
                    <a:pt x="50" y="58"/>
                  </a:lnTo>
                  <a:lnTo>
                    <a:pt x="54" y="117"/>
                  </a:lnTo>
                  <a:lnTo>
                    <a:pt x="70" y="187"/>
                  </a:lnTo>
                  <a:lnTo>
                    <a:pt x="70" y="187"/>
                  </a:lnTo>
                  <a:lnTo>
                    <a:pt x="74" y="222"/>
                  </a:lnTo>
                  <a:lnTo>
                    <a:pt x="78" y="254"/>
                  </a:lnTo>
                  <a:lnTo>
                    <a:pt x="78" y="285"/>
                  </a:lnTo>
                  <a:lnTo>
                    <a:pt x="74" y="316"/>
                  </a:lnTo>
                  <a:lnTo>
                    <a:pt x="62" y="340"/>
                  </a:lnTo>
                  <a:lnTo>
                    <a:pt x="46" y="363"/>
                  </a:lnTo>
                  <a:lnTo>
                    <a:pt x="27" y="379"/>
                  </a:lnTo>
                  <a:lnTo>
                    <a:pt x="0" y="394"/>
                  </a:lnTo>
                  <a:lnTo>
                    <a:pt x="0" y="394"/>
                  </a:lnTo>
                  <a:lnTo>
                    <a:pt x="11" y="387"/>
                  </a:lnTo>
                  <a:lnTo>
                    <a:pt x="19" y="379"/>
                  </a:lnTo>
                  <a:lnTo>
                    <a:pt x="31" y="367"/>
                  </a:lnTo>
                  <a:lnTo>
                    <a:pt x="43" y="348"/>
                  </a:lnTo>
                  <a:lnTo>
                    <a:pt x="54" y="328"/>
                  </a:lnTo>
                  <a:lnTo>
                    <a:pt x="62" y="301"/>
                  </a:lnTo>
                  <a:lnTo>
                    <a:pt x="62" y="265"/>
                  </a:lnTo>
                  <a:lnTo>
                    <a:pt x="62" y="265"/>
                  </a:lnTo>
                  <a:lnTo>
                    <a:pt x="54" y="195"/>
                  </a:lnTo>
                  <a:lnTo>
                    <a:pt x="46" y="133"/>
                  </a:lnTo>
                  <a:lnTo>
                    <a:pt x="43" y="97"/>
                  </a:lnTo>
                  <a:lnTo>
                    <a:pt x="39" y="66"/>
                  </a:lnTo>
                  <a:lnTo>
                    <a:pt x="43" y="35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7" name="Freeform 55">
              <a:extLst>
                <a:ext uri="{FF2B5EF4-FFF2-40B4-BE49-F238E27FC236}">
                  <a16:creationId xmlns:a16="http://schemas.microsoft.com/office/drawing/2014/main" id="{CBC49C3A-1BDD-4B2B-A2EF-845CC1354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0890" y="3493716"/>
              <a:ext cx="465138" cy="68262"/>
            </a:xfrm>
            <a:custGeom>
              <a:avLst/>
              <a:gdLst/>
              <a:ahLst/>
              <a:cxnLst>
                <a:cxn ang="0">
                  <a:pos x="293" y="0"/>
                </a:cxn>
                <a:cxn ang="0">
                  <a:pos x="293" y="0"/>
                </a:cxn>
                <a:cxn ang="0">
                  <a:pos x="266" y="4"/>
                </a:cxn>
                <a:cxn ang="0">
                  <a:pos x="200" y="16"/>
                </a:cxn>
                <a:cxn ang="0">
                  <a:pos x="153" y="20"/>
                </a:cxn>
                <a:cxn ang="0">
                  <a:pos x="102" y="24"/>
                </a:cxn>
                <a:cxn ang="0">
                  <a:pos x="51" y="2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4" y="28"/>
                </a:cxn>
                <a:cxn ang="0">
                  <a:pos x="55" y="36"/>
                </a:cxn>
                <a:cxn ang="0">
                  <a:pos x="94" y="43"/>
                </a:cxn>
                <a:cxn ang="0">
                  <a:pos x="137" y="43"/>
                </a:cxn>
                <a:cxn ang="0">
                  <a:pos x="188" y="39"/>
                </a:cxn>
                <a:cxn ang="0">
                  <a:pos x="215" y="36"/>
                </a:cxn>
                <a:cxn ang="0">
                  <a:pos x="239" y="28"/>
                </a:cxn>
                <a:cxn ang="0">
                  <a:pos x="266" y="16"/>
                </a:cxn>
                <a:cxn ang="0">
                  <a:pos x="293" y="0"/>
                </a:cxn>
                <a:cxn ang="0">
                  <a:pos x="293" y="0"/>
                </a:cxn>
              </a:cxnLst>
              <a:rect l="0" t="0" r="r" b="b"/>
              <a:pathLst>
                <a:path w="293" h="43">
                  <a:moveTo>
                    <a:pt x="293" y="0"/>
                  </a:moveTo>
                  <a:lnTo>
                    <a:pt x="293" y="0"/>
                  </a:lnTo>
                  <a:lnTo>
                    <a:pt x="266" y="4"/>
                  </a:lnTo>
                  <a:lnTo>
                    <a:pt x="200" y="16"/>
                  </a:lnTo>
                  <a:lnTo>
                    <a:pt x="153" y="20"/>
                  </a:lnTo>
                  <a:lnTo>
                    <a:pt x="102" y="24"/>
                  </a:lnTo>
                  <a:lnTo>
                    <a:pt x="51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4" y="28"/>
                  </a:lnTo>
                  <a:lnTo>
                    <a:pt x="55" y="36"/>
                  </a:lnTo>
                  <a:lnTo>
                    <a:pt x="94" y="43"/>
                  </a:lnTo>
                  <a:lnTo>
                    <a:pt x="137" y="43"/>
                  </a:lnTo>
                  <a:lnTo>
                    <a:pt x="188" y="39"/>
                  </a:lnTo>
                  <a:lnTo>
                    <a:pt x="215" y="36"/>
                  </a:lnTo>
                  <a:lnTo>
                    <a:pt x="239" y="28"/>
                  </a:lnTo>
                  <a:lnTo>
                    <a:pt x="266" y="16"/>
                  </a:lnTo>
                  <a:lnTo>
                    <a:pt x="293" y="0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8" name="Freeform 56">
              <a:extLst>
                <a:ext uri="{FF2B5EF4-FFF2-40B4-BE49-F238E27FC236}">
                  <a16:creationId xmlns:a16="http://schemas.microsoft.com/office/drawing/2014/main" id="{5AF1BDCE-5F61-45B7-A445-ECAC97F81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190" y="1793503"/>
              <a:ext cx="584200" cy="66992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0" y="82"/>
                </a:cxn>
                <a:cxn ang="0">
                  <a:pos x="12" y="102"/>
                </a:cxn>
                <a:cxn ang="0">
                  <a:pos x="24" y="125"/>
                </a:cxn>
                <a:cxn ang="0">
                  <a:pos x="43" y="149"/>
                </a:cxn>
                <a:cxn ang="0">
                  <a:pos x="71" y="172"/>
                </a:cxn>
                <a:cxn ang="0">
                  <a:pos x="102" y="196"/>
                </a:cxn>
                <a:cxn ang="0">
                  <a:pos x="141" y="215"/>
                </a:cxn>
                <a:cxn ang="0">
                  <a:pos x="161" y="223"/>
                </a:cxn>
                <a:cxn ang="0">
                  <a:pos x="180" y="231"/>
                </a:cxn>
                <a:cxn ang="0">
                  <a:pos x="180" y="231"/>
                </a:cxn>
                <a:cxn ang="0">
                  <a:pos x="133" y="196"/>
                </a:cxn>
                <a:cxn ang="0">
                  <a:pos x="94" y="168"/>
                </a:cxn>
                <a:cxn ang="0">
                  <a:pos x="59" y="137"/>
                </a:cxn>
                <a:cxn ang="0">
                  <a:pos x="59" y="137"/>
                </a:cxn>
                <a:cxn ang="0">
                  <a:pos x="114" y="168"/>
                </a:cxn>
                <a:cxn ang="0">
                  <a:pos x="211" y="223"/>
                </a:cxn>
                <a:cxn ang="0">
                  <a:pos x="211" y="223"/>
                </a:cxn>
                <a:cxn ang="0">
                  <a:pos x="231" y="239"/>
                </a:cxn>
                <a:cxn ang="0">
                  <a:pos x="254" y="254"/>
                </a:cxn>
                <a:cxn ang="0">
                  <a:pos x="278" y="274"/>
                </a:cxn>
                <a:cxn ang="0">
                  <a:pos x="301" y="297"/>
                </a:cxn>
                <a:cxn ang="0">
                  <a:pos x="317" y="325"/>
                </a:cxn>
                <a:cxn ang="0">
                  <a:pos x="329" y="356"/>
                </a:cxn>
                <a:cxn ang="0">
                  <a:pos x="337" y="387"/>
                </a:cxn>
                <a:cxn ang="0">
                  <a:pos x="337" y="403"/>
                </a:cxn>
                <a:cxn ang="0">
                  <a:pos x="333" y="422"/>
                </a:cxn>
                <a:cxn ang="0">
                  <a:pos x="333" y="422"/>
                </a:cxn>
                <a:cxn ang="0">
                  <a:pos x="344" y="407"/>
                </a:cxn>
                <a:cxn ang="0">
                  <a:pos x="352" y="387"/>
                </a:cxn>
                <a:cxn ang="0">
                  <a:pos x="364" y="356"/>
                </a:cxn>
                <a:cxn ang="0">
                  <a:pos x="368" y="321"/>
                </a:cxn>
                <a:cxn ang="0">
                  <a:pos x="368" y="274"/>
                </a:cxn>
                <a:cxn ang="0">
                  <a:pos x="364" y="250"/>
                </a:cxn>
                <a:cxn ang="0">
                  <a:pos x="360" y="223"/>
                </a:cxn>
                <a:cxn ang="0">
                  <a:pos x="352" y="196"/>
                </a:cxn>
                <a:cxn ang="0">
                  <a:pos x="337" y="164"/>
                </a:cxn>
                <a:cxn ang="0">
                  <a:pos x="337" y="164"/>
                </a:cxn>
                <a:cxn ang="0">
                  <a:pos x="313" y="106"/>
                </a:cxn>
                <a:cxn ang="0">
                  <a:pos x="290" y="67"/>
                </a:cxn>
                <a:cxn ang="0">
                  <a:pos x="274" y="43"/>
                </a:cxn>
                <a:cxn ang="0">
                  <a:pos x="254" y="28"/>
                </a:cxn>
                <a:cxn ang="0">
                  <a:pos x="239" y="16"/>
                </a:cxn>
                <a:cxn ang="0">
                  <a:pos x="219" y="12"/>
                </a:cxn>
                <a:cxn ang="0">
                  <a:pos x="168" y="4"/>
                </a:cxn>
                <a:cxn ang="0">
                  <a:pos x="168" y="4"/>
                </a:cxn>
                <a:cxn ang="0">
                  <a:pos x="141" y="0"/>
                </a:cxn>
                <a:cxn ang="0">
                  <a:pos x="110" y="4"/>
                </a:cxn>
                <a:cxn ang="0">
                  <a:pos x="83" y="12"/>
                </a:cxn>
                <a:cxn ang="0">
                  <a:pos x="59" y="24"/>
                </a:cxn>
                <a:cxn ang="0">
                  <a:pos x="36" y="39"/>
                </a:cxn>
                <a:cxn ang="0">
                  <a:pos x="20" y="55"/>
                </a:cxn>
                <a:cxn ang="0">
                  <a:pos x="8" y="71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368" h="422">
                  <a:moveTo>
                    <a:pt x="0" y="82"/>
                  </a:moveTo>
                  <a:lnTo>
                    <a:pt x="0" y="82"/>
                  </a:lnTo>
                  <a:lnTo>
                    <a:pt x="12" y="102"/>
                  </a:lnTo>
                  <a:lnTo>
                    <a:pt x="24" y="125"/>
                  </a:lnTo>
                  <a:lnTo>
                    <a:pt x="43" y="149"/>
                  </a:lnTo>
                  <a:lnTo>
                    <a:pt x="71" y="172"/>
                  </a:lnTo>
                  <a:lnTo>
                    <a:pt x="102" y="196"/>
                  </a:lnTo>
                  <a:lnTo>
                    <a:pt x="141" y="215"/>
                  </a:lnTo>
                  <a:lnTo>
                    <a:pt x="161" y="223"/>
                  </a:lnTo>
                  <a:lnTo>
                    <a:pt x="180" y="231"/>
                  </a:lnTo>
                  <a:lnTo>
                    <a:pt x="180" y="231"/>
                  </a:lnTo>
                  <a:lnTo>
                    <a:pt x="133" y="196"/>
                  </a:lnTo>
                  <a:lnTo>
                    <a:pt x="94" y="168"/>
                  </a:lnTo>
                  <a:lnTo>
                    <a:pt x="59" y="137"/>
                  </a:lnTo>
                  <a:lnTo>
                    <a:pt x="59" y="137"/>
                  </a:lnTo>
                  <a:lnTo>
                    <a:pt x="114" y="168"/>
                  </a:lnTo>
                  <a:lnTo>
                    <a:pt x="211" y="223"/>
                  </a:lnTo>
                  <a:lnTo>
                    <a:pt x="211" y="223"/>
                  </a:lnTo>
                  <a:lnTo>
                    <a:pt x="231" y="239"/>
                  </a:lnTo>
                  <a:lnTo>
                    <a:pt x="254" y="254"/>
                  </a:lnTo>
                  <a:lnTo>
                    <a:pt x="278" y="274"/>
                  </a:lnTo>
                  <a:lnTo>
                    <a:pt x="301" y="297"/>
                  </a:lnTo>
                  <a:lnTo>
                    <a:pt x="317" y="325"/>
                  </a:lnTo>
                  <a:lnTo>
                    <a:pt x="329" y="356"/>
                  </a:lnTo>
                  <a:lnTo>
                    <a:pt x="337" y="387"/>
                  </a:lnTo>
                  <a:lnTo>
                    <a:pt x="337" y="403"/>
                  </a:lnTo>
                  <a:lnTo>
                    <a:pt x="333" y="422"/>
                  </a:lnTo>
                  <a:lnTo>
                    <a:pt x="333" y="422"/>
                  </a:lnTo>
                  <a:lnTo>
                    <a:pt x="344" y="407"/>
                  </a:lnTo>
                  <a:lnTo>
                    <a:pt x="352" y="387"/>
                  </a:lnTo>
                  <a:lnTo>
                    <a:pt x="364" y="356"/>
                  </a:lnTo>
                  <a:lnTo>
                    <a:pt x="368" y="321"/>
                  </a:lnTo>
                  <a:lnTo>
                    <a:pt x="368" y="274"/>
                  </a:lnTo>
                  <a:lnTo>
                    <a:pt x="364" y="250"/>
                  </a:lnTo>
                  <a:lnTo>
                    <a:pt x="360" y="223"/>
                  </a:lnTo>
                  <a:lnTo>
                    <a:pt x="352" y="196"/>
                  </a:lnTo>
                  <a:lnTo>
                    <a:pt x="337" y="164"/>
                  </a:lnTo>
                  <a:lnTo>
                    <a:pt x="337" y="164"/>
                  </a:lnTo>
                  <a:lnTo>
                    <a:pt x="313" y="106"/>
                  </a:lnTo>
                  <a:lnTo>
                    <a:pt x="290" y="67"/>
                  </a:lnTo>
                  <a:lnTo>
                    <a:pt x="274" y="43"/>
                  </a:lnTo>
                  <a:lnTo>
                    <a:pt x="254" y="28"/>
                  </a:lnTo>
                  <a:lnTo>
                    <a:pt x="239" y="16"/>
                  </a:lnTo>
                  <a:lnTo>
                    <a:pt x="219" y="1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41" y="0"/>
                  </a:lnTo>
                  <a:lnTo>
                    <a:pt x="110" y="4"/>
                  </a:lnTo>
                  <a:lnTo>
                    <a:pt x="83" y="12"/>
                  </a:lnTo>
                  <a:lnTo>
                    <a:pt x="59" y="24"/>
                  </a:lnTo>
                  <a:lnTo>
                    <a:pt x="36" y="39"/>
                  </a:lnTo>
                  <a:lnTo>
                    <a:pt x="20" y="55"/>
                  </a:lnTo>
                  <a:lnTo>
                    <a:pt x="8" y="71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9" name="Freeform 57">
              <a:extLst>
                <a:ext uri="{FF2B5EF4-FFF2-40B4-BE49-F238E27FC236}">
                  <a16:creationId xmlns:a16="http://schemas.microsoft.com/office/drawing/2014/main" id="{9762C7EC-381B-4176-B9C6-B41A273E9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290" y="1887166"/>
              <a:ext cx="576263" cy="6699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1" y="27"/>
                </a:cxn>
                <a:cxn ang="0">
                  <a:pos x="121" y="98"/>
                </a:cxn>
                <a:cxn ang="0">
                  <a:pos x="121" y="98"/>
                </a:cxn>
                <a:cxn ang="0">
                  <a:pos x="199" y="152"/>
                </a:cxn>
                <a:cxn ang="0">
                  <a:pos x="246" y="188"/>
                </a:cxn>
                <a:cxn ang="0">
                  <a:pos x="289" y="231"/>
                </a:cxn>
                <a:cxn ang="0">
                  <a:pos x="305" y="250"/>
                </a:cxn>
                <a:cxn ang="0">
                  <a:pos x="320" y="274"/>
                </a:cxn>
                <a:cxn ang="0">
                  <a:pos x="336" y="297"/>
                </a:cxn>
                <a:cxn ang="0">
                  <a:pos x="344" y="320"/>
                </a:cxn>
                <a:cxn ang="0">
                  <a:pos x="348" y="344"/>
                </a:cxn>
                <a:cxn ang="0">
                  <a:pos x="348" y="371"/>
                </a:cxn>
                <a:cxn ang="0">
                  <a:pos x="340" y="395"/>
                </a:cxn>
                <a:cxn ang="0">
                  <a:pos x="328" y="422"/>
                </a:cxn>
                <a:cxn ang="0">
                  <a:pos x="328" y="422"/>
                </a:cxn>
                <a:cxn ang="0">
                  <a:pos x="340" y="406"/>
                </a:cxn>
                <a:cxn ang="0">
                  <a:pos x="352" y="391"/>
                </a:cxn>
                <a:cxn ang="0">
                  <a:pos x="359" y="367"/>
                </a:cxn>
                <a:cxn ang="0">
                  <a:pos x="363" y="352"/>
                </a:cxn>
                <a:cxn ang="0">
                  <a:pos x="363" y="336"/>
                </a:cxn>
                <a:cxn ang="0">
                  <a:pos x="359" y="320"/>
                </a:cxn>
                <a:cxn ang="0">
                  <a:pos x="356" y="301"/>
                </a:cxn>
                <a:cxn ang="0">
                  <a:pos x="344" y="277"/>
                </a:cxn>
                <a:cxn ang="0">
                  <a:pos x="332" y="254"/>
                </a:cxn>
                <a:cxn ang="0">
                  <a:pos x="313" y="231"/>
                </a:cxn>
                <a:cxn ang="0">
                  <a:pos x="289" y="203"/>
                </a:cxn>
                <a:cxn ang="0">
                  <a:pos x="289" y="203"/>
                </a:cxn>
                <a:cxn ang="0">
                  <a:pos x="238" y="152"/>
                </a:cxn>
                <a:cxn ang="0">
                  <a:pos x="187" y="109"/>
                </a:cxn>
                <a:cxn ang="0">
                  <a:pos x="137" y="74"/>
                </a:cxn>
                <a:cxn ang="0">
                  <a:pos x="94" y="47"/>
                </a:cxn>
                <a:cxn ang="0">
                  <a:pos x="27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3" h="422">
                  <a:moveTo>
                    <a:pt x="0" y="0"/>
                  </a:moveTo>
                  <a:lnTo>
                    <a:pt x="0" y="0"/>
                  </a:lnTo>
                  <a:lnTo>
                    <a:pt x="31" y="27"/>
                  </a:lnTo>
                  <a:lnTo>
                    <a:pt x="121" y="98"/>
                  </a:lnTo>
                  <a:lnTo>
                    <a:pt x="121" y="98"/>
                  </a:lnTo>
                  <a:lnTo>
                    <a:pt x="199" y="152"/>
                  </a:lnTo>
                  <a:lnTo>
                    <a:pt x="246" y="188"/>
                  </a:lnTo>
                  <a:lnTo>
                    <a:pt x="289" y="231"/>
                  </a:lnTo>
                  <a:lnTo>
                    <a:pt x="305" y="250"/>
                  </a:lnTo>
                  <a:lnTo>
                    <a:pt x="320" y="274"/>
                  </a:lnTo>
                  <a:lnTo>
                    <a:pt x="336" y="297"/>
                  </a:lnTo>
                  <a:lnTo>
                    <a:pt x="344" y="320"/>
                  </a:lnTo>
                  <a:lnTo>
                    <a:pt x="348" y="344"/>
                  </a:lnTo>
                  <a:lnTo>
                    <a:pt x="348" y="371"/>
                  </a:lnTo>
                  <a:lnTo>
                    <a:pt x="340" y="395"/>
                  </a:lnTo>
                  <a:lnTo>
                    <a:pt x="328" y="422"/>
                  </a:lnTo>
                  <a:lnTo>
                    <a:pt x="328" y="422"/>
                  </a:lnTo>
                  <a:lnTo>
                    <a:pt x="340" y="406"/>
                  </a:lnTo>
                  <a:lnTo>
                    <a:pt x="352" y="391"/>
                  </a:lnTo>
                  <a:lnTo>
                    <a:pt x="359" y="367"/>
                  </a:lnTo>
                  <a:lnTo>
                    <a:pt x="363" y="352"/>
                  </a:lnTo>
                  <a:lnTo>
                    <a:pt x="363" y="336"/>
                  </a:lnTo>
                  <a:lnTo>
                    <a:pt x="359" y="320"/>
                  </a:lnTo>
                  <a:lnTo>
                    <a:pt x="356" y="301"/>
                  </a:lnTo>
                  <a:lnTo>
                    <a:pt x="344" y="277"/>
                  </a:lnTo>
                  <a:lnTo>
                    <a:pt x="332" y="254"/>
                  </a:lnTo>
                  <a:lnTo>
                    <a:pt x="313" y="231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38" y="152"/>
                  </a:lnTo>
                  <a:lnTo>
                    <a:pt x="187" y="109"/>
                  </a:lnTo>
                  <a:lnTo>
                    <a:pt x="137" y="74"/>
                  </a:lnTo>
                  <a:lnTo>
                    <a:pt x="94" y="47"/>
                  </a:lnTo>
                  <a:lnTo>
                    <a:pt x="27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0" name="Freeform 58">
              <a:extLst>
                <a:ext uri="{FF2B5EF4-FFF2-40B4-BE49-F238E27FC236}">
                  <a16:creationId xmlns:a16="http://schemas.microsoft.com/office/drawing/2014/main" id="{43AA6BE7-C0D9-4134-8A7D-9B08CCC72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252" y="1812553"/>
              <a:ext cx="488950" cy="887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5" y="4"/>
                </a:cxn>
                <a:cxn ang="0">
                  <a:pos x="62" y="20"/>
                </a:cxn>
                <a:cxn ang="0">
                  <a:pos x="90" y="35"/>
                </a:cxn>
                <a:cxn ang="0">
                  <a:pos x="121" y="51"/>
                </a:cxn>
                <a:cxn ang="0">
                  <a:pos x="156" y="74"/>
                </a:cxn>
                <a:cxn ang="0">
                  <a:pos x="187" y="102"/>
                </a:cxn>
                <a:cxn ang="0">
                  <a:pos x="222" y="133"/>
                </a:cxn>
                <a:cxn ang="0">
                  <a:pos x="250" y="172"/>
                </a:cxn>
                <a:cxn ang="0">
                  <a:pos x="273" y="219"/>
                </a:cxn>
                <a:cxn ang="0">
                  <a:pos x="293" y="270"/>
                </a:cxn>
                <a:cxn ang="0">
                  <a:pos x="305" y="332"/>
                </a:cxn>
                <a:cxn ang="0">
                  <a:pos x="308" y="364"/>
                </a:cxn>
                <a:cxn ang="0">
                  <a:pos x="308" y="399"/>
                </a:cxn>
                <a:cxn ang="0">
                  <a:pos x="308" y="438"/>
                </a:cxn>
                <a:cxn ang="0">
                  <a:pos x="305" y="477"/>
                </a:cxn>
                <a:cxn ang="0">
                  <a:pos x="297" y="516"/>
                </a:cxn>
                <a:cxn ang="0">
                  <a:pos x="285" y="559"/>
                </a:cxn>
                <a:cxn ang="0">
                  <a:pos x="285" y="559"/>
                </a:cxn>
                <a:cxn ang="0">
                  <a:pos x="293" y="543"/>
                </a:cxn>
                <a:cxn ang="0">
                  <a:pos x="301" y="493"/>
                </a:cxn>
                <a:cxn ang="0">
                  <a:pos x="305" y="461"/>
                </a:cxn>
                <a:cxn ang="0">
                  <a:pos x="305" y="422"/>
                </a:cxn>
                <a:cxn ang="0">
                  <a:pos x="305" y="383"/>
                </a:cxn>
                <a:cxn ang="0">
                  <a:pos x="297" y="336"/>
                </a:cxn>
                <a:cxn ang="0">
                  <a:pos x="289" y="289"/>
                </a:cxn>
                <a:cxn ang="0">
                  <a:pos x="269" y="242"/>
                </a:cxn>
                <a:cxn ang="0">
                  <a:pos x="250" y="195"/>
                </a:cxn>
                <a:cxn ang="0">
                  <a:pos x="219" y="152"/>
                </a:cxn>
                <a:cxn ang="0">
                  <a:pos x="179" y="106"/>
                </a:cxn>
                <a:cxn ang="0">
                  <a:pos x="156" y="86"/>
                </a:cxn>
                <a:cxn ang="0">
                  <a:pos x="129" y="66"/>
                </a:cxn>
                <a:cxn ang="0">
                  <a:pos x="101" y="47"/>
                </a:cxn>
                <a:cxn ang="0">
                  <a:pos x="70" y="31"/>
                </a:cxn>
                <a:cxn ang="0">
                  <a:pos x="35" y="1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8" h="559">
                  <a:moveTo>
                    <a:pt x="0" y="0"/>
                  </a:moveTo>
                  <a:lnTo>
                    <a:pt x="0" y="0"/>
                  </a:lnTo>
                  <a:lnTo>
                    <a:pt x="15" y="4"/>
                  </a:lnTo>
                  <a:lnTo>
                    <a:pt x="62" y="20"/>
                  </a:lnTo>
                  <a:lnTo>
                    <a:pt x="90" y="35"/>
                  </a:lnTo>
                  <a:lnTo>
                    <a:pt x="121" y="51"/>
                  </a:lnTo>
                  <a:lnTo>
                    <a:pt x="156" y="74"/>
                  </a:lnTo>
                  <a:lnTo>
                    <a:pt x="187" y="102"/>
                  </a:lnTo>
                  <a:lnTo>
                    <a:pt x="222" y="133"/>
                  </a:lnTo>
                  <a:lnTo>
                    <a:pt x="250" y="172"/>
                  </a:lnTo>
                  <a:lnTo>
                    <a:pt x="273" y="219"/>
                  </a:lnTo>
                  <a:lnTo>
                    <a:pt x="293" y="270"/>
                  </a:lnTo>
                  <a:lnTo>
                    <a:pt x="305" y="332"/>
                  </a:lnTo>
                  <a:lnTo>
                    <a:pt x="308" y="364"/>
                  </a:lnTo>
                  <a:lnTo>
                    <a:pt x="308" y="399"/>
                  </a:lnTo>
                  <a:lnTo>
                    <a:pt x="308" y="438"/>
                  </a:lnTo>
                  <a:lnTo>
                    <a:pt x="305" y="477"/>
                  </a:lnTo>
                  <a:lnTo>
                    <a:pt x="297" y="516"/>
                  </a:lnTo>
                  <a:lnTo>
                    <a:pt x="285" y="559"/>
                  </a:lnTo>
                  <a:lnTo>
                    <a:pt x="285" y="559"/>
                  </a:lnTo>
                  <a:lnTo>
                    <a:pt x="293" y="543"/>
                  </a:lnTo>
                  <a:lnTo>
                    <a:pt x="301" y="493"/>
                  </a:lnTo>
                  <a:lnTo>
                    <a:pt x="305" y="461"/>
                  </a:lnTo>
                  <a:lnTo>
                    <a:pt x="305" y="422"/>
                  </a:lnTo>
                  <a:lnTo>
                    <a:pt x="305" y="383"/>
                  </a:lnTo>
                  <a:lnTo>
                    <a:pt x="297" y="336"/>
                  </a:lnTo>
                  <a:lnTo>
                    <a:pt x="289" y="289"/>
                  </a:lnTo>
                  <a:lnTo>
                    <a:pt x="269" y="242"/>
                  </a:lnTo>
                  <a:lnTo>
                    <a:pt x="250" y="195"/>
                  </a:lnTo>
                  <a:lnTo>
                    <a:pt x="219" y="152"/>
                  </a:lnTo>
                  <a:lnTo>
                    <a:pt x="179" y="106"/>
                  </a:lnTo>
                  <a:lnTo>
                    <a:pt x="156" y="86"/>
                  </a:lnTo>
                  <a:lnTo>
                    <a:pt x="129" y="66"/>
                  </a:lnTo>
                  <a:lnTo>
                    <a:pt x="101" y="47"/>
                  </a:lnTo>
                  <a:lnTo>
                    <a:pt x="70" y="31"/>
                  </a:lnTo>
                  <a:lnTo>
                    <a:pt x="35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1" name="Freeform 59">
              <a:extLst>
                <a:ext uri="{FF2B5EF4-FFF2-40B4-BE49-F238E27FC236}">
                  <a16:creationId xmlns:a16="http://schemas.microsoft.com/office/drawing/2014/main" id="{EE861073-1E9C-401B-A9EB-6C3DC7451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715" y="1917328"/>
              <a:ext cx="149225" cy="906462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94" y="83"/>
                </a:cxn>
                <a:cxn ang="0">
                  <a:pos x="86" y="157"/>
                </a:cxn>
                <a:cxn ang="0">
                  <a:pos x="82" y="192"/>
                </a:cxn>
                <a:cxn ang="0">
                  <a:pos x="74" y="223"/>
                </a:cxn>
                <a:cxn ang="0">
                  <a:pos x="74" y="223"/>
                </a:cxn>
                <a:cxn ang="0">
                  <a:pos x="51" y="294"/>
                </a:cxn>
                <a:cxn ang="0">
                  <a:pos x="28" y="384"/>
                </a:cxn>
                <a:cxn ang="0">
                  <a:pos x="16" y="430"/>
                </a:cxn>
                <a:cxn ang="0">
                  <a:pos x="8" y="477"/>
                </a:cxn>
                <a:cxn ang="0">
                  <a:pos x="0" y="524"/>
                </a:cxn>
                <a:cxn ang="0">
                  <a:pos x="0" y="571"/>
                </a:cxn>
                <a:cxn ang="0">
                  <a:pos x="0" y="571"/>
                </a:cxn>
                <a:cxn ang="0">
                  <a:pos x="0" y="556"/>
                </a:cxn>
                <a:cxn ang="0">
                  <a:pos x="0" y="509"/>
                </a:cxn>
                <a:cxn ang="0">
                  <a:pos x="8" y="427"/>
                </a:cxn>
                <a:cxn ang="0">
                  <a:pos x="28" y="317"/>
                </a:cxn>
                <a:cxn ang="0">
                  <a:pos x="28" y="317"/>
                </a:cxn>
                <a:cxn ang="0">
                  <a:pos x="74" y="110"/>
                </a:cxn>
                <a:cxn ang="0">
                  <a:pos x="90" y="40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4" h="571">
                  <a:moveTo>
                    <a:pt x="94" y="0"/>
                  </a:moveTo>
                  <a:lnTo>
                    <a:pt x="94" y="0"/>
                  </a:lnTo>
                  <a:lnTo>
                    <a:pt x="94" y="83"/>
                  </a:lnTo>
                  <a:lnTo>
                    <a:pt x="86" y="157"/>
                  </a:lnTo>
                  <a:lnTo>
                    <a:pt x="82" y="192"/>
                  </a:lnTo>
                  <a:lnTo>
                    <a:pt x="74" y="223"/>
                  </a:lnTo>
                  <a:lnTo>
                    <a:pt x="74" y="223"/>
                  </a:lnTo>
                  <a:lnTo>
                    <a:pt x="51" y="294"/>
                  </a:lnTo>
                  <a:lnTo>
                    <a:pt x="28" y="384"/>
                  </a:lnTo>
                  <a:lnTo>
                    <a:pt x="16" y="430"/>
                  </a:lnTo>
                  <a:lnTo>
                    <a:pt x="8" y="477"/>
                  </a:lnTo>
                  <a:lnTo>
                    <a:pt x="0" y="524"/>
                  </a:lnTo>
                  <a:lnTo>
                    <a:pt x="0" y="571"/>
                  </a:lnTo>
                  <a:lnTo>
                    <a:pt x="0" y="571"/>
                  </a:lnTo>
                  <a:lnTo>
                    <a:pt x="0" y="556"/>
                  </a:lnTo>
                  <a:lnTo>
                    <a:pt x="0" y="509"/>
                  </a:lnTo>
                  <a:lnTo>
                    <a:pt x="8" y="427"/>
                  </a:lnTo>
                  <a:lnTo>
                    <a:pt x="28" y="317"/>
                  </a:lnTo>
                  <a:lnTo>
                    <a:pt x="28" y="317"/>
                  </a:lnTo>
                  <a:lnTo>
                    <a:pt x="74" y="110"/>
                  </a:lnTo>
                  <a:lnTo>
                    <a:pt x="90" y="4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8280688"/>
      </p:ext>
    </p:extLst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grpSp>
        <p:nvGrpSpPr>
          <p:cNvPr id="4" name="Group 3"/>
          <p:cNvGrpSpPr/>
          <p:nvPr/>
        </p:nvGrpSpPr>
        <p:grpSpPr>
          <a:xfrm>
            <a:off x="-2975568" y="2492896"/>
            <a:ext cx="6395440" cy="4365104"/>
            <a:chOff x="-2975568" y="2492896"/>
            <a:chExt cx="6395440" cy="4365104"/>
          </a:xfrm>
          <a:effectLst/>
        </p:grpSpPr>
        <p:sp>
          <p:nvSpPr>
            <p:cNvPr id="5" name="AutoShape 65"/>
            <p:cNvSpPr>
              <a:spLocks noChangeAspect="1" noChangeArrowheads="1" noTextEdit="1"/>
            </p:cNvSpPr>
            <p:nvPr/>
          </p:nvSpPr>
          <p:spPr bwMode="auto">
            <a:xfrm>
              <a:off x="-2975568" y="2492896"/>
              <a:ext cx="6395440" cy="4365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" name="Freeform 70"/>
            <p:cNvSpPr>
              <a:spLocks/>
            </p:cNvSpPr>
            <p:nvPr/>
          </p:nvSpPr>
          <p:spPr bwMode="auto">
            <a:xfrm>
              <a:off x="169416" y="3607544"/>
              <a:ext cx="2536123" cy="2672758"/>
            </a:xfrm>
            <a:custGeom>
              <a:avLst/>
              <a:gdLst/>
              <a:ahLst/>
              <a:cxnLst>
                <a:cxn ang="0">
                  <a:pos x="531" y="26"/>
                </a:cxn>
                <a:cxn ang="0">
                  <a:pos x="557" y="53"/>
                </a:cxn>
                <a:cxn ang="0">
                  <a:pos x="601" y="75"/>
                </a:cxn>
                <a:cxn ang="0">
                  <a:pos x="671" y="88"/>
                </a:cxn>
                <a:cxn ang="0">
                  <a:pos x="759" y="110"/>
                </a:cxn>
                <a:cxn ang="0">
                  <a:pos x="939" y="167"/>
                </a:cxn>
                <a:cxn ang="0">
                  <a:pos x="1005" y="198"/>
                </a:cxn>
                <a:cxn ang="0">
                  <a:pos x="1018" y="250"/>
                </a:cxn>
                <a:cxn ang="0">
                  <a:pos x="1049" y="465"/>
                </a:cxn>
                <a:cxn ang="0">
                  <a:pos x="1058" y="650"/>
                </a:cxn>
                <a:cxn ang="0">
                  <a:pos x="1053" y="742"/>
                </a:cxn>
                <a:cxn ang="0">
                  <a:pos x="1009" y="1014"/>
                </a:cxn>
                <a:cxn ang="0">
                  <a:pos x="992" y="1101"/>
                </a:cxn>
                <a:cxn ang="0">
                  <a:pos x="992" y="1115"/>
                </a:cxn>
                <a:cxn ang="0">
                  <a:pos x="952" y="1115"/>
                </a:cxn>
                <a:cxn ang="0">
                  <a:pos x="549" y="1088"/>
                </a:cxn>
                <a:cxn ang="0">
                  <a:pos x="101" y="1053"/>
                </a:cxn>
                <a:cxn ang="0">
                  <a:pos x="83" y="821"/>
                </a:cxn>
                <a:cxn ang="0">
                  <a:pos x="66" y="702"/>
                </a:cxn>
                <a:cxn ang="0">
                  <a:pos x="4" y="377"/>
                </a:cxn>
                <a:cxn ang="0">
                  <a:pos x="0" y="307"/>
                </a:cxn>
                <a:cxn ang="0">
                  <a:pos x="9" y="215"/>
                </a:cxn>
                <a:cxn ang="0">
                  <a:pos x="22" y="171"/>
                </a:cxn>
                <a:cxn ang="0">
                  <a:pos x="48" y="132"/>
                </a:cxn>
                <a:cxn ang="0">
                  <a:pos x="66" y="114"/>
                </a:cxn>
                <a:cxn ang="0">
                  <a:pos x="105" y="92"/>
                </a:cxn>
                <a:cxn ang="0">
                  <a:pos x="171" y="83"/>
                </a:cxn>
                <a:cxn ang="0">
                  <a:pos x="224" y="79"/>
                </a:cxn>
                <a:cxn ang="0">
                  <a:pos x="290" y="57"/>
                </a:cxn>
                <a:cxn ang="0">
                  <a:pos x="408" y="5"/>
                </a:cxn>
                <a:cxn ang="0">
                  <a:pos x="470" y="0"/>
                </a:cxn>
                <a:cxn ang="0">
                  <a:pos x="509" y="13"/>
                </a:cxn>
                <a:cxn ang="0">
                  <a:pos x="531" y="26"/>
                </a:cxn>
              </a:cxnLst>
              <a:rect l="0" t="0" r="r" b="b"/>
              <a:pathLst>
                <a:path w="1058" h="1115">
                  <a:moveTo>
                    <a:pt x="531" y="26"/>
                  </a:moveTo>
                  <a:lnTo>
                    <a:pt x="531" y="26"/>
                  </a:lnTo>
                  <a:lnTo>
                    <a:pt x="535" y="35"/>
                  </a:lnTo>
                  <a:lnTo>
                    <a:pt x="557" y="53"/>
                  </a:lnTo>
                  <a:lnTo>
                    <a:pt x="579" y="62"/>
                  </a:lnTo>
                  <a:lnTo>
                    <a:pt x="601" y="75"/>
                  </a:lnTo>
                  <a:lnTo>
                    <a:pt x="636" y="83"/>
                  </a:lnTo>
                  <a:lnTo>
                    <a:pt x="671" y="88"/>
                  </a:lnTo>
                  <a:lnTo>
                    <a:pt x="671" y="88"/>
                  </a:lnTo>
                  <a:lnTo>
                    <a:pt x="759" y="110"/>
                  </a:lnTo>
                  <a:lnTo>
                    <a:pt x="856" y="136"/>
                  </a:lnTo>
                  <a:lnTo>
                    <a:pt x="939" y="167"/>
                  </a:lnTo>
                  <a:lnTo>
                    <a:pt x="974" y="180"/>
                  </a:lnTo>
                  <a:lnTo>
                    <a:pt x="1005" y="198"/>
                  </a:lnTo>
                  <a:lnTo>
                    <a:pt x="1005" y="198"/>
                  </a:lnTo>
                  <a:lnTo>
                    <a:pt x="1018" y="250"/>
                  </a:lnTo>
                  <a:lnTo>
                    <a:pt x="1040" y="377"/>
                  </a:lnTo>
                  <a:lnTo>
                    <a:pt x="1049" y="465"/>
                  </a:lnTo>
                  <a:lnTo>
                    <a:pt x="1058" y="553"/>
                  </a:lnTo>
                  <a:lnTo>
                    <a:pt x="1058" y="650"/>
                  </a:lnTo>
                  <a:lnTo>
                    <a:pt x="1053" y="742"/>
                  </a:lnTo>
                  <a:lnTo>
                    <a:pt x="1053" y="742"/>
                  </a:lnTo>
                  <a:lnTo>
                    <a:pt x="1031" y="900"/>
                  </a:lnTo>
                  <a:lnTo>
                    <a:pt x="1009" y="1014"/>
                  </a:lnTo>
                  <a:lnTo>
                    <a:pt x="996" y="1084"/>
                  </a:lnTo>
                  <a:lnTo>
                    <a:pt x="992" y="1101"/>
                  </a:lnTo>
                  <a:lnTo>
                    <a:pt x="992" y="1115"/>
                  </a:lnTo>
                  <a:lnTo>
                    <a:pt x="992" y="1115"/>
                  </a:lnTo>
                  <a:lnTo>
                    <a:pt x="983" y="1115"/>
                  </a:lnTo>
                  <a:lnTo>
                    <a:pt x="952" y="1115"/>
                  </a:lnTo>
                  <a:lnTo>
                    <a:pt x="856" y="1110"/>
                  </a:lnTo>
                  <a:lnTo>
                    <a:pt x="549" y="1088"/>
                  </a:lnTo>
                  <a:lnTo>
                    <a:pt x="101" y="1053"/>
                  </a:lnTo>
                  <a:lnTo>
                    <a:pt x="101" y="1053"/>
                  </a:lnTo>
                  <a:lnTo>
                    <a:pt x="92" y="935"/>
                  </a:lnTo>
                  <a:lnTo>
                    <a:pt x="83" y="821"/>
                  </a:lnTo>
                  <a:lnTo>
                    <a:pt x="66" y="702"/>
                  </a:lnTo>
                  <a:lnTo>
                    <a:pt x="66" y="702"/>
                  </a:lnTo>
                  <a:lnTo>
                    <a:pt x="22" y="474"/>
                  </a:lnTo>
                  <a:lnTo>
                    <a:pt x="4" y="37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259"/>
                  </a:lnTo>
                  <a:lnTo>
                    <a:pt x="9" y="215"/>
                  </a:lnTo>
                  <a:lnTo>
                    <a:pt x="13" y="193"/>
                  </a:lnTo>
                  <a:lnTo>
                    <a:pt x="22" y="171"/>
                  </a:lnTo>
                  <a:lnTo>
                    <a:pt x="35" y="149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66" y="114"/>
                  </a:lnTo>
                  <a:lnTo>
                    <a:pt x="88" y="101"/>
                  </a:lnTo>
                  <a:lnTo>
                    <a:pt x="105" y="92"/>
                  </a:lnTo>
                  <a:lnTo>
                    <a:pt x="127" y="88"/>
                  </a:lnTo>
                  <a:lnTo>
                    <a:pt x="171" y="83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55" y="70"/>
                  </a:lnTo>
                  <a:lnTo>
                    <a:pt x="290" y="57"/>
                  </a:lnTo>
                  <a:lnTo>
                    <a:pt x="364" y="18"/>
                  </a:lnTo>
                  <a:lnTo>
                    <a:pt x="408" y="5"/>
                  </a:lnTo>
                  <a:lnTo>
                    <a:pt x="448" y="0"/>
                  </a:lnTo>
                  <a:lnTo>
                    <a:pt x="470" y="0"/>
                  </a:lnTo>
                  <a:lnTo>
                    <a:pt x="487" y="9"/>
                  </a:lnTo>
                  <a:lnTo>
                    <a:pt x="509" y="13"/>
                  </a:lnTo>
                  <a:lnTo>
                    <a:pt x="531" y="26"/>
                  </a:lnTo>
                  <a:lnTo>
                    <a:pt x="531" y="2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" name="Freeform 71"/>
            <p:cNvSpPr>
              <a:spLocks/>
            </p:cNvSpPr>
            <p:nvPr/>
          </p:nvSpPr>
          <p:spPr bwMode="auto">
            <a:xfrm>
              <a:off x="243727" y="4386598"/>
              <a:ext cx="546537" cy="189370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8" y="39"/>
                </a:cxn>
                <a:cxn ang="0">
                  <a:pos x="61" y="131"/>
                </a:cxn>
                <a:cxn ang="0">
                  <a:pos x="70" y="193"/>
                </a:cxn>
                <a:cxn ang="0">
                  <a:pos x="83" y="263"/>
                </a:cxn>
                <a:cxn ang="0">
                  <a:pos x="101" y="329"/>
                </a:cxn>
                <a:cxn ang="0">
                  <a:pos x="127" y="399"/>
                </a:cxn>
                <a:cxn ang="0">
                  <a:pos x="127" y="399"/>
                </a:cxn>
                <a:cxn ang="0">
                  <a:pos x="149" y="465"/>
                </a:cxn>
                <a:cxn ang="0">
                  <a:pos x="171" y="531"/>
                </a:cxn>
                <a:cxn ang="0">
                  <a:pos x="202" y="640"/>
                </a:cxn>
                <a:cxn ang="0">
                  <a:pos x="219" y="733"/>
                </a:cxn>
                <a:cxn ang="0">
                  <a:pos x="228" y="790"/>
                </a:cxn>
                <a:cxn ang="0">
                  <a:pos x="4" y="781"/>
                </a:cxn>
                <a:cxn ang="0">
                  <a:pos x="4" y="781"/>
                </a:cxn>
                <a:cxn ang="0">
                  <a:pos x="9" y="649"/>
                </a:cxn>
                <a:cxn ang="0">
                  <a:pos x="13" y="535"/>
                </a:cxn>
                <a:cxn ang="0">
                  <a:pos x="9" y="430"/>
                </a:cxn>
                <a:cxn ang="0">
                  <a:pos x="9" y="430"/>
                </a:cxn>
                <a:cxn ang="0">
                  <a:pos x="4" y="333"/>
                </a:cxn>
                <a:cxn ang="0">
                  <a:pos x="0" y="285"/>
                </a:cxn>
                <a:cxn ang="0">
                  <a:pos x="0" y="232"/>
                </a:cxn>
                <a:cxn ang="0">
                  <a:pos x="4" y="175"/>
                </a:cxn>
                <a:cxn ang="0">
                  <a:pos x="13" y="118"/>
                </a:cxn>
                <a:cxn ang="0">
                  <a:pos x="26" y="61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228" h="790">
                  <a:moveTo>
                    <a:pt x="48" y="0"/>
                  </a:moveTo>
                  <a:lnTo>
                    <a:pt x="48" y="0"/>
                  </a:lnTo>
                  <a:lnTo>
                    <a:pt x="48" y="39"/>
                  </a:lnTo>
                  <a:lnTo>
                    <a:pt x="61" y="131"/>
                  </a:lnTo>
                  <a:lnTo>
                    <a:pt x="70" y="193"/>
                  </a:lnTo>
                  <a:lnTo>
                    <a:pt x="83" y="263"/>
                  </a:lnTo>
                  <a:lnTo>
                    <a:pt x="101" y="329"/>
                  </a:lnTo>
                  <a:lnTo>
                    <a:pt x="127" y="399"/>
                  </a:lnTo>
                  <a:lnTo>
                    <a:pt x="127" y="399"/>
                  </a:lnTo>
                  <a:lnTo>
                    <a:pt x="149" y="465"/>
                  </a:lnTo>
                  <a:lnTo>
                    <a:pt x="171" y="531"/>
                  </a:lnTo>
                  <a:lnTo>
                    <a:pt x="202" y="640"/>
                  </a:lnTo>
                  <a:lnTo>
                    <a:pt x="219" y="733"/>
                  </a:lnTo>
                  <a:lnTo>
                    <a:pt x="228" y="790"/>
                  </a:lnTo>
                  <a:lnTo>
                    <a:pt x="4" y="781"/>
                  </a:lnTo>
                  <a:lnTo>
                    <a:pt x="4" y="781"/>
                  </a:lnTo>
                  <a:lnTo>
                    <a:pt x="9" y="649"/>
                  </a:lnTo>
                  <a:lnTo>
                    <a:pt x="13" y="535"/>
                  </a:lnTo>
                  <a:lnTo>
                    <a:pt x="9" y="430"/>
                  </a:lnTo>
                  <a:lnTo>
                    <a:pt x="9" y="430"/>
                  </a:lnTo>
                  <a:lnTo>
                    <a:pt x="4" y="333"/>
                  </a:lnTo>
                  <a:lnTo>
                    <a:pt x="0" y="285"/>
                  </a:lnTo>
                  <a:lnTo>
                    <a:pt x="0" y="232"/>
                  </a:lnTo>
                  <a:lnTo>
                    <a:pt x="4" y="175"/>
                  </a:lnTo>
                  <a:lnTo>
                    <a:pt x="13" y="118"/>
                  </a:lnTo>
                  <a:lnTo>
                    <a:pt x="26" y="6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DCB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" name="Freeform 72"/>
            <p:cNvSpPr>
              <a:spLocks/>
            </p:cNvSpPr>
            <p:nvPr/>
          </p:nvSpPr>
          <p:spPr bwMode="auto">
            <a:xfrm>
              <a:off x="485832" y="3964710"/>
              <a:ext cx="462639" cy="642420"/>
            </a:xfrm>
            <a:custGeom>
              <a:avLst/>
              <a:gdLst/>
              <a:ahLst/>
              <a:cxnLst>
                <a:cxn ang="0">
                  <a:pos x="48" y="5"/>
                </a:cxn>
                <a:cxn ang="0">
                  <a:pos x="48" y="5"/>
                </a:cxn>
                <a:cxn ang="0">
                  <a:pos x="22" y="79"/>
                </a:cxn>
                <a:cxn ang="0">
                  <a:pos x="8" y="145"/>
                </a:cxn>
                <a:cxn ang="0">
                  <a:pos x="4" y="180"/>
                </a:cxn>
                <a:cxn ang="0">
                  <a:pos x="0" y="211"/>
                </a:cxn>
                <a:cxn ang="0">
                  <a:pos x="0" y="211"/>
                </a:cxn>
                <a:cxn ang="0">
                  <a:pos x="17" y="207"/>
                </a:cxn>
                <a:cxn ang="0">
                  <a:pos x="66" y="198"/>
                </a:cxn>
                <a:cxn ang="0">
                  <a:pos x="66" y="198"/>
                </a:cxn>
                <a:cxn ang="0">
                  <a:pos x="79" y="202"/>
                </a:cxn>
                <a:cxn ang="0">
                  <a:pos x="96" y="207"/>
                </a:cxn>
                <a:cxn ang="0">
                  <a:pos x="140" y="233"/>
                </a:cxn>
                <a:cxn ang="0">
                  <a:pos x="193" y="268"/>
                </a:cxn>
                <a:cxn ang="0">
                  <a:pos x="193" y="268"/>
                </a:cxn>
                <a:cxn ang="0">
                  <a:pos x="184" y="242"/>
                </a:cxn>
                <a:cxn ang="0">
                  <a:pos x="171" y="215"/>
                </a:cxn>
                <a:cxn ang="0">
                  <a:pos x="149" y="185"/>
                </a:cxn>
                <a:cxn ang="0">
                  <a:pos x="149" y="185"/>
                </a:cxn>
                <a:cxn ang="0">
                  <a:pos x="127" y="150"/>
                </a:cxn>
                <a:cxn ang="0">
                  <a:pos x="109" y="123"/>
                </a:cxn>
                <a:cxn ang="0">
                  <a:pos x="101" y="97"/>
                </a:cxn>
                <a:cxn ang="0">
                  <a:pos x="96" y="71"/>
                </a:cxn>
                <a:cxn ang="0">
                  <a:pos x="96" y="71"/>
                </a:cxn>
                <a:cxn ang="0">
                  <a:pos x="87" y="44"/>
                </a:cxn>
                <a:cxn ang="0">
                  <a:pos x="74" y="18"/>
                </a:cxn>
                <a:cxn ang="0">
                  <a:pos x="57" y="5"/>
                </a:cxn>
                <a:cxn ang="0">
                  <a:pos x="52" y="0"/>
                </a:cxn>
                <a:cxn ang="0">
                  <a:pos x="48" y="5"/>
                </a:cxn>
                <a:cxn ang="0">
                  <a:pos x="48" y="5"/>
                </a:cxn>
              </a:cxnLst>
              <a:rect l="0" t="0" r="r" b="b"/>
              <a:pathLst>
                <a:path w="193" h="268">
                  <a:moveTo>
                    <a:pt x="48" y="5"/>
                  </a:moveTo>
                  <a:lnTo>
                    <a:pt x="48" y="5"/>
                  </a:lnTo>
                  <a:lnTo>
                    <a:pt x="22" y="79"/>
                  </a:lnTo>
                  <a:lnTo>
                    <a:pt x="8" y="145"/>
                  </a:lnTo>
                  <a:lnTo>
                    <a:pt x="4" y="180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7" y="207"/>
                  </a:lnTo>
                  <a:lnTo>
                    <a:pt x="66" y="198"/>
                  </a:lnTo>
                  <a:lnTo>
                    <a:pt x="66" y="198"/>
                  </a:lnTo>
                  <a:lnTo>
                    <a:pt x="79" y="202"/>
                  </a:lnTo>
                  <a:lnTo>
                    <a:pt x="96" y="207"/>
                  </a:lnTo>
                  <a:lnTo>
                    <a:pt x="140" y="233"/>
                  </a:lnTo>
                  <a:lnTo>
                    <a:pt x="193" y="268"/>
                  </a:lnTo>
                  <a:lnTo>
                    <a:pt x="193" y="268"/>
                  </a:lnTo>
                  <a:lnTo>
                    <a:pt x="184" y="242"/>
                  </a:lnTo>
                  <a:lnTo>
                    <a:pt x="171" y="21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27" y="150"/>
                  </a:lnTo>
                  <a:lnTo>
                    <a:pt x="109" y="123"/>
                  </a:lnTo>
                  <a:lnTo>
                    <a:pt x="101" y="97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87" y="44"/>
                  </a:lnTo>
                  <a:lnTo>
                    <a:pt x="74" y="18"/>
                  </a:lnTo>
                  <a:lnTo>
                    <a:pt x="57" y="5"/>
                  </a:lnTo>
                  <a:lnTo>
                    <a:pt x="52" y="0"/>
                  </a:lnTo>
                  <a:lnTo>
                    <a:pt x="48" y="5"/>
                  </a:lnTo>
                  <a:lnTo>
                    <a:pt x="48" y="5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" name="Freeform 73"/>
            <p:cNvSpPr>
              <a:spLocks/>
            </p:cNvSpPr>
            <p:nvPr/>
          </p:nvSpPr>
          <p:spPr bwMode="auto">
            <a:xfrm>
              <a:off x="296463" y="2536044"/>
              <a:ext cx="484212" cy="1124237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7" y="0"/>
                </a:cxn>
                <a:cxn ang="0">
                  <a:pos x="180" y="4"/>
                </a:cxn>
                <a:cxn ang="0">
                  <a:pos x="136" y="17"/>
                </a:cxn>
                <a:cxn ang="0">
                  <a:pos x="105" y="26"/>
                </a:cxn>
                <a:cxn ang="0">
                  <a:pos x="79" y="43"/>
                </a:cxn>
                <a:cxn ang="0">
                  <a:pos x="52" y="70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13" y="131"/>
                </a:cxn>
                <a:cxn ang="0">
                  <a:pos x="4" y="171"/>
                </a:cxn>
                <a:cxn ang="0">
                  <a:pos x="0" y="206"/>
                </a:cxn>
                <a:cxn ang="0">
                  <a:pos x="4" y="241"/>
                </a:cxn>
                <a:cxn ang="0">
                  <a:pos x="8" y="276"/>
                </a:cxn>
                <a:cxn ang="0">
                  <a:pos x="17" y="307"/>
                </a:cxn>
                <a:cxn ang="0">
                  <a:pos x="35" y="368"/>
                </a:cxn>
                <a:cxn ang="0">
                  <a:pos x="35" y="368"/>
                </a:cxn>
                <a:cxn ang="0">
                  <a:pos x="61" y="443"/>
                </a:cxn>
                <a:cxn ang="0">
                  <a:pos x="74" y="469"/>
                </a:cxn>
                <a:cxn ang="0">
                  <a:pos x="74" y="469"/>
                </a:cxn>
                <a:cxn ang="0">
                  <a:pos x="96" y="329"/>
                </a:cxn>
                <a:cxn ang="0">
                  <a:pos x="114" y="219"/>
                </a:cxn>
                <a:cxn ang="0">
                  <a:pos x="123" y="179"/>
                </a:cxn>
                <a:cxn ang="0">
                  <a:pos x="136" y="153"/>
                </a:cxn>
                <a:cxn ang="0">
                  <a:pos x="136" y="153"/>
                </a:cxn>
                <a:cxn ang="0">
                  <a:pos x="162" y="118"/>
                </a:cxn>
                <a:cxn ang="0">
                  <a:pos x="188" y="74"/>
                </a:cxn>
                <a:cxn ang="0">
                  <a:pos x="197" y="52"/>
                </a:cxn>
                <a:cxn ang="0">
                  <a:pos x="202" y="30"/>
                </a:cxn>
                <a:cxn ang="0">
                  <a:pos x="202" y="13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02" h="469">
                  <a:moveTo>
                    <a:pt x="197" y="0"/>
                  </a:moveTo>
                  <a:lnTo>
                    <a:pt x="197" y="0"/>
                  </a:lnTo>
                  <a:lnTo>
                    <a:pt x="180" y="4"/>
                  </a:lnTo>
                  <a:lnTo>
                    <a:pt x="136" y="17"/>
                  </a:lnTo>
                  <a:lnTo>
                    <a:pt x="105" y="26"/>
                  </a:lnTo>
                  <a:lnTo>
                    <a:pt x="79" y="43"/>
                  </a:lnTo>
                  <a:lnTo>
                    <a:pt x="52" y="70"/>
                  </a:lnTo>
                  <a:lnTo>
                    <a:pt x="30" y="96"/>
                  </a:lnTo>
                  <a:lnTo>
                    <a:pt x="30" y="96"/>
                  </a:lnTo>
                  <a:lnTo>
                    <a:pt x="13" y="131"/>
                  </a:lnTo>
                  <a:lnTo>
                    <a:pt x="4" y="171"/>
                  </a:lnTo>
                  <a:lnTo>
                    <a:pt x="0" y="206"/>
                  </a:lnTo>
                  <a:lnTo>
                    <a:pt x="4" y="241"/>
                  </a:lnTo>
                  <a:lnTo>
                    <a:pt x="8" y="276"/>
                  </a:lnTo>
                  <a:lnTo>
                    <a:pt x="17" y="307"/>
                  </a:lnTo>
                  <a:lnTo>
                    <a:pt x="35" y="368"/>
                  </a:lnTo>
                  <a:lnTo>
                    <a:pt x="35" y="368"/>
                  </a:lnTo>
                  <a:lnTo>
                    <a:pt x="61" y="443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96" y="329"/>
                  </a:lnTo>
                  <a:lnTo>
                    <a:pt x="114" y="219"/>
                  </a:lnTo>
                  <a:lnTo>
                    <a:pt x="123" y="179"/>
                  </a:lnTo>
                  <a:lnTo>
                    <a:pt x="136" y="153"/>
                  </a:lnTo>
                  <a:lnTo>
                    <a:pt x="136" y="153"/>
                  </a:lnTo>
                  <a:lnTo>
                    <a:pt x="162" y="118"/>
                  </a:lnTo>
                  <a:lnTo>
                    <a:pt x="188" y="74"/>
                  </a:lnTo>
                  <a:lnTo>
                    <a:pt x="197" y="52"/>
                  </a:lnTo>
                  <a:lnTo>
                    <a:pt x="202" y="30"/>
                  </a:lnTo>
                  <a:lnTo>
                    <a:pt x="202" y="13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" name="Freeform 74"/>
            <p:cNvSpPr>
              <a:spLocks/>
            </p:cNvSpPr>
            <p:nvPr/>
          </p:nvSpPr>
          <p:spPr bwMode="auto">
            <a:xfrm>
              <a:off x="337212" y="2965124"/>
              <a:ext cx="83899" cy="44346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13" y="27"/>
                </a:cxn>
                <a:cxn ang="0">
                  <a:pos x="5" y="58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5" y="123"/>
                </a:cxn>
                <a:cxn ang="0">
                  <a:pos x="18" y="154"/>
                </a:cxn>
                <a:cxn ang="0">
                  <a:pos x="31" y="185"/>
                </a:cxn>
                <a:cxn ang="0">
                  <a:pos x="31" y="185"/>
                </a:cxn>
                <a:cxn ang="0">
                  <a:pos x="35" y="97"/>
                </a:cxn>
                <a:cxn ang="0">
                  <a:pos x="35" y="31"/>
                </a:cxn>
                <a:cxn ang="0">
                  <a:pos x="31" y="9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35" h="185">
                  <a:moveTo>
                    <a:pt x="27" y="0"/>
                  </a:moveTo>
                  <a:lnTo>
                    <a:pt x="27" y="0"/>
                  </a:lnTo>
                  <a:lnTo>
                    <a:pt x="13" y="27"/>
                  </a:lnTo>
                  <a:lnTo>
                    <a:pt x="5" y="58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" y="123"/>
                  </a:lnTo>
                  <a:lnTo>
                    <a:pt x="18" y="154"/>
                  </a:lnTo>
                  <a:lnTo>
                    <a:pt x="31" y="185"/>
                  </a:lnTo>
                  <a:lnTo>
                    <a:pt x="31" y="185"/>
                  </a:lnTo>
                  <a:lnTo>
                    <a:pt x="35" y="97"/>
                  </a:lnTo>
                  <a:lnTo>
                    <a:pt x="35" y="31"/>
                  </a:lnTo>
                  <a:lnTo>
                    <a:pt x="31" y="9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" name="Freeform 75"/>
            <p:cNvSpPr>
              <a:spLocks/>
            </p:cNvSpPr>
            <p:nvPr/>
          </p:nvSpPr>
          <p:spPr bwMode="auto">
            <a:xfrm>
              <a:off x="684791" y="3377423"/>
              <a:ext cx="810217" cy="1272856"/>
            </a:xfrm>
            <a:custGeom>
              <a:avLst/>
              <a:gdLst/>
              <a:ahLst/>
              <a:cxnLst>
                <a:cxn ang="0">
                  <a:pos x="4" y="294"/>
                </a:cxn>
                <a:cxn ang="0">
                  <a:pos x="4" y="294"/>
                </a:cxn>
                <a:cxn ang="0">
                  <a:pos x="13" y="333"/>
                </a:cxn>
                <a:cxn ang="0">
                  <a:pos x="31" y="368"/>
                </a:cxn>
                <a:cxn ang="0">
                  <a:pos x="53" y="408"/>
                </a:cxn>
                <a:cxn ang="0">
                  <a:pos x="53" y="408"/>
                </a:cxn>
                <a:cxn ang="0">
                  <a:pos x="79" y="447"/>
                </a:cxn>
                <a:cxn ang="0">
                  <a:pos x="101" y="491"/>
                </a:cxn>
                <a:cxn ang="0">
                  <a:pos x="119" y="531"/>
                </a:cxn>
                <a:cxn ang="0">
                  <a:pos x="119" y="531"/>
                </a:cxn>
                <a:cxn ang="0">
                  <a:pos x="171" y="491"/>
                </a:cxn>
                <a:cxn ang="0">
                  <a:pos x="219" y="452"/>
                </a:cxn>
                <a:cxn ang="0">
                  <a:pos x="263" y="412"/>
                </a:cxn>
                <a:cxn ang="0">
                  <a:pos x="263" y="412"/>
                </a:cxn>
                <a:cxn ang="0">
                  <a:pos x="281" y="386"/>
                </a:cxn>
                <a:cxn ang="0">
                  <a:pos x="298" y="359"/>
                </a:cxn>
                <a:cxn ang="0">
                  <a:pos x="320" y="298"/>
                </a:cxn>
                <a:cxn ang="0">
                  <a:pos x="338" y="241"/>
                </a:cxn>
                <a:cxn ang="0">
                  <a:pos x="338" y="219"/>
                </a:cxn>
                <a:cxn ang="0">
                  <a:pos x="338" y="201"/>
                </a:cxn>
                <a:cxn ang="0">
                  <a:pos x="338" y="201"/>
                </a:cxn>
                <a:cxn ang="0">
                  <a:pos x="329" y="175"/>
                </a:cxn>
                <a:cxn ang="0">
                  <a:pos x="312" y="140"/>
                </a:cxn>
                <a:cxn ang="0">
                  <a:pos x="294" y="101"/>
                </a:cxn>
                <a:cxn ang="0">
                  <a:pos x="290" y="79"/>
                </a:cxn>
                <a:cxn ang="0">
                  <a:pos x="285" y="61"/>
                </a:cxn>
                <a:cxn ang="0">
                  <a:pos x="285" y="61"/>
                </a:cxn>
                <a:cxn ang="0">
                  <a:pos x="281" y="43"/>
                </a:cxn>
                <a:cxn ang="0">
                  <a:pos x="272" y="26"/>
                </a:cxn>
                <a:cxn ang="0">
                  <a:pos x="255" y="17"/>
                </a:cxn>
                <a:cxn ang="0">
                  <a:pos x="237" y="8"/>
                </a:cxn>
                <a:cxn ang="0">
                  <a:pos x="219" y="0"/>
                </a:cxn>
                <a:cxn ang="0">
                  <a:pos x="202" y="0"/>
                </a:cxn>
                <a:cxn ang="0">
                  <a:pos x="184" y="0"/>
                </a:cxn>
                <a:cxn ang="0">
                  <a:pos x="176" y="4"/>
                </a:cxn>
                <a:cxn ang="0">
                  <a:pos x="176" y="4"/>
                </a:cxn>
                <a:cxn ang="0">
                  <a:pos x="158" y="17"/>
                </a:cxn>
                <a:cxn ang="0">
                  <a:pos x="136" y="43"/>
                </a:cxn>
                <a:cxn ang="0">
                  <a:pos x="105" y="83"/>
                </a:cxn>
                <a:cxn ang="0">
                  <a:pos x="70" y="127"/>
                </a:cxn>
                <a:cxn ang="0">
                  <a:pos x="40" y="175"/>
                </a:cxn>
                <a:cxn ang="0">
                  <a:pos x="18" y="223"/>
                </a:cxn>
                <a:cxn ang="0">
                  <a:pos x="9" y="241"/>
                </a:cxn>
                <a:cxn ang="0">
                  <a:pos x="4" y="263"/>
                </a:cxn>
                <a:cxn ang="0">
                  <a:pos x="0" y="280"/>
                </a:cxn>
                <a:cxn ang="0">
                  <a:pos x="4" y="294"/>
                </a:cxn>
                <a:cxn ang="0">
                  <a:pos x="4" y="294"/>
                </a:cxn>
              </a:cxnLst>
              <a:rect l="0" t="0" r="r" b="b"/>
              <a:pathLst>
                <a:path w="338" h="531">
                  <a:moveTo>
                    <a:pt x="4" y="294"/>
                  </a:moveTo>
                  <a:lnTo>
                    <a:pt x="4" y="294"/>
                  </a:lnTo>
                  <a:lnTo>
                    <a:pt x="13" y="333"/>
                  </a:lnTo>
                  <a:lnTo>
                    <a:pt x="31" y="368"/>
                  </a:lnTo>
                  <a:lnTo>
                    <a:pt x="53" y="408"/>
                  </a:lnTo>
                  <a:lnTo>
                    <a:pt x="53" y="408"/>
                  </a:lnTo>
                  <a:lnTo>
                    <a:pt x="79" y="447"/>
                  </a:lnTo>
                  <a:lnTo>
                    <a:pt x="101" y="491"/>
                  </a:lnTo>
                  <a:lnTo>
                    <a:pt x="119" y="531"/>
                  </a:lnTo>
                  <a:lnTo>
                    <a:pt x="119" y="531"/>
                  </a:lnTo>
                  <a:lnTo>
                    <a:pt x="171" y="491"/>
                  </a:lnTo>
                  <a:lnTo>
                    <a:pt x="219" y="452"/>
                  </a:lnTo>
                  <a:lnTo>
                    <a:pt x="263" y="412"/>
                  </a:lnTo>
                  <a:lnTo>
                    <a:pt x="263" y="412"/>
                  </a:lnTo>
                  <a:lnTo>
                    <a:pt x="281" y="386"/>
                  </a:lnTo>
                  <a:lnTo>
                    <a:pt x="298" y="359"/>
                  </a:lnTo>
                  <a:lnTo>
                    <a:pt x="320" y="298"/>
                  </a:lnTo>
                  <a:lnTo>
                    <a:pt x="338" y="241"/>
                  </a:lnTo>
                  <a:lnTo>
                    <a:pt x="338" y="219"/>
                  </a:lnTo>
                  <a:lnTo>
                    <a:pt x="338" y="201"/>
                  </a:lnTo>
                  <a:lnTo>
                    <a:pt x="338" y="201"/>
                  </a:lnTo>
                  <a:lnTo>
                    <a:pt x="329" y="175"/>
                  </a:lnTo>
                  <a:lnTo>
                    <a:pt x="312" y="140"/>
                  </a:lnTo>
                  <a:lnTo>
                    <a:pt x="294" y="101"/>
                  </a:lnTo>
                  <a:lnTo>
                    <a:pt x="290" y="79"/>
                  </a:lnTo>
                  <a:lnTo>
                    <a:pt x="285" y="61"/>
                  </a:lnTo>
                  <a:lnTo>
                    <a:pt x="285" y="61"/>
                  </a:lnTo>
                  <a:lnTo>
                    <a:pt x="281" y="43"/>
                  </a:lnTo>
                  <a:lnTo>
                    <a:pt x="272" y="26"/>
                  </a:lnTo>
                  <a:lnTo>
                    <a:pt x="255" y="17"/>
                  </a:lnTo>
                  <a:lnTo>
                    <a:pt x="237" y="8"/>
                  </a:lnTo>
                  <a:lnTo>
                    <a:pt x="219" y="0"/>
                  </a:lnTo>
                  <a:lnTo>
                    <a:pt x="202" y="0"/>
                  </a:lnTo>
                  <a:lnTo>
                    <a:pt x="184" y="0"/>
                  </a:lnTo>
                  <a:lnTo>
                    <a:pt x="176" y="4"/>
                  </a:lnTo>
                  <a:lnTo>
                    <a:pt x="176" y="4"/>
                  </a:lnTo>
                  <a:lnTo>
                    <a:pt x="158" y="17"/>
                  </a:lnTo>
                  <a:lnTo>
                    <a:pt x="136" y="43"/>
                  </a:lnTo>
                  <a:lnTo>
                    <a:pt x="105" y="83"/>
                  </a:lnTo>
                  <a:lnTo>
                    <a:pt x="70" y="127"/>
                  </a:lnTo>
                  <a:lnTo>
                    <a:pt x="40" y="175"/>
                  </a:lnTo>
                  <a:lnTo>
                    <a:pt x="18" y="223"/>
                  </a:lnTo>
                  <a:lnTo>
                    <a:pt x="9" y="241"/>
                  </a:lnTo>
                  <a:lnTo>
                    <a:pt x="4" y="263"/>
                  </a:lnTo>
                  <a:lnTo>
                    <a:pt x="0" y="280"/>
                  </a:lnTo>
                  <a:lnTo>
                    <a:pt x="4" y="294"/>
                  </a:lnTo>
                  <a:lnTo>
                    <a:pt x="4" y="29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5" name="Freeform 76"/>
            <p:cNvSpPr>
              <a:spLocks/>
            </p:cNvSpPr>
            <p:nvPr/>
          </p:nvSpPr>
          <p:spPr bwMode="auto">
            <a:xfrm>
              <a:off x="1336800" y="3228804"/>
              <a:ext cx="158208" cy="409903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114"/>
                </a:cxn>
                <a:cxn ang="0">
                  <a:pos x="9" y="75"/>
                </a:cxn>
                <a:cxn ang="0">
                  <a:pos x="18" y="40"/>
                </a:cxn>
                <a:cxn ang="0">
                  <a:pos x="26" y="22"/>
                </a:cxn>
                <a:cxn ang="0">
                  <a:pos x="35" y="9"/>
                </a:cxn>
                <a:cxn ang="0">
                  <a:pos x="35" y="9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2" y="0"/>
                </a:cxn>
                <a:cxn ang="0">
                  <a:pos x="66" y="9"/>
                </a:cxn>
                <a:cxn ang="0">
                  <a:pos x="66" y="18"/>
                </a:cxn>
                <a:cxn ang="0">
                  <a:pos x="66" y="31"/>
                </a:cxn>
                <a:cxn ang="0">
                  <a:pos x="62" y="66"/>
                </a:cxn>
                <a:cxn ang="0">
                  <a:pos x="62" y="66"/>
                </a:cxn>
                <a:cxn ang="0">
                  <a:pos x="44" y="114"/>
                </a:cxn>
                <a:cxn ang="0">
                  <a:pos x="40" y="127"/>
                </a:cxn>
                <a:cxn ang="0">
                  <a:pos x="40" y="141"/>
                </a:cxn>
                <a:cxn ang="0">
                  <a:pos x="40" y="141"/>
                </a:cxn>
                <a:cxn ang="0">
                  <a:pos x="31" y="158"/>
                </a:cxn>
                <a:cxn ang="0">
                  <a:pos x="26" y="167"/>
                </a:cxn>
                <a:cxn ang="0">
                  <a:pos x="18" y="171"/>
                </a:cxn>
                <a:cxn ang="0">
                  <a:pos x="13" y="167"/>
                </a:cxn>
                <a:cxn ang="0">
                  <a:pos x="9" y="163"/>
                </a:cxn>
                <a:cxn ang="0">
                  <a:pos x="5" y="145"/>
                </a:cxn>
                <a:cxn ang="0">
                  <a:pos x="0" y="114"/>
                </a:cxn>
                <a:cxn ang="0">
                  <a:pos x="0" y="114"/>
                </a:cxn>
              </a:cxnLst>
              <a:rect l="0" t="0" r="r" b="b"/>
              <a:pathLst>
                <a:path w="66" h="171">
                  <a:moveTo>
                    <a:pt x="0" y="114"/>
                  </a:moveTo>
                  <a:lnTo>
                    <a:pt x="0" y="114"/>
                  </a:lnTo>
                  <a:lnTo>
                    <a:pt x="9" y="75"/>
                  </a:lnTo>
                  <a:lnTo>
                    <a:pt x="18" y="40"/>
                  </a:lnTo>
                  <a:lnTo>
                    <a:pt x="26" y="22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2" y="0"/>
                  </a:lnTo>
                  <a:lnTo>
                    <a:pt x="66" y="9"/>
                  </a:lnTo>
                  <a:lnTo>
                    <a:pt x="66" y="18"/>
                  </a:lnTo>
                  <a:lnTo>
                    <a:pt x="66" y="31"/>
                  </a:lnTo>
                  <a:lnTo>
                    <a:pt x="62" y="66"/>
                  </a:lnTo>
                  <a:lnTo>
                    <a:pt x="62" y="66"/>
                  </a:lnTo>
                  <a:lnTo>
                    <a:pt x="44" y="114"/>
                  </a:lnTo>
                  <a:lnTo>
                    <a:pt x="40" y="127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31" y="158"/>
                  </a:lnTo>
                  <a:lnTo>
                    <a:pt x="26" y="167"/>
                  </a:lnTo>
                  <a:lnTo>
                    <a:pt x="18" y="171"/>
                  </a:lnTo>
                  <a:lnTo>
                    <a:pt x="13" y="167"/>
                  </a:lnTo>
                  <a:lnTo>
                    <a:pt x="9" y="163"/>
                  </a:lnTo>
                  <a:lnTo>
                    <a:pt x="5" y="145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6" name="Freeform 77"/>
            <p:cNvSpPr>
              <a:spLocks/>
            </p:cNvSpPr>
            <p:nvPr/>
          </p:nvSpPr>
          <p:spPr bwMode="auto">
            <a:xfrm>
              <a:off x="675203" y="3619529"/>
              <a:ext cx="640024" cy="745496"/>
            </a:xfrm>
            <a:custGeom>
              <a:avLst/>
              <a:gdLst/>
              <a:ahLst/>
              <a:cxnLst>
                <a:cxn ang="0">
                  <a:pos x="4" y="206"/>
                </a:cxn>
                <a:cxn ang="0">
                  <a:pos x="4" y="206"/>
                </a:cxn>
                <a:cxn ang="0">
                  <a:pos x="8" y="223"/>
                </a:cxn>
                <a:cxn ang="0">
                  <a:pos x="30" y="254"/>
                </a:cxn>
                <a:cxn ang="0">
                  <a:pos x="44" y="272"/>
                </a:cxn>
                <a:cxn ang="0">
                  <a:pos x="61" y="289"/>
                </a:cxn>
                <a:cxn ang="0">
                  <a:pos x="83" y="302"/>
                </a:cxn>
                <a:cxn ang="0">
                  <a:pos x="105" y="311"/>
                </a:cxn>
                <a:cxn ang="0">
                  <a:pos x="105" y="311"/>
                </a:cxn>
                <a:cxn ang="0">
                  <a:pos x="114" y="311"/>
                </a:cxn>
                <a:cxn ang="0">
                  <a:pos x="127" y="311"/>
                </a:cxn>
                <a:cxn ang="0">
                  <a:pos x="158" y="294"/>
                </a:cxn>
                <a:cxn ang="0">
                  <a:pos x="184" y="267"/>
                </a:cxn>
                <a:cxn ang="0">
                  <a:pos x="210" y="232"/>
                </a:cxn>
                <a:cxn ang="0">
                  <a:pos x="232" y="193"/>
                </a:cxn>
                <a:cxn ang="0">
                  <a:pos x="254" y="144"/>
                </a:cxn>
                <a:cxn ang="0">
                  <a:pos x="263" y="96"/>
                </a:cxn>
                <a:cxn ang="0">
                  <a:pos x="267" y="48"/>
                </a:cxn>
                <a:cxn ang="0">
                  <a:pos x="267" y="48"/>
                </a:cxn>
                <a:cxn ang="0">
                  <a:pos x="263" y="26"/>
                </a:cxn>
                <a:cxn ang="0">
                  <a:pos x="254" y="13"/>
                </a:cxn>
                <a:cxn ang="0">
                  <a:pos x="241" y="4"/>
                </a:cxn>
                <a:cxn ang="0">
                  <a:pos x="223" y="0"/>
                </a:cxn>
                <a:cxn ang="0">
                  <a:pos x="202" y="0"/>
                </a:cxn>
                <a:cxn ang="0">
                  <a:pos x="175" y="8"/>
                </a:cxn>
                <a:cxn ang="0">
                  <a:pos x="149" y="17"/>
                </a:cxn>
                <a:cxn ang="0">
                  <a:pos x="127" y="30"/>
                </a:cxn>
                <a:cxn ang="0">
                  <a:pos x="101" y="48"/>
                </a:cxn>
                <a:cxn ang="0">
                  <a:pos x="74" y="65"/>
                </a:cxn>
                <a:cxn ang="0">
                  <a:pos x="52" y="87"/>
                </a:cxn>
                <a:cxn ang="0">
                  <a:pos x="35" y="109"/>
                </a:cxn>
                <a:cxn ang="0">
                  <a:pos x="17" y="136"/>
                </a:cxn>
                <a:cxn ang="0">
                  <a:pos x="8" y="157"/>
                </a:cxn>
                <a:cxn ang="0">
                  <a:pos x="0" y="184"/>
                </a:cxn>
                <a:cxn ang="0">
                  <a:pos x="4" y="206"/>
                </a:cxn>
                <a:cxn ang="0">
                  <a:pos x="4" y="206"/>
                </a:cxn>
              </a:cxnLst>
              <a:rect l="0" t="0" r="r" b="b"/>
              <a:pathLst>
                <a:path w="267" h="311">
                  <a:moveTo>
                    <a:pt x="4" y="206"/>
                  </a:moveTo>
                  <a:lnTo>
                    <a:pt x="4" y="206"/>
                  </a:lnTo>
                  <a:lnTo>
                    <a:pt x="8" y="223"/>
                  </a:lnTo>
                  <a:lnTo>
                    <a:pt x="30" y="254"/>
                  </a:lnTo>
                  <a:lnTo>
                    <a:pt x="44" y="272"/>
                  </a:lnTo>
                  <a:lnTo>
                    <a:pt x="61" y="289"/>
                  </a:lnTo>
                  <a:lnTo>
                    <a:pt x="83" y="302"/>
                  </a:lnTo>
                  <a:lnTo>
                    <a:pt x="105" y="311"/>
                  </a:lnTo>
                  <a:lnTo>
                    <a:pt x="105" y="311"/>
                  </a:lnTo>
                  <a:lnTo>
                    <a:pt x="114" y="311"/>
                  </a:lnTo>
                  <a:lnTo>
                    <a:pt x="127" y="311"/>
                  </a:lnTo>
                  <a:lnTo>
                    <a:pt x="158" y="294"/>
                  </a:lnTo>
                  <a:lnTo>
                    <a:pt x="184" y="267"/>
                  </a:lnTo>
                  <a:lnTo>
                    <a:pt x="210" y="232"/>
                  </a:lnTo>
                  <a:lnTo>
                    <a:pt x="232" y="193"/>
                  </a:lnTo>
                  <a:lnTo>
                    <a:pt x="254" y="144"/>
                  </a:lnTo>
                  <a:lnTo>
                    <a:pt x="263" y="96"/>
                  </a:lnTo>
                  <a:lnTo>
                    <a:pt x="267" y="48"/>
                  </a:lnTo>
                  <a:lnTo>
                    <a:pt x="267" y="48"/>
                  </a:lnTo>
                  <a:lnTo>
                    <a:pt x="263" y="26"/>
                  </a:lnTo>
                  <a:lnTo>
                    <a:pt x="254" y="13"/>
                  </a:lnTo>
                  <a:lnTo>
                    <a:pt x="241" y="4"/>
                  </a:lnTo>
                  <a:lnTo>
                    <a:pt x="223" y="0"/>
                  </a:lnTo>
                  <a:lnTo>
                    <a:pt x="202" y="0"/>
                  </a:lnTo>
                  <a:lnTo>
                    <a:pt x="175" y="8"/>
                  </a:lnTo>
                  <a:lnTo>
                    <a:pt x="149" y="17"/>
                  </a:lnTo>
                  <a:lnTo>
                    <a:pt x="127" y="30"/>
                  </a:lnTo>
                  <a:lnTo>
                    <a:pt x="101" y="48"/>
                  </a:lnTo>
                  <a:lnTo>
                    <a:pt x="74" y="65"/>
                  </a:lnTo>
                  <a:lnTo>
                    <a:pt x="52" y="87"/>
                  </a:lnTo>
                  <a:lnTo>
                    <a:pt x="35" y="109"/>
                  </a:lnTo>
                  <a:lnTo>
                    <a:pt x="17" y="136"/>
                  </a:lnTo>
                  <a:lnTo>
                    <a:pt x="8" y="157"/>
                  </a:lnTo>
                  <a:lnTo>
                    <a:pt x="0" y="184"/>
                  </a:lnTo>
                  <a:lnTo>
                    <a:pt x="4" y="206"/>
                  </a:lnTo>
                  <a:lnTo>
                    <a:pt x="4" y="206"/>
                  </a:lnTo>
                  <a:close/>
                </a:path>
              </a:pathLst>
            </a:custGeom>
            <a:solidFill>
              <a:srgbClr val="D37C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7" name="Freeform 78"/>
            <p:cNvSpPr>
              <a:spLocks/>
            </p:cNvSpPr>
            <p:nvPr/>
          </p:nvSpPr>
          <p:spPr bwMode="auto">
            <a:xfrm>
              <a:off x="380360" y="2775753"/>
              <a:ext cx="978013" cy="1462226"/>
            </a:xfrm>
            <a:custGeom>
              <a:avLst/>
              <a:gdLst/>
              <a:ahLst/>
              <a:cxnLst>
                <a:cxn ang="0">
                  <a:pos x="13" y="88"/>
                </a:cxn>
                <a:cxn ang="0">
                  <a:pos x="13" y="88"/>
                </a:cxn>
                <a:cxn ang="0">
                  <a:pos x="4" y="154"/>
                </a:cxn>
                <a:cxn ang="0">
                  <a:pos x="0" y="220"/>
                </a:cxn>
                <a:cxn ang="0">
                  <a:pos x="4" y="251"/>
                </a:cxn>
                <a:cxn ang="0">
                  <a:pos x="9" y="281"/>
                </a:cxn>
                <a:cxn ang="0">
                  <a:pos x="9" y="281"/>
                </a:cxn>
                <a:cxn ang="0">
                  <a:pos x="13" y="343"/>
                </a:cxn>
                <a:cxn ang="0">
                  <a:pos x="26" y="400"/>
                </a:cxn>
                <a:cxn ang="0">
                  <a:pos x="35" y="430"/>
                </a:cxn>
                <a:cxn ang="0">
                  <a:pos x="48" y="461"/>
                </a:cxn>
                <a:cxn ang="0">
                  <a:pos x="48" y="461"/>
                </a:cxn>
                <a:cxn ang="0">
                  <a:pos x="88" y="553"/>
                </a:cxn>
                <a:cxn ang="0">
                  <a:pos x="105" y="593"/>
                </a:cxn>
                <a:cxn ang="0">
                  <a:pos x="105" y="593"/>
                </a:cxn>
                <a:cxn ang="0">
                  <a:pos x="114" y="597"/>
                </a:cxn>
                <a:cxn ang="0">
                  <a:pos x="140" y="606"/>
                </a:cxn>
                <a:cxn ang="0">
                  <a:pos x="162" y="610"/>
                </a:cxn>
                <a:cxn ang="0">
                  <a:pos x="189" y="610"/>
                </a:cxn>
                <a:cxn ang="0">
                  <a:pos x="224" y="610"/>
                </a:cxn>
                <a:cxn ang="0">
                  <a:pos x="263" y="602"/>
                </a:cxn>
                <a:cxn ang="0">
                  <a:pos x="263" y="602"/>
                </a:cxn>
                <a:cxn ang="0">
                  <a:pos x="307" y="562"/>
                </a:cxn>
                <a:cxn ang="0">
                  <a:pos x="346" y="527"/>
                </a:cxn>
                <a:cxn ang="0">
                  <a:pos x="364" y="505"/>
                </a:cxn>
                <a:cxn ang="0">
                  <a:pos x="373" y="483"/>
                </a:cxn>
                <a:cxn ang="0">
                  <a:pos x="373" y="483"/>
                </a:cxn>
                <a:cxn ang="0">
                  <a:pos x="390" y="444"/>
                </a:cxn>
                <a:cxn ang="0">
                  <a:pos x="399" y="400"/>
                </a:cxn>
                <a:cxn ang="0">
                  <a:pos x="408" y="365"/>
                </a:cxn>
                <a:cxn ang="0">
                  <a:pos x="408" y="334"/>
                </a:cxn>
                <a:cxn ang="0">
                  <a:pos x="408" y="334"/>
                </a:cxn>
                <a:cxn ang="0">
                  <a:pos x="408" y="242"/>
                </a:cxn>
                <a:cxn ang="0">
                  <a:pos x="404" y="189"/>
                </a:cxn>
                <a:cxn ang="0">
                  <a:pos x="399" y="154"/>
                </a:cxn>
                <a:cxn ang="0">
                  <a:pos x="399" y="154"/>
                </a:cxn>
                <a:cxn ang="0">
                  <a:pos x="395" y="132"/>
                </a:cxn>
                <a:cxn ang="0">
                  <a:pos x="382" y="106"/>
                </a:cxn>
                <a:cxn ang="0">
                  <a:pos x="364" y="79"/>
                </a:cxn>
                <a:cxn ang="0">
                  <a:pos x="338" y="53"/>
                </a:cxn>
                <a:cxn ang="0">
                  <a:pos x="338" y="53"/>
                </a:cxn>
                <a:cxn ang="0">
                  <a:pos x="311" y="31"/>
                </a:cxn>
                <a:cxn ang="0">
                  <a:pos x="285" y="22"/>
                </a:cxn>
                <a:cxn ang="0">
                  <a:pos x="259" y="14"/>
                </a:cxn>
                <a:cxn ang="0">
                  <a:pos x="228" y="9"/>
                </a:cxn>
                <a:cxn ang="0">
                  <a:pos x="228" y="9"/>
                </a:cxn>
                <a:cxn ang="0">
                  <a:pos x="175" y="0"/>
                </a:cxn>
                <a:cxn ang="0">
                  <a:pos x="153" y="0"/>
                </a:cxn>
                <a:cxn ang="0">
                  <a:pos x="140" y="0"/>
                </a:cxn>
                <a:cxn ang="0">
                  <a:pos x="140" y="0"/>
                </a:cxn>
                <a:cxn ang="0">
                  <a:pos x="70" y="36"/>
                </a:cxn>
                <a:cxn ang="0">
                  <a:pos x="48" y="44"/>
                </a:cxn>
                <a:cxn ang="0">
                  <a:pos x="31" y="62"/>
                </a:cxn>
                <a:cxn ang="0">
                  <a:pos x="17" y="75"/>
                </a:cxn>
                <a:cxn ang="0">
                  <a:pos x="13" y="88"/>
                </a:cxn>
                <a:cxn ang="0">
                  <a:pos x="13" y="88"/>
                </a:cxn>
              </a:cxnLst>
              <a:rect l="0" t="0" r="r" b="b"/>
              <a:pathLst>
                <a:path w="408" h="610">
                  <a:moveTo>
                    <a:pt x="13" y="88"/>
                  </a:moveTo>
                  <a:lnTo>
                    <a:pt x="13" y="88"/>
                  </a:lnTo>
                  <a:lnTo>
                    <a:pt x="4" y="154"/>
                  </a:lnTo>
                  <a:lnTo>
                    <a:pt x="0" y="220"/>
                  </a:lnTo>
                  <a:lnTo>
                    <a:pt x="4" y="251"/>
                  </a:lnTo>
                  <a:lnTo>
                    <a:pt x="9" y="281"/>
                  </a:lnTo>
                  <a:lnTo>
                    <a:pt x="9" y="281"/>
                  </a:lnTo>
                  <a:lnTo>
                    <a:pt x="13" y="343"/>
                  </a:lnTo>
                  <a:lnTo>
                    <a:pt x="26" y="400"/>
                  </a:lnTo>
                  <a:lnTo>
                    <a:pt x="35" y="430"/>
                  </a:lnTo>
                  <a:lnTo>
                    <a:pt x="48" y="461"/>
                  </a:lnTo>
                  <a:lnTo>
                    <a:pt x="48" y="461"/>
                  </a:lnTo>
                  <a:lnTo>
                    <a:pt x="88" y="553"/>
                  </a:lnTo>
                  <a:lnTo>
                    <a:pt x="105" y="593"/>
                  </a:lnTo>
                  <a:lnTo>
                    <a:pt x="105" y="593"/>
                  </a:lnTo>
                  <a:lnTo>
                    <a:pt x="114" y="597"/>
                  </a:lnTo>
                  <a:lnTo>
                    <a:pt x="140" y="606"/>
                  </a:lnTo>
                  <a:lnTo>
                    <a:pt x="162" y="610"/>
                  </a:lnTo>
                  <a:lnTo>
                    <a:pt x="189" y="610"/>
                  </a:lnTo>
                  <a:lnTo>
                    <a:pt x="224" y="610"/>
                  </a:lnTo>
                  <a:lnTo>
                    <a:pt x="263" y="602"/>
                  </a:lnTo>
                  <a:lnTo>
                    <a:pt x="263" y="602"/>
                  </a:lnTo>
                  <a:lnTo>
                    <a:pt x="307" y="562"/>
                  </a:lnTo>
                  <a:lnTo>
                    <a:pt x="346" y="527"/>
                  </a:lnTo>
                  <a:lnTo>
                    <a:pt x="364" y="505"/>
                  </a:lnTo>
                  <a:lnTo>
                    <a:pt x="373" y="483"/>
                  </a:lnTo>
                  <a:lnTo>
                    <a:pt x="373" y="483"/>
                  </a:lnTo>
                  <a:lnTo>
                    <a:pt x="390" y="444"/>
                  </a:lnTo>
                  <a:lnTo>
                    <a:pt x="399" y="400"/>
                  </a:lnTo>
                  <a:lnTo>
                    <a:pt x="408" y="365"/>
                  </a:lnTo>
                  <a:lnTo>
                    <a:pt x="408" y="334"/>
                  </a:lnTo>
                  <a:lnTo>
                    <a:pt x="408" y="334"/>
                  </a:lnTo>
                  <a:lnTo>
                    <a:pt x="408" y="242"/>
                  </a:lnTo>
                  <a:lnTo>
                    <a:pt x="404" y="189"/>
                  </a:lnTo>
                  <a:lnTo>
                    <a:pt x="399" y="154"/>
                  </a:lnTo>
                  <a:lnTo>
                    <a:pt x="399" y="154"/>
                  </a:lnTo>
                  <a:lnTo>
                    <a:pt x="395" y="132"/>
                  </a:lnTo>
                  <a:lnTo>
                    <a:pt x="382" y="106"/>
                  </a:lnTo>
                  <a:lnTo>
                    <a:pt x="364" y="79"/>
                  </a:lnTo>
                  <a:lnTo>
                    <a:pt x="338" y="53"/>
                  </a:lnTo>
                  <a:lnTo>
                    <a:pt x="338" y="53"/>
                  </a:lnTo>
                  <a:lnTo>
                    <a:pt x="311" y="31"/>
                  </a:lnTo>
                  <a:lnTo>
                    <a:pt x="285" y="22"/>
                  </a:lnTo>
                  <a:lnTo>
                    <a:pt x="259" y="14"/>
                  </a:lnTo>
                  <a:lnTo>
                    <a:pt x="228" y="9"/>
                  </a:lnTo>
                  <a:lnTo>
                    <a:pt x="228" y="9"/>
                  </a:lnTo>
                  <a:lnTo>
                    <a:pt x="175" y="0"/>
                  </a:lnTo>
                  <a:lnTo>
                    <a:pt x="153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70" y="36"/>
                  </a:lnTo>
                  <a:lnTo>
                    <a:pt x="48" y="44"/>
                  </a:lnTo>
                  <a:lnTo>
                    <a:pt x="31" y="62"/>
                  </a:lnTo>
                  <a:lnTo>
                    <a:pt x="17" y="75"/>
                  </a:lnTo>
                  <a:lnTo>
                    <a:pt x="13" y="88"/>
                  </a:lnTo>
                  <a:lnTo>
                    <a:pt x="13" y="8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8" name="Freeform 79"/>
            <p:cNvSpPr>
              <a:spLocks/>
            </p:cNvSpPr>
            <p:nvPr/>
          </p:nvSpPr>
          <p:spPr bwMode="auto">
            <a:xfrm>
              <a:off x="610481" y="3806502"/>
              <a:ext cx="390727" cy="12704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22" y="9"/>
                </a:cxn>
                <a:cxn ang="0">
                  <a:pos x="49" y="14"/>
                </a:cxn>
                <a:cxn ang="0">
                  <a:pos x="84" y="14"/>
                </a:cxn>
                <a:cxn ang="0">
                  <a:pos x="84" y="14"/>
                </a:cxn>
                <a:cxn ang="0">
                  <a:pos x="141" y="5"/>
                </a:cxn>
                <a:cxn ang="0">
                  <a:pos x="163" y="0"/>
                </a:cxn>
                <a:cxn ang="0">
                  <a:pos x="163" y="0"/>
                </a:cxn>
                <a:cxn ang="0">
                  <a:pos x="145" y="18"/>
                </a:cxn>
                <a:cxn ang="0">
                  <a:pos x="132" y="31"/>
                </a:cxn>
                <a:cxn ang="0">
                  <a:pos x="114" y="44"/>
                </a:cxn>
                <a:cxn ang="0">
                  <a:pos x="114" y="44"/>
                </a:cxn>
                <a:cxn ang="0">
                  <a:pos x="101" y="49"/>
                </a:cxn>
                <a:cxn ang="0">
                  <a:pos x="88" y="53"/>
                </a:cxn>
                <a:cxn ang="0">
                  <a:pos x="75" y="53"/>
                </a:cxn>
                <a:cxn ang="0">
                  <a:pos x="57" y="49"/>
                </a:cxn>
                <a:cxn ang="0">
                  <a:pos x="44" y="44"/>
                </a:cxn>
                <a:cxn ang="0">
                  <a:pos x="27" y="36"/>
                </a:cxn>
                <a:cxn ang="0">
                  <a:pos x="14" y="2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63" h="53">
                  <a:moveTo>
                    <a:pt x="0" y="5"/>
                  </a:moveTo>
                  <a:lnTo>
                    <a:pt x="0" y="5"/>
                  </a:lnTo>
                  <a:lnTo>
                    <a:pt x="22" y="9"/>
                  </a:lnTo>
                  <a:lnTo>
                    <a:pt x="49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141" y="5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5" y="18"/>
                  </a:lnTo>
                  <a:lnTo>
                    <a:pt x="132" y="31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1" y="49"/>
                  </a:lnTo>
                  <a:lnTo>
                    <a:pt x="88" y="53"/>
                  </a:lnTo>
                  <a:lnTo>
                    <a:pt x="75" y="53"/>
                  </a:lnTo>
                  <a:lnTo>
                    <a:pt x="57" y="49"/>
                  </a:lnTo>
                  <a:lnTo>
                    <a:pt x="44" y="44"/>
                  </a:lnTo>
                  <a:lnTo>
                    <a:pt x="27" y="36"/>
                  </a:lnTo>
                  <a:lnTo>
                    <a:pt x="14" y="2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EF7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9" name="Freeform 80"/>
            <p:cNvSpPr>
              <a:spLocks/>
            </p:cNvSpPr>
            <p:nvPr/>
          </p:nvSpPr>
          <p:spPr bwMode="auto">
            <a:xfrm>
              <a:off x="970045" y="3775341"/>
              <a:ext cx="52736" cy="743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9"/>
                </a:cxn>
                <a:cxn ang="0">
                  <a:pos x="13" y="18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7" y="27"/>
                </a:cxn>
                <a:cxn ang="0">
                  <a:pos x="22" y="18"/>
                </a:cxn>
                <a:cxn ang="0">
                  <a:pos x="22" y="9"/>
                </a:cxn>
                <a:cxn ang="0">
                  <a:pos x="17" y="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31">
                  <a:moveTo>
                    <a:pt x="0" y="0"/>
                  </a:moveTo>
                  <a:lnTo>
                    <a:pt x="0" y="0"/>
                  </a:lnTo>
                  <a:lnTo>
                    <a:pt x="8" y="9"/>
                  </a:lnTo>
                  <a:lnTo>
                    <a:pt x="13" y="18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7" y="27"/>
                  </a:lnTo>
                  <a:lnTo>
                    <a:pt x="22" y="18"/>
                  </a:lnTo>
                  <a:lnTo>
                    <a:pt x="22" y="9"/>
                  </a:lnTo>
                  <a:lnTo>
                    <a:pt x="17" y="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" name="Freeform 81"/>
            <p:cNvSpPr>
              <a:spLocks/>
            </p:cNvSpPr>
            <p:nvPr/>
          </p:nvSpPr>
          <p:spPr bwMode="auto">
            <a:xfrm>
              <a:off x="737527" y="3986285"/>
              <a:ext cx="115060" cy="4314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4"/>
                </a:cxn>
                <a:cxn ang="0">
                  <a:pos x="4" y="9"/>
                </a:cxn>
                <a:cxn ang="0">
                  <a:pos x="13" y="13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5" y="18"/>
                </a:cxn>
                <a:cxn ang="0">
                  <a:pos x="44" y="13"/>
                </a:cxn>
                <a:cxn ang="0">
                  <a:pos x="48" y="9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48" h="18">
                  <a:moveTo>
                    <a:pt x="40" y="0"/>
                  </a:moveTo>
                  <a:lnTo>
                    <a:pt x="4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4" y="9"/>
                  </a:lnTo>
                  <a:lnTo>
                    <a:pt x="13" y="13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5" y="18"/>
                  </a:lnTo>
                  <a:lnTo>
                    <a:pt x="44" y="13"/>
                  </a:lnTo>
                  <a:lnTo>
                    <a:pt x="48" y="9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" name="Freeform 82"/>
            <p:cNvSpPr>
              <a:spLocks/>
            </p:cNvSpPr>
            <p:nvPr/>
          </p:nvSpPr>
          <p:spPr bwMode="auto">
            <a:xfrm>
              <a:off x="579319" y="3787325"/>
              <a:ext cx="31163" cy="6232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8"/>
                </a:cxn>
                <a:cxn ang="0">
                  <a:pos x="9" y="17"/>
                </a:cxn>
                <a:cxn ang="0">
                  <a:pos x="9" y="26"/>
                </a:cxn>
                <a:cxn ang="0">
                  <a:pos x="9" y="26"/>
                </a:cxn>
                <a:cxn ang="0">
                  <a:pos x="0" y="13"/>
                </a:cxn>
                <a:cxn ang="0">
                  <a:pos x="0" y="4"/>
                </a:cxn>
                <a:cxn ang="0">
                  <a:pos x="5" y="4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26">
                  <a:moveTo>
                    <a:pt x="13" y="0"/>
                  </a:moveTo>
                  <a:lnTo>
                    <a:pt x="13" y="0"/>
                  </a:lnTo>
                  <a:lnTo>
                    <a:pt x="9" y="8"/>
                  </a:lnTo>
                  <a:lnTo>
                    <a:pt x="9" y="1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0" y="13"/>
                  </a:lnTo>
                  <a:lnTo>
                    <a:pt x="0" y="4"/>
                  </a:lnTo>
                  <a:lnTo>
                    <a:pt x="5" y="4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" name="Freeform 83"/>
            <p:cNvSpPr>
              <a:spLocks/>
            </p:cNvSpPr>
            <p:nvPr/>
          </p:nvSpPr>
          <p:spPr bwMode="auto">
            <a:xfrm>
              <a:off x="442684" y="3250377"/>
              <a:ext cx="337991" cy="524964"/>
            </a:xfrm>
            <a:custGeom>
              <a:avLst/>
              <a:gdLst/>
              <a:ahLst/>
              <a:cxnLst>
                <a:cxn ang="0">
                  <a:pos x="88" y="197"/>
                </a:cxn>
                <a:cxn ang="0">
                  <a:pos x="88" y="197"/>
                </a:cxn>
                <a:cxn ang="0">
                  <a:pos x="92" y="180"/>
                </a:cxn>
                <a:cxn ang="0">
                  <a:pos x="101" y="136"/>
                </a:cxn>
                <a:cxn ang="0">
                  <a:pos x="101" y="83"/>
                </a:cxn>
                <a:cxn ang="0">
                  <a:pos x="101" y="61"/>
                </a:cxn>
                <a:cxn ang="0">
                  <a:pos x="92" y="44"/>
                </a:cxn>
                <a:cxn ang="0">
                  <a:pos x="92" y="44"/>
                </a:cxn>
                <a:cxn ang="0">
                  <a:pos x="84" y="31"/>
                </a:cxn>
                <a:cxn ang="0">
                  <a:pos x="66" y="22"/>
                </a:cxn>
                <a:cxn ang="0">
                  <a:pos x="3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40" y="4"/>
                </a:cxn>
                <a:cxn ang="0">
                  <a:pos x="57" y="9"/>
                </a:cxn>
                <a:cxn ang="0">
                  <a:pos x="75" y="17"/>
                </a:cxn>
                <a:cxn ang="0">
                  <a:pos x="88" y="31"/>
                </a:cxn>
                <a:cxn ang="0">
                  <a:pos x="101" y="48"/>
                </a:cxn>
                <a:cxn ang="0">
                  <a:pos x="101" y="48"/>
                </a:cxn>
                <a:cxn ang="0">
                  <a:pos x="105" y="88"/>
                </a:cxn>
                <a:cxn ang="0">
                  <a:pos x="110" y="132"/>
                </a:cxn>
                <a:cxn ang="0">
                  <a:pos x="101" y="189"/>
                </a:cxn>
                <a:cxn ang="0">
                  <a:pos x="101" y="189"/>
                </a:cxn>
                <a:cxn ang="0">
                  <a:pos x="141" y="197"/>
                </a:cxn>
                <a:cxn ang="0">
                  <a:pos x="141" y="197"/>
                </a:cxn>
                <a:cxn ang="0">
                  <a:pos x="141" y="206"/>
                </a:cxn>
                <a:cxn ang="0">
                  <a:pos x="136" y="215"/>
                </a:cxn>
                <a:cxn ang="0">
                  <a:pos x="127" y="219"/>
                </a:cxn>
                <a:cxn ang="0">
                  <a:pos x="127" y="219"/>
                </a:cxn>
                <a:cxn ang="0">
                  <a:pos x="114" y="215"/>
                </a:cxn>
                <a:cxn ang="0">
                  <a:pos x="101" y="211"/>
                </a:cxn>
                <a:cxn ang="0">
                  <a:pos x="88" y="197"/>
                </a:cxn>
                <a:cxn ang="0">
                  <a:pos x="88" y="197"/>
                </a:cxn>
              </a:cxnLst>
              <a:rect l="0" t="0" r="r" b="b"/>
              <a:pathLst>
                <a:path w="141" h="219">
                  <a:moveTo>
                    <a:pt x="88" y="197"/>
                  </a:moveTo>
                  <a:lnTo>
                    <a:pt x="88" y="197"/>
                  </a:lnTo>
                  <a:lnTo>
                    <a:pt x="92" y="180"/>
                  </a:lnTo>
                  <a:lnTo>
                    <a:pt x="101" y="136"/>
                  </a:lnTo>
                  <a:lnTo>
                    <a:pt x="101" y="83"/>
                  </a:lnTo>
                  <a:lnTo>
                    <a:pt x="101" y="61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84" y="31"/>
                  </a:lnTo>
                  <a:lnTo>
                    <a:pt x="66" y="22"/>
                  </a:lnTo>
                  <a:lnTo>
                    <a:pt x="3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0"/>
                  </a:lnTo>
                  <a:lnTo>
                    <a:pt x="40" y="4"/>
                  </a:lnTo>
                  <a:lnTo>
                    <a:pt x="57" y="9"/>
                  </a:lnTo>
                  <a:lnTo>
                    <a:pt x="75" y="17"/>
                  </a:lnTo>
                  <a:lnTo>
                    <a:pt x="88" y="31"/>
                  </a:lnTo>
                  <a:lnTo>
                    <a:pt x="101" y="48"/>
                  </a:lnTo>
                  <a:lnTo>
                    <a:pt x="101" y="48"/>
                  </a:lnTo>
                  <a:lnTo>
                    <a:pt x="105" y="88"/>
                  </a:lnTo>
                  <a:lnTo>
                    <a:pt x="110" y="132"/>
                  </a:lnTo>
                  <a:lnTo>
                    <a:pt x="101" y="189"/>
                  </a:lnTo>
                  <a:lnTo>
                    <a:pt x="101" y="189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206"/>
                  </a:lnTo>
                  <a:lnTo>
                    <a:pt x="136" y="215"/>
                  </a:lnTo>
                  <a:lnTo>
                    <a:pt x="127" y="219"/>
                  </a:lnTo>
                  <a:lnTo>
                    <a:pt x="127" y="219"/>
                  </a:lnTo>
                  <a:lnTo>
                    <a:pt x="114" y="215"/>
                  </a:lnTo>
                  <a:lnTo>
                    <a:pt x="101" y="211"/>
                  </a:lnTo>
                  <a:lnTo>
                    <a:pt x="88" y="197"/>
                  </a:lnTo>
                  <a:lnTo>
                    <a:pt x="88" y="197"/>
                  </a:lnTo>
                  <a:close/>
                </a:path>
              </a:pathLst>
            </a:custGeom>
            <a:solidFill>
              <a:srgbClr val="D685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" name="Freeform 84"/>
            <p:cNvSpPr>
              <a:spLocks/>
            </p:cNvSpPr>
            <p:nvPr/>
          </p:nvSpPr>
          <p:spPr bwMode="auto">
            <a:xfrm>
              <a:off x="442684" y="3396600"/>
              <a:ext cx="210944" cy="74311"/>
            </a:xfrm>
            <a:custGeom>
              <a:avLst/>
              <a:gdLst/>
              <a:ahLst/>
              <a:cxnLst>
                <a:cxn ang="0">
                  <a:pos x="88" y="9"/>
                </a:cxn>
                <a:cxn ang="0">
                  <a:pos x="88" y="9"/>
                </a:cxn>
                <a:cxn ang="0">
                  <a:pos x="84" y="14"/>
                </a:cxn>
                <a:cxn ang="0">
                  <a:pos x="66" y="18"/>
                </a:cxn>
                <a:cxn ang="0">
                  <a:pos x="53" y="18"/>
                </a:cxn>
                <a:cxn ang="0">
                  <a:pos x="35" y="18"/>
                </a:cxn>
                <a:cxn ang="0">
                  <a:pos x="22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9"/>
                </a:cxn>
                <a:cxn ang="0">
                  <a:pos x="31" y="27"/>
                </a:cxn>
                <a:cxn ang="0">
                  <a:pos x="44" y="31"/>
                </a:cxn>
                <a:cxn ang="0">
                  <a:pos x="57" y="31"/>
                </a:cxn>
                <a:cxn ang="0">
                  <a:pos x="70" y="27"/>
                </a:cxn>
                <a:cxn ang="0">
                  <a:pos x="88" y="9"/>
                </a:cxn>
                <a:cxn ang="0">
                  <a:pos x="88" y="9"/>
                </a:cxn>
              </a:cxnLst>
              <a:rect l="0" t="0" r="r" b="b"/>
              <a:pathLst>
                <a:path w="88" h="31">
                  <a:moveTo>
                    <a:pt x="88" y="9"/>
                  </a:moveTo>
                  <a:lnTo>
                    <a:pt x="88" y="9"/>
                  </a:lnTo>
                  <a:lnTo>
                    <a:pt x="84" y="14"/>
                  </a:lnTo>
                  <a:lnTo>
                    <a:pt x="66" y="18"/>
                  </a:lnTo>
                  <a:lnTo>
                    <a:pt x="53" y="18"/>
                  </a:lnTo>
                  <a:lnTo>
                    <a:pt x="35" y="18"/>
                  </a:lnTo>
                  <a:lnTo>
                    <a:pt x="22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31" y="27"/>
                  </a:lnTo>
                  <a:lnTo>
                    <a:pt x="44" y="31"/>
                  </a:lnTo>
                  <a:lnTo>
                    <a:pt x="57" y="31"/>
                  </a:lnTo>
                  <a:lnTo>
                    <a:pt x="70" y="27"/>
                  </a:lnTo>
                  <a:lnTo>
                    <a:pt x="88" y="9"/>
                  </a:lnTo>
                  <a:lnTo>
                    <a:pt x="88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" name="Freeform 85"/>
            <p:cNvSpPr>
              <a:spLocks/>
            </p:cNvSpPr>
            <p:nvPr/>
          </p:nvSpPr>
          <p:spPr bwMode="auto">
            <a:xfrm>
              <a:off x="883749" y="3418173"/>
              <a:ext cx="294843" cy="838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4" y="9"/>
                </a:cxn>
                <a:cxn ang="0">
                  <a:pos x="36" y="18"/>
                </a:cxn>
                <a:cxn ang="0">
                  <a:pos x="53" y="22"/>
                </a:cxn>
                <a:cxn ang="0">
                  <a:pos x="75" y="22"/>
                </a:cxn>
                <a:cxn ang="0">
                  <a:pos x="97" y="13"/>
                </a:cxn>
                <a:cxn ang="0">
                  <a:pos x="123" y="0"/>
                </a:cxn>
                <a:cxn ang="0">
                  <a:pos x="123" y="0"/>
                </a:cxn>
                <a:cxn ang="0">
                  <a:pos x="115" y="9"/>
                </a:cxn>
                <a:cxn ang="0">
                  <a:pos x="101" y="22"/>
                </a:cxn>
                <a:cxn ang="0">
                  <a:pos x="88" y="31"/>
                </a:cxn>
                <a:cxn ang="0">
                  <a:pos x="66" y="35"/>
                </a:cxn>
                <a:cxn ang="0">
                  <a:pos x="49" y="35"/>
                </a:cxn>
                <a:cxn ang="0">
                  <a:pos x="27" y="2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" h="35">
                  <a:moveTo>
                    <a:pt x="0" y="0"/>
                  </a:moveTo>
                  <a:lnTo>
                    <a:pt x="0" y="0"/>
                  </a:lnTo>
                  <a:lnTo>
                    <a:pt x="14" y="9"/>
                  </a:lnTo>
                  <a:lnTo>
                    <a:pt x="36" y="18"/>
                  </a:lnTo>
                  <a:lnTo>
                    <a:pt x="53" y="22"/>
                  </a:lnTo>
                  <a:lnTo>
                    <a:pt x="75" y="22"/>
                  </a:lnTo>
                  <a:lnTo>
                    <a:pt x="97" y="13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5" y="9"/>
                  </a:lnTo>
                  <a:lnTo>
                    <a:pt x="101" y="22"/>
                  </a:lnTo>
                  <a:lnTo>
                    <a:pt x="88" y="31"/>
                  </a:lnTo>
                  <a:lnTo>
                    <a:pt x="66" y="35"/>
                  </a:lnTo>
                  <a:lnTo>
                    <a:pt x="49" y="35"/>
                  </a:lnTo>
                  <a:lnTo>
                    <a:pt x="27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" name="Freeform 86"/>
            <p:cNvSpPr>
              <a:spLocks/>
            </p:cNvSpPr>
            <p:nvPr/>
          </p:nvSpPr>
          <p:spPr bwMode="auto">
            <a:xfrm>
              <a:off x="852588" y="3240788"/>
              <a:ext cx="390727" cy="93487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5"/>
                </a:cxn>
                <a:cxn ang="0">
                  <a:pos x="27" y="35"/>
                </a:cxn>
                <a:cxn ang="0">
                  <a:pos x="88" y="35"/>
                </a:cxn>
                <a:cxn ang="0">
                  <a:pos x="88" y="35"/>
                </a:cxn>
                <a:cxn ang="0">
                  <a:pos x="163" y="39"/>
                </a:cxn>
                <a:cxn ang="0">
                  <a:pos x="163" y="39"/>
                </a:cxn>
                <a:cxn ang="0">
                  <a:pos x="158" y="35"/>
                </a:cxn>
                <a:cxn ang="0">
                  <a:pos x="145" y="21"/>
                </a:cxn>
                <a:cxn ang="0">
                  <a:pos x="123" y="8"/>
                </a:cxn>
                <a:cxn ang="0">
                  <a:pos x="110" y="4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62" y="4"/>
                </a:cxn>
                <a:cxn ang="0">
                  <a:pos x="31" y="13"/>
                </a:cxn>
                <a:cxn ang="0">
                  <a:pos x="9" y="26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163" h="39">
                  <a:moveTo>
                    <a:pt x="0" y="35"/>
                  </a:moveTo>
                  <a:lnTo>
                    <a:pt x="0" y="35"/>
                  </a:lnTo>
                  <a:lnTo>
                    <a:pt x="2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163" y="39"/>
                  </a:lnTo>
                  <a:lnTo>
                    <a:pt x="163" y="39"/>
                  </a:lnTo>
                  <a:lnTo>
                    <a:pt x="158" y="35"/>
                  </a:lnTo>
                  <a:lnTo>
                    <a:pt x="145" y="21"/>
                  </a:lnTo>
                  <a:lnTo>
                    <a:pt x="123" y="8"/>
                  </a:lnTo>
                  <a:lnTo>
                    <a:pt x="110" y="4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62" y="4"/>
                  </a:lnTo>
                  <a:lnTo>
                    <a:pt x="31" y="13"/>
                  </a:lnTo>
                  <a:lnTo>
                    <a:pt x="9" y="26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6" name="Freeform 87"/>
            <p:cNvSpPr>
              <a:spLocks/>
            </p:cNvSpPr>
            <p:nvPr/>
          </p:nvSpPr>
          <p:spPr bwMode="auto">
            <a:xfrm>
              <a:off x="411523" y="3219215"/>
              <a:ext cx="251695" cy="136635"/>
            </a:xfrm>
            <a:custGeom>
              <a:avLst/>
              <a:gdLst/>
              <a:ahLst/>
              <a:cxnLst>
                <a:cxn ang="0">
                  <a:pos x="105" y="57"/>
                </a:cxn>
                <a:cxn ang="0">
                  <a:pos x="105" y="57"/>
                </a:cxn>
                <a:cxn ang="0">
                  <a:pos x="92" y="52"/>
                </a:cxn>
                <a:cxn ang="0">
                  <a:pos x="66" y="39"/>
                </a:cxn>
                <a:cxn ang="0">
                  <a:pos x="31" y="30"/>
                </a:cxn>
                <a:cxn ang="0">
                  <a:pos x="13" y="3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22"/>
                </a:cxn>
                <a:cxn ang="0">
                  <a:pos x="4" y="9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2" y="0"/>
                </a:cxn>
                <a:cxn ang="0">
                  <a:pos x="35" y="0"/>
                </a:cxn>
                <a:cxn ang="0">
                  <a:pos x="61" y="9"/>
                </a:cxn>
                <a:cxn ang="0">
                  <a:pos x="83" y="26"/>
                </a:cxn>
                <a:cxn ang="0">
                  <a:pos x="97" y="39"/>
                </a:cxn>
                <a:cxn ang="0">
                  <a:pos x="105" y="57"/>
                </a:cxn>
                <a:cxn ang="0">
                  <a:pos x="105" y="57"/>
                </a:cxn>
              </a:cxnLst>
              <a:rect l="0" t="0" r="r" b="b"/>
              <a:pathLst>
                <a:path w="105" h="57">
                  <a:moveTo>
                    <a:pt x="105" y="57"/>
                  </a:moveTo>
                  <a:lnTo>
                    <a:pt x="105" y="57"/>
                  </a:lnTo>
                  <a:lnTo>
                    <a:pt x="92" y="52"/>
                  </a:lnTo>
                  <a:lnTo>
                    <a:pt x="66" y="39"/>
                  </a:lnTo>
                  <a:lnTo>
                    <a:pt x="31" y="30"/>
                  </a:lnTo>
                  <a:lnTo>
                    <a:pt x="13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22"/>
                  </a:lnTo>
                  <a:lnTo>
                    <a:pt x="4" y="9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2" y="0"/>
                  </a:lnTo>
                  <a:lnTo>
                    <a:pt x="35" y="0"/>
                  </a:lnTo>
                  <a:lnTo>
                    <a:pt x="61" y="9"/>
                  </a:lnTo>
                  <a:lnTo>
                    <a:pt x="83" y="26"/>
                  </a:lnTo>
                  <a:lnTo>
                    <a:pt x="97" y="39"/>
                  </a:lnTo>
                  <a:lnTo>
                    <a:pt x="105" y="57"/>
                  </a:lnTo>
                  <a:lnTo>
                    <a:pt x="105" y="57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7" name="Freeform 88"/>
            <p:cNvSpPr>
              <a:spLocks/>
            </p:cNvSpPr>
            <p:nvPr/>
          </p:nvSpPr>
          <p:spPr bwMode="auto">
            <a:xfrm>
              <a:off x="401935" y="2492896"/>
              <a:ext cx="1071501" cy="1052324"/>
            </a:xfrm>
            <a:custGeom>
              <a:avLst/>
              <a:gdLst/>
              <a:ahLst/>
              <a:cxnLst>
                <a:cxn ang="0">
                  <a:pos x="22" y="105"/>
                </a:cxn>
                <a:cxn ang="0">
                  <a:pos x="4" y="145"/>
                </a:cxn>
                <a:cxn ang="0">
                  <a:pos x="0" y="180"/>
                </a:cxn>
                <a:cxn ang="0">
                  <a:pos x="17" y="219"/>
                </a:cxn>
                <a:cxn ang="0">
                  <a:pos x="48" y="250"/>
                </a:cxn>
                <a:cxn ang="0">
                  <a:pos x="92" y="272"/>
                </a:cxn>
                <a:cxn ang="0">
                  <a:pos x="101" y="272"/>
                </a:cxn>
                <a:cxn ang="0">
                  <a:pos x="61" y="241"/>
                </a:cxn>
                <a:cxn ang="0">
                  <a:pos x="48" y="224"/>
                </a:cxn>
                <a:cxn ang="0">
                  <a:pos x="114" y="259"/>
                </a:cxn>
                <a:cxn ang="0">
                  <a:pos x="144" y="268"/>
                </a:cxn>
                <a:cxn ang="0">
                  <a:pos x="188" y="281"/>
                </a:cxn>
                <a:cxn ang="0">
                  <a:pos x="201" y="285"/>
                </a:cxn>
                <a:cxn ang="0">
                  <a:pos x="171" y="255"/>
                </a:cxn>
                <a:cxn ang="0">
                  <a:pos x="153" y="241"/>
                </a:cxn>
                <a:cxn ang="0">
                  <a:pos x="223" y="263"/>
                </a:cxn>
                <a:cxn ang="0">
                  <a:pos x="259" y="276"/>
                </a:cxn>
                <a:cxn ang="0">
                  <a:pos x="311" y="298"/>
                </a:cxn>
                <a:cxn ang="0">
                  <a:pos x="351" y="316"/>
                </a:cxn>
                <a:cxn ang="0">
                  <a:pos x="359" y="325"/>
                </a:cxn>
                <a:cxn ang="0">
                  <a:pos x="381" y="369"/>
                </a:cxn>
                <a:cxn ang="0">
                  <a:pos x="395" y="439"/>
                </a:cxn>
                <a:cxn ang="0">
                  <a:pos x="399" y="426"/>
                </a:cxn>
                <a:cxn ang="0">
                  <a:pos x="412" y="386"/>
                </a:cxn>
                <a:cxn ang="0">
                  <a:pos x="421" y="333"/>
                </a:cxn>
                <a:cxn ang="0">
                  <a:pos x="438" y="276"/>
                </a:cxn>
                <a:cxn ang="0">
                  <a:pos x="447" y="215"/>
                </a:cxn>
                <a:cxn ang="0">
                  <a:pos x="438" y="167"/>
                </a:cxn>
                <a:cxn ang="0">
                  <a:pos x="408" y="110"/>
                </a:cxn>
                <a:cxn ang="0">
                  <a:pos x="386" y="83"/>
                </a:cxn>
                <a:cxn ang="0">
                  <a:pos x="333" y="39"/>
                </a:cxn>
                <a:cxn ang="0">
                  <a:pos x="285" y="13"/>
                </a:cxn>
                <a:cxn ang="0">
                  <a:pos x="237" y="0"/>
                </a:cxn>
                <a:cxn ang="0">
                  <a:pos x="188" y="4"/>
                </a:cxn>
                <a:cxn ang="0">
                  <a:pos x="140" y="13"/>
                </a:cxn>
                <a:cxn ang="0">
                  <a:pos x="74" y="48"/>
                </a:cxn>
                <a:cxn ang="0">
                  <a:pos x="35" y="83"/>
                </a:cxn>
                <a:cxn ang="0">
                  <a:pos x="22" y="105"/>
                </a:cxn>
              </a:cxnLst>
              <a:rect l="0" t="0" r="r" b="b"/>
              <a:pathLst>
                <a:path w="447" h="439">
                  <a:moveTo>
                    <a:pt x="22" y="105"/>
                  </a:moveTo>
                  <a:lnTo>
                    <a:pt x="22" y="105"/>
                  </a:lnTo>
                  <a:lnTo>
                    <a:pt x="13" y="118"/>
                  </a:lnTo>
                  <a:lnTo>
                    <a:pt x="4" y="145"/>
                  </a:lnTo>
                  <a:lnTo>
                    <a:pt x="0" y="162"/>
                  </a:lnTo>
                  <a:lnTo>
                    <a:pt x="0" y="180"/>
                  </a:lnTo>
                  <a:lnTo>
                    <a:pt x="8" y="197"/>
                  </a:lnTo>
                  <a:lnTo>
                    <a:pt x="17" y="219"/>
                  </a:lnTo>
                  <a:lnTo>
                    <a:pt x="17" y="219"/>
                  </a:lnTo>
                  <a:lnTo>
                    <a:pt x="48" y="250"/>
                  </a:lnTo>
                  <a:lnTo>
                    <a:pt x="74" y="263"/>
                  </a:lnTo>
                  <a:lnTo>
                    <a:pt x="92" y="272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79" y="255"/>
                  </a:lnTo>
                  <a:lnTo>
                    <a:pt x="61" y="241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83" y="246"/>
                  </a:lnTo>
                  <a:lnTo>
                    <a:pt x="114" y="259"/>
                  </a:lnTo>
                  <a:lnTo>
                    <a:pt x="144" y="268"/>
                  </a:lnTo>
                  <a:lnTo>
                    <a:pt x="144" y="268"/>
                  </a:lnTo>
                  <a:lnTo>
                    <a:pt x="171" y="272"/>
                  </a:lnTo>
                  <a:lnTo>
                    <a:pt x="188" y="281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188" y="268"/>
                  </a:lnTo>
                  <a:lnTo>
                    <a:pt x="171" y="255"/>
                  </a:lnTo>
                  <a:lnTo>
                    <a:pt x="153" y="241"/>
                  </a:lnTo>
                  <a:lnTo>
                    <a:pt x="153" y="241"/>
                  </a:lnTo>
                  <a:lnTo>
                    <a:pt x="193" y="250"/>
                  </a:lnTo>
                  <a:lnTo>
                    <a:pt x="223" y="263"/>
                  </a:lnTo>
                  <a:lnTo>
                    <a:pt x="259" y="276"/>
                  </a:lnTo>
                  <a:lnTo>
                    <a:pt x="259" y="276"/>
                  </a:lnTo>
                  <a:lnTo>
                    <a:pt x="285" y="290"/>
                  </a:lnTo>
                  <a:lnTo>
                    <a:pt x="311" y="298"/>
                  </a:lnTo>
                  <a:lnTo>
                    <a:pt x="333" y="307"/>
                  </a:lnTo>
                  <a:lnTo>
                    <a:pt x="351" y="316"/>
                  </a:lnTo>
                  <a:lnTo>
                    <a:pt x="351" y="316"/>
                  </a:lnTo>
                  <a:lnTo>
                    <a:pt x="359" y="325"/>
                  </a:lnTo>
                  <a:lnTo>
                    <a:pt x="368" y="338"/>
                  </a:lnTo>
                  <a:lnTo>
                    <a:pt x="381" y="369"/>
                  </a:lnTo>
                  <a:lnTo>
                    <a:pt x="390" y="408"/>
                  </a:lnTo>
                  <a:lnTo>
                    <a:pt x="395" y="439"/>
                  </a:lnTo>
                  <a:lnTo>
                    <a:pt x="395" y="439"/>
                  </a:lnTo>
                  <a:lnTo>
                    <a:pt x="399" y="426"/>
                  </a:lnTo>
                  <a:lnTo>
                    <a:pt x="408" y="408"/>
                  </a:lnTo>
                  <a:lnTo>
                    <a:pt x="412" y="386"/>
                  </a:lnTo>
                  <a:lnTo>
                    <a:pt x="412" y="386"/>
                  </a:lnTo>
                  <a:lnTo>
                    <a:pt x="421" y="333"/>
                  </a:lnTo>
                  <a:lnTo>
                    <a:pt x="438" y="276"/>
                  </a:lnTo>
                  <a:lnTo>
                    <a:pt x="438" y="276"/>
                  </a:lnTo>
                  <a:lnTo>
                    <a:pt x="443" y="241"/>
                  </a:lnTo>
                  <a:lnTo>
                    <a:pt x="447" y="215"/>
                  </a:lnTo>
                  <a:lnTo>
                    <a:pt x="443" y="193"/>
                  </a:lnTo>
                  <a:lnTo>
                    <a:pt x="438" y="167"/>
                  </a:lnTo>
                  <a:lnTo>
                    <a:pt x="425" y="140"/>
                  </a:lnTo>
                  <a:lnTo>
                    <a:pt x="408" y="110"/>
                  </a:lnTo>
                  <a:lnTo>
                    <a:pt x="386" y="83"/>
                  </a:lnTo>
                  <a:lnTo>
                    <a:pt x="386" y="83"/>
                  </a:lnTo>
                  <a:lnTo>
                    <a:pt x="359" y="61"/>
                  </a:lnTo>
                  <a:lnTo>
                    <a:pt x="333" y="39"/>
                  </a:lnTo>
                  <a:lnTo>
                    <a:pt x="307" y="26"/>
                  </a:lnTo>
                  <a:lnTo>
                    <a:pt x="285" y="13"/>
                  </a:lnTo>
                  <a:lnTo>
                    <a:pt x="259" y="4"/>
                  </a:lnTo>
                  <a:lnTo>
                    <a:pt x="237" y="0"/>
                  </a:lnTo>
                  <a:lnTo>
                    <a:pt x="210" y="0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40" y="13"/>
                  </a:lnTo>
                  <a:lnTo>
                    <a:pt x="92" y="35"/>
                  </a:lnTo>
                  <a:lnTo>
                    <a:pt x="74" y="48"/>
                  </a:lnTo>
                  <a:lnTo>
                    <a:pt x="52" y="66"/>
                  </a:lnTo>
                  <a:lnTo>
                    <a:pt x="35" y="83"/>
                  </a:lnTo>
                  <a:lnTo>
                    <a:pt x="22" y="105"/>
                  </a:lnTo>
                  <a:lnTo>
                    <a:pt x="22" y="105"/>
                  </a:lnTo>
                  <a:close/>
                </a:path>
              </a:pathLst>
            </a:custGeom>
            <a:solidFill>
              <a:srgbClr val="22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8" name="Freeform 89"/>
            <p:cNvSpPr>
              <a:spLocks/>
            </p:cNvSpPr>
            <p:nvPr/>
          </p:nvSpPr>
          <p:spPr bwMode="auto">
            <a:xfrm>
              <a:off x="970045" y="3576381"/>
              <a:ext cx="251695" cy="220532"/>
            </a:xfrm>
            <a:custGeom>
              <a:avLst/>
              <a:gdLst/>
              <a:ahLst/>
              <a:cxnLst>
                <a:cxn ang="0">
                  <a:pos x="105" y="44"/>
                </a:cxn>
                <a:cxn ang="0">
                  <a:pos x="105" y="44"/>
                </a:cxn>
                <a:cxn ang="0">
                  <a:pos x="100" y="61"/>
                </a:cxn>
                <a:cxn ang="0">
                  <a:pos x="87" y="79"/>
                </a:cxn>
                <a:cxn ang="0">
                  <a:pos x="74" y="88"/>
                </a:cxn>
                <a:cxn ang="0">
                  <a:pos x="52" y="92"/>
                </a:cxn>
                <a:cxn ang="0">
                  <a:pos x="52" y="92"/>
                </a:cxn>
                <a:cxn ang="0">
                  <a:pos x="30" y="88"/>
                </a:cxn>
                <a:cxn ang="0">
                  <a:pos x="13" y="79"/>
                </a:cxn>
                <a:cxn ang="0">
                  <a:pos x="4" y="6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4" y="26"/>
                </a:cxn>
                <a:cxn ang="0">
                  <a:pos x="13" y="13"/>
                </a:cxn>
                <a:cxn ang="0">
                  <a:pos x="30" y="4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74" y="4"/>
                </a:cxn>
                <a:cxn ang="0">
                  <a:pos x="87" y="13"/>
                </a:cxn>
                <a:cxn ang="0">
                  <a:pos x="100" y="26"/>
                </a:cxn>
                <a:cxn ang="0">
                  <a:pos x="105" y="44"/>
                </a:cxn>
                <a:cxn ang="0">
                  <a:pos x="105" y="44"/>
                </a:cxn>
              </a:cxnLst>
              <a:rect l="0" t="0" r="r" b="b"/>
              <a:pathLst>
                <a:path w="105" h="92">
                  <a:moveTo>
                    <a:pt x="105" y="44"/>
                  </a:moveTo>
                  <a:lnTo>
                    <a:pt x="105" y="44"/>
                  </a:lnTo>
                  <a:lnTo>
                    <a:pt x="100" y="61"/>
                  </a:lnTo>
                  <a:lnTo>
                    <a:pt x="87" y="79"/>
                  </a:lnTo>
                  <a:lnTo>
                    <a:pt x="74" y="88"/>
                  </a:lnTo>
                  <a:lnTo>
                    <a:pt x="52" y="92"/>
                  </a:lnTo>
                  <a:lnTo>
                    <a:pt x="52" y="92"/>
                  </a:lnTo>
                  <a:lnTo>
                    <a:pt x="30" y="88"/>
                  </a:lnTo>
                  <a:lnTo>
                    <a:pt x="13" y="79"/>
                  </a:lnTo>
                  <a:lnTo>
                    <a:pt x="4" y="6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13" y="13"/>
                  </a:lnTo>
                  <a:lnTo>
                    <a:pt x="30" y="4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4"/>
                  </a:lnTo>
                  <a:lnTo>
                    <a:pt x="87" y="13"/>
                  </a:lnTo>
                  <a:lnTo>
                    <a:pt x="100" y="26"/>
                  </a:lnTo>
                  <a:lnTo>
                    <a:pt x="105" y="44"/>
                  </a:lnTo>
                  <a:lnTo>
                    <a:pt x="105" y="44"/>
                  </a:lnTo>
                  <a:close/>
                </a:path>
              </a:pathLst>
            </a:custGeom>
            <a:solidFill>
              <a:srgbClr val="DB93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9" name="Freeform 90"/>
            <p:cNvSpPr>
              <a:spLocks/>
            </p:cNvSpPr>
            <p:nvPr/>
          </p:nvSpPr>
          <p:spPr bwMode="auto">
            <a:xfrm>
              <a:off x="421111" y="3566793"/>
              <a:ext cx="158208" cy="251695"/>
            </a:xfrm>
            <a:custGeom>
              <a:avLst/>
              <a:gdLst/>
              <a:ahLst/>
              <a:cxnLst>
                <a:cxn ang="0">
                  <a:pos x="49" y="17"/>
                </a:cxn>
                <a:cxn ang="0">
                  <a:pos x="49" y="17"/>
                </a:cxn>
                <a:cxn ang="0">
                  <a:pos x="53" y="22"/>
                </a:cxn>
                <a:cxn ang="0">
                  <a:pos x="62" y="35"/>
                </a:cxn>
                <a:cxn ang="0">
                  <a:pos x="66" y="57"/>
                </a:cxn>
                <a:cxn ang="0">
                  <a:pos x="66" y="65"/>
                </a:cxn>
                <a:cxn ang="0">
                  <a:pos x="57" y="79"/>
                </a:cxn>
                <a:cxn ang="0">
                  <a:pos x="57" y="79"/>
                </a:cxn>
                <a:cxn ang="0">
                  <a:pos x="44" y="96"/>
                </a:cxn>
                <a:cxn ang="0">
                  <a:pos x="31" y="105"/>
                </a:cxn>
                <a:cxn ang="0">
                  <a:pos x="18" y="105"/>
                </a:cxn>
                <a:cxn ang="0">
                  <a:pos x="18" y="105"/>
                </a:cxn>
                <a:cxn ang="0">
                  <a:pos x="9" y="70"/>
                </a:cxn>
                <a:cxn ang="0">
                  <a:pos x="0" y="39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5" y="4"/>
                </a:cxn>
                <a:cxn ang="0">
                  <a:pos x="14" y="0"/>
                </a:cxn>
                <a:cxn ang="0">
                  <a:pos x="22" y="0"/>
                </a:cxn>
                <a:cxn ang="0">
                  <a:pos x="31" y="0"/>
                </a:cxn>
                <a:cxn ang="0">
                  <a:pos x="40" y="8"/>
                </a:cxn>
                <a:cxn ang="0">
                  <a:pos x="49" y="17"/>
                </a:cxn>
                <a:cxn ang="0">
                  <a:pos x="49" y="17"/>
                </a:cxn>
              </a:cxnLst>
              <a:rect l="0" t="0" r="r" b="b"/>
              <a:pathLst>
                <a:path w="66" h="105">
                  <a:moveTo>
                    <a:pt x="49" y="17"/>
                  </a:moveTo>
                  <a:lnTo>
                    <a:pt x="49" y="17"/>
                  </a:lnTo>
                  <a:lnTo>
                    <a:pt x="53" y="22"/>
                  </a:lnTo>
                  <a:lnTo>
                    <a:pt x="62" y="35"/>
                  </a:lnTo>
                  <a:lnTo>
                    <a:pt x="66" y="57"/>
                  </a:lnTo>
                  <a:lnTo>
                    <a:pt x="66" y="65"/>
                  </a:lnTo>
                  <a:lnTo>
                    <a:pt x="57" y="79"/>
                  </a:lnTo>
                  <a:lnTo>
                    <a:pt x="57" y="79"/>
                  </a:lnTo>
                  <a:lnTo>
                    <a:pt x="44" y="96"/>
                  </a:lnTo>
                  <a:lnTo>
                    <a:pt x="31" y="105"/>
                  </a:lnTo>
                  <a:lnTo>
                    <a:pt x="18" y="105"/>
                  </a:lnTo>
                  <a:lnTo>
                    <a:pt x="18" y="105"/>
                  </a:lnTo>
                  <a:lnTo>
                    <a:pt x="9" y="70"/>
                  </a:lnTo>
                  <a:lnTo>
                    <a:pt x="0" y="39"/>
                  </a:lnTo>
                  <a:lnTo>
                    <a:pt x="0" y="8"/>
                  </a:lnTo>
                  <a:lnTo>
                    <a:pt x="0" y="8"/>
                  </a:lnTo>
                  <a:lnTo>
                    <a:pt x="5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40" y="8"/>
                  </a:lnTo>
                  <a:lnTo>
                    <a:pt x="49" y="17"/>
                  </a:lnTo>
                  <a:lnTo>
                    <a:pt x="49" y="17"/>
                  </a:lnTo>
                  <a:close/>
                </a:path>
              </a:pathLst>
            </a:custGeom>
            <a:solidFill>
              <a:srgbClr val="DB93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0" name="Freeform 91"/>
            <p:cNvSpPr>
              <a:spLocks/>
            </p:cNvSpPr>
            <p:nvPr/>
          </p:nvSpPr>
          <p:spPr bwMode="auto">
            <a:xfrm>
              <a:off x="1073120" y="3017860"/>
              <a:ext cx="400315" cy="527360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0" y="57"/>
                </a:cxn>
                <a:cxn ang="0">
                  <a:pos x="14" y="62"/>
                </a:cxn>
                <a:cxn ang="0">
                  <a:pos x="49" y="75"/>
                </a:cxn>
                <a:cxn ang="0">
                  <a:pos x="49" y="75"/>
                </a:cxn>
                <a:cxn ang="0">
                  <a:pos x="36" y="53"/>
                </a:cxn>
                <a:cxn ang="0">
                  <a:pos x="22" y="40"/>
                </a:cxn>
                <a:cxn ang="0">
                  <a:pos x="9" y="22"/>
                </a:cxn>
                <a:cxn ang="0">
                  <a:pos x="9" y="22"/>
                </a:cxn>
                <a:cxn ang="0">
                  <a:pos x="36" y="36"/>
                </a:cxn>
                <a:cxn ang="0">
                  <a:pos x="53" y="49"/>
                </a:cxn>
                <a:cxn ang="0">
                  <a:pos x="71" y="66"/>
                </a:cxn>
                <a:cxn ang="0">
                  <a:pos x="71" y="66"/>
                </a:cxn>
                <a:cxn ang="0">
                  <a:pos x="75" y="40"/>
                </a:cxn>
                <a:cxn ang="0">
                  <a:pos x="75" y="9"/>
                </a:cxn>
                <a:cxn ang="0">
                  <a:pos x="75" y="9"/>
                </a:cxn>
                <a:cxn ang="0">
                  <a:pos x="106" y="93"/>
                </a:cxn>
                <a:cxn ang="0">
                  <a:pos x="106" y="93"/>
                </a:cxn>
                <a:cxn ang="0">
                  <a:pos x="123" y="22"/>
                </a:cxn>
                <a:cxn ang="0">
                  <a:pos x="123" y="22"/>
                </a:cxn>
                <a:cxn ang="0">
                  <a:pos x="132" y="79"/>
                </a:cxn>
                <a:cxn ang="0">
                  <a:pos x="132" y="79"/>
                </a:cxn>
                <a:cxn ang="0">
                  <a:pos x="150" y="53"/>
                </a:cxn>
                <a:cxn ang="0">
                  <a:pos x="158" y="31"/>
                </a:cxn>
                <a:cxn ang="0">
                  <a:pos x="167" y="0"/>
                </a:cxn>
                <a:cxn ang="0">
                  <a:pos x="167" y="0"/>
                </a:cxn>
                <a:cxn ang="0">
                  <a:pos x="163" y="27"/>
                </a:cxn>
                <a:cxn ang="0">
                  <a:pos x="158" y="53"/>
                </a:cxn>
                <a:cxn ang="0">
                  <a:pos x="154" y="79"/>
                </a:cxn>
                <a:cxn ang="0">
                  <a:pos x="154" y="79"/>
                </a:cxn>
                <a:cxn ang="0">
                  <a:pos x="136" y="132"/>
                </a:cxn>
                <a:cxn ang="0">
                  <a:pos x="132" y="172"/>
                </a:cxn>
                <a:cxn ang="0">
                  <a:pos x="132" y="172"/>
                </a:cxn>
                <a:cxn ang="0">
                  <a:pos x="128" y="189"/>
                </a:cxn>
                <a:cxn ang="0">
                  <a:pos x="123" y="202"/>
                </a:cxn>
                <a:cxn ang="0">
                  <a:pos x="115" y="220"/>
                </a:cxn>
                <a:cxn ang="0">
                  <a:pos x="115" y="220"/>
                </a:cxn>
                <a:cxn ang="0">
                  <a:pos x="110" y="193"/>
                </a:cxn>
                <a:cxn ang="0">
                  <a:pos x="106" y="172"/>
                </a:cxn>
                <a:cxn ang="0">
                  <a:pos x="97" y="154"/>
                </a:cxn>
                <a:cxn ang="0">
                  <a:pos x="97" y="154"/>
                </a:cxn>
                <a:cxn ang="0">
                  <a:pos x="88" y="136"/>
                </a:cxn>
                <a:cxn ang="0">
                  <a:pos x="71" y="119"/>
                </a:cxn>
                <a:cxn ang="0">
                  <a:pos x="36" y="88"/>
                </a:cxn>
                <a:cxn ang="0">
                  <a:pos x="36" y="88"/>
                </a:cxn>
                <a:cxn ang="0">
                  <a:pos x="9" y="66"/>
                </a:cxn>
                <a:cxn ang="0">
                  <a:pos x="0" y="57"/>
                </a:cxn>
                <a:cxn ang="0">
                  <a:pos x="0" y="57"/>
                </a:cxn>
              </a:cxnLst>
              <a:rect l="0" t="0" r="r" b="b"/>
              <a:pathLst>
                <a:path w="167" h="220">
                  <a:moveTo>
                    <a:pt x="0" y="57"/>
                  </a:moveTo>
                  <a:lnTo>
                    <a:pt x="0" y="57"/>
                  </a:lnTo>
                  <a:lnTo>
                    <a:pt x="14" y="62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36" y="53"/>
                  </a:lnTo>
                  <a:lnTo>
                    <a:pt x="22" y="40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36" y="36"/>
                  </a:lnTo>
                  <a:lnTo>
                    <a:pt x="53" y="49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5" y="40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23" y="22"/>
                  </a:lnTo>
                  <a:lnTo>
                    <a:pt x="123" y="22"/>
                  </a:lnTo>
                  <a:lnTo>
                    <a:pt x="132" y="79"/>
                  </a:lnTo>
                  <a:lnTo>
                    <a:pt x="132" y="79"/>
                  </a:lnTo>
                  <a:lnTo>
                    <a:pt x="150" y="53"/>
                  </a:lnTo>
                  <a:lnTo>
                    <a:pt x="158" y="31"/>
                  </a:lnTo>
                  <a:lnTo>
                    <a:pt x="167" y="0"/>
                  </a:lnTo>
                  <a:lnTo>
                    <a:pt x="167" y="0"/>
                  </a:lnTo>
                  <a:lnTo>
                    <a:pt x="163" y="27"/>
                  </a:lnTo>
                  <a:lnTo>
                    <a:pt x="158" y="53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36" y="132"/>
                  </a:lnTo>
                  <a:lnTo>
                    <a:pt x="132" y="172"/>
                  </a:lnTo>
                  <a:lnTo>
                    <a:pt x="132" y="172"/>
                  </a:lnTo>
                  <a:lnTo>
                    <a:pt x="128" y="189"/>
                  </a:lnTo>
                  <a:lnTo>
                    <a:pt x="123" y="202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0" y="193"/>
                  </a:lnTo>
                  <a:lnTo>
                    <a:pt x="106" y="172"/>
                  </a:lnTo>
                  <a:lnTo>
                    <a:pt x="97" y="154"/>
                  </a:lnTo>
                  <a:lnTo>
                    <a:pt x="97" y="154"/>
                  </a:lnTo>
                  <a:lnTo>
                    <a:pt x="88" y="136"/>
                  </a:lnTo>
                  <a:lnTo>
                    <a:pt x="71" y="119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9" y="66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1" name="Freeform 92"/>
            <p:cNvSpPr>
              <a:spLocks/>
            </p:cNvSpPr>
            <p:nvPr/>
          </p:nvSpPr>
          <p:spPr bwMode="auto">
            <a:xfrm>
              <a:off x="2156606" y="4070182"/>
              <a:ext cx="1083485" cy="1642008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172" y="0"/>
                </a:cxn>
                <a:cxn ang="0">
                  <a:pos x="141" y="31"/>
                </a:cxn>
                <a:cxn ang="0">
                  <a:pos x="110" y="66"/>
                </a:cxn>
                <a:cxn ang="0">
                  <a:pos x="79" y="114"/>
                </a:cxn>
                <a:cxn ang="0">
                  <a:pos x="49" y="176"/>
                </a:cxn>
                <a:cxn ang="0">
                  <a:pos x="36" y="211"/>
                </a:cxn>
                <a:cxn ang="0">
                  <a:pos x="22" y="250"/>
                </a:cxn>
                <a:cxn ang="0">
                  <a:pos x="14" y="290"/>
                </a:cxn>
                <a:cxn ang="0">
                  <a:pos x="5" y="334"/>
                </a:cxn>
                <a:cxn ang="0">
                  <a:pos x="0" y="382"/>
                </a:cxn>
                <a:cxn ang="0">
                  <a:pos x="5" y="435"/>
                </a:cxn>
                <a:cxn ang="0">
                  <a:pos x="5" y="435"/>
                </a:cxn>
                <a:cxn ang="0">
                  <a:pos x="14" y="487"/>
                </a:cxn>
                <a:cxn ang="0">
                  <a:pos x="27" y="527"/>
                </a:cxn>
                <a:cxn ang="0">
                  <a:pos x="44" y="557"/>
                </a:cxn>
                <a:cxn ang="0">
                  <a:pos x="66" y="588"/>
                </a:cxn>
                <a:cxn ang="0">
                  <a:pos x="110" y="636"/>
                </a:cxn>
                <a:cxn ang="0">
                  <a:pos x="128" y="658"/>
                </a:cxn>
                <a:cxn ang="0">
                  <a:pos x="145" y="685"/>
                </a:cxn>
                <a:cxn ang="0">
                  <a:pos x="452" y="654"/>
                </a:cxn>
                <a:cxn ang="0">
                  <a:pos x="452" y="654"/>
                </a:cxn>
                <a:cxn ang="0">
                  <a:pos x="444" y="584"/>
                </a:cxn>
                <a:cxn ang="0">
                  <a:pos x="430" y="509"/>
                </a:cxn>
                <a:cxn ang="0">
                  <a:pos x="404" y="417"/>
                </a:cxn>
                <a:cxn ang="0">
                  <a:pos x="369" y="312"/>
                </a:cxn>
                <a:cxn ang="0">
                  <a:pos x="347" y="255"/>
                </a:cxn>
                <a:cxn ang="0">
                  <a:pos x="321" y="202"/>
                </a:cxn>
                <a:cxn ang="0">
                  <a:pos x="290" y="149"/>
                </a:cxn>
                <a:cxn ang="0">
                  <a:pos x="255" y="97"/>
                </a:cxn>
                <a:cxn ang="0">
                  <a:pos x="215" y="48"/>
                </a:cxn>
                <a:cxn ang="0">
                  <a:pos x="172" y="0"/>
                </a:cxn>
                <a:cxn ang="0">
                  <a:pos x="172" y="0"/>
                </a:cxn>
              </a:cxnLst>
              <a:rect l="0" t="0" r="r" b="b"/>
              <a:pathLst>
                <a:path w="452" h="685">
                  <a:moveTo>
                    <a:pt x="172" y="0"/>
                  </a:moveTo>
                  <a:lnTo>
                    <a:pt x="172" y="0"/>
                  </a:lnTo>
                  <a:lnTo>
                    <a:pt x="141" y="31"/>
                  </a:lnTo>
                  <a:lnTo>
                    <a:pt x="110" y="66"/>
                  </a:lnTo>
                  <a:lnTo>
                    <a:pt x="79" y="114"/>
                  </a:lnTo>
                  <a:lnTo>
                    <a:pt x="49" y="176"/>
                  </a:lnTo>
                  <a:lnTo>
                    <a:pt x="36" y="211"/>
                  </a:lnTo>
                  <a:lnTo>
                    <a:pt x="22" y="250"/>
                  </a:lnTo>
                  <a:lnTo>
                    <a:pt x="14" y="290"/>
                  </a:lnTo>
                  <a:lnTo>
                    <a:pt x="5" y="334"/>
                  </a:lnTo>
                  <a:lnTo>
                    <a:pt x="0" y="382"/>
                  </a:lnTo>
                  <a:lnTo>
                    <a:pt x="5" y="435"/>
                  </a:lnTo>
                  <a:lnTo>
                    <a:pt x="5" y="435"/>
                  </a:lnTo>
                  <a:lnTo>
                    <a:pt x="14" y="487"/>
                  </a:lnTo>
                  <a:lnTo>
                    <a:pt x="27" y="527"/>
                  </a:lnTo>
                  <a:lnTo>
                    <a:pt x="44" y="557"/>
                  </a:lnTo>
                  <a:lnTo>
                    <a:pt x="66" y="588"/>
                  </a:lnTo>
                  <a:lnTo>
                    <a:pt x="110" y="636"/>
                  </a:lnTo>
                  <a:lnTo>
                    <a:pt x="128" y="658"/>
                  </a:lnTo>
                  <a:lnTo>
                    <a:pt x="145" y="685"/>
                  </a:lnTo>
                  <a:lnTo>
                    <a:pt x="452" y="654"/>
                  </a:lnTo>
                  <a:lnTo>
                    <a:pt x="452" y="654"/>
                  </a:lnTo>
                  <a:lnTo>
                    <a:pt x="444" y="584"/>
                  </a:lnTo>
                  <a:lnTo>
                    <a:pt x="430" y="509"/>
                  </a:lnTo>
                  <a:lnTo>
                    <a:pt x="404" y="417"/>
                  </a:lnTo>
                  <a:lnTo>
                    <a:pt x="369" y="312"/>
                  </a:lnTo>
                  <a:lnTo>
                    <a:pt x="347" y="255"/>
                  </a:lnTo>
                  <a:lnTo>
                    <a:pt x="321" y="202"/>
                  </a:lnTo>
                  <a:lnTo>
                    <a:pt x="290" y="149"/>
                  </a:lnTo>
                  <a:lnTo>
                    <a:pt x="255" y="97"/>
                  </a:lnTo>
                  <a:lnTo>
                    <a:pt x="215" y="48"/>
                  </a:lnTo>
                  <a:lnTo>
                    <a:pt x="172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2" name="Freeform 93"/>
            <p:cNvSpPr>
              <a:spLocks/>
            </p:cNvSpPr>
            <p:nvPr/>
          </p:nvSpPr>
          <p:spPr bwMode="auto">
            <a:xfrm>
              <a:off x="421111" y="5774515"/>
              <a:ext cx="1390313" cy="611259"/>
            </a:xfrm>
            <a:custGeom>
              <a:avLst/>
              <a:gdLst/>
              <a:ahLst/>
              <a:cxnLst>
                <a:cxn ang="0">
                  <a:pos x="536" y="123"/>
                </a:cxn>
                <a:cxn ang="0">
                  <a:pos x="536" y="123"/>
                </a:cxn>
                <a:cxn ang="0">
                  <a:pos x="452" y="79"/>
                </a:cxn>
                <a:cxn ang="0">
                  <a:pos x="387" y="35"/>
                </a:cxn>
                <a:cxn ang="0">
                  <a:pos x="334" y="0"/>
                </a:cxn>
                <a:cxn ang="0">
                  <a:pos x="334" y="0"/>
                </a:cxn>
                <a:cxn ang="0">
                  <a:pos x="316" y="4"/>
                </a:cxn>
                <a:cxn ang="0">
                  <a:pos x="299" y="13"/>
                </a:cxn>
                <a:cxn ang="0">
                  <a:pos x="277" y="22"/>
                </a:cxn>
                <a:cxn ang="0">
                  <a:pos x="277" y="22"/>
                </a:cxn>
                <a:cxn ang="0">
                  <a:pos x="242" y="40"/>
                </a:cxn>
                <a:cxn ang="0">
                  <a:pos x="198" y="57"/>
                </a:cxn>
                <a:cxn ang="0">
                  <a:pos x="136" y="79"/>
                </a:cxn>
                <a:cxn ang="0">
                  <a:pos x="136" y="79"/>
                </a:cxn>
                <a:cxn ang="0">
                  <a:pos x="84" y="123"/>
                </a:cxn>
                <a:cxn ang="0">
                  <a:pos x="35" y="154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84"/>
                </a:cxn>
                <a:cxn ang="0">
                  <a:pos x="9" y="193"/>
                </a:cxn>
                <a:cxn ang="0">
                  <a:pos x="18" y="197"/>
                </a:cxn>
                <a:cxn ang="0">
                  <a:pos x="27" y="202"/>
                </a:cxn>
                <a:cxn ang="0">
                  <a:pos x="35" y="202"/>
                </a:cxn>
                <a:cxn ang="0">
                  <a:pos x="53" y="197"/>
                </a:cxn>
                <a:cxn ang="0">
                  <a:pos x="53" y="197"/>
                </a:cxn>
                <a:cxn ang="0">
                  <a:pos x="53" y="202"/>
                </a:cxn>
                <a:cxn ang="0">
                  <a:pos x="57" y="211"/>
                </a:cxn>
                <a:cxn ang="0">
                  <a:pos x="66" y="215"/>
                </a:cxn>
                <a:cxn ang="0">
                  <a:pos x="75" y="215"/>
                </a:cxn>
                <a:cxn ang="0">
                  <a:pos x="88" y="215"/>
                </a:cxn>
                <a:cxn ang="0">
                  <a:pos x="110" y="211"/>
                </a:cxn>
                <a:cxn ang="0">
                  <a:pos x="110" y="211"/>
                </a:cxn>
                <a:cxn ang="0">
                  <a:pos x="119" y="215"/>
                </a:cxn>
                <a:cxn ang="0">
                  <a:pos x="132" y="219"/>
                </a:cxn>
                <a:cxn ang="0">
                  <a:pos x="154" y="211"/>
                </a:cxn>
                <a:cxn ang="0">
                  <a:pos x="154" y="211"/>
                </a:cxn>
                <a:cxn ang="0">
                  <a:pos x="180" y="202"/>
                </a:cxn>
                <a:cxn ang="0">
                  <a:pos x="202" y="189"/>
                </a:cxn>
                <a:cxn ang="0">
                  <a:pos x="220" y="171"/>
                </a:cxn>
                <a:cxn ang="0">
                  <a:pos x="220" y="171"/>
                </a:cxn>
                <a:cxn ang="0">
                  <a:pos x="294" y="154"/>
                </a:cxn>
                <a:cxn ang="0">
                  <a:pos x="294" y="154"/>
                </a:cxn>
                <a:cxn ang="0">
                  <a:pos x="321" y="167"/>
                </a:cxn>
                <a:cxn ang="0">
                  <a:pos x="365" y="180"/>
                </a:cxn>
                <a:cxn ang="0">
                  <a:pos x="365" y="180"/>
                </a:cxn>
                <a:cxn ang="0">
                  <a:pos x="387" y="197"/>
                </a:cxn>
                <a:cxn ang="0">
                  <a:pos x="430" y="219"/>
                </a:cxn>
                <a:cxn ang="0">
                  <a:pos x="430" y="219"/>
                </a:cxn>
                <a:cxn ang="0">
                  <a:pos x="483" y="246"/>
                </a:cxn>
                <a:cxn ang="0">
                  <a:pos x="514" y="255"/>
                </a:cxn>
                <a:cxn ang="0">
                  <a:pos x="549" y="255"/>
                </a:cxn>
                <a:cxn ang="0">
                  <a:pos x="549" y="255"/>
                </a:cxn>
                <a:cxn ang="0">
                  <a:pos x="566" y="250"/>
                </a:cxn>
                <a:cxn ang="0">
                  <a:pos x="575" y="241"/>
                </a:cxn>
                <a:cxn ang="0">
                  <a:pos x="580" y="224"/>
                </a:cxn>
                <a:cxn ang="0">
                  <a:pos x="580" y="202"/>
                </a:cxn>
                <a:cxn ang="0">
                  <a:pos x="575" y="180"/>
                </a:cxn>
                <a:cxn ang="0">
                  <a:pos x="566" y="158"/>
                </a:cxn>
                <a:cxn ang="0">
                  <a:pos x="553" y="140"/>
                </a:cxn>
                <a:cxn ang="0">
                  <a:pos x="536" y="123"/>
                </a:cxn>
                <a:cxn ang="0">
                  <a:pos x="536" y="123"/>
                </a:cxn>
              </a:cxnLst>
              <a:rect l="0" t="0" r="r" b="b"/>
              <a:pathLst>
                <a:path w="580" h="255">
                  <a:moveTo>
                    <a:pt x="536" y="123"/>
                  </a:moveTo>
                  <a:lnTo>
                    <a:pt x="536" y="123"/>
                  </a:lnTo>
                  <a:lnTo>
                    <a:pt x="452" y="79"/>
                  </a:lnTo>
                  <a:lnTo>
                    <a:pt x="387" y="35"/>
                  </a:lnTo>
                  <a:lnTo>
                    <a:pt x="334" y="0"/>
                  </a:lnTo>
                  <a:lnTo>
                    <a:pt x="334" y="0"/>
                  </a:lnTo>
                  <a:lnTo>
                    <a:pt x="316" y="4"/>
                  </a:lnTo>
                  <a:lnTo>
                    <a:pt x="299" y="13"/>
                  </a:lnTo>
                  <a:lnTo>
                    <a:pt x="277" y="22"/>
                  </a:lnTo>
                  <a:lnTo>
                    <a:pt x="277" y="22"/>
                  </a:lnTo>
                  <a:lnTo>
                    <a:pt x="242" y="40"/>
                  </a:lnTo>
                  <a:lnTo>
                    <a:pt x="198" y="57"/>
                  </a:lnTo>
                  <a:lnTo>
                    <a:pt x="136" y="79"/>
                  </a:lnTo>
                  <a:lnTo>
                    <a:pt x="136" y="79"/>
                  </a:lnTo>
                  <a:lnTo>
                    <a:pt x="84" y="123"/>
                  </a:lnTo>
                  <a:lnTo>
                    <a:pt x="35" y="15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4"/>
                  </a:lnTo>
                  <a:lnTo>
                    <a:pt x="9" y="193"/>
                  </a:lnTo>
                  <a:lnTo>
                    <a:pt x="18" y="197"/>
                  </a:lnTo>
                  <a:lnTo>
                    <a:pt x="27" y="202"/>
                  </a:lnTo>
                  <a:lnTo>
                    <a:pt x="35" y="202"/>
                  </a:lnTo>
                  <a:lnTo>
                    <a:pt x="53" y="197"/>
                  </a:lnTo>
                  <a:lnTo>
                    <a:pt x="53" y="197"/>
                  </a:lnTo>
                  <a:lnTo>
                    <a:pt x="53" y="202"/>
                  </a:lnTo>
                  <a:lnTo>
                    <a:pt x="57" y="211"/>
                  </a:lnTo>
                  <a:lnTo>
                    <a:pt x="66" y="215"/>
                  </a:lnTo>
                  <a:lnTo>
                    <a:pt x="75" y="215"/>
                  </a:lnTo>
                  <a:lnTo>
                    <a:pt x="88" y="215"/>
                  </a:lnTo>
                  <a:lnTo>
                    <a:pt x="110" y="211"/>
                  </a:lnTo>
                  <a:lnTo>
                    <a:pt x="110" y="211"/>
                  </a:lnTo>
                  <a:lnTo>
                    <a:pt x="119" y="215"/>
                  </a:lnTo>
                  <a:lnTo>
                    <a:pt x="132" y="219"/>
                  </a:lnTo>
                  <a:lnTo>
                    <a:pt x="154" y="211"/>
                  </a:lnTo>
                  <a:lnTo>
                    <a:pt x="154" y="211"/>
                  </a:lnTo>
                  <a:lnTo>
                    <a:pt x="180" y="202"/>
                  </a:lnTo>
                  <a:lnTo>
                    <a:pt x="202" y="189"/>
                  </a:lnTo>
                  <a:lnTo>
                    <a:pt x="220" y="171"/>
                  </a:lnTo>
                  <a:lnTo>
                    <a:pt x="220" y="171"/>
                  </a:lnTo>
                  <a:lnTo>
                    <a:pt x="294" y="154"/>
                  </a:lnTo>
                  <a:lnTo>
                    <a:pt x="294" y="154"/>
                  </a:lnTo>
                  <a:lnTo>
                    <a:pt x="321" y="167"/>
                  </a:lnTo>
                  <a:lnTo>
                    <a:pt x="365" y="180"/>
                  </a:lnTo>
                  <a:lnTo>
                    <a:pt x="365" y="180"/>
                  </a:lnTo>
                  <a:lnTo>
                    <a:pt x="387" y="197"/>
                  </a:lnTo>
                  <a:lnTo>
                    <a:pt x="430" y="219"/>
                  </a:lnTo>
                  <a:lnTo>
                    <a:pt x="430" y="219"/>
                  </a:lnTo>
                  <a:lnTo>
                    <a:pt x="483" y="246"/>
                  </a:lnTo>
                  <a:lnTo>
                    <a:pt x="514" y="255"/>
                  </a:lnTo>
                  <a:lnTo>
                    <a:pt x="549" y="255"/>
                  </a:lnTo>
                  <a:lnTo>
                    <a:pt x="549" y="255"/>
                  </a:lnTo>
                  <a:lnTo>
                    <a:pt x="566" y="250"/>
                  </a:lnTo>
                  <a:lnTo>
                    <a:pt x="575" y="241"/>
                  </a:lnTo>
                  <a:lnTo>
                    <a:pt x="580" y="224"/>
                  </a:lnTo>
                  <a:lnTo>
                    <a:pt x="580" y="202"/>
                  </a:lnTo>
                  <a:lnTo>
                    <a:pt x="575" y="180"/>
                  </a:lnTo>
                  <a:lnTo>
                    <a:pt x="566" y="158"/>
                  </a:lnTo>
                  <a:lnTo>
                    <a:pt x="553" y="140"/>
                  </a:lnTo>
                  <a:lnTo>
                    <a:pt x="536" y="123"/>
                  </a:lnTo>
                  <a:lnTo>
                    <a:pt x="536" y="123"/>
                  </a:lnTo>
                  <a:close/>
                </a:path>
              </a:pathLst>
            </a:custGeom>
            <a:solidFill>
              <a:srgbClr val="D37C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3" name="Freeform 94"/>
            <p:cNvSpPr>
              <a:spLocks/>
            </p:cNvSpPr>
            <p:nvPr/>
          </p:nvSpPr>
          <p:spPr bwMode="auto">
            <a:xfrm>
              <a:off x="1693966" y="5355023"/>
              <a:ext cx="1598861" cy="1155398"/>
            </a:xfrm>
            <a:custGeom>
              <a:avLst/>
              <a:gdLst/>
              <a:ahLst/>
              <a:cxnLst>
                <a:cxn ang="0">
                  <a:pos x="623" y="0"/>
                </a:cxn>
                <a:cxn ang="0">
                  <a:pos x="623" y="0"/>
                </a:cxn>
                <a:cxn ang="0">
                  <a:pos x="632" y="39"/>
                </a:cxn>
                <a:cxn ang="0">
                  <a:pos x="650" y="136"/>
                </a:cxn>
                <a:cxn ang="0">
                  <a:pos x="659" y="197"/>
                </a:cxn>
                <a:cxn ang="0">
                  <a:pos x="663" y="267"/>
                </a:cxn>
                <a:cxn ang="0">
                  <a:pos x="667" y="333"/>
                </a:cxn>
                <a:cxn ang="0">
                  <a:pos x="659" y="394"/>
                </a:cxn>
                <a:cxn ang="0">
                  <a:pos x="659" y="394"/>
                </a:cxn>
                <a:cxn ang="0">
                  <a:pos x="632" y="412"/>
                </a:cxn>
                <a:cxn ang="0">
                  <a:pos x="597" y="425"/>
                </a:cxn>
                <a:cxn ang="0">
                  <a:pos x="549" y="447"/>
                </a:cxn>
                <a:cxn ang="0">
                  <a:pos x="483" y="465"/>
                </a:cxn>
                <a:cxn ang="0">
                  <a:pos x="400" y="478"/>
                </a:cxn>
                <a:cxn ang="0">
                  <a:pos x="303" y="482"/>
                </a:cxn>
                <a:cxn ang="0">
                  <a:pos x="246" y="482"/>
                </a:cxn>
                <a:cxn ang="0">
                  <a:pos x="185" y="478"/>
                </a:cxn>
                <a:cxn ang="0">
                  <a:pos x="185" y="478"/>
                </a:cxn>
                <a:cxn ang="0">
                  <a:pos x="123" y="473"/>
                </a:cxn>
                <a:cxn ang="0">
                  <a:pos x="101" y="465"/>
                </a:cxn>
                <a:cxn ang="0">
                  <a:pos x="97" y="460"/>
                </a:cxn>
                <a:cxn ang="0">
                  <a:pos x="97" y="460"/>
                </a:cxn>
                <a:cxn ang="0">
                  <a:pos x="97" y="456"/>
                </a:cxn>
                <a:cxn ang="0">
                  <a:pos x="18" y="465"/>
                </a:cxn>
                <a:cxn ang="0">
                  <a:pos x="18" y="465"/>
                </a:cxn>
                <a:cxn ang="0">
                  <a:pos x="22" y="447"/>
                </a:cxn>
                <a:cxn ang="0">
                  <a:pos x="31" y="408"/>
                </a:cxn>
                <a:cxn ang="0">
                  <a:pos x="31" y="381"/>
                </a:cxn>
                <a:cxn ang="0">
                  <a:pos x="27" y="351"/>
                </a:cxn>
                <a:cxn ang="0">
                  <a:pos x="18" y="320"/>
                </a:cxn>
                <a:cxn ang="0">
                  <a:pos x="0" y="285"/>
                </a:cxn>
                <a:cxn ang="0">
                  <a:pos x="75" y="285"/>
                </a:cxn>
                <a:cxn ang="0">
                  <a:pos x="75" y="285"/>
                </a:cxn>
                <a:cxn ang="0">
                  <a:pos x="84" y="267"/>
                </a:cxn>
                <a:cxn ang="0">
                  <a:pos x="92" y="254"/>
                </a:cxn>
                <a:cxn ang="0">
                  <a:pos x="110" y="236"/>
                </a:cxn>
                <a:cxn ang="0">
                  <a:pos x="110" y="236"/>
                </a:cxn>
                <a:cxn ang="0">
                  <a:pos x="119" y="228"/>
                </a:cxn>
                <a:cxn ang="0">
                  <a:pos x="136" y="223"/>
                </a:cxn>
                <a:cxn ang="0">
                  <a:pos x="176" y="219"/>
                </a:cxn>
                <a:cxn ang="0">
                  <a:pos x="220" y="210"/>
                </a:cxn>
                <a:cxn ang="0">
                  <a:pos x="242" y="201"/>
                </a:cxn>
                <a:cxn ang="0">
                  <a:pos x="259" y="193"/>
                </a:cxn>
                <a:cxn ang="0">
                  <a:pos x="259" y="193"/>
                </a:cxn>
                <a:cxn ang="0">
                  <a:pos x="272" y="175"/>
                </a:cxn>
                <a:cxn ang="0">
                  <a:pos x="290" y="157"/>
                </a:cxn>
                <a:cxn ang="0">
                  <a:pos x="312" y="109"/>
                </a:cxn>
                <a:cxn ang="0">
                  <a:pos x="338" y="48"/>
                </a:cxn>
                <a:cxn ang="0">
                  <a:pos x="623" y="0"/>
                </a:cxn>
              </a:cxnLst>
              <a:rect l="0" t="0" r="r" b="b"/>
              <a:pathLst>
                <a:path w="667" h="482">
                  <a:moveTo>
                    <a:pt x="623" y="0"/>
                  </a:moveTo>
                  <a:lnTo>
                    <a:pt x="623" y="0"/>
                  </a:lnTo>
                  <a:lnTo>
                    <a:pt x="632" y="39"/>
                  </a:lnTo>
                  <a:lnTo>
                    <a:pt x="650" y="136"/>
                  </a:lnTo>
                  <a:lnTo>
                    <a:pt x="659" y="197"/>
                  </a:lnTo>
                  <a:lnTo>
                    <a:pt x="663" y="267"/>
                  </a:lnTo>
                  <a:lnTo>
                    <a:pt x="667" y="333"/>
                  </a:lnTo>
                  <a:lnTo>
                    <a:pt x="659" y="394"/>
                  </a:lnTo>
                  <a:lnTo>
                    <a:pt x="659" y="394"/>
                  </a:lnTo>
                  <a:lnTo>
                    <a:pt x="632" y="412"/>
                  </a:lnTo>
                  <a:lnTo>
                    <a:pt x="597" y="425"/>
                  </a:lnTo>
                  <a:lnTo>
                    <a:pt x="549" y="447"/>
                  </a:lnTo>
                  <a:lnTo>
                    <a:pt x="483" y="465"/>
                  </a:lnTo>
                  <a:lnTo>
                    <a:pt x="400" y="478"/>
                  </a:lnTo>
                  <a:lnTo>
                    <a:pt x="303" y="482"/>
                  </a:lnTo>
                  <a:lnTo>
                    <a:pt x="246" y="482"/>
                  </a:lnTo>
                  <a:lnTo>
                    <a:pt x="185" y="478"/>
                  </a:lnTo>
                  <a:lnTo>
                    <a:pt x="185" y="478"/>
                  </a:lnTo>
                  <a:lnTo>
                    <a:pt x="123" y="473"/>
                  </a:lnTo>
                  <a:lnTo>
                    <a:pt x="101" y="465"/>
                  </a:lnTo>
                  <a:lnTo>
                    <a:pt x="97" y="460"/>
                  </a:lnTo>
                  <a:lnTo>
                    <a:pt x="97" y="460"/>
                  </a:lnTo>
                  <a:lnTo>
                    <a:pt x="97" y="456"/>
                  </a:lnTo>
                  <a:lnTo>
                    <a:pt x="18" y="465"/>
                  </a:lnTo>
                  <a:lnTo>
                    <a:pt x="18" y="465"/>
                  </a:lnTo>
                  <a:lnTo>
                    <a:pt x="22" y="447"/>
                  </a:lnTo>
                  <a:lnTo>
                    <a:pt x="31" y="408"/>
                  </a:lnTo>
                  <a:lnTo>
                    <a:pt x="31" y="381"/>
                  </a:lnTo>
                  <a:lnTo>
                    <a:pt x="27" y="351"/>
                  </a:lnTo>
                  <a:lnTo>
                    <a:pt x="18" y="320"/>
                  </a:lnTo>
                  <a:lnTo>
                    <a:pt x="0" y="285"/>
                  </a:lnTo>
                  <a:lnTo>
                    <a:pt x="75" y="285"/>
                  </a:lnTo>
                  <a:lnTo>
                    <a:pt x="75" y="285"/>
                  </a:lnTo>
                  <a:lnTo>
                    <a:pt x="84" y="267"/>
                  </a:lnTo>
                  <a:lnTo>
                    <a:pt x="92" y="254"/>
                  </a:lnTo>
                  <a:lnTo>
                    <a:pt x="110" y="236"/>
                  </a:lnTo>
                  <a:lnTo>
                    <a:pt x="110" y="236"/>
                  </a:lnTo>
                  <a:lnTo>
                    <a:pt x="119" y="228"/>
                  </a:lnTo>
                  <a:lnTo>
                    <a:pt x="136" y="223"/>
                  </a:lnTo>
                  <a:lnTo>
                    <a:pt x="176" y="219"/>
                  </a:lnTo>
                  <a:lnTo>
                    <a:pt x="220" y="210"/>
                  </a:lnTo>
                  <a:lnTo>
                    <a:pt x="242" y="201"/>
                  </a:lnTo>
                  <a:lnTo>
                    <a:pt x="259" y="193"/>
                  </a:lnTo>
                  <a:lnTo>
                    <a:pt x="259" y="193"/>
                  </a:lnTo>
                  <a:lnTo>
                    <a:pt x="272" y="175"/>
                  </a:lnTo>
                  <a:lnTo>
                    <a:pt x="290" y="157"/>
                  </a:lnTo>
                  <a:lnTo>
                    <a:pt x="312" y="109"/>
                  </a:lnTo>
                  <a:lnTo>
                    <a:pt x="338" y="48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4" name="Freeform 95"/>
            <p:cNvSpPr>
              <a:spLocks/>
            </p:cNvSpPr>
            <p:nvPr/>
          </p:nvSpPr>
          <p:spPr bwMode="auto">
            <a:xfrm>
              <a:off x="1010796" y="3669869"/>
              <a:ext cx="642421" cy="1042735"/>
            </a:xfrm>
            <a:custGeom>
              <a:avLst/>
              <a:gdLst/>
              <a:ahLst/>
              <a:cxnLst>
                <a:cxn ang="0">
                  <a:pos x="180" y="0"/>
                </a:cxn>
                <a:cxn ang="0">
                  <a:pos x="180" y="0"/>
                </a:cxn>
                <a:cxn ang="0">
                  <a:pos x="180" y="9"/>
                </a:cxn>
                <a:cxn ang="0">
                  <a:pos x="189" y="36"/>
                </a:cxn>
                <a:cxn ang="0">
                  <a:pos x="189" y="71"/>
                </a:cxn>
                <a:cxn ang="0">
                  <a:pos x="189" y="119"/>
                </a:cxn>
                <a:cxn ang="0">
                  <a:pos x="180" y="145"/>
                </a:cxn>
                <a:cxn ang="0">
                  <a:pos x="171" y="176"/>
                </a:cxn>
                <a:cxn ang="0">
                  <a:pos x="158" y="211"/>
                </a:cxn>
                <a:cxn ang="0">
                  <a:pos x="141" y="242"/>
                </a:cxn>
                <a:cxn ang="0">
                  <a:pos x="114" y="277"/>
                </a:cxn>
                <a:cxn ang="0">
                  <a:pos x="83" y="316"/>
                </a:cxn>
                <a:cxn ang="0">
                  <a:pos x="44" y="356"/>
                </a:cxn>
                <a:cxn ang="0">
                  <a:pos x="0" y="395"/>
                </a:cxn>
                <a:cxn ang="0">
                  <a:pos x="0" y="395"/>
                </a:cxn>
                <a:cxn ang="0">
                  <a:pos x="5" y="400"/>
                </a:cxn>
                <a:cxn ang="0">
                  <a:pos x="9" y="404"/>
                </a:cxn>
                <a:cxn ang="0">
                  <a:pos x="22" y="400"/>
                </a:cxn>
                <a:cxn ang="0">
                  <a:pos x="22" y="400"/>
                </a:cxn>
                <a:cxn ang="0">
                  <a:pos x="66" y="369"/>
                </a:cxn>
                <a:cxn ang="0">
                  <a:pos x="92" y="351"/>
                </a:cxn>
                <a:cxn ang="0">
                  <a:pos x="92" y="351"/>
                </a:cxn>
                <a:cxn ang="0">
                  <a:pos x="154" y="387"/>
                </a:cxn>
                <a:cxn ang="0">
                  <a:pos x="193" y="417"/>
                </a:cxn>
                <a:cxn ang="0">
                  <a:pos x="215" y="435"/>
                </a:cxn>
                <a:cxn ang="0">
                  <a:pos x="215" y="435"/>
                </a:cxn>
                <a:cxn ang="0">
                  <a:pos x="224" y="430"/>
                </a:cxn>
                <a:cxn ang="0">
                  <a:pos x="233" y="409"/>
                </a:cxn>
                <a:cxn ang="0">
                  <a:pos x="246" y="369"/>
                </a:cxn>
                <a:cxn ang="0">
                  <a:pos x="259" y="316"/>
                </a:cxn>
                <a:cxn ang="0">
                  <a:pos x="268" y="255"/>
                </a:cxn>
                <a:cxn ang="0">
                  <a:pos x="268" y="185"/>
                </a:cxn>
                <a:cxn ang="0">
                  <a:pos x="268" y="150"/>
                </a:cxn>
                <a:cxn ang="0">
                  <a:pos x="259" y="115"/>
                </a:cxn>
                <a:cxn ang="0">
                  <a:pos x="250" y="75"/>
                </a:cxn>
                <a:cxn ang="0">
                  <a:pos x="241" y="36"/>
                </a:cxn>
                <a:cxn ang="0">
                  <a:pos x="241" y="36"/>
                </a:cxn>
                <a:cxn ang="0">
                  <a:pos x="215" y="14"/>
                </a:cxn>
                <a:cxn ang="0">
                  <a:pos x="193" y="5"/>
                </a:cxn>
                <a:cxn ang="0">
                  <a:pos x="184" y="0"/>
                </a:cxn>
                <a:cxn ang="0">
                  <a:pos x="180" y="0"/>
                </a:cxn>
                <a:cxn ang="0">
                  <a:pos x="180" y="0"/>
                </a:cxn>
              </a:cxnLst>
              <a:rect l="0" t="0" r="r" b="b"/>
              <a:pathLst>
                <a:path w="268" h="435">
                  <a:moveTo>
                    <a:pt x="180" y="0"/>
                  </a:moveTo>
                  <a:lnTo>
                    <a:pt x="180" y="0"/>
                  </a:lnTo>
                  <a:lnTo>
                    <a:pt x="180" y="9"/>
                  </a:lnTo>
                  <a:lnTo>
                    <a:pt x="189" y="36"/>
                  </a:lnTo>
                  <a:lnTo>
                    <a:pt x="189" y="71"/>
                  </a:lnTo>
                  <a:lnTo>
                    <a:pt x="189" y="119"/>
                  </a:lnTo>
                  <a:lnTo>
                    <a:pt x="180" y="145"/>
                  </a:lnTo>
                  <a:lnTo>
                    <a:pt x="171" y="176"/>
                  </a:lnTo>
                  <a:lnTo>
                    <a:pt x="158" y="211"/>
                  </a:lnTo>
                  <a:lnTo>
                    <a:pt x="141" y="242"/>
                  </a:lnTo>
                  <a:lnTo>
                    <a:pt x="114" y="277"/>
                  </a:lnTo>
                  <a:lnTo>
                    <a:pt x="83" y="316"/>
                  </a:lnTo>
                  <a:lnTo>
                    <a:pt x="44" y="356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5" y="400"/>
                  </a:lnTo>
                  <a:lnTo>
                    <a:pt x="9" y="404"/>
                  </a:lnTo>
                  <a:lnTo>
                    <a:pt x="22" y="400"/>
                  </a:lnTo>
                  <a:lnTo>
                    <a:pt x="22" y="400"/>
                  </a:lnTo>
                  <a:lnTo>
                    <a:pt x="66" y="369"/>
                  </a:lnTo>
                  <a:lnTo>
                    <a:pt x="92" y="351"/>
                  </a:lnTo>
                  <a:lnTo>
                    <a:pt x="92" y="351"/>
                  </a:lnTo>
                  <a:lnTo>
                    <a:pt x="154" y="387"/>
                  </a:lnTo>
                  <a:lnTo>
                    <a:pt x="193" y="417"/>
                  </a:lnTo>
                  <a:lnTo>
                    <a:pt x="215" y="435"/>
                  </a:lnTo>
                  <a:lnTo>
                    <a:pt x="215" y="435"/>
                  </a:lnTo>
                  <a:lnTo>
                    <a:pt x="224" y="430"/>
                  </a:lnTo>
                  <a:lnTo>
                    <a:pt x="233" y="409"/>
                  </a:lnTo>
                  <a:lnTo>
                    <a:pt x="246" y="369"/>
                  </a:lnTo>
                  <a:lnTo>
                    <a:pt x="259" y="316"/>
                  </a:lnTo>
                  <a:lnTo>
                    <a:pt x="268" y="255"/>
                  </a:lnTo>
                  <a:lnTo>
                    <a:pt x="268" y="185"/>
                  </a:lnTo>
                  <a:lnTo>
                    <a:pt x="268" y="150"/>
                  </a:lnTo>
                  <a:lnTo>
                    <a:pt x="259" y="115"/>
                  </a:lnTo>
                  <a:lnTo>
                    <a:pt x="250" y="75"/>
                  </a:lnTo>
                  <a:lnTo>
                    <a:pt x="241" y="36"/>
                  </a:lnTo>
                  <a:lnTo>
                    <a:pt x="241" y="36"/>
                  </a:lnTo>
                  <a:lnTo>
                    <a:pt x="215" y="14"/>
                  </a:lnTo>
                  <a:lnTo>
                    <a:pt x="193" y="5"/>
                  </a:lnTo>
                  <a:lnTo>
                    <a:pt x="184" y="0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5" name="Freeform 96"/>
            <p:cNvSpPr>
              <a:spLocks/>
            </p:cNvSpPr>
            <p:nvPr/>
          </p:nvSpPr>
          <p:spPr bwMode="auto">
            <a:xfrm>
              <a:off x="1389536" y="5091343"/>
              <a:ext cx="642421" cy="829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2" y="9"/>
                </a:cxn>
                <a:cxn ang="0">
                  <a:pos x="75" y="22"/>
                </a:cxn>
                <a:cxn ang="0">
                  <a:pos x="110" y="31"/>
                </a:cxn>
                <a:cxn ang="0">
                  <a:pos x="145" y="35"/>
                </a:cxn>
                <a:cxn ang="0">
                  <a:pos x="184" y="35"/>
                </a:cxn>
                <a:cxn ang="0">
                  <a:pos x="224" y="31"/>
                </a:cxn>
                <a:cxn ang="0">
                  <a:pos x="268" y="263"/>
                </a:cxn>
                <a:cxn ang="0">
                  <a:pos x="180" y="346"/>
                </a:cxn>
                <a:cxn ang="0">
                  <a:pos x="40" y="263"/>
                </a:cxn>
                <a:cxn ang="0">
                  <a:pos x="40" y="263"/>
                </a:cxn>
                <a:cxn ang="0">
                  <a:pos x="31" y="232"/>
                </a:cxn>
                <a:cxn ang="0">
                  <a:pos x="13" y="167"/>
                </a:cxn>
                <a:cxn ang="0">
                  <a:pos x="0" y="79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8" h="346">
                  <a:moveTo>
                    <a:pt x="0" y="0"/>
                  </a:moveTo>
                  <a:lnTo>
                    <a:pt x="0" y="0"/>
                  </a:lnTo>
                  <a:lnTo>
                    <a:pt x="22" y="9"/>
                  </a:lnTo>
                  <a:lnTo>
                    <a:pt x="75" y="22"/>
                  </a:lnTo>
                  <a:lnTo>
                    <a:pt x="110" y="31"/>
                  </a:lnTo>
                  <a:lnTo>
                    <a:pt x="145" y="35"/>
                  </a:lnTo>
                  <a:lnTo>
                    <a:pt x="184" y="35"/>
                  </a:lnTo>
                  <a:lnTo>
                    <a:pt x="224" y="31"/>
                  </a:lnTo>
                  <a:lnTo>
                    <a:pt x="268" y="263"/>
                  </a:lnTo>
                  <a:lnTo>
                    <a:pt x="180" y="346"/>
                  </a:lnTo>
                  <a:lnTo>
                    <a:pt x="40" y="263"/>
                  </a:lnTo>
                  <a:lnTo>
                    <a:pt x="40" y="263"/>
                  </a:lnTo>
                  <a:lnTo>
                    <a:pt x="31" y="232"/>
                  </a:lnTo>
                  <a:lnTo>
                    <a:pt x="13" y="167"/>
                  </a:lnTo>
                  <a:lnTo>
                    <a:pt x="0" y="7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6" name="Freeform 97"/>
            <p:cNvSpPr>
              <a:spLocks/>
            </p:cNvSpPr>
            <p:nvPr/>
          </p:nvSpPr>
          <p:spPr bwMode="auto">
            <a:xfrm>
              <a:off x="958060" y="4818075"/>
              <a:ext cx="74311" cy="93487"/>
            </a:xfrm>
            <a:custGeom>
              <a:avLst/>
              <a:gdLst/>
              <a:ahLst/>
              <a:cxnLst>
                <a:cxn ang="0">
                  <a:pos x="31" y="22"/>
                </a:cxn>
                <a:cxn ang="0">
                  <a:pos x="31" y="22"/>
                </a:cxn>
                <a:cxn ang="0">
                  <a:pos x="27" y="35"/>
                </a:cxn>
                <a:cxn ang="0">
                  <a:pos x="22" y="39"/>
                </a:cxn>
                <a:cxn ang="0">
                  <a:pos x="13" y="39"/>
                </a:cxn>
                <a:cxn ang="0">
                  <a:pos x="13" y="39"/>
                </a:cxn>
                <a:cxn ang="0">
                  <a:pos x="9" y="39"/>
                </a:cxn>
                <a:cxn ang="0">
                  <a:pos x="5" y="35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5" y="9"/>
                </a:cxn>
                <a:cxn ang="0">
                  <a:pos x="9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2" y="4"/>
                </a:cxn>
                <a:cxn ang="0">
                  <a:pos x="27" y="9"/>
                </a:cxn>
                <a:cxn ang="0">
                  <a:pos x="31" y="22"/>
                </a:cxn>
                <a:cxn ang="0">
                  <a:pos x="31" y="22"/>
                </a:cxn>
              </a:cxnLst>
              <a:rect l="0" t="0" r="r" b="b"/>
              <a:pathLst>
                <a:path w="31" h="39">
                  <a:moveTo>
                    <a:pt x="31" y="22"/>
                  </a:moveTo>
                  <a:lnTo>
                    <a:pt x="31" y="22"/>
                  </a:lnTo>
                  <a:lnTo>
                    <a:pt x="27" y="35"/>
                  </a:lnTo>
                  <a:lnTo>
                    <a:pt x="22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9" y="39"/>
                  </a:lnTo>
                  <a:lnTo>
                    <a:pt x="5" y="35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5" y="9"/>
                  </a:lnTo>
                  <a:lnTo>
                    <a:pt x="9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2" y="4"/>
                  </a:lnTo>
                  <a:lnTo>
                    <a:pt x="27" y="9"/>
                  </a:lnTo>
                  <a:lnTo>
                    <a:pt x="31" y="22"/>
                  </a:lnTo>
                  <a:lnTo>
                    <a:pt x="3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7" name="Freeform 98"/>
            <p:cNvSpPr>
              <a:spLocks/>
            </p:cNvSpPr>
            <p:nvPr/>
          </p:nvSpPr>
          <p:spPr bwMode="auto">
            <a:xfrm>
              <a:off x="1053943" y="5237566"/>
              <a:ext cx="71913" cy="95884"/>
            </a:xfrm>
            <a:custGeom>
              <a:avLst/>
              <a:gdLst/>
              <a:ahLst/>
              <a:cxnLst>
                <a:cxn ang="0">
                  <a:pos x="30" y="18"/>
                </a:cxn>
                <a:cxn ang="0">
                  <a:pos x="30" y="18"/>
                </a:cxn>
                <a:cxn ang="0">
                  <a:pos x="26" y="31"/>
                </a:cxn>
                <a:cxn ang="0">
                  <a:pos x="22" y="35"/>
                </a:cxn>
                <a:cxn ang="0">
                  <a:pos x="17" y="40"/>
                </a:cxn>
                <a:cxn ang="0">
                  <a:pos x="17" y="40"/>
                </a:cxn>
                <a:cxn ang="0">
                  <a:pos x="8" y="35"/>
                </a:cxn>
                <a:cxn ang="0">
                  <a:pos x="4" y="31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5"/>
                </a:cxn>
                <a:cxn ang="0">
                  <a:pos x="8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22" y="0"/>
                </a:cxn>
                <a:cxn ang="0">
                  <a:pos x="26" y="5"/>
                </a:cxn>
                <a:cxn ang="0">
                  <a:pos x="30" y="18"/>
                </a:cxn>
                <a:cxn ang="0">
                  <a:pos x="30" y="18"/>
                </a:cxn>
              </a:cxnLst>
              <a:rect l="0" t="0" r="r" b="b"/>
              <a:pathLst>
                <a:path w="30" h="40">
                  <a:moveTo>
                    <a:pt x="30" y="18"/>
                  </a:moveTo>
                  <a:lnTo>
                    <a:pt x="30" y="18"/>
                  </a:lnTo>
                  <a:lnTo>
                    <a:pt x="26" y="31"/>
                  </a:lnTo>
                  <a:lnTo>
                    <a:pt x="22" y="35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8" y="35"/>
                  </a:lnTo>
                  <a:lnTo>
                    <a:pt x="4" y="3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5"/>
                  </a:lnTo>
                  <a:lnTo>
                    <a:pt x="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5"/>
                  </a:lnTo>
                  <a:lnTo>
                    <a:pt x="30" y="18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8" name="Freeform 99"/>
            <p:cNvSpPr>
              <a:spLocks/>
            </p:cNvSpPr>
            <p:nvPr/>
          </p:nvSpPr>
          <p:spPr bwMode="auto">
            <a:xfrm>
              <a:off x="1147429" y="5575555"/>
              <a:ext cx="62324" cy="83899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26" y="17"/>
                </a:cxn>
                <a:cxn ang="0">
                  <a:pos x="22" y="30"/>
                </a:cxn>
                <a:cxn ang="0">
                  <a:pos x="18" y="35"/>
                </a:cxn>
                <a:cxn ang="0">
                  <a:pos x="13" y="35"/>
                </a:cxn>
                <a:cxn ang="0">
                  <a:pos x="13" y="35"/>
                </a:cxn>
                <a:cxn ang="0">
                  <a:pos x="9" y="35"/>
                </a:cxn>
                <a:cxn ang="0">
                  <a:pos x="5" y="3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8" y="0"/>
                </a:cxn>
                <a:cxn ang="0">
                  <a:pos x="22" y="4"/>
                </a:cxn>
                <a:cxn ang="0">
                  <a:pos x="26" y="17"/>
                </a:cxn>
                <a:cxn ang="0">
                  <a:pos x="26" y="17"/>
                </a:cxn>
              </a:cxnLst>
              <a:rect l="0" t="0" r="r" b="b"/>
              <a:pathLst>
                <a:path w="26" h="35">
                  <a:moveTo>
                    <a:pt x="26" y="17"/>
                  </a:moveTo>
                  <a:lnTo>
                    <a:pt x="26" y="17"/>
                  </a:lnTo>
                  <a:lnTo>
                    <a:pt x="22" y="30"/>
                  </a:lnTo>
                  <a:lnTo>
                    <a:pt x="18" y="35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9" y="35"/>
                  </a:lnTo>
                  <a:lnTo>
                    <a:pt x="5" y="3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5" y="4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6" y="17"/>
                  </a:lnTo>
                  <a:lnTo>
                    <a:pt x="2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39" name="Freeform 100"/>
            <p:cNvSpPr>
              <a:spLocks/>
            </p:cNvSpPr>
            <p:nvPr/>
          </p:nvSpPr>
          <p:spPr bwMode="auto">
            <a:xfrm>
              <a:off x="1811424" y="6342625"/>
              <a:ext cx="71913" cy="74311"/>
            </a:xfrm>
            <a:custGeom>
              <a:avLst/>
              <a:gdLst/>
              <a:ahLst/>
              <a:cxnLst>
                <a:cxn ang="0">
                  <a:pos x="30" y="18"/>
                </a:cxn>
                <a:cxn ang="0">
                  <a:pos x="30" y="18"/>
                </a:cxn>
                <a:cxn ang="0">
                  <a:pos x="26" y="26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4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26" y="4"/>
                </a:cxn>
                <a:cxn ang="0">
                  <a:pos x="30" y="18"/>
                </a:cxn>
                <a:cxn ang="0">
                  <a:pos x="30" y="18"/>
                </a:cxn>
              </a:cxnLst>
              <a:rect l="0" t="0" r="r" b="b"/>
              <a:pathLst>
                <a:path w="30" h="31">
                  <a:moveTo>
                    <a:pt x="30" y="18"/>
                  </a:moveTo>
                  <a:lnTo>
                    <a:pt x="30" y="18"/>
                  </a:lnTo>
                  <a:lnTo>
                    <a:pt x="26" y="26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4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6" y="4"/>
                  </a:lnTo>
                  <a:lnTo>
                    <a:pt x="30" y="18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0" name="Freeform 101"/>
            <p:cNvSpPr>
              <a:spLocks/>
            </p:cNvSpPr>
            <p:nvPr/>
          </p:nvSpPr>
          <p:spPr bwMode="auto">
            <a:xfrm>
              <a:off x="2063118" y="4259553"/>
              <a:ext cx="198959" cy="1136221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7" y="44"/>
                </a:cxn>
                <a:cxn ang="0">
                  <a:pos x="4" y="97"/>
                </a:cxn>
                <a:cxn ang="0">
                  <a:pos x="0" y="158"/>
                </a:cxn>
                <a:cxn ang="0">
                  <a:pos x="0" y="233"/>
                </a:cxn>
                <a:cxn ang="0">
                  <a:pos x="0" y="272"/>
                </a:cxn>
                <a:cxn ang="0">
                  <a:pos x="9" y="312"/>
                </a:cxn>
                <a:cxn ang="0">
                  <a:pos x="22" y="356"/>
                </a:cxn>
                <a:cxn ang="0">
                  <a:pos x="35" y="395"/>
                </a:cxn>
                <a:cxn ang="0">
                  <a:pos x="57" y="435"/>
                </a:cxn>
                <a:cxn ang="0">
                  <a:pos x="83" y="474"/>
                </a:cxn>
                <a:cxn ang="0">
                  <a:pos x="83" y="474"/>
                </a:cxn>
                <a:cxn ang="0">
                  <a:pos x="75" y="435"/>
                </a:cxn>
                <a:cxn ang="0">
                  <a:pos x="61" y="391"/>
                </a:cxn>
                <a:cxn ang="0">
                  <a:pos x="48" y="329"/>
                </a:cxn>
                <a:cxn ang="0">
                  <a:pos x="35" y="259"/>
                </a:cxn>
                <a:cxn ang="0">
                  <a:pos x="26" y="180"/>
                </a:cxn>
                <a:cxn ang="0">
                  <a:pos x="26" y="92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83" h="474">
                  <a:moveTo>
                    <a:pt x="31" y="0"/>
                  </a:moveTo>
                  <a:lnTo>
                    <a:pt x="31" y="0"/>
                  </a:lnTo>
                  <a:lnTo>
                    <a:pt x="17" y="44"/>
                  </a:lnTo>
                  <a:lnTo>
                    <a:pt x="4" y="97"/>
                  </a:lnTo>
                  <a:lnTo>
                    <a:pt x="0" y="158"/>
                  </a:lnTo>
                  <a:lnTo>
                    <a:pt x="0" y="233"/>
                  </a:lnTo>
                  <a:lnTo>
                    <a:pt x="0" y="272"/>
                  </a:lnTo>
                  <a:lnTo>
                    <a:pt x="9" y="312"/>
                  </a:lnTo>
                  <a:lnTo>
                    <a:pt x="22" y="356"/>
                  </a:lnTo>
                  <a:lnTo>
                    <a:pt x="35" y="395"/>
                  </a:lnTo>
                  <a:lnTo>
                    <a:pt x="57" y="435"/>
                  </a:lnTo>
                  <a:lnTo>
                    <a:pt x="83" y="474"/>
                  </a:lnTo>
                  <a:lnTo>
                    <a:pt x="83" y="474"/>
                  </a:lnTo>
                  <a:lnTo>
                    <a:pt x="75" y="435"/>
                  </a:lnTo>
                  <a:lnTo>
                    <a:pt x="61" y="391"/>
                  </a:lnTo>
                  <a:lnTo>
                    <a:pt x="48" y="329"/>
                  </a:lnTo>
                  <a:lnTo>
                    <a:pt x="35" y="259"/>
                  </a:lnTo>
                  <a:lnTo>
                    <a:pt x="26" y="180"/>
                  </a:lnTo>
                  <a:lnTo>
                    <a:pt x="26" y="92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5CD8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1" name="Freeform 102"/>
            <p:cNvSpPr>
              <a:spLocks/>
            </p:cNvSpPr>
            <p:nvPr/>
          </p:nvSpPr>
          <p:spPr bwMode="auto">
            <a:xfrm>
              <a:off x="2420286" y="5522819"/>
              <a:ext cx="652009" cy="40990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48"/>
                </a:cxn>
                <a:cxn ang="0">
                  <a:pos x="22" y="39"/>
                </a:cxn>
                <a:cxn ang="0">
                  <a:pos x="53" y="35"/>
                </a:cxn>
                <a:cxn ang="0">
                  <a:pos x="88" y="35"/>
                </a:cxn>
                <a:cxn ang="0">
                  <a:pos x="132" y="48"/>
                </a:cxn>
                <a:cxn ang="0">
                  <a:pos x="154" y="57"/>
                </a:cxn>
                <a:cxn ang="0">
                  <a:pos x="176" y="70"/>
                </a:cxn>
                <a:cxn ang="0">
                  <a:pos x="202" y="87"/>
                </a:cxn>
                <a:cxn ang="0">
                  <a:pos x="224" y="109"/>
                </a:cxn>
                <a:cxn ang="0">
                  <a:pos x="250" y="136"/>
                </a:cxn>
                <a:cxn ang="0">
                  <a:pos x="272" y="171"/>
                </a:cxn>
                <a:cxn ang="0">
                  <a:pos x="272" y="171"/>
                </a:cxn>
                <a:cxn ang="0">
                  <a:pos x="250" y="127"/>
                </a:cxn>
                <a:cxn ang="0">
                  <a:pos x="224" y="87"/>
                </a:cxn>
                <a:cxn ang="0">
                  <a:pos x="189" y="48"/>
                </a:cxn>
                <a:cxn ang="0">
                  <a:pos x="171" y="30"/>
                </a:cxn>
                <a:cxn ang="0">
                  <a:pos x="149" y="17"/>
                </a:cxn>
                <a:cxn ang="0">
                  <a:pos x="127" y="4"/>
                </a:cxn>
                <a:cxn ang="0">
                  <a:pos x="101" y="0"/>
                </a:cxn>
                <a:cxn ang="0">
                  <a:pos x="79" y="0"/>
                </a:cxn>
                <a:cxn ang="0">
                  <a:pos x="53" y="9"/>
                </a:cxn>
                <a:cxn ang="0">
                  <a:pos x="26" y="22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272" h="171">
                  <a:moveTo>
                    <a:pt x="0" y="48"/>
                  </a:moveTo>
                  <a:lnTo>
                    <a:pt x="0" y="48"/>
                  </a:lnTo>
                  <a:lnTo>
                    <a:pt x="22" y="39"/>
                  </a:lnTo>
                  <a:lnTo>
                    <a:pt x="53" y="35"/>
                  </a:lnTo>
                  <a:lnTo>
                    <a:pt x="88" y="35"/>
                  </a:lnTo>
                  <a:lnTo>
                    <a:pt x="132" y="48"/>
                  </a:lnTo>
                  <a:lnTo>
                    <a:pt x="154" y="57"/>
                  </a:lnTo>
                  <a:lnTo>
                    <a:pt x="176" y="70"/>
                  </a:lnTo>
                  <a:lnTo>
                    <a:pt x="202" y="87"/>
                  </a:lnTo>
                  <a:lnTo>
                    <a:pt x="224" y="109"/>
                  </a:lnTo>
                  <a:lnTo>
                    <a:pt x="250" y="136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50" y="127"/>
                  </a:lnTo>
                  <a:lnTo>
                    <a:pt x="224" y="87"/>
                  </a:lnTo>
                  <a:lnTo>
                    <a:pt x="189" y="48"/>
                  </a:lnTo>
                  <a:lnTo>
                    <a:pt x="171" y="30"/>
                  </a:lnTo>
                  <a:lnTo>
                    <a:pt x="149" y="17"/>
                  </a:lnTo>
                  <a:lnTo>
                    <a:pt x="127" y="4"/>
                  </a:lnTo>
                  <a:lnTo>
                    <a:pt x="101" y="0"/>
                  </a:lnTo>
                  <a:lnTo>
                    <a:pt x="79" y="0"/>
                  </a:lnTo>
                  <a:lnTo>
                    <a:pt x="53" y="9"/>
                  </a:lnTo>
                  <a:lnTo>
                    <a:pt x="26" y="2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2" name="Freeform 103"/>
            <p:cNvSpPr>
              <a:spLocks/>
            </p:cNvSpPr>
            <p:nvPr/>
          </p:nvSpPr>
          <p:spPr bwMode="auto">
            <a:xfrm>
              <a:off x="1957646" y="6289889"/>
              <a:ext cx="347579" cy="1366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4" y="18"/>
                </a:cxn>
                <a:cxn ang="0">
                  <a:pos x="18" y="26"/>
                </a:cxn>
                <a:cxn ang="0">
                  <a:pos x="35" y="35"/>
                </a:cxn>
                <a:cxn ang="0">
                  <a:pos x="61" y="40"/>
                </a:cxn>
                <a:cxn ang="0">
                  <a:pos x="97" y="35"/>
                </a:cxn>
                <a:cxn ang="0">
                  <a:pos x="145" y="31"/>
                </a:cxn>
                <a:cxn ang="0">
                  <a:pos x="145" y="31"/>
                </a:cxn>
                <a:cxn ang="0">
                  <a:pos x="123" y="40"/>
                </a:cxn>
                <a:cxn ang="0">
                  <a:pos x="97" y="48"/>
                </a:cxn>
                <a:cxn ang="0">
                  <a:pos x="70" y="57"/>
                </a:cxn>
                <a:cxn ang="0">
                  <a:pos x="44" y="57"/>
                </a:cxn>
                <a:cxn ang="0">
                  <a:pos x="31" y="57"/>
                </a:cxn>
                <a:cxn ang="0">
                  <a:pos x="18" y="53"/>
                </a:cxn>
                <a:cxn ang="0">
                  <a:pos x="9" y="44"/>
                </a:cxn>
                <a:cxn ang="0">
                  <a:pos x="4" y="35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5" h="57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4" y="18"/>
                  </a:lnTo>
                  <a:lnTo>
                    <a:pt x="18" y="26"/>
                  </a:lnTo>
                  <a:lnTo>
                    <a:pt x="35" y="35"/>
                  </a:lnTo>
                  <a:lnTo>
                    <a:pt x="61" y="40"/>
                  </a:lnTo>
                  <a:lnTo>
                    <a:pt x="97" y="35"/>
                  </a:lnTo>
                  <a:lnTo>
                    <a:pt x="145" y="31"/>
                  </a:lnTo>
                  <a:lnTo>
                    <a:pt x="145" y="31"/>
                  </a:lnTo>
                  <a:lnTo>
                    <a:pt x="123" y="40"/>
                  </a:lnTo>
                  <a:lnTo>
                    <a:pt x="97" y="48"/>
                  </a:lnTo>
                  <a:lnTo>
                    <a:pt x="70" y="57"/>
                  </a:lnTo>
                  <a:lnTo>
                    <a:pt x="44" y="57"/>
                  </a:lnTo>
                  <a:lnTo>
                    <a:pt x="31" y="57"/>
                  </a:lnTo>
                  <a:lnTo>
                    <a:pt x="18" y="53"/>
                  </a:lnTo>
                  <a:lnTo>
                    <a:pt x="9" y="44"/>
                  </a:lnTo>
                  <a:lnTo>
                    <a:pt x="4" y="35"/>
                  </a:lnTo>
                  <a:lnTo>
                    <a:pt x="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3" name="Freeform 104"/>
            <p:cNvSpPr>
              <a:spLocks/>
            </p:cNvSpPr>
            <p:nvPr/>
          </p:nvSpPr>
          <p:spPr bwMode="auto">
            <a:xfrm>
              <a:off x="1936073" y="6100519"/>
              <a:ext cx="589684" cy="11506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48"/>
                </a:cxn>
                <a:cxn ang="0">
                  <a:pos x="22" y="44"/>
                </a:cxn>
                <a:cxn ang="0">
                  <a:pos x="84" y="31"/>
                </a:cxn>
                <a:cxn ang="0">
                  <a:pos x="163" y="18"/>
                </a:cxn>
                <a:cxn ang="0">
                  <a:pos x="207" y="13"/>
                </a:cxn>
                <a:cxn ang="0">
                  <a:pos x="246" y="18"/>
                </a:cxn>
                <a:cxn ang="0">
                  <a:pos x="246" y="18"/>
                </a:cxn>
                <a:cxn ang="0">
                  <a:pos x="220" y="9"/>
                </a:cxn>
                <a:cxn ang="0">
                  <a:pos x="193" y="4"/>
                </a:cxn>
                <a:cxn ang="0">
                  <a:pos x="158" y="0"/>
                </a:cxn>
                <a:cxn ang="0">
                  <a:pos x="119" y="0"/>
                </a:cxn>
                <a:cxn ang="0">
                  <a:pos x="75" y="4"/>
                </a:cxn>
                <a:cxn ang="0">
                  <a:pos x="57" y="13"/>
                </a:cxn>
                <a:cxn ang="0">
                  <a:pos x="35" y="22"/>
                </a:cxn>
                <a:cxn ang="0">
                  <a:pos x="18" y="35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246" h="48">
                  <a:moveTo>
                    <a:pt x="0" y="48"/>
                  </a:moveTo>
                  <a:lnTo>
                    <a:pt x="0" y="48"/>
                  </a:lnTo>
                  <a:lnTo>
                    <a:pt x="22" y="44"/>
                  </a:lnTo>
                  <a:lnTo>
                    <a:pt x="84" y="31"/>
                  </a:lnTo>
                  <a:lnTo>
                    <a:pt x="163" y="18"/>
                  </a:lnTo>
                  <a:lnTo>
                    <a:pt x="207" y="13"/>
                  </a:lnTo>
                  <a:lnTo>
                    <a:pt x="246" y="18"/>
                  </a:lnTo>
                  <a:lnTo>
                    <a:pt x="246" y="18"/>
                  </a:lnTo>
                  <a:lnTo>
                    <a:pt x="220" y="9"/>
                  </a:lnTo>
                  <a:lnTo>
                    <a:pt x="193" y="4"/>
                  </a:lnTo>
                  <a:lnTo>
                    <a:pt x="158" y="0"/>
                  </a:lnTo>
                  <a:lnTo>
                    <a:pt x="119" y="0"/>
                  </a:lnTo>
                  <a:lnTo>
                    <a:pt x="75" y="4"/>
                  </a:lnTo>
                  <a:lnTo>
                    <a:pt x="57" y="13"/>
                  </a:lnTo>
                  <a:lnTo>
                    <a:pt x="35" y="22"/>
                  </a:lnTo>
                  <a:lnTo>
                    <a:pt x="18" y="35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4" name="Freeform 105"/>
            <p:cNvSpPr>
              <a:spLocks/>
            </p:cNvSpPr>
            <p:nvPr/>
          </p:nvSpPr>
          <p:spPr bwMode="auto">
            <a:xfrm>
              <a:off x="-1019541" y="6469671"/>
              <a:ext cx="2356342" cy="17738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970" y="61"/>
                </a:cxn>
                <a:cxn ang="0">
                  <a:pos x="970" y="61"/>
                </a:cxn>
                <a:cxn ang="0">
                  <a:pos x="974" y="57"/>
                </a:cxn>
                <a:cxn ang="0">
                  <a:pos x="983" y="48"/>
                </a:cxn>
                <a:cxn ang="0">
                  <a:pos x="983" y="39"/>
                </a:cxn>
                <a:cxn ang="0">
                  <a:pos x="983" y="30"/>
                </a:cxn>
                <a:cxn ang="0">
                  <a:pos x="979" y="17"/>
                </a:cxn>
                <a:cxn ang="0">
                  <a:pos x="970" y="0"/>
                </a:cxn>
                <a:cxn ang="0">
                  <a:pos x="18" y="4"/>
                </a:cxn>
                <a:cxn ang="0">
                  <a:pos x="0" y="74"/>
                </a:cxn>
              </a:cxnLst>
              <a:rect l="0" t="0" r="r" b="b"/>
              <a:pathLst>
                <a:path w="983" h="74">
                  <a:moveTo>
                    <a:pt x="0" y="74"/>
                  </a:moveTo>
                  <a:lnTo>
                    <a:pt x="970" y="61"/>
                  </a:lnTo>
                  <a:lnTo>
                    <a:pt x="970" y="61"/>
                  </a:lnTo>
                  <a:lnTo>
                    <a:pt x="974" y="57"/>
                  </a:lnTo>
                  <a:lnTo>
                    <a:pt x="983" y="48"/>
                  </a:lnTo>
                  <a:lnTo>
                    <a:pt x="983" y="39"/>
                  </a:lnTo>
                  <a:lnTo>
                    <a:pt x="983" y="30"/>
                  </a:lnTo>
                  <a:lnTo>
                    <a:pt x="979" y="17"/>
                  </a:lnTo>
                  <a:lnTo>
                    <a:pt x="970" y="0"/>
                  </a:lnTo>
                  <a:lnTo>
                    <a:pt x="18" y="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A19B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46" name="Freeform 107"/>
            <p:cNvSpPr>
              <a:spLocks/>
            </p:cNvSpPr>
            <p:nvPr/>
          </p:nvSpPr>
          <p:spPr bwMode="auto">
            <a:xfrm>
              <a:off x="-1451018" y="6026209"/>
              <a:ext cx="1968013" cy="48421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680" y="0"/>
                </a:cxn>
                <a:cxn ang="0">
                  <a:pos x="821" y="150"/>
                </a:cxn>
                <a:cxn ang="0">
                  <a:pos x="198" y="202"/>
                </a:cxn>
                <a:cxn ang="0">
                  <a:pos x="0" y="27"/>
                </a:cxn>
              </a:cxnLst>
              <a:rect l="0" t="0" r="r" b="b"/>
              <a:pathLst>
                <a:path w="821" h="202">
                  <a:moveTo>
                    <a:pt x="0" y="27"/>
                  </a:moveTo>
                  <a:lnTo>
                    <a:pt x="680" y="0"/>
                  </a:lnTo>
                  <a:lnTo>
                    <a:pt x="821" y="150"/>
                  </a:lnTo>
                  <a:lnTo>
                    <a:pt x="198" y="20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8E4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7" name="Freeform 138"/>
            <p:cNvSpPr>
              <a:spLocks/>
            </p:cNvSpPr>
            <p:nvPr/>
          </p:nvSpPr>
          <p:spPr bwMode="auto">
            <a:xfrm>
              <a:off x="-1041114" y="4492070"/>
              <a:ext cx="2924452" cy="2071087"/>
            </a:xfrm>
            <a:custGeom>
              <a:avLst/>
              <a:gdLst/>
              <a:ahLst/>
              <a:cxnLst>
                <a:cxn ang="0">
                  <a:pos x="1220" y="52"/>
                </a:cxn>
                <a:cxn ang="0">
                  <a:pos x="1190" y="26"/>
                </a:cxn>
                <a:cxn ang="0">
                  <a:pos x="211" y="0"/>
                </a:cxn>
                <a:cxn ang="0">
                  <a:pos x="0" y="820"/>
                </a:cxn>
                <a:cxn ang="0">
                  <a:pos x="27" y="864"/>
                </a:cxn>
                <a:cxn ang="0">
                  <a:pos x="961" y="842"/>
                </a:cxn>
                <a:cxn ang="0">
                  <a:pos x="1220" y="52"/>
                </a:cxn>
              </a:cxnLst>
              <a:rect l="0" t="0" r="r" b="b"/>
              <a:pathLst>
                <a:path w="1220" h="864">
                  <a:moveTo>
                    <a:pt x="1220" y="52"/>
                  </a:moveTo>
                  <a:lnTo>
                    <a:pt x="1190" y="26"/>
                  </a:lnTo>
                  <a:lnTo>
                    <a:pt x="211" y="0"/>
                  </a:lnTo>
                  <a:lnTo>
                    <a:pt x="0" y="820"/>
                  </a:lnTo>
                  <a:lnTo>
                    <a:pt x="27" y="864"/>
                  </a:lnTo>
                  <a:lnTo>
                    <a:pt x="961" y="842"/>
                  </a:lnTo>
                  <a:lnTo>
                    <a:pt x="1220" y="52"/>
                  </a:lnTo>
                  <a:close/>
                </a:path>
              </a:pathLst>
            </a:custGeom>
            <a:solidFill>
              <a:srgbClr val="D6CF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8" name="Freeform 139"/>
            <p:cNvSpPr>
              <a:spLocks/>
            </p:cNvSpPr>
            <p:nvPr/>
          </p:nvSpPr>
          <p:spPr bwMode="auto">
            <a:xfrm>
              <a:off x="-988378" y="4585557"/>
              <a:ext cx="2871716" cy="1977601"/>
            </a:xfrm>
            <a:custGeom>
              <a:avLst/>
              <a:gdLst/>
              <a:ahLst/>
              <a:cxnLst>
                <a:cxn ang="0">
                  <a:pos x="1198" y="13"/>
                </a:cxn>
                <a:cxn ang="0">
                  <a:pos x="224" y="0"/>
                </a:cxn>
                <a:cxn ang="0">
                  <a:pos x="0" y="825"/>
                </a:cxn>
                <a:cxn ang="0">
                  <a:pos x="957" y="808"/>
                </a:cxn>
                <a:cxn ang="0">
                  <a:pos x="1198" y="13"/>
                </a:cxn>
              </a:cxnLst>
              <a:rect l="0" t="0" r="r" b="b"/>
              <a:pathLst>
                <a:path w="1198" h="825">
                  <a:moveTo>
                    <a:pt x="1198" y="13"/>
                  </a:moveTo>
                  <a:lnTo>
                    <a:pt x="224" y="0"/>
                  </a:lnTo>
                  <a:lnTo>
                    <a:pt x="0" y="825"/>
                  </a:lnTo>
                  <a:lnTo>
                    <a:pt x="957" y="808"/>
                  </a:lnTo>
                  <a:lnTo>
                    <a:pt x="1198" y="13"/>
                  </a:lnTo>
                  <a:close/>
                </a:path>
              </a:pathLst>
            </a:custGeom>
            <a:solidFill>
              <a:srgbClr val="B6AD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</p:spTree>
    <p:custDataLst>
      <p:tags r:id="rId1"/>
    </p:custDataLst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4F3D721C-5CBA-4831-99CE-C480D7FF6635}"/>
              </a:ext>
            </a:extLst>
          </p:cNvPr>
          <p:cNvGrpSpPr/>
          <p:nvPr/>
        </p:nvGrpSpPr>
        <p:grpSpPr>
          <a:xfrm>
            <a:off x="269949" y="380099"/>
            <a:ext cx="7346801" cy="5049442"/>
            <a:chOff x="1412240" y="685800"/>
            <a:chExt cx="6324600" cy="4485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61217B4-1845-408E-B48C-D3DCC2B3347E}"/>
                </a:ext>
              </a:extLst>
            </p:cNvPr>
            <p:cNvSpPr/>
            <p:nvPr/>
          </p:nvSpPr>
          <p:spPr>
            <a:xfrm>
              <a:off x="1524000" y="685800"/>
              <a:ext cx="6096000" cy="43434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127000"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9CD7C81-4BD0-4E6C-B014-707730514CC4}"/>
                </a:ext>
              </a:extLst>
            </p:cNvPr>
            <p:cNvCxnSpPr/>
            <p:nvPr/>
          </p:nvCxnSpPr>
          <p:spPr>
            <a:xfrm>
              <a:off x="1412240" y="5171440"/>
              <a:ext cx="6324600" cy="0"/>
            </a:xfrm>
            <a:prstGeom prst="lin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127000"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D190B9AF-32CB-4D12-8BFB-029C6B13FE9E}"/>
                </a:ext>
              </a:extLst>
            </p:cNvPr>
            <p:cNvGrpSpPr/>
            <p:nvPr/>
          </p:nvGrpSpPr>
          <p:grpSpPr>
            <a:xfrm>
              <a:off x="1787462" y="4889589"/>
              <a:ext cx="868680" cy="279218"/>
              <a:chOff x="1798320" y="1828800"/>
              <a:chExt cx="4267200" cy="1371600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8514D063-C474-4A70-89E6-F5026BC0A8ED}"/>
                  </a:ext>
                </a:extLst>
              </p:cNvPr>
              <p:cNvSpPr/>
              <p:nvPr/>
            </p:nvSpPr>
            <p:spPr>
              <a:xfrm>
                <a:off x="1828800" y="2057400"/>
                <a:ext cx="4191000" cy="1143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64587605-3C80-4556-A939-A61C944BEE37}"/>
                  </a:ext>
                </a:extLst>
              </p:cNvPr>
              <p:cNvSpPr/>
              <p:nvPr/>
            </p:nvSpPr>
            <p:spPr>
              <a:xfrm>
                <a:off x="1798320" y="1828800"/>
                <a:ext cx="4267200" cy="57150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88437C84-D130-48A8-81EC-4BBCF7B23BFE}"/>
                </a:ext>
              </a:extLst>
            </p:cNvPr>
            <p:cNvGrpSpPr/>
            <p:nvPr/>
          </p:nvGrpSpPr>
          <p:grpSpPr>
            <a:xfrm flipV="1">
              <a:off x="6705600" y="5001592"/>
              <a:ext cx="685800" cy="101751"/>
              <a:chOff x="3147060" y="1676400"/>
              <a:chExt cx="2999740" cy="381000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CC357681-8082-4D41-928E-EAB22BFEDBE6}"/>
                  </a:ext>
                </a:extLst>
              </p:cNvPr>
              <p:cNvSpPr/>
              <p:nvPr/>
            </p:nvSpPr>
            <p:spPr>
              <a:xfrm>
                <a:off x="3352800" y="1676400"/>
                <a:ext cx="2794000" cy="381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63000">
                    <a:schemeClr val="bg1"/>
                  </a:gs>
                  <a:gs pos="55000">
                    <a:schemeClr val="bg1"/>
                  </a:gs>
                  <a:gs pos="97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4" name="Flowchart: Stored Data 83">
                <a:extLst>
                  <a:ext uri="{FF2B5EF4-FFF2-40B4-BE49-F238E27FC236}">
                    <a16:creationId xmlns:a16="http://schemas.microsoft.com/office/drawing/2014/main" id="{671C3CD2-6483-4F0E-897E-A75E367E257E}"/>
                  </a:ext>
                </a:extLst>
              </p:cNvPr>
              <p:cNvSpPr/>
              <p:nvPr/>
            </p:nvSpPr>
            <p:spPr>
              <a:xfrm>
                <a:off x="3147060" y="1762760"/>
                <a:ext cx="209550" cy="190500"/>
              </a:xfrm>
              <a:prstGeom prst="flowChartOnlineStorag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5" name="Flowchart: Stored Data 84">
                <a:extLst>
                  <a:ext uri="{FF2B5EF4-FFF2-40B4-BE49-F238E27FC236}">
                    <a16:creationId xmlns:a16="http://schemas.microsoft.com/office/drawing/2014/main" id="{8C793830-FB1C-407D-94FF-71635A55EB38}"/>
                  </a:ext>
                </a:extLst>
              </p:cNvPr>
              <p:cNvSpPr/>
              <p:nvPr/>
            </p:nvSpPr>
            <p:spPr>
              <a:xfrm>
                <a:off x="3238500" y="1676400"/>
                <a:ext cx="419100" cy="381000"/>
              </a:xfrm>
              <a:prstGeom prst="flowChartOnlineStorag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grpSp>
        <p:nvGrpSpPr>
          <p:cNvPr id="11269" name="Group 5"/>
          <p:cNvGrpSpPr>
            <a:grpSpLocks noChangeAspect="1"/>
          </p:cNvGrpSpPr>
          <p:nvPr/>
        </p:nvGrpSpPr>
        <p:grpSpPr bwMode="auto">
          <a:xfrm flipH="1">
            <a:off x="6829350" y="2322803"/>
            <a:ext cx="2886075" cy="4576762"/>
            <a:chOff x="162" y="1437"/>
            <a:chExt cx="1818" cy="2883"/>
          </a:xfrm>
        </p:grpSpPr>
        <p:sp>
          <p:nvSpPr>
            <p:cNvPr id="11282" name="Freeform 18"/>
            <p:cNvSpPr>
              <a:spLocks/>
            </p:cNvSpPr>
            <p:nvPr/>
          </p:nvSpPr>
          <p:spPr bwMode="auto">
            <a:xfrm>
              <a:off x="1326" y="3629"/>
              <a:ext cx="439" cy="431"/>
            </a:xfrm>
            <a:custGeom>
              <a:avLst/>
              <a:gdLst/>
              <a:ahLst/>
              <a:cxnLst>
                <a:cxn ang="0">
                  <a:pos x="320" y="316"/>
                </a:cxn>
                <a:cxn ang="0">
                  <a:pos x="287" y="306"/>
                </a:cxn>
                <a:cxn ang="0">
                  <a:pos x="292" y="316"/>
                </a:cxn>
                <a:cxn ang="0">
                  <a:pos x="373" y="421"/>
                </a:cxn>
                <a:cxn ang="0">
                  <a:pos x="363" y="426"/>
                </a:cxn>
                <a:cxn ang="0">
                  <a:pos x="334" y="411"/>
                </a:cxn>
                <a:cxn ang="0">
                  <a:pos x="320" y="396"/>
                </a:cxn>
                <a:cxn ang="0">
                  <a:pos x="301" y="376"/>
                </a:cxn>
                <a:cxn ang="0">
                  <a:pos x="320" y="431"/>
                </a:cxn>
                <a:cxn ang="0">
                  <a:pos x="306" y="426"/>
                </a:cxn>
                <a:cxn ang="0">
                  <a:pos x="292" y="396"/>
                </a:cxn>
                <a:cxn ang="0">
                  <a:pos x="282" y="391"/>
                </a:cxn>
                <a:cxn ang="0">
                  <a:pos x="272" y="371"/>
                </a:cxn>
                <a:cxn ang="0">
                  <a:pos x="263" y="351"/>
                </a:cxn>
                <a:cxn ang="0">
                  <a:pos x="258" y="336"/>
                </a:cxn>
                <a:cxn ang="0">
                  <a:pos x="210" y="296"/>
                </a:cxn>
                <a:cxn ang="0">
                  <a:pos x="201" y="296"/>
                </a:cxn>
                <a:cxn ang="0">
                  <a:pos x="182" y="296"/>
                </a:cxn>
                <a:cxn ang="0">
                  <a:pos x="182" y="306"/>
                </a:cxn>
                <a:cxn ang="0">
                  <a:pos x="225" y="351"/>
                </a:cxn>
                <a:cxn ang="0">
                  <a:pos x="234" y="361"/>
                </a:cxn>
                <a:cxn ang="0">
                  <a:pos x="244" y="386"/>
                </a:cxn>
                <a:cxn ang="0">
                  <a:pos x="239" y="406"/>
                </a:cxn>
                <a:cxn ang="0">
                  <a:pos x="234" y="411"/>
                </a:cxn>
                <a:cxn ang="0">
                  <a:pos x="210" y="371"/>
                </a:cxn>
                <a:cxn ang="0">
                  <a:pos x="182" y="341"/>
                </a:cxn>
                <a:cxn ang="0">
                  <a:pos x="134" y="321"/>
                </a:cxn>
                <a:cxn ang="0">
                  <a:pos x="115" y="316"/>
                </a:cxn>
                <a:cxn ang="0">
                  <a:pos x="77" y="281"/>
                </a:cxn>
                <a:cxn ang="0">
                  <a:pos x="43" y="226"/>
                </a:cxn>
                <a:cxn ang="0">
                  <a:pos x="24" y="161"/>
                </a:cxn>
                <a:cxn ang="0">
                  <a:pos x="10" y="95"/>
                </a:cxn>
                <a:cxn ang="0">
                  <a:pos x="0" y="50"/>
                </a:cxn>
                <a:cxn ang="0">
                  <a:pos x="34" y="0"/>
                </a:cxn>
                <a:cxn ang="0">
                  <a:pos x="43" y="45"/>
                </a:cxn>
                <a:cxn ang="0">
                  <a:pos x="67" y="155"/>
                </a:cxn>
                <a:cxn ang="0">
                  <a:pos x="72" y="191"/>
                </a:cxn>
                <a:cxn ang="0">
                  <a:pos x="86" y="196"/>
                </a:cxn>
                <a:cxn ang="0">
                  <a:pos x="182" y="241"/>
                </a:cxn>
                <a:cxn ang="0">
                  <a:pos x="263" y="266"/>
                </a:cxn>
                <a:cxn ang="0">
                  <a:pos x="330" y="296"/>
                </a:cxn>
                <a:cxn ang="0">
                  <a:pos x="397" y="341"/>
                </a:cxn>
                <a:cxn ang="0">
                  <a:pos x="439" y="381"/>
                </a:cxn>
                <a:cxn ang="0">
                  <a:pos x="416" y="381"/>
                </a:cxn>
                <a:cxn ang="0">
                  <a:pos x="320" y="316"/>
                </a:cxn>
              </a:cxnLst>
              <a:rect l="0" t="0" r="r" b="b"/>
              <a:pathLst>
                <a:path w="439" h="431">
                  <a:moveTo>
                    <a:pt x="320" y="316"/>
                  </a:moveTo>
                  <a:lnTo>
                    <a:pt x="320" y="316"/>
                  </a:lnTo>
                  <a:lnTo>
                    <a:pt x="287" y="306"/>
                  </a:lnTo>
                  <a:lnTo>
                    <a:pt x="287" y="306"/>
                  </a:lnTo>
                  <a:lnTo>
                    <a:pt x="292" y="316"/>
                  </a:lnTo>
                  <a:lnTo>
                    <a:pt x="292" y="316"/>
                  </a:lnTo>
                  <a:lnTo>
                    <a:pt x="330" y="371"/>
                  </a:lnTo>
                  <a:lnTo>
                    <a:pt x="373" y="421"/>
                  </a:lnTo>
                  <a:lnTo>
                    <a:pt x="373" y="421"/>
                  </a:lnTo>
                  <a:lnTo>
                    <a:pt x="363" y="426"/>
                  </a:lnTo>
                  <a:lnTo>
                    <a:pt x="349" y="421"/>
                  </a:lnTo>
                  <a:lnTo>
                    <a:pt x="334" y="411"/>
                  </a:lnTo>
                  <a:lnTo>
                    <a:pt x="334" y="411"/>
                  </a:lnTo>
                  <a:lnTo>
                    <a:pt x="320" y="396"/>
                  </a:lnTo>
                  <a:lnTo>
                    <a:pt x="301" y="376"/>
                  </a:lnTo>
                  <a:lnTo>
                    <a:pt x="301" y="376"/>
                  </a:lnTo>
                  <a:lnTo>
                    <a:pt x="306" y="396"/>
                  </a:lnTo>
                  <a:lnTo>
                    <a:pt x="320" y="431"/>
                  </a:lnTo>
                  <a:lnTo>
                    <a:pt x="320" y="431"/>
                  </a:lnTo>
                  <a:lnTo>
                    <a:pt x="306" y="426"/>
                  </a:lnTo>
                  <a:lnTo>
                    <a:pt x="296" y="416"/>
                  </a:lnTo>
                  <a:lnTo>
                    <a:pt x="292" y="396"/>
                  </a:lnTo>
                  <a:lnTo>
                    <a:pt x="292" y="396"/>
                  </a:lnTo>
                  <a:lnTo>
                    <a:pt x="282" y="391"/>
                  </a:lnTo>
                  <a:lnTo>
                    <a:pt x="277" y="386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63" y="351"/>
                  </a:lnTo>
                  <a:lnTo>
                    <a:pt x="258" y="336"/>
                  </a:lnTo>
                  <a:lnTo>
                    <a:pt x="258" y="336"/>
                  </a:lnTo>
                  <a:lnTo>
                    <a:pt x="239" y="321"/>
                  </a:lnTo>
                  <a:lnTo>
                    <a:pt x="210" y="296"/>
                  </a:lnTo>
                  <a:lnTo>
                    <a:pt x="210" y="296"/>
                  </a:lnTo>
                  <a:lnTo>
                    <a:pt x="201" y="296"/>
                  </a:lnTo>
                  <a:lnTo>
                    <a:pt x="201" y="296"/>
                  </a:lnTo>
                  <a:lnTo>
                    <a:pt x="182" y="296"/>
                  </a:lnTo>
                  <a:lnTo>
                    <a:pt x="182" y="301"/>
                  </a:lnTo>
                  <a:lnTo>
                    <a:pt x="182" y="306"/>
                  </a:lnTo>
                  <a:lnTo>
                    <a:pt x="196" y="326"/>
                  </a:lnTo>
                  <a:lnTo>
                    <a:pt x="225" y="351"/>
                  </a:lnTo>
                  <a:lnTo>
                    <a:pt x="225" y="351"/>
                  </a:lnTo>
                  <a:lnTo>
                    <a:pt x="234" y="361"/>
                  </a:lnTo>
                  <a:lnTo>
                    <a:pt x="239" y="376"/>
                  </a:lnTo>
                  <a:lnTo>
                    <a:pt x="244" y="386"/>
                  </a:lnTo>
                  <a:lnTo>
                    <a:pt x="244" y="396"/>
                  </a:lnTo>
                  <a:lnTo>
                    <a:pt x="239" y="406"/>
                  </a:lnTo>
                  <a:lnTo>
                    <a:pt x="234" y="411"/>
                  </a:lnTo>
                  <a:lnTo>
                    <a:pt x="234" y="411"/>
                  </a:lnTo>
                  <a:lnTo>
                    <a:pt x="230" y="401"/>
                  </a:lnTo>
                  <a:lnTo>
                    <a:pt x="210" y="371"/>
                  </a:lnTo>
                  <a:lnTo>
                    <a:pt x="196" y="356"/>
                  </a:lnTo>
                  <a:lnTo>
                    <a:pt x="182" y="341"/>
                  </a:lnTo>
                  <a:lnTo>
                    <a:pt x="158" y="331"/>
                  </a:lnTo>
                  <a:lnTo>
                    <a:pt x="134" y="321"/>
                  </a:lnTo>
                  <a:lnTo>
                    <a:pt x="134" y="321"/>
                  </a:lnTo>
                  <a:lnTo>
                    <a:pt x="115" y="316"/>
                  </a:lnTo>
                  <a:lnTo>
                    <a:pt x="101" y="306"/>
                  </a:lnTo>
                  <a:lnTo>
                    <a:pt x="77" y="281"/>
                  </a:lnTo>
                  <a:lnTo>
                    <a:pt x="58" y="251"/>
                  </a:lnTo>
                  <a:lnTo>
                    <a:pt x="43" y="226"/>
                  </a:lnTo>
                  <a:lnTo>
                    <a:pt x="43" y="226"/>
                  </a:lnTo>
                  <a:lnTo>
                    <a:pt x="24" y="161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63" y="115"/>
                  </a:lnTo>
                  <a:lnTo>
                    <a:pt x="67" y="155"/>
                  </a:lnTo>
                  <a:lnTo>
                    <a:pt x="72" y="191"/>
                  </a:lnTo>
                  <a:lnTo>
                    <a:pt x="72" y="191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125" y="22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263" y="266"/>
                  </a:lnTo>
                  <a:lnTo>
                    <a:pt x="330" y="296"/>
                  </a:lnTo>
                  <a:lnTo>
                    <a:pt x="330" y="296"/>
                  </a:lnTo>
                  <a:lnTo>
                    <a:pt x="358" y="316"/>
                  </a:lnTo>
                  <a:lnTo>
                    <a:pt x="397" y="341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0" y="381"/>
                  </a:lnTo>
                  <a:lnTo>
                    <a:pt x="416" y="381"/>
                  </a:lnTo>
                  <a:lnTo>
                    <a:pt x="377" y="361"/>
                  </a:lnTo>
                  <a:lnTo>
                    <a:pt x="320" y="316"/>
                  </a:lnTo>
                  <a:lnTo>
                    <a:pt x="320" y="316"/>
                  </a:lnTo>
                  <a:close/>
                </a:path>
              </a:pathLst>
            </a:custGeom>
            <a:solidFill>
              <a:srgbClr val="B76C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83" name="Freeform 19"/>
            <p:cNvSpPr>
              <a:spLocks/>
            </p:cNvSpPr>
            <p:nvPr/>
          </p:nvSpPr>
          <p:spPr bwMode="auto">
            <a:xfrm>
              <a:off x="1074" y="2378"/>
              <a:ext cx="171" cy="1051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0" y="140"/>
                </a:cxn>
                <a:cxn ang="0">
                  <a:pos x="4" y="420"/>
                </a:cxn>
                <a:cxn ang="0">
                  <a:pos x="9" y="586"/>
                </a:cxn>
                <a:cxn ang="0">
                  <a:pos x="19" y="756"/>
                </a:cxn>
                <a:cxn ang="0">
                  <a:pos x="33" y="906"/>
                </a:cxn>
                <a:cxn ang="0">
                  <a:pos x="43" y="971"/>
                </a:cxn>
                <a:cxn ang="0">
                  <a:pos x="52" y="1031"/>
                </a:cxn>
                <a:cxn ang="0">
                  <a:pos x="52" y="1031"/>
                </a:cxn>
                <a:cxn ang="0">
                  <a:pos x="71" y="1036"/>
                </a:cxn>
                <a:cxn ang="0">
                  <a:pos x="105" y="1051"/>
                </a:cxn>
                <a:cxn ang="0">
                  <a:pos x="124" y="1051"/>
                </a:cxn>
                <a:cxn ang="0">
                  <a:pos x="143" y="1051"/>
                </a:cxn>
                <a:cxn ang="0">
                  <a:pos x="162" y="1046"/>
                </a:cxn>
                <a:cxn ang="0">
                  <a:pos x="171" y="1036"/>
                </a:cxn>
                <a:cxn ang="0">
                  <a:pos x="171" y="1036"/>
                </a:cxn>
                <a:cxn ang="0">
                  <a:pos x="167" y="886"/>
                </a:cxn>
                <a:cxn ang="0">
                  <a:pos x="171" y="786"/>
                </a:cxn>
                <a:cxn ang="0">
                  <a:pos x="171" y="696"/>
                </a:cxn>
                <a:cxn ang="0">
                  <a:pos x="167" y="566"/>
                </a:cxn>
                <a:cxn ang="0">
                  <a:pos x="167" y="566"/>
                </a:cxn>
                <a:cxn ang="0">
                  <a:pos x="167" y="506"/>
                </a:cxn>
                <a:cxn ang="0">
                  <a:pos x="167" y="435"/>
                </a:cxn>
                <a:cxn ang="0">
                  <a:pos x="171" y="290"/>
                </a:cxn>
                <a:cxn ang="0">
                  <a:pos x="171" y="215"/>
                </a:cxn>
                <a:cxn ang="0">
                  <a:pos x="171" y="145"/>
                </a:cxn>
                <a:cxn ang="0">
                  <a:pos x="157" y="80"/>
                </a:cxn>
                <a:cxn ang="0">
                  <a:pos x="148" y="50"/>
                </a:cxn>
                <a:cxn ang="0">
                  <a:pos x="138" y="20"/>
                </a:cxn>
                <a:cxn ang="0">
                  <a:pos x="138" y="20"/>
                </a:cxn>
                <a:cxn ang="0">
                  <a:pos x="128" y="15"/>
                </a:cxn>
                <a:cxn ang="0">
                  <a:pos x="119" y="5"/>
                </a:cxn>
                <a:cxn ang="0">
                  <a:pos x="100" y="0"/>
                </a:cxn>
                <a:cxn ang="0">
                  <a:pos x="81" y="0"/>
                </a:cxn>
                <a:cxn ang="0">
                  <a:pos x="62" y="0"/>
                </a:cxn>
                <a:cxn ang="0">
                  <a:pos x="38" y="0"/>
                </a:cxn>
                <a:cxn ang="0">
                  <a:pos x="19" y="10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71" h="1051">
                  <a:moveTo>
                    <a:pt x="0" y="20"/>
                  </a:moveTo>
                  <a:lnTo>
                    <a:pt x="0" y="20"/>
                  </a:lnTo>
                  <a:lnTo>
                    <a:pt x="0" y="140"/>
                  </a:lnTo>
                  <a:lnTo>
                    <a:pt x="4" y="420"/>
                  </a:lnTo>
                  <a:lnTo>
                    <a:pt x="9" y="586"/>
                  </a:lnTo>
                  <a:lnTo>
                    <a:pt x="19" y="756"/>
                  </a:lnTo>
                  <a:lnTo>
                    <a:pt x="33" y="906"/>
                  </a:lnTo>
                  <a:lnTo>
                    <a:pt x="43" y="971"/>
                  </a:lnTo>
                  <a:lnTo>
                    <a:pt x="52" y="1031"/>
                  </a:lnTo>
                  <a:lnTo>
                    <a:pt x="52" y="1031"/>
                  </a:lnTo>
                  <a:lnTo>
                    <a:pt x="71" y="1036"/>
                  </a:lnTo>
                  <a:lnTo>
                    <a:pt x="105" y="1051"/>
                  </a:lnTo>
                  <a:lnTo>
                    <a:pt x="124" y="1051"/>
                  </a:lnTo>
                  <a:lnTo>
                    <a:pt x="143" y="1051"/>
                  </a:lnTo>
                  <a:lnTo>
                    <a:pt x="162" y="1046"/>
                  </a:lnTo>
                  <a:lnTo>
                    <a:pt x="171" y="1036"/>
                  </a:lnTo>
                  <a:lnTo>
                    <a:pt x="171" y="1036"/>
                  </a:lnTo>
                  <a:lnTo>
                    <a:pt x="167" y="886"/>
                  </a:lnTo>
                  <a:lnTo>
                    <a:pt x="171" y="786"/>
                  </a:lnTo>
                  <a:lnTo>
                    <a:pt x="171" y="696"/>
                  </a:lnTo>
                  <a:lnTo>
                    <a:pt x="167" y="566"/>
                  </a:lnTo>
                  <a:lnTo>
                    <a:pt x="167" y="566"/>
                  </a:lnTo>
                  <a:lnTo>
                    <a:pt x="167" y="506"/>
                  </a:lnTo>
                  <a:lnTo>
                    <a:pt x="167" y="435"/>
                  </a:lnTo>
                  <a:lnTo>
                    <a:pt x="171" y="290"/>
                  </a:lnTo>
                  <a:lnTo>
                    <a:pt x="171" y="215"/>
                  </a:lnTo>
                  <a:lnTo>
                    <a:pt x="171" y="145"/>
                  </a:lnTo>
                  <a:lnTo>
                    <a:pt x="157" y="80"/>
                  </a:lnTo>
                  <a:lnTo>
                    <a:pt x="148" y="5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28" y="15"/>
                  </a:lnTo>
                  <a:lnTo>
                    <a:pt x="119" y="5"/>
                  </a:lnTo>
                  <a:lnTo>
                    <a:pt x="100" y="0"/>
                  </a:lnTo>
                  <a:lnTo>
                    <a:pt x="81" y="0"/>
                  </a:lnTo>
                  <a:lnTo>
                    <a:pt x="62" y="0"/>
                  </a:lnTo>
                  <a:lnTo>
                    <a:pt x="38" y="0"/>
                  </a:lnTo>
                  <a:lnTo>
                    <a:pt x="19" y="1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85" name="Freeform 21"/>
            <p:cNvSpPr>
              <a:spLocks/>
            </p:cNvSpPr>
            <p:nvPr/>
          </p:nvSpPr>
          <p:spPr bwMode="auto">
            <a:xfrm>
              <a:off x="649" y="1852"/>
              <a:ext cx="501" cy="581"/>
            </a:xfrm>
            <a:custGeom>
              <a:avLst/>
              <a:gdLst/>
              <a:ahLst/>
              <a:cxnLst>
                <a:cxn ang="0">
                  <a:pos x="372" y="121"/>
                </a:cxn>
                <a:cxn ang="0">
                  <a:pos x="372" y="121"/>
                </a:cxn>
                <a:cxn ang="0">
                  <a:pos x="372" y="166"/>
                </a:cxn>
                <a:cxn ang="0">
                  <a:pos x="367" y="216"/>
                </a:cxn>
                <a:cxn ang="0">
                  <a:pos x="358" y="266"/>
                </a:cxn>
                <a:cxn ang="0">
                  <a:pos x="358" y="266"/>
                </a:cxn>
                <a:cxn ang="0">
                  <a:pos x="348" y="291"/>
                </a:cxn>
                <a:cxn ang="0">
                  <a:pos x="348" y="316"/>
                </a:cxn>
                <a:cxn ang="0">
                  <a:pos x="348" y="341"/>
                </a:cxn>
                <a:cxn ang="0">
                  <a:pos x="353" y="366"/>
                </a:cxn>
                <a:cxn ang="0">
                  <a:pos x="367" y="421"/>
                </a:cxn>
                <a:cxn ang="0">
                  <a:pos x="396" y="476"/>
                </a:cxn>
                <a:cxn ang="0">
                  <a:pos x="396" y="476"/>
                </a:cxn>
                <a:cxn ang="0">
                  <a:pos x="405" y="491"/>
                </a:cxn>
                <a:cxn ang="0">
                  <a:pos x="420" y="506"/>
                </a:cxn>
                <a:cxn ang="0">
                  <a:pos x="439" y="511"/>
                </a:cxn>
                <a:cxn ang="0">
                  <a:pos x="458" y="516"/>
                </a:cxn>
                <a:cxn ang="0">
                  <a:pos x="487" y="521"/>
                </a:cxn>
                <a:cxn ang="0">
                  <a:pos x="501" y="521"/>
                </a:cxn>
                <a:cxn ang="0">
                  <a:pos x="501" y="521"/>
                </a:cxn>
                <a:cxn ang="0">
                  <a:pos x="439" y="541"/>
                </a:cxn>
                <a:cxn ang="0">
                  <a:pos x="367" y="561"/>
                </a:cxn>
                <a:cxn ang="0">
                  <a:pos x="291" y="576"/>
                </a:cxn>
                <a:cxn ang="0">
                  <a:pos x="248" y="581"/>
                </a:cxn>
                <a:cxn ang="0">
                  <a:pos x="205" y="581"/>
                </a:cxn>
                <a:cxn ang="0">
                  <a:pos x="162" y="581"/>
                </a:cxn>
                <a:cxn ang="0">
                  <a:pos x="124" y="571"/>
                </a:cxn>
                <a:cxn ang="0">
                  <a:pos x="86" y="561"/>
                </a:cxn>
                <a:cxn ang="0">
                  <a:pos x="52" y="546"/>
                </a:cxn>
                <a:cxn ang="0">
                  <a:pos x="24" y="521"/>
                </a:cxn>
                <a:cxn ang="0">
                  <a:pos x="0" y="491"/>
                </a:cxn>
                <a:cxn ang="0">
                  <a:pos x="0" y="491"/>
                </a:cxn>
                <a:cxn ang="0">
                  <a:pos x="24" y="496"/>
                </a:cxn>
                <a:cxn ang="0">
                  <a:pos x="48" y="501"/>
                </a:cxn>
                <a:cxn ang="0">
                  <a:pos x="71" y="496"/>
                </a:cxn>
                <a:cxn ang="0">
                  <a:pos x="100" y="486"/>
                </a:cxn>
                <a:cxn ang="0">
                  <a:pos x="114" y="481"/>
                </a:cxn>
                <a:cxn ang="0">
                  <a:pos x="129" y="466"/>
                </a:cxn>
                <a:cxn ang="0">
                  <a:pos x="138" y="451"/>
                </a:cxn>
                <a:cxn ang="0">
                  <a:pos x="153" y="431"/>
                </a:cxn>
                <a:cxn ang="0">
                  <a:pos x="162" y="411"/>
                </a:cxn>
                <a:cxn ang="0">
                  <a:pos x="167" y="381"/>
                </a:cxn>
                <a:cxn ang="0">
                  <a:pos x="167" y="381"/>
                </a:cxn>
                <a:cxn ang="0">
                  <a:pos x="172" y="351"/>
                </a:cxn>
                <a:cxn ang="0">
                  <a:pos x="176" y="306"/>
                </a:cxn>
                <a:cxn ang="0">
                  <a:pos x="176" y="206"/>
                </a:cxn>
                <a:cxn ang="0">
                  <a:pos x="172" y="156"/>
                </a:cxn>
                <a:cxn ang="0">
                  <a:pos x="162" y="106"/>
                </a:cxn>
                <a:cxn ang="0">
                  <a:pos x="153" y="61"/>
                </a:cxn>
                <a:cxn ang="0">
                  <a:pos x="143" y="21"/>
                </a:cxn>
                <a:cxn ang="0">
                  <a:pos x="143" y="21"/>
                </a:cxn>
                <a:cxn ang="0">
                  <a:pos x="138" y="10"/>
                </a:cxn>
                <a:cxn ang="0">
                  <a:pos x="138" y="0"/>
                </a:cxn>
                <a:cxn ang="0">
                  <a:pos x="148" y="0"/>
                </a:cxn>
                <a:cxn ang="0">
                  <a:pos x="162" y="0"/>
                </a:cxn>
                <a:cxn ang="0">
                  <a:pos x="200" y="16"/>
                </a:cxn>
                <a:cxn ang="0">
                  <a:pos x="243" y="36"/>
                </a:cxn>
                <a:cxn ang="0">
                  <a:pos x="329" y="91"/>
                </a:cxn>
                <a:cxn ang="0">
                  <a:pos x="372" y="121"/>
                </a:cxn>
                <a:cxn ang="0">
                  <a:pos x="372" y="121"/>
                </a:cxn>
              </a:cxnLst>
              <a:rect l="0" t="0" r="r" b="b"/>
              <a:pathLst>
                <a:path w="501" h="581">
                  <a:moveTo>
                    <a:pt x="372" y="121"/>
                  </a:moveTo>
                  <a:lnTo>
                    <a:pt x="372" y="121"/>
                  </a:lnTo>
                  <a:lnTo>
                    <a:pt x="372" y="166"/>
                  </a:lnTo>
                  <a:lnTo>
                    <a:pt x="367" y="21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8" y="291"/>
                  </a:lnTo>
                  <a:lnTo>
                    <a:pt x="348" y="316"/>
                  </a:lnTo>
                  <a:lnTo>
                    <a:pt x="348" y="341"/>
                  </a:lnTo>
                  <a:lnTo>
                    <a:pt x="353" y="366"/>
                  </a:lnTo>
                  <a:lnTo>
                    <a:pt x="367" y="421"/>
                  </a:lnTo>
                  <a:lnTo>
                    <a:pt x="396" y="476"/>
                  </a:lnTo>
                  <a:lnTo>
                    <a:pt x="396" y="476"/>
                  </a:lnTo>
                  <a:lnTo>
                    <a:pt x="405" y="491"/>
                  </a:lnTo>
                  <a:lnTo>
                    <a:pt x="420" y="506"/>
                  </a:lnTo>
                  <a:lnTo>
                    <a:pt x="439" y="511"/>
                  </a:lnTo>
                  <a:lnTo>
                    <a:pt x="458" y="516"/>
                  </a:lnTo>
                  <a:lnTo>
                    <a:pt x="487" y="521"/>
                  </a:lnTo>
                  <a:lnTo>
                    <a:pt x="501" y="521"/>
                  </a:lnTo>
                  <a:lnTo>
                    <a:pt x="501" y="521"/>
                  </a:lnTo>
                  <a:lnTo>
                    <a:pt x="439" y="541"/>
                  </a:lnTo>
                  <a:lnTo>
                    <a:pt x="367" y="561"/>
                  </a:lnTo>
                  <a:lnTo>
                    <a:pt x="291" y="576"/>
                  </a:lnTo>
                  <a:lnTo>
                    <a:pt x="248" y="581"/>
                  </a:lnTo>
                  <a:lnTo>
                    <a:pt x="205" y="581"/>
                  </a:lnTo>
                  <a:lnTo>
                    <a:pt x="162" y="581"/>
                  </a:lnTo>
                  <a:lnTo>
                    <a:pt x="124" y="571"/>
                  </a:lnTo>
                  <a:lnTo>
                    <a:pt x="86" y="561"/>
                  </a:lnTo>
                  <a:lnTo>
                    <a:pt x="52" y="546"/>
                  </a:lnTo>
                  <a:lnTo>
                    <a:pt x="24" y="521"/>
                  </a:lnTo>
                  <a:lnTo>
                    <a:pt x="0" y="491"/>
                  </a:lnTo>
                  <a:lnTo>
                    <a:pt x="0" y="491"/>
                  </a:lnTo>
                  <a:lnTo>
                    <a:pt x="24" y="496"/>
                  </a:lnTo>
                  <a:lnTo>
                    <a:pt x="48" y="501"/>
                  </a:lnTo>
                  <a:lnTo>
                    <a:pt x="71" y="496"/>
                  </a:lnTo>
                  <a:lnTo>
                    <a:pt x="100" y="486"/>
                  </a:lnTo>
                  <a:lnTo>
                    <a:pt x="114" y="481"/>
                  </a:lnTo>
                  <a:lnTo>
                    <a:pt x="129" y="466"/>
                  </a:lnTo>
                  <a:lnTo>
                    <a:pt x="138" y="451"/>
                  </a:lnTo>
                  <a:lnTo>
                    <a:pt x="153" y="431"/>
                  </a:lnTo>
                  <a:lnTo>
                    <a:pt x="162" y="411"/>
                  </a:lnTo>
                  <a:lnTo>
                    <a:pt x="167" y="381"/>
                  </a:lnTo>
                  <a:lnTo>
                    <a:pt x="167" y="381"/>
                  </a:lnTo>
                  <a:lnTo>
                    <a:pt x="172" y="351"/>
                  </a:lnTo>
                  <a:lnTo>
                    <a:pt x="176" y="306"/>
                  </a:lnTo>
                  <a:lnTo>
                    <a:pt x="176" y="206"/>
                  </a:lnTo>
                  <a:lnTo>
                    <a:pt x="172" y="156"/>
                  </a:lnTo>
                  <a:lnTo>
                    <a:pt x="162" y="106"/>
                  </a:lnTo>
                  <a:lnTo>
                    <a:pt x="153" y="6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38" y="10"/>
                  </a:lnTo>
                  <a:lnTo>
                    <a:pt x="138" y="0"/>
                  </a:lnTo>
                  <a:lnTo>
                    <a:pt x="148" y="0"/>
                  </a:lnTo>
                  <a:lnTo>
                    <a:pt x="162" y="0"/>
                  </a:lnTo>
                  <a:lnTo>
                    <a:pt x="200" y="16"/>
                  </a:lnTo>
                  <a:lnTo>
                    <a:pt x="243" y="36"/>
                  </a:lnTo>
                  <a:lnTo>
                    <a:pt x="329" y="91"/>
                  </a:lnTo>
                  <a:lnTo>
                    <a:pt x="372" y="121"/>
                  </a:lnTo>
                  <a:lnTo>
                    <a:pt x="372" y="121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86" name="Freeform 22"/>
            <p:cNvSpPr>
              <a:spLocks/>
            </p:cNvSpPr>
            <p:nvPr/>
          </p:nvSpPr>
          <p:spPr bwMode="auto">
            <a:xfrm>
              <a:off x="558" y="2328"/>
              <a:ext cx="807" cy="1607"/>
            </a:xfrm>
            <a:custGeom>
              <a:avLst/>
              <a:gdLst/>
              <a:ahLst/>
              <a:cxnLst>
                <a:cxn ang="0">
                  <a:pos x="659" y="95"/>
                </a:cxn>
                <a:cxn ang="0">
                  <a:pos x="621" y="165"/>
                </a:cxn>
                <a:cxn ang="0">
                  <a:pos x="592" y="265"/>
                </a:cxn>
                <a:cxn ang="0">
                  <a:pos x="582" y="340"/>
                </a:cxn>
                <a:cxn ang="0">
                  <a:pos x="597" y="390"/>
                </a:cxn>
                <a:cxn ang="0">
                  <a:pos x="606" y="415"/>
                </a:cxn>
                <a:cxn ang="0">
                  <a:pos x="635" y="480"/>
                </a:cxn>
                <a:cxn ang="0">
                  <a:pos x="625" y="521"/>
                </a:cxn>
                <a:cxn ang="0">
                  <a:pos x="568" y="586"/>
                </a:cxn>
                <a:cxn ang="0">
                  <a:pos x="544" y="621"/>
                </a:cxn>
                <a:cxn ang="0">
                  <a:pos x="539" y="696"/>
                </a:cxn>
                <a:cxn ang="0">
                  <a:pos x="559" y="811"/>
                </a:cxn>
                <a:cxn ang="0">
                  <a:pos x="582" y="876"/>
                </a:cxn>
                <a:cxn ang="0">
                  <a:pos x="625" y="941"/>
                </a:cxn>
                <a:cxn ang="0">
                  <a:pos x="683" y="1006"/>
                </a:cxn>
                <a:cxn ang="0">
                  <a:pos x="721" y="1041"/>
                </a:cxn>
                <a:cxn ang="0">
                  <a:pos x="768" y="1116"/>
                </a:cxn>
                <a:cxn ang="0">
                  <a:pos x="797" y="1181"/>
                </a:cxn>
                <a:cxn ang="0">
                  <a:pos x="807" y="1251"/>
                </a:cxn>
                <a:cxn ang="0">
                  <a:pos x="797" y="1336"/>
                </a:cxn>
                <a:cxn ang="0">
                  <a:pos x="773" y="1421"/>
                </a:cxn>
                <a:cxn ang="0">
                  <a:pos x="768" y="1446"/>
                </a:cxn>
                <a:cxn ang="0">
                  <a:pos x="754" y="1477"/>
                </a:cxn>
                <a:cxn ang="0">
                  <a:pos x="697" y="1542"/>
                </a:cxn>
                <a:cxn ang="0">
                  <a:pos x="644" y="1572"/>
                </a:cxn>
                <a:cxn ang="0">
                  <a:pos x="578" y="1597"/>
                </a:cxn>
                <a:cxn ang="0">
                  <a:pos x="492" y="1607"/>
                </a:cxn>
                <a:cxn ang="0">
                  <a:pos x="382" y="1592"/>
                </a:cxn>
                <a:cxn ang="0">
                  <a:pos x="358" y="1562"/>
                </a:cxn>
                <a:cxn ang="0">
                  <a:pos x="306" y="1472"/>
                </a:cxn>
                <a:cxn ang="0">
                  <a:pos x="272" y="1381"/>
                </a:cxn>
                <a:cxn ang="0">
                  <a:pos x="258" y="1311"/>
                </a:cxn>
                <a:cxn ang="0">
                  <a:pos x="263" y="1241"/>
                </a:cxn>
                <a:cxn ang="0">
                  <a:pos x="272" y="1201"/>
                </a:cxn>
                <a:cxn ang="0">
                  <a:pos x="291" y="931"/>
                </a:cxn>
                <a:cxn ang="0">
                  <a:pos x="287" y="856"/>
                </a:cxn>
                <a:cxn ang="0">
                  <a:pos x="239" y="766"/>
                </a:cxn>
                <a:cxn ang="0">
                  <a:pos x="134" y="561"/>
                </a:cxn>
                <a:cxn ang="0">
                  <a:pos x="100" y="470"/>
                </a:cxn>
                <a:cxn ang="0">
                  <a:pos x="91" y="425"/>
                </a:cxn>
                <a:cxn ang="0">
                  <a:pos x="34" y="280"/>
                </a:cxn>
                <a:cxn ang="0">
                  <a:pos x="5" y="190"/>
                </a:cxn>
                <a:cxn ang="0">
                  <a:pos x="0" y="125"/>
                </a:cxn>
                <a:cxn ang="0">
                  <a:pos x="10" y="95"/>
                </a:cxn>
                <a:cxn ang="0">
                  <a:pos x="38" y="45"/>
                </a:cxn>
                <a:cxn ang="0">
                  <a:pos x="77" y="15"/>
                </a:cxn>
                <a:cxn ang="0">
                  <a:pos x="124" y="0"/>
                </a:cxn>
                <a:cxn ang="0">
                  <a:pos x="153" y="5"/>
                </a:cxn>
                <a:cxn ang="0">
                  <a:pos x="306" y="35"/>
                </a:cxn>
                <a:cxn ang="0">
                  <a:pos x="463" y="40"/>
                </a:cxn>
                <a:cxn ang="0">
                  <a:pos x="530" y="40"/>
                </a:cxn>
                <a:cxn ang="0">
                  <a:pos x="625" y="55"/>
                </a:cxn>
                <a:cxn ang="0">
                  <a:pos x="654" y="80"/>
                </a:cxn>
                <a:cxn ang="0">
                  <a:pos x="659" y="95"/>
                </a:cxn>
              </a:cxnLst>
              <a:rect l="0" t="0" r="r" b="b"/>
              <a:pathLst>
                <a:path w="807" h="1607">
                  <a:moveTo>
                    <a:pt x="659" y="95"/>
                  </a:moveTo>
                  <a:lnTo>
                    <a:pt x="659" y="95"/>
                  </a:lnTo>
                  <a:lnTo>
                    <a:pt x="640" y="130"/>
                  </a:lnTo>
                  <a:lnTo>
                    <a:pt x="621" y="165"/>
                  </a:lnTo>
                  <a:lnTo>
                    <a:pt x="606" y="210"/>
                  </a:lnTo>
                  <a:lnTo>
                    <a:pt x="592" y="265"/>
                  </a:lnTo>
                  <a:lnTo>
                    <a:pt x="582" y="315"/>
                  </a:lnTo>
                  <a:lnTo>
                    <a:pt x="582" y="340"/>
                  </a:lnTo>
                  <a:lnTo>
                    <a:pt x="587" y="365"/>
                  </a:lnTo>
                  <a:lnTo>
                    <a:pt x="597" y="390"/>
                  </a:lnTo>
                  <a:lnTo>
                    <a:pt x="606" y="415"/>
                  </a:lnTo>
                  <a:lnTo>
                    <a:pt x="606" y="415"/>
                  </a:lnTo>
                  <a:lnTo>
                    <a:pt x="625" y="450"/>
                  </a:lnTo>
                  <a:lnTo>
                    <a:pt x="635" y="480"/>
                  </a:lnTo>
                  <a:lnTo>
                    <a:pt x="635" y="506"/>
                  </a:lnTo>
                  <a:lnTo>
                    <a:pt x="625" y="521"/>
                  </a:lnTo>
                  <a:lnTo>
                    <a:pt x="587" y="561"/>
                  </a:lnTo>
                  <a:lnTo>
                    <a:pt x="568" y="586"/>
                  </a:lnTo>
                  <a:lnTo>
                    <a:pt x="544" y="621"/>
                  </a:lnTo>
                  <a:lnTo>
                    <a:pt x="544" y="621"/>
                  </a:lnTo>
                  <a:lnTo>
                    <a:pt x="539" y="656"/>
                  </a:lnTo>
                  <a:lnTo>
                    <a:pt x="539" y="696"/>
                  </a:lnTo>
                  <a:lnTo>
                    <a:pt x="544" y="751"/>
                  </a:lnTo>
                  <a:lnTo>
                    <a:pt x="559" y="811"/>
                  </a:lnTo>
                  <a:lnTo>
                    <a:pt x="568" y="846"/>
                  </a:lnTo>
                  <a:lnTo>
                    <a:pt x="582" y="876"/>
                  </a:lnTo>
                  <a:lnTo>
                    <a:pt x="601" y="911"/>
                  </a:lnTo>
                  <a:lnTo>
                    <a:pt x="625" y="941"/>
                  </a:lnTo>
                  <a:lnTo>
                    <a:pt x="649" y="976"/>
                  </a:lnTo>
                  <a:lnTo>
                    <a:pt x="683" y="1006"/>
                  </a:lnTo>
                  <a:lnTo>
                    <a:pt x="683" y="1006"/>
                  </a:lnTo>
                  <a:lnTo>
                    <a:pt x="721" y="1041"/>
                  </a:lnTo>
                  <a:lnTo>
                    <a:pt x="749" y="1081"/>
                  </a:lnTo>
                  <a:lnTo>
                    <a:pt x="768" y="1116"/>
                  </a:lnTo>
                  <a:lnTo>
                    <a:pt x="788" y="1151"/>
                  </a:lnTo>
                  <a:lnTo>
                    <a:pt x="797" y="1181"/>
                  </a:lnTo>
                  <a:lnTo>
                    <a:pt x="802" y="1216"/>
                  </a:lnTo>
                  <a:lnTo>
                    <a:pt x="807" y="1251"/>
                  </a:lnTo>
                  <a:lnTo>
                    <a:pt x="807" y="1281"/>
                  </a:lnTo>
                  <a:lnTo>
                    <a:pt x="797" y="1336"/>
                  </a:lnTo>
                  <a:lnTo>
                    <a:pt x="783" y="1381"/>
                  </a:lnTo>
                  <a:lnTo>
                    <a:pt x="773" y="1421"/>
                  </a:lnTo>
                  <a:lnTo>
                    <a:pt x="768" y="1446"/>
                  </a:lnTo>
                  <a:lnTo>
                    <a:pt x="768" y="1446"/>
                  </a:lnTo>
                  <a:lnTo>
                    <a:pt x="764" y="1451"/>
                  </a:lnTo>
                  <a:lnTo>
                    <a:pt x="754" y="1477"/>
                  </a:lnTo>
                  <a:lnTo>
                    <a:pt x="730" y="1507"/>
                  </a:lnTo>
                  <a:lnTo>
                    <a:pt x="697" y="1542"/>
                  </a:lnTo>
                  <a:lnTo>
                    <a:pt x="673" y="1562"/>
                  </a:lnTo>
                  <a:lnTo>
                    <a:pt x="644" y="1572"/>
                  </a:lnTo>
                  <a:lnTo>
                    <a:pt x="616" y="1587"/>
                  </a:lnTo>
                  <a:lnTo>
                    <a:pt x="578" y="1597"/>
                  </a:lnTo>
                  <a:lnTo>
                    <a:pt x="539" y="1602"/>
                  </a:lnTo>
                  <a:lnTo>
                    <a:pt x="492" y="1607"/>
                  </a:lnTo>
                  <a:lnTo>
                    <a:pt x="439" y="1602"/>
                  </a:lnTo>
                  <a:lnTo>
                    <a:pt x="382" y="1592"/>
                  </a:lnTo>
                  <a:lnTo>
                    <a:pt x="382" y="1592"/>
                  </a:lnTo>
                  <a:lnTo>
                    <a:pt x="358" y="1562"/>
                  </a:lnTo>
                  <a:lnTo>
                    <a:pt x="334" y="1522"/>
                  </a:lnTo>
                  <a:lnTo>
                    <a:pt x="306" y="1472"/>
                  </a:lnTo>
                  <a:lnTo>
                    <a:pt x="282" y="1416"/>
                  </a:lnTo>
                  <a:lnTo>
                    <a:pt x="272" y="1381"/>
                  </a:lnTo>
                  <a:lnTo>
                    <a:pt x="263" y="1346"/>
                  </a:lnTo>
                  <a:lnTo>
                    <a:pt x="258" y="1311"/>
                  </a:lnTo>
                  <a:lnTo>
                    <a:pt x="258" y="1276"/>
                  </a:lnTo>
                  <a:lnTo>
                    <a:pt x="263" y="1241"/>
                  </a:lnTo>
                  <a:lnTo>
                    <a:pt x="272" y="1201"/>
                  </a:lnTo>
                  <a:lnTo>
                    <a:pt x="272" y="1201"/>
                  </a:lnTo>
                  <a:lnTo>
                    <a:pt x="291" y="996"/>
                  </a:lnTo>
                  <a:lnTo>
                    <a:pt x="291" y="931"/>
                  </a:lnTo>
                  <a:lnTo>
                    <a:pt x="287" y="856"/>
                  </a:lnTo>
                  <a:lnTo>
                    <a:pt x="287" y="856"/>
                  </a:lnTo>
                  <a:lnTo>
                    <a:pt x="267" y="811"/>
                  </a:lnTo>
                  <a:lnTo>
                    <a:pt x="239" y="766"/>
                  </a:lnTo>
                  <a:lnTo>
                    <a:pt x="186" y="661"/>
                  </a:lnTo>
                  <a:lnTo>
                    <a:pt x="134" y="561"/>
                  </a:lnTo>
                  <a:lnTo>
                    <a:pt x="115" y="516"/>
                  </a:lnTo>
                  <a:lnTo>
                    <a:pt x="100" y="470"/>
                  </a:lnTo>
                  <a:lnTo>
                    <a:pt x="100" y="470"/>
                  </a:lnTo>
                  <a:lnTo>
                    <a:pt x="91" y="425"/>
                  </a:lnTo>
                  <a:lnTo>
                    <a:pt x="72" y="375"/>
                  </a:lnTo>
                  <a:lnTo>
                    <a:pt x="34" y="280"/>
                  </a:lnTo>
                  <a:lnTo>
                    <a:pt x="19" y="235"/>
                  </a:lnTo>
                  <a:lnTo>
                    <a:pt x="5" y="190"/>
                  </a:lnTo>
                  <a:lnTo>
                    <a:pt x="0" y="155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10" y="95"/>
                  </a:lnTo>
                  <a:lnTo>
                    <a:pt x="24" y="70"/>
                  </a:lnTo>
                  <a:lnTo>
                    <a:pt x="38" y="45"/>
                  </a:lnTo>
                  <a:lnTo>
                    <a:pt x="58" y="25"/>
                  </a:lnTo>
                  <a:lnTo>
                    <a:pt x="77" y="15"/>
                  </a:lnTo>
                  <a:lnTo>
                    <a:pt x="100" y="5"/>
                  </a:lnTo>
                  <a:lnTo>
                    <a:pt x="124" y="0"/>
                  </a:lnTo>
                  <a:lnTo>
                    <a:pt x="153" y="5"/>
                  </a:lnTo>
                  <a:lnTo>
                    <a:pt x="153" y="5"/>
                  </a:lnTo>
                  <a:lnTo>
                    <a:pt x="220" y="20"/>
                  </a:lnTo>
                  <a:lnTo>
                    <a:pt x="306" y="35"/>
                  </a:lnTo>
                  <a:lnTo>
                    <a:pt x="392" y="40"/>
                  </a:lnTo>
                  <a:lnTo>
                    <a:pt x="463" y="40"/>
                  </a:lnTo>
                  <a:lnTo>
                    <a:pt x="463" y="40"/>
                  </a:lnTo>
                  <a:lnTo>
                    <a:pt x="530" y="40"/>
                  </a:lnTo>
                  <a:lnTo>
                    <a:pt x="597" y="45"/>
                  </a:lnTo>
                  <a:lnTo>
                    <a:pt x="625" y="55"/>
                  </a:lnTo>
                  <a:lnTo>
                    <a:pt x="644" y="65"/>
                  </a:lnTo>
                  <a:lnTo>
                    <a:pt x="654" y="80"/>
                  </a:lnTo>
                  <a:lnTo>
                    <a:pt x="659" y="90"/>
                  </a:lnTo>
                  <a:lnTo>
                    <a:pt x="659" y="95"/>
                  </a:lnTo>
                  <a:lnTo>
                    <a:pt x="659" y="95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87" name="Freeform 23"/>
            <p:cNvSpPr>
              <a:spLocks/>
            </p:cNvSpPr>
            <p:nvPr/>
          </p:nvSpPr>
          <p:spPr bwMode="auto">
            <a:xfrm>
              <a:off x="816" y="3169"/>
              <a:ext cx="520" cy="455"/>
            </a:xfrm>
            <a:custGeom>
              <a:avLst/>
              <a:gdLst/>
              <a:ahLst/>
              <a:cxnLst>
                <a:cxn ang="0">
                  <a:pos x="358" y="0"/>
                </a:cxn>
                <a:cxn ang="0">
                  <a:pos x="358" y="0"/>
                </a:cxn>
                <a:cxn ang="0">
                  <a:pos x="372" y="40"/>
                </a:cxn>
                <a:cxn ang="0">
                  <a:pos x="386" y="80"/>
                </a:cxn>
                <a:cxn ang="0">
                  <a:pos x="406" y="125"/>
                </a:cxn>
                <a:cxn ang="0">
                  <a:pos x="420" y="145"/>
                </a:cxn>
                <a:cxn ang="0">
                  <a:pos x="434" y="160"/>
                </a:cxn>
                <a:cxn ang="0">
                  <a:pos x="434" y="160"/>
                </a:cxn>
                <a:cxn ang="0">
                  <a:pos x="463" y="190"/>
                </a:cxn>
                <a:cxn ang="0">
                  <a:pos x="487" y="220"/>
                </a:cxn>
                <a:cxn ang="0">
                  <a:pos x="520" y="280"/>
                </a:cxn>
                <a:cxn ang="0">
                  <a:pos x="520" y="280"/>
                </a:cxn>
                <a:cxn ang="0">
                  <a:pos x="501" y="300"/>
                </a:cxn>
                <a:cxn ang="0">
                  <a:pos x="477" y="325"/>
                </a:cxn>
                <a:cxn ang="0">
                  <a:pos x="434" y="355"/>
                </a:cxn>
                <a:cxn ang="0">
                  <a:pos x="382" y="390"/>
                </a:cxn>
                <a:cxn ang="0">
                  <a:pos x="382" y="390"/>
                </a:cxn>
                <a:cxn ang="0">
                  <a:pos x="334" y="415"/>
                </a:cxn>
                <a:cxn ang="0">
                  <a:pos x="286" y="430"/>
                </a:cxn>
                <a:cxn ang="0">
                  <a:pos x="229" y="445"/>
                </a:cxn>
                <a:cxn ang="0">
                  <a:pos x="176" y="450"/>
                </a:cxn>
                <a:cxn ang="0">
                  <a:pos x="76" y="455"/>
                </a:cxn>
                <a:cxn ang="0">
                  <a:pos x="0" y="450"/>
                </a:cxn>
                <a:cxn ang="0">
                  <a:pos x="0" y="450"/>
                </a:cxn>
                <a:cxn ang="0">
                  <a:pos x="5" y="405"/>
                </a:cxn>
                <a:cxn ang="0">
                  <a:pos x="14" y="360"/>
                </a:cxn>
                <a:cxn ang="0">
                  <a:pos x="14" y="360"/>
                </a:cxn>
                <a:cxn ang="0">
                  <a:pos x="33" y="175"/>
                </a:cxn>
                <a:cxn ang="0">
                  <a:pos x="33" y="175"/>
                </a:cxn>
                <a:cxn ang="0">
                  <a:pos x="181" y="95"/>
                </a:cxn>
                <a:cxn ang="0">
                  <a:pos x="358" y="0"/>
                </a:cxn>
                <a:cxn ang="0">
                  <a:pos x="358" y="0"/>
                </a:cxn>
              </a:cxnLst>
              <a:rect l="0" t="0" r="r" b="b"/>
              <a:pathLst>
                <a:path w="520" h="455">
                  <a:moveTo>
                    <a:pt x="358" y="0"/>
                  </a:moveTo>
                  <a:lnTo>
                    <a:pt x="358" y="0"/>
                  </a:lnTo>
                  <a:lnTo>
                    <a:pt x="372" y="40"/>
                  </a:lnTo>
                  <a:lnTo>
                    <a:pt x="386" y="80"/>
                  </a:lnTo>
                  <a:lnTo>
                    <a:pt x="406" y="125"/>
                  </a:lnTo>
                  <a:lnTo>
                    <a:pt x="420" y="145"/>
                  </a:lnTo>
                  <a:lnTo>
                    <a:pt x="434" y="160"/>
                  </a:lnTo>
                  <a:lnTo>
                    <a:pt x="434" y="160"/>
                  </a:lnTo>
                  <a:lnTo>
                    <a:pt x="463" y="190"/>
                  </a:lnTo>
                  <a:lnTo>
                    <a:pt x="487" y="220"/>
                  </a:lnTo>
                  <a:lnTo>
                    <a:pt x="520" y="280"/>
                  </a:lnTo>
                  <a:lnTo>
                    <a:pt x="520" y="280"/>
                  </a:lnTo>
                  <a:lnTo>
                    <a:pt x="501" y="300"/>
                  </a:lnTo>
                  <a:lnTo>
                    <a:pt x="477" y="325"/>
                  </a:lnTo>
                  <a:lnTo>
                    <a:pt x="434" y="355"/>
                  </a:lnTo>
                  <a:lnTo>
                    <a:pt x="382" y="390"/>
                  </a:lnTo>
                  <a:lnTo>
                    <a:pt x="382" y="390"/>
                  </a:lnTo>
                  <a:lnTo>
                    <a:pt x="334" y="415"/>
                  </a:lnTo>
                  <a:lnTo>
                    <a:pt x="286" y="430"/>
                  </a:lnTo>
                  <a:lnTo>
                    <a:pt x="229" y="445"/>
                  </a:lnTo>
                  <a:lnTo>
                    <a:pt x="176" y="450"/>
                  </a:lnTo>
                  <a:lnTo>
                    <a:pt x="76" y="455"/>
                  </a:lnTo>
                  <a:lnTo>
                    <a:pt x="0" y="450"/>
                  </a:lnTo>
                  <a:lnTo>
                    <a:pt x="0" y="450"/>
                  </a:lnTo>
                  <a:lnTo>
                    <a:pt x="5" y="405"/>
                  </a:lnTo>
                  <a:lnTo>
                    <a:pt x="14" y="360"/>
                  </a:lnTo>
                  <a:lnTo>
                    <a:pt x="14" y="360"/>
                  </a:lnTo>
                  <a:lnTo>
                    <a:pt x="33" y="175"/>
                  </a:lnTo>
                  <a:lnTo>
                    <a:pt x="33" y="175"/>
                  </a:lnTo>
                  <a:lnTo>
                    <a:pt x="181" y="95"/>
                  </a:lnTo>
                  <a:lnTo>
                    <a:pt x="358" y="0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88" name="Freeform 24"/>
            <p:cNvSpPr>
              <a:spLocks/>
            </p:cNvSpPr>
            <p:nvPr/>
          </p:nvSpPr>
          <p:spPr bwMode="auto">
            <a:xfrm>
              <a:off x="1660" y="1857"/>
              <a:ext cx="320" cy="351"/>
            </a:xfrm>
            <a:custGeom>
              <a:avLst/>
              <a:gdLst/>
              <a:ahLst/>
              <a:cxnLst>
                <a:cxn ang="0">
                  <a:pos x="29" y="346"/>
                </a:cxn>
                <a:cxn ang="0">
                  <a:pos x="29" y="346"/>
                </a:cxn>
                <a:cxn ang="0">
                  <a:pos x="43" y="341"/>
                </a:cxn>
                <a:cxn ang="0">
                  <a:pos x="77" y="331"/>
                </a:cxn>
                <a:cxn ang="0">
                  <a:pos x="96" y="326"/>
                </a:cxn>
                <a:cxn ang="0">
                  <a:pos x="120" y="311"/>
                </a:cxn>
                <a:cxn ang="0">
                  <a:pos x="139" y="296"/>
                </a:cxn>
                <a:cxn ang="0">
                  <a:pos x="153" y="281"/>
                </a:cxn>
                <a:cxn ang="0">
                  <a:pos x="153" y="281"/>
                </a:cxn>
                <a:cxn ang="0">
                  <a:pos x="172" y="256"/>
                </a:cxn>
                <a:cxn ang="0">
                  <a:pos x="191" y="241"/>
                </a:cxn>
                <a:cxn ang="0">
                  <a:pos x="210" y="231"/>
                </a:cxn>
                <a:cxn ang="0">
                  <a:pos x="230" y="221"/>
                </a:cxn>
                <a:cxn ang="0">
                  <a:pos x="258" y="211"/>
                </a:cxn>
                <a:cxn ang="0">
                  <a:pos x="272" y="211"/>
                </a:cxn>
                <a:cxn ang="0">
                  <a:pos x="272" y="211"/>
                </a:cxn>
                <a:cxn ang="0">
                  <a:pos x="268" y="206"/>
                </a:cxn>
                <a:cxn ang="0">
                  <a:pos x="258" y="196"/>
                </a:cxn>
                <a:cxn ang="0">
                  <a:pos x="253" y="196"/>
                </a:cxn>
                <a:cxn ang="0">
                  <a:pos x="244" y="191"/>
                </a:cxn>
                <a:cxn ang="0">
                  <a:pos x="230" y="196"/>
                </a:cxn>
                <a:cxn ang="0">
                  <a:pos x="210" y="201"/>
                </a:cxn>
                <a:cxn ang="0">
                  <a:pos x="210" y="201"/>
                </a:cxn>
                <a:cxn ang="0">
                  <a:pos x="182" y="216"/>
                </a:cxn>
                <a:cxn ang="0">
                  <a:pos x="158" y="226"/>
                </a:cxn>
                <a:cxn ang="0">
                  <a:pos x="153" y="226"/>
                </a:cxn>
                <a:cxn ang="0">
                  <a:pos x="148" y="221"/>
                </a:cxn>
                <a:cxn ang="0">
                  <a:pos x="158" y="201"/>
                </a:cxn>
                <a:cxn ang="0">
                  <a:pos x="158" y="201"/>
                </a:cxn>
                <a:cxn ang="0">
                  <a:pos x="177" y="171"/>
                </a:cxn>
                <a:cxn ang="0">
                  <a:pos x="191" y="146"/>
                </a:cxn>
                <a:cxn ang="0">
                  <a:pos x="201" y="116"/>
                </a:cxn>
                <a:cxn ang="0">
                  <a:pos x="220" y="96"/>
                </a:cxn>
                <a:cxn ang="0">
                  <a:pos x="220" y="96"/>
                </a:cxn>
                <a:cxn ang="0">
                  <a:pos x="277" y="51"/>
                </a:cxn>
                <a:cxn ang="0">
                  <a:pos x="306" y="26"/>
                </a:cxn>
                <a:cxn ang="0">
                  <a:pos x="315" y="11"/>
                </a:cxn>
                <a:cxn ang="0">
                  <a:pos x="320" y="0"/>
                </a:cxn>
                <a:cxn ang="0">
                  <a:pos x="320" y="0"/>
                </a:cxn>
                <a:cxn ang="0">
                  <a:pos x="268" y="31"/>
                </a:cxn>
                <a:cxn ang="0">
                  <a:pos x="201" y="76"/>
                </a:cxn>
                <a:cxn ang="0">
                  <a:pos x="201" y="76"/>
                </a:cxn>
                <a:cxn ang="0">
                  <a:pos x="153" y="131"/>
                </a:cxn>
                <a:cxn ang="0">
                  <a:pos x="101" y="201"/>
                </a:cxn>
                <a:cxn ang="0">
                  <a:pos x="101" y="201"/>
                </a:cxn>
                <a:cxn ang="0">
                  <a:pos x="63" y="251"/>
                </a:cxn>
                <a:cxn ang="0">
                  <a:pos x="29" y="281"/>
                </a:cxn>
                <a:cxn ang="0">
                  <a:pos x="29" y="281"/>
                </a:cxn>
                <a:cxn ang="0">
                  <a:pos x="10" y="306"/>
                </a:cxn>
                <a:cxn ang="0">
                  <a:pos x="0" y="331"/>
                </a:cxn>
                <a:cxn ang="0">
                  <a:pos x="0" y="341"/>
                </a:cxn>
                <a:cxn ang="0">
                  <a:pos x="5" y="346"/>
                </a:cxn>
                <a:cxn ang="0">
                  <a:pos x="15" y="351"/>
                </a:cxn>
                <a:cxn ang="0">
                  <a:pos x="29" y="346"/>
                </a:cxn>
                <a:cxn ang="0">
                  <a:pos x="29" y="346"/>
                </a:cxn>
              </a:cxnLst>
              <a:rect l="0" t="0" r="r" b="b"/>
              <a:pathLst>
                <a:path w="320" h="351">
                  <a:moveTo>
                    <a:pt x="29" y="346"/>
                  </a:moveTo>
                  <a:lnTo>
                    <a:pt x="29" y="346"/>
                  </a:lnTo>
                  <a:lnTo>
                    <a:pt x="43" y="341"/>
                  </a:lnTo>
                  <a:lnTo>
                    <a:pt x="77" y="331"/>
                  </a:lnTo>
                  <a:lnTo>
                    <a:pt x="96" y="326"/>
                  </a:lnTo>
                  <a:lnTo>
                    <a:pt x="120" y="311"/>
                  </a:lnTo>
                  <a:lnTo>
                    <a:pt x="139" y="296"/>
                  </a:lnTo>
                  <a:lnTo>
                    <a:pt x="153" y="281"/>
                  </a:lnTo>
                  <a:lnTo>
                    <a:pt x="153" y="281"/>
                  </a:lnTo>
                  <a:lnTo>
                    <a:pt x="172" y="256"/>
                  </a:lnTo>
                  <a:lnTo>
                    <a:pt x="191" y="241"/>
                  </a:lnTo>
                  <a:lnTo>
                    <a:pt x="210" y="231"/>
                  </a:lnTo>
                  <a:lnTo>
                    <a:pt x="230" y="221"/>
                  </a:lnTo>
                  <a:lnTo>
                    <a:pt x="258" y="211"/>
                  </a:lnTo>
                  <a:lnTo>
                    <a:pt x="272" y="211"/>
                  </a:lnTo>
                  <a:lnTo>
                    <a:pt x="272" y="211"/>
                  </a:lnTo>
                  <a:lnTo>
                    <a:pt x="268" y="206"/>
                  </a:lnTo>
                  <a:lnTo>
                    <a:pt x="258" y="196"/>
                  </a:lnTo>
                  <a:lnTo>
                    <a:pt x="253" y="196"/>
                  </a:lnTo>
                  <a:lnTo>
                    <a:pt x="244" y="191"/>
                  </a:lnTo>
                  <a:lnTo>
                    <a:pt x="230" y="196"/>
                  </a:lnTo>
                  <a:lnTo>
                    <a:pt x="210" y="201"/>
                  </a:lnTo>
                  <a:lnTo>
                    <a:pt x="210" y="201"/>
                  </a:lnTo>
                  <a:lnTo>
                    <a:pt x="182" y="216"/>
                  </a:lnTo>
                  <a:lnTo>
                    <a:pt x="158" y="226"/>
                  </a:lnTo>
                  <a:lnTo>
                    <a:pt x="153" y="226"/>
                  </a:lnTo>
                  <a:lnTo>
                    <a:pt x="148" y="221"/>
                  </a:lnTo>
                  <a:lnTo>
                    <a:pt x="158" y="201"/>
                  </a:lnTo>
                  <a:lnTo>
                    <a:pt x="158" y="201"/>
                  </a:lnTo>
                  <a:lnTo>
                    <a:pt x="177" y="171"/>
                  </a:lnTo>
                  <a:lnTo>
                    <a:pt x="191" y="146"/>
                  </a:lnTo>
                  <a:lnTo>
                    <a:pt x="201" y="116"/>
                  </a:lnTo>
                  <a:lnTo>
                    <a:pt x="220" y="96"/>
                  </a:lnTo>
                  <a:lnTo>
                    <a:pt x="220" y="96"/>
                  </a:lnTo>
                  <a:lnTo>
                    <a:pt x="277" y="51"/>
                  </a:lnTo>
                  <a:lnTo>
                    <a:pt x="306" y="26"/>
                  </a:lnTo>
                  <a:lnTo>
                    <a:pt x="315" y="11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268" y="31"/>
                  </a:lnTo>
                  <a:lnTo>
                    <a:pt x="201" y="76"/>
                  </a:lnTo>
                  <a:lnTo>
                    <a:pt x="201" y="76"/>
                  </a:lnTo>
                  <a:lnTo>
                    <a:pt x="153" y="131"/>
                  </a:lnTo>
                  <a:lnTo>
                    <a:pt x="101" y="201"/>
                  </a:lnTo>
                  <a:lnTo>
                    <a:pt x="101" y="201"/>
                  </a:lnTo>
                  <a:lnTo>
                    <a:pt x="63" y="251"/>
                  </a:lnTo>
                  <a:lnTo>
                    <a:pt x="29" y="281"/>
                  </a:lnTo>
                  <a:lnTo>
                    <a:pt x="29" y="281"/>
                  </a:lnTo>
                  <a:lnTo>
                    <a:pt x="10" y="306"/>
                  </a:lnTo>
                  <a:lnTo>
                    <a:pt x="0" y="331"/>
                  </a:lnTo>
                  <a:lnTo>
                    <a:pt x="0" y="341"/>
                  </a:lnTo>
                  <a:lnTo>
                    <a:pt x="5" y="346"/>
                  </a:lnTo>
                  <a:lnTo>
                    <a:pt x="15" y="351"/>
                  </a:lnTo>
                  <a:lnTo>
                    <a:pt x="29" y="346"/>
                  </a:lnTo>
                  <a:lnTo>
                    <a:pt x="29" y="346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89" name="Freeform 25"/>
            <p:cNvSpPr>
              <a:spLocks/>
            </p:cNvSpPr>
            <p:nvPr/>
          </p:nvSpPr>
          <p:spPr bwMode="auto">
            <a:xfrm>
              <a:off x="749" y="3444"/>
              <a:ext cx="725" cy="851"/>
            </a:xfrm>
            <a:custGeom>
              <a:avLst/>
              <a:gdLst/>
              <a:ahLst/>
              <a:cxnLst>
                <a:cxn ang="0">
                  <a:pos x="38" y="851"/>
                </a:cxn>
                <a:cxn ang="0">
                  <a:pos x="663" y="851"/>
                </a:cxn>
                <a:cxn ang="0">
                  <a:pos x="663" y="851"/>
                </a:cxn>
                <a:cxn ang="0">
                  <a:pos x="682" y="771"/>
                </a:cxn>
                <a:cxn ang="0">
                  <a:pos x="682" y="771"/>
                </a:cxn>
                <a:cxn ang="0">
                  <a:pos x="697" y="701"/>
                </a:cxn>
                <a:cxn ang="0">
                  <a:pos x="711" y="636"/>
                </a:cxn>
                <a:cxn ang="0">
                  <a:pos x="716" y="576"/>
                </a:cxn>
                <a:cxn ang="0">
                  <a:pos x="721" y="516"/>
                </a:cxn>
                <a:cxn ang="0">
                  <a:pos x="725" y="456"/>
                </a:cxn>
                <a:cxn ang="0">
                  <a:pos x="721" y="401"/>
                </a:cxn>
                <a:cxn ang="0">
                  <a:pos x="721" y="351"/>
                </a:cxn>
                <a:cxn ang="0">
                  <a:pos x="711" y="300"/>
                </a:cxn>
                <a:cxn ang="0">
                  <a:pos x="692" y="215"/>
                </a:cxn>
                <a:cxn ang="0">
                  <a:pos x="663" y="135"/>
                </a:cxn>
                <a:cxn ang="0">
                  <a:pos x="630" y="60"/>
                </a:cxn>
                <a:cxn ang="0">
                  <a:pos x="592" y="0"/>
                </a:cxn>
                <a:cxn ang="0">
                  <a:pos x="592" y="0"/>
                </a:cxn>
                <a:cxn ang="0">
                  <a:pos x="587" y="5"/>
                </a:cxn>
                <a:cxn ang="0">
                  <a:pos x="563" y="30"/>
                </a:cxn>
                <a:cxn ang="0">
                  <a:pos x="530" y="60"/>
                </a:cxn>
                <a:cxn ang="0">
                  <a:pos x="473" y="95"/>
                </a:cxn>
                <a:cxn ang="0">
                  <a:pos x="439" y="110"/>
                </a:cxn>
                <a:cxn ang="0">
                  <a:pos x="401" y="125"/>
                </a:cxn>
                <a:cxn ang="0">
                  <a:pos x="358" y="140"/>
                </a:cxn>
                <a:cxn ang="0">
                  <a:pos x="310" y="150"/>
                </a:cxn>
                <a:cxn ang="0">
                  <a:pos x="258" y="155"/>
                </a:cxn>
                <a:cxn ang="0">
                  <a:pos x="196" y="160"/>
                </a:cxn>
                <a:cxn ang="0">
                  <a:pos x="129" y="155"/>
                </a:cxn>
                <a:cxn ang="0">
                  <a:pos x="57" y="150"/>
                </a:cxn>
                <a:cxn ang="0">
                  <a:pos x="57" y="150"/>
                </a:cxn>
                <a:cxn ang="0">
                  <a:pos x="43" y="195"/>
                </a:cxn>
                <a:cxn ang="0">
                  <a:pos x="29" y="245"/>
                </a:cxn>
                <a:cxn ang="0">
                  <a:pos x="14" y="320"/>
                </a:cxn>
                <a:cxn ang="0">
                  <a:pos x="5" y="421"/>
                </a:cxn>
                <a:cxn ang="0">
                  <a:pos x="0" y="536"/>
                </a:cxn>
                <a:cxn ang="0">
                  <a:pos x="5" y="606"/>
                </a:cxn>
                <a:cxn ang="0">
                  <a:pos x="10" y="676"/>
                </a:cxn>
                <a:cxn ang="0">
                  <a:pos x="19" y="756"/>
                </a:cxn>
                <a:cxn ang="0">
                  <a:pos x="38" y="841"/>
                </a:cxn>
                <a:cxn ang="0">
                  <a:pos x="38" y="841"/>
                </a:cxn>
                <a:cxn ang="0">
                  <a:pos x="38" y="851"/>
                </a:cxn>
                <a:cxn ang="0">
                  <a:pos x="38" y="851"/>
                </a:cxn>
              </a:cxnLst>
              <a:rect l="0" t="0" r="r" b="b"/>
              <a:pathLst>
                <a:path w="725" h="851">
                  <a:moveTo>
                    <a:pt x="38" y="851"/>
                  </a:moveTo>
                  <a:lnTo>
                    <a:pt x="663" y="851"/>
                  </a:lnTo>
                  <a:lnTo>
                    <a:pt x="663" y="851"/>
                  </a:lnTo>
                  <a:lnTo>
                    <a:pt x="682" y="771"/>
                  </a:lnTo>
                  <a:lnTo>
                    <a:pt x="682" y="771"/>
                  </a:lnTo>
                  <a:lnTo>
                    <a:pt x="697" y="701"/>
                  </a:lnTo>
                  <a:lnTo>
                    <a:pt x="711" y="636"/>
                  </a:lnTo>
                  <a:lnTo>
                    <a:pt x="716" y="576"/>
                  </a:lnTo>
                  <a:lnTo>
                    <a:pt x="721" y="516"/>
                  </a:lnTo>
                  <a:lnTo>
                    <a:pt x="725" y="456"/>
                  </a:lnTo>
                  <a:lnTo>
                    <a:pt x="721" y="401"/>
                  </a:lnTo>
                  <a:lnTo>
                    <a:pt x="721" y="351"/>
                  </a:lnTo>
                  <a:lnTo>
                    <a:pt x="711" y="300"/>
                  </a:lnTo>
                  <a:lnTo>
                    <a:pt x="692" y="215"/>
                  </a:lnTo>
                  <a:lnTo>
                    <a:pt x="663" y="135"/>
                  </a:lnTo>
                  <a:lnTo>
                    <a:pt x="630" y="6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587" y="5"/>
                  </a:lnTo>
                  <a:lnTo>
                    <a:pt x="563" y="30"/>
                  </a:lnTo>
                  <a:lnTo>
                    <a:pt x="530" y="60"/>
                  </a:lnTo>
                  <a:lnTo>
                    <a:pt x="473" y="95"/>
                  </a:lnTo>
                  <a:lnTo>
                    <a:pt x="439" y="110"/>
                  </a:lnTo>
                  <a:lnTo>
                    <a:pt x="401" y="125"/>
                  </a:lnTo>
                  <a:lnTo>
                    <a:pt x="358" y="140"/>
                  </a:lnTo>
                  <a:lnTo>
                    <a:pt x="310" y="150"/>
                  </a:lnTo>
                  <a:lnTo>
                    <a:pt x="258" y="155"/>
                  </a:lnTo>
                  <a:lnTo>
                    <a:pt x="196" y="160"/>
                  </a:lnTo>
                  <a:lnTo>
                    <a:pt x="129" y="155"/>
                  </a:lnTo>
                  <a:lnTo>
                    <a:pt x="57" y="150"/>
                  </a:lnTo>
                  <a:lnTo>
                    <a:pt x="57" y="150"/>
                  </a:lnTo>
                  <a:lnTo>
                    <a:pt x="43" y="195"/>
                  </a:lnTo>
                  <a:lnTo>
                    <a:pt x="29" y="245"/>
                  </a:lnTo>
                  <a:lnTo>
                    <a:pt x="14" y="320"/>
                  </a:lnTo>
                  <a:lnTo>
                    <a:pt x="5" y="421"/>
                  </a:lnTo>
                  <a:lnTo>
                    <a:pt x="0" y="536"/>
                  </a:lnTo>
                  <a:lnTo>
                    <a:pt x="5" y="606"/>
                  </a:lnTo>
                  <a:lnTo>
                    <a:pt x="10" y="676"/>
                  </a:lnTo>
                  <a:lnTo>
                    <a:pt x="19" y="756"/>
                  </a:lnTo>
                  <a:lnTo>
                    <a:pt x="38" y="841"/>
                  </a:lnTo>
                  <a:lnTo>
                    <a:pt x="38" y="841"/>
                  </a:lnTo>
                  <a:lnTo>
                    <a:pt x="38" y="851"/>
                  </a:lnTo>
                  <a:lnTo>
                    <a:pt x="38" y="85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0" name="Freeform 26"/>
            <p:cNvSpPr>
              <a:spLocks/>
            </p:cNvSpPr>
            <p:nvPr/>
          </p:nvSpPr>
          <p:spPr bwMode="auto">
            <a:xfrm>
              <a:off x="1145" y="2388"/>
              <a:ext cx="143" cy="29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53" y="0"/>
                </a:cxn>
                <a:cxn ang="0">
                  <a:pos x="67" y="0"/>
                </a:cxn>
                <a:cxn ang="0">
                  <a:pos x="81" y="5"/>
                </a:cxn>
                <a:cxn ang="0">
                  <a:pos x="96" y="15"/>
                </a:cxn>
                <a:cxn ang="0">
                  <a:pos x="110" y="30"/>
                </a:cxn>
                <a:cxn ang="0">
                  <a:pos x="124" y="55"/>
                </a:cxn>
                <a:cxn ang="0">
                  <a:pos x="129" y="85"/>
                </a:cxn>
                <a:cxn ang="0">
                  <a:pos x="129" y="85"/>
                </a:cxn>
                <a:cxn ang="0">
                  <a:pos x="139" y="215"/>
                </a:cxn>
                <a:cxn ang="0">
                  <a:pos x="143" y="270"/>
                </a:cxn>
                <a:cxn ang="0">
                  <a:pos x="5" y="290"/>
                </a:cxn>
                <a:cxn ang="0">
                  <a:pos x="5" y="290"/>
                </a:cxn>
                <a:cxn ang="0">
                  <a:pos x="5" y="245"/>
                </a:cxn>
                <a:cxn ang="0">
                  <a:pos x="0" y="145"/>
                </a:cxn>
                <a:cxn ang="0">
                  <a:pos x="0" y="95"/>
                </a:cxn>
                <a:cxn ang="0">
                  <a:pos x="10" y="45"/>
                </a:cxn>
                <a:cxn ang="0">
                  <a:pos x="19" y="15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143" h="290">
                  <a:moveTo>
                    <a:pt x="38" y="0"/>
                  </a:moveTo>
                  <a:lnTo>
                    <a:pt x="38" y="0"/>
                  </a:lnTo>
                  <a:lnTo>
                    <a:pt x="53" y="0"/>
                  </a:lnTo>
                  <a:lnTo>
                    <a:pt x="67" y="0"/>
                  </a:lnTo>
                  <a:lnTo>
                    <a:pt x="81" y="5"/>
                  </a:lnTo>
                  <a:lnTo>
                    <a:pt x="96" y="15"/>
                  </a:lnTo>
                  <a:lnTo>
                    <a:pt x="110" y="30"/>
                  </a:lnTo>
                  <a:lnTo>
                    <a:pt x="124" y="5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39" y="215"/>
                  </a:lnTo>
                  <a:lnTo>
                    <a:pt x="143" y="270"/>
                  </a:lnTo>
                  <a:lnTo>
                    <a:pt x="5" y="290"/>
                  </a:lnTo>
                  <a:lnTo>
                    <a:pt x="5" y="290"/>
                  </a:lnTo>
                  <a:lnTo>
                    <a:pt x="5" y="245"/>
                  </a:lnTo>
                  <a:lnTo>
                    <a:pt x="0" y="145"/>
                  </a:lnTo>
                  <a:lnTo>
                    <a:pt x="0" y="95"/>
                  </a:lnTo>
                  <a:lnTo>
                    <a:pt x="10" y="45"/>
                  </a:lnTo>
                  <a:lnTo>
                    <a:pt x="19" y="15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8BD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1" name="Freeform 27"/>
            <p:cNvSpPr>
              <a:spLocks/>
            </p:cNvSpPr>
            <p:nvPr/>
          </p:nvSpPr>
          <p:spPr bwMode="auto">
            <a:xfrm>
              <a:off x="558" y="2298"/>
              <a:ext cx="783" cy="1306"/>
            </a:xfrm>
            <a:custGeom>
              <a:avLst/>
              <a:gdLst/>
              <a:ahLst/>
              <a:cxnLst>
                <a:cxn ang="0">
                  <a:pos x="487" y="30"/>
                </a:cxn>
                <a:cxn ang="0">
                  <a:pos x="439" y="50"/>
                </a:cxn>
                <a:cxn ang="0">
                  <a:pos x="368" y="65"/>
                </a:cxn>
                <a:cxn ang="0">
                  <a:pos x="301" y="50"/>
                </a:cxn>
                <a:cxn ang="0">
                  <a:pos x="253" y="20"/>
                </a:cxn>
                <a:cxn ang="0">
                  <a:pos x="234" y="0"/>
                </a:cxn>
                <a:cxn ang="0">
                  <a:pos x="220" y="10"/>
                </a:cxn>
                <a:cxn ang="0">
                  <a:pos x="162" y="25"/>
                </a:cxn>
                <a:cxn ang="0">
                  <a:pos x="115" y="25"/>
                </a:cxn>
                <a:cxn ang="0">
                  <a:pos x="72" y="35"/>
                </a:cxn>
                <a:cxn ang="0">
                  <a:pos x="34" y="65"/>
                </a:cxn>
                <a:cxn ang="0">
                  <a:pos x="5" y="120"/>
                </a:cxn>
                <a:cxn ang="0">
                  <a:pos x="0" y="165"/>
                </a:cxn>
                <a:cxn ang="0">
                  <a:pos x="10" y="285"/>
                </a:cxn>
                <a:cxn ang="0">
                  <a:pos x="48" y="430"/>
                </a:cxn>
                <a:cxn ang="0">
                  <a:pos x="100" y="571"/>
                </a:cxn>
                <a:cxn ang="0">
                  <a:pos x="134" y="626"/>
                </a:cxn>
                <a:cxn ang="0">
                  <a:pos x="167" y="711"/>
                </a:cxn>
                <a:cxn ang="0">
                  <a:pos x="196" y="811"/>
                </a:cxn>
                <a:cxn ang="0">
                  <a:pos x="225" y="1031"/>
                </a:cxn>
                <a:cxn ang="0">
                  <a:pos x="229" y="1216"/>
                </a:cxn>
                <a:cxn ang="0">
                  <a:pos x="229" y="1296"/>
                </a:cxn>
                <a:cxn ang="0">
                  <a:pos x="372" y="1306"/>
                </a:cxn>
                <a:cxn ang="0">
                  <a:pos x="506" y="1296"/>
                </a:cxn>
                <a:cxn ang="0">
                  <a:pos x="601" y="1276"/>
                </a:cxn>
                <a:cxn ang="0">
                  <a:pos x="687" y="1236"/>
                </a:cxn>
                <a:cxn ang="0">
                  <a:pos x="759" y="1181"/>
                </a:cxn>
                <a:cxn ang="0">
                  <a:pos x="783" y="1141"/>
                </a:cxn>
                <a:cxn ang="0">
                  <a:pos x="683" y="921"/>
                </a:cxn>
                <a:cxn ang="0">
                  <a:pos x="611" y="736"/>
                </a:cxn>
                <a:cxn ang="0">
                  <a:pos x="582" y="616"/>
                </a:cxn>
                <a:cxn ang="0">
                  <a:pos x="582" y="586"/>
                </a:cxn>
                <a:cxn ang="0">
                  <a:pos x="597" y="505"/>
                </a:cxn>
                <a:cxn ang="0">
                  <a:pos x="625" y="470"/>
                </a:cxn>
                <a:cxn ang="0">
                  <a:pos x="649" y="445"/>
                </a:cxn>
                <a:cxn ang="0">
                  <a:pos x="644" y="400"/>
                </a:cxn>
                <a:cxn ang="0">
                  <a:pos x="630" y="350"/>
                </a:cxn>
                <a:cxn ang="0">
                  <a:pos x="625" y="315"/>
                </a:cxn>
                <a:cxn ang="0">
                  <a:pos x="659" y="235"/>
                </a:cxn>
                <a:cxn ang="0">
                  <a:pos x="683" y="185"/>
                </a:cxn>
                <a:cxn ang="0">
                  <a:pos x="687" y="140"/>
                </a:cxn>
                <a:cxn ang="0">
                  <a:pos x="678" y="105"/>
                </a:cxn>
                <a:cxn ang="0">
                  <a:pos x="654" y="80"/>
                </a:cxn>
                <a:cxn ang="0">
                  <a:pos x="606" y="65"/>
                </a:cxn>
                <a:cxn ang="0">
                  <a:pos x="516" y="40"/>
                </a:cxn>
                <a:cxn ang="0">
                  <a:pos x="487" y="30"/>
                </a:cxn>
              </a:cxnLst>
              <a:rect l="0" t="0" r="r" b="b"/>
              <a:pathLst>
                <a:path w="783" h="1306">
                  <a:moveTo>
                    <a:pt x="487" y="30"/>
                  </a:moveTo>
                  <a:lnTo>
                    <a:pt x="487" y="30"/>
                  </a:lnTo>
                  <a:lnTo>
                    <a:pt x="468" y="40"/>
                  </a:lnTo>
                  <a:lnTo>
                    <a:pt x="439" y="50"/>
                  </a:lnTo>
                  <a:lnTo>
                    <a:pt x="406" y="60"/>
                  </a:lnTo>
                  <a:lnTo>
                    <a:pt x="368" y="65"/>
                  </a:lnTo>
                  <a:lnTo>
                    <a:pt x="325" y="55"/>
                  </a:lnTo>
                  <a:lnTo>
                    <a:pt x="301" y="50"/>
                  </a:lnTo>
                  <a:lnTo>
                    <a:pt x="277" y="35"/>
                  </a:lnTo>
                  <a:lnTo>
                    <a:pt x="253" y="2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29" y="5"/>
                  </a:lnTo>
                  <a:lnTo>
                    <a:pt x="220" y="10"/>
                  </a:lnTo>
                  <a:lnTo>
                    <a:pt x="196" y="20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15" y="25"/>
                  </a:lnTo>
                  <a:lnTo>
                    <a:pt x="91" y="30"/>
                  </a:lnTo>
                  <a:lnTo>
                    <a:pt x="72" y="35"/>
                  </a:lnTo>
                  <a:lnTo>
                    <a:pt x="48" y="45"/>
                  </a:lnTo>
                  <a:lnTo>
                    <a:pt x="34" y="65"/>
                  </a:lnTo>
                  <a:lnTo>
                    <a:pt x="19" y="85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0" y="165"/>
                  </a:lnTo>
                  <a:lnTo>
                    <a:pt x="0" y="220"/>
                  </a:lnTo>
                  <a:lnTo>
                    <a:pt x="10" y="285"/>
                  </a:lnTo>
                  <a:lnTo>
                    <a:pt x="29" y="355"/>
                  </a:lnTo>
                  <a:lnTo>
                    <a:pt x="48" y="430"/>
                  </a:lnTo>
                  <a:lnTo>
                    <a:pt x="72" y="500"/>
                  </a:lnTo>
                  <a:lnTo>
                    <a:pt x="100" y="571"/>
                  </a:lnTo>
                  <a:lnTo>
                    <a:pt x="134" y="626"/>
                  </a:lnTo>
                  <a:lnTo>
                    <a:pt x="134" y="626"/>
                  </a:lnTo>
                  <a:lnTo>
                    <a:pt x="153" y="666"/>
                  </a:lnTo>
                  <a:lnTo>
                    <a:pt x="167" y="711"/>
                  </a:lnTo>
                  <a:lnTo>
                    <a:pt x="182" y="756"/>
                  </a:lnTo>
                  <a:lnTo>
                    <a:pt x="196" y="811"/>
                  </a:lnTo>
                  <a:lnTo>
                    <a:pt x="210" y="921"/>
                  </a:lnTo>
                  <a:lnTo>
                    <a:pt x="225" y="1031"/>
                  </a:lnTo>
                  <a:lnTo>
                    <a:pt x="229" y="1131"/>
                  </a:lnTo>
                  <a:lnTo>
                    <a:pt x="229" y="1216"/>
                  </a:lnTo>
                  <a:lnTo>
                    <a:pt x="229" y="1296"/>
                  </a:lnTo>
                  <a:lnTo>
                    <a:pt x="229" y="1296"/>
                  </a:lnTo>
                  <a:lnTo>
                    <a:pt x="301" y="1301"/>
                  </a:lnTo>
                  <a:lnTo>
                    <a:pt x="372" y="1306"/>
                  </a:lnTo>
                  <a:lnTo>
                    <a:pt x="463" y="1301"/>
                  </a:lnTo>
                  <a:lnTo>
                    <a:pt x="506" y="1296"/>
                  </a:lnTo>
                  <a:lnTo>
                    <a:pt x="554" y="1286"/>
                  </a:lnTo>
                  <a:lnTo>
                    <a:pt x="601" y="1276"/>
                  </a:lnTo>
                  <a:lnTo>
                    <a:pt x="644" y="1261"/>
                  </a:lnTo>
                  <a:lnTo>
                    <a:pt x="687" y="1236"/>
                  </a:lnTo>
                  <a:lnTo>
                    <a:pt x="726" y="1211"/>
                  </a:lnTo>
                  <a:lnTo>
                    <a:pt x="759" y="1181"/>
                  </a:lnTo>
                  <a:lnTo>
                    <a:pt x="783" y="1141"/>
                  </a:lnTo>
                  <a:lnTo>
                    <a:pt x="783" y="1141"/>
                  </a:lnTo>
                  <a:lnTo>
                    <a:pt x="754" y="1076"/>
                  </a:lnTo>
                  <a:lnTo>
                    <a:pt x="683" y="921"/>
                  </a:lnTo>
                  <a:lnTo>
                    <a:pt x="644" y="826"/>
                  </a:lnTo>
                  <a:lnTo>
                    <a:pt x="611" y="736"/>
                  </a:lnTo>
                  <a:lnTo>
                    <a:pt x="587" y="651"/>
                  </a:lnTo>
                  <a:lnTo>
                    <a:pt x="582" y="616"/>
                  </a:lnTo>
                  <a:lnTo>
                    <a:pt x="582" y="586"/>
                  </a:lnTo>
                  <a:lnTo>
                    <a:pt x="582" y="586"/>
                  </a:lnTo>
                  <a:lnTo>
                    <a:pt x="587" y="541"/>
                  </a:lnTo>
                  <a:lnTo>
                    <a:pt x="597" y="505"/>
                  </a:lnTo>
                  <a:lnTo>
                    <a:pt x="611" y="485"/>
                  </a:lnTo>
                  <a:lnTo>
                    <a:pt x="625" y="470"/>
                  </a:lnTo>
                  <a:lnTo>
                    <a:pt x="640" y="460"/>
                  </a:lnTo>
                  <a:lnTo>
                    <a:pt x="649" y="445"/>
                  </a:lnTo>
                  <a:lnTo>
                    <a:pt x="649" y="430"/>
                  </a:lnTo>
                  <a:lnTo>
                    <a:pt x="644" y="400"/>
                  </a:lnTo>
                  <a:lnTo>
                    <a:pt x="644" y="400"/>
                  </a:lnTo>
                  <a:lnTo>
                    <a:pt x="630" y="350"/>
                  </a:lnTo>
                  <a:lnTo>
                    <a:pt x="625" y="330"/>
                  </a:lnTo>
                  <a:lnTo>
                    <a:pt x="625" y="315"/>
                  </a:lnTo>
                  <a:lnTo>
                    <a:pt x="640" y="280"/>
                  </a:lnTo>
                  <a:lnTo>
                    <a:pt x="659" y="235"/>
                  </a:lnTo>
                  <a:lnTo>
                    <a:pt x="659" y="235"/>
                  </a:lnTo>
                  <a:lnTo>
                    <a:pt x="683" y="185"/>
                  </a:lnTo>
                  <a:lnTo>
                    <a:pt x="687" y="160"/>
                  </a:lnTo>
                  <a:lnTo>
                    <a:pt x="687" y="140"/>
                  </a:lnTo>
                  <a:lnTo>
                    <a:pt x="687" y="120"/>
                  </a:lnTo>
                  <a:lnTo>
                    <a:pt x="678" y="105"/>
                  </a:lnTo>
                  <a:lnTo>
                    <a:pt x="668" y="90"/>
                  </a:lnTo>
                  <a:lnTo>
                    <a:pt x="654" y="80"/>
                  </a:lnTo>
                  <a:lnTo>
                    <a:pt x="654" y="80"/>
                  </a:lnTo>
                  <a:lnTo>
                    <a:pt x="606" y="65"/>
                  </a:lnTo>
                  <a:lnTo>
                    <a:pt x="559" y="50"/>
                  </a:lnTo>
                  <a:lnTo>
                    <a:pt x="516" y="40"/>
                  </a:lnTo>
                  <a:lnTo>
                    <a:pt x="496" y="35"/>
                  </a:lnTo>
                  <a:lnTo>
                    <a:pt x="487" y="30"/>
                  </a:lnTo>
                  <a:lnTo>
                    <a:pt x="487" y="30"/>
                  </a:lnTo>
                  <a:close/>
                </a:path>
              </a:pathLst>
            </a:custGeom>
            <a:solidFill>
              <a:srgbClr val="F498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2" name="Freeform 28"/>
            <p:cNvSpPr>
              <a:spLocks/>
            </p:cNvSpPr>
            <p:nvPr/>
          </p:nvSpPr>
          <p:spPr bwMode="auto">
            <a:xfrm>
              <a:off x="778" y="2798"/>
              <a:ext cx="234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9" y="15"/>
                </a:cxn>
                <a:cxn ang="0">
                  <a:pos x="43" y="25"/>
                </a:cxn>
                <a:cxn ang="0">
                  <a:pos x="76" y="41"/>
                </a:cxn>
                <a:cxn ang="0">
                  <a:pos x="109" y="46"/>
                </a:cxn>
                <a:cxn ang="0">
                  <a:pos x="148" y="46"/>
                </a:cxn>
                <a:cxn ang="0">
                  <a:pos x="191" y="36"/>
                </a:cxn>
                <a:cxn ang="0">
                  <a:pos x="210" y="25"/>
                </a:cxn>
                <a:cxn ang="0">
                  <a:pos x="234" y="15"/>
                </a:cxn>
                <a:cxn ang="0">
                  <a:pos x="234" y="15"/>
                </a:cxn>
                <a:cxn ang="0">
                  <a:pos x="214" y="41"/>
                </a:cxn>
                <a:cxn ang="0">
                  <a:pos x="200" y="66"/>
                </a:cxn>
                <a:cxn ang="0">
                  <a:pos x="172" y="86"/>
                </a:cxn>
                <a:cxn ang="0">
                  <a:pos x="157" y="96"/>
                </a:cxn>
                <a:cxn ang="0">
                  <a:pos x="138" y="101"/>
                </a:cxn>
                <a:cxn ang="0">
                  <a:pos x="119" y="101"/>
                </a:cxn>
                <a:cxn ang="0">
                  <a:pos x="100" y="91"/>
                </a:cxn>
                <a:cxn ang="0">
                  <a:pos x="76" y="81"/>
                </a:cxn>
                <a:cxn ang="0">
                  <a:pos x="52" y="61"/>
                </a:cxn>
                <a:cxn ang="0">
                  <a:pos x="28" y="3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4" h="101">
                  <a:moveTo>
                    <a:pt x="0" y="0"/>
                  </a:moveTo>
                  <a:lnTo>
                    <a:pt x="0" y="0"/>
                  </a:lnTo>
                  <a:lnTo>
                    <a:pt x="19" y="15"/>
                  </a:lnTo>
                  <a:lnTo>
                    <a:pt x="43" y="25"/>
                  </a:lnTo>
                  <a:lnTo>
                    <a:pt x="76" y="41"/>
                  </a:lnTo>
                  <a:lnTo>
                    <a:pt x="109" y="46"/>
                  </a:lnTo>
                  <a:lnTo>
                    <a:pt x="148" y="46"/>
                  </a:lnTo>
                  <a:lnTo>
                    <a:pt x="191" y="36"/>
                  </a:lnTo>
                  <a:lnTo>
                    <a:pt x="210" y="25"/>
                  </a:lnTo>
                  <a:lnTo>
                    <a:pt x="234" y="15"/>
                  </a:lnTo>
                  <a:lnTo>
                    <a:pt x="234" y="15"/>
                  </a:lnTo>
                  <a:lnTo>
                    <a:pt x="214" y="41"/>
                  </a:lnTo>
                  <a:lnTo>
                    <a:pt x="200" y="66"/>
                  </a:lnTo>
                  <a:lnTo>
                    <a:pt x="172" y="86"/>
                  </a:lnTo>
                  <a:lnTo>
                    <a:pt x="157" y="96"/>
                  </a:lnTo>
                  <a:lnTo>
                    <a:pt x="138" y="101"/>
                  </a:lnTo>
                  <a:lnTo>
                    <a:pt x="119" y="101"/>
                  </a:lnTo>
                  <a:lnTo>
                    <a:pt x="100" y="91"/>
                  </a:lnTo>
                  <a:lnTo>
                    <a:pt x="76" y="81"/>
                  </a:lnTo>
                  <a:lnTo>
                    <a:pt x="52" y="61"/>
                  </a:lnTo>
                  <a:lnTo>
                    <a:pt x="28" y="3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7C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3" name="Freeform 29"/>
            <p:cNvSpPr>
              <a:spLocks/>
            </p:cNvSpPr>
            <p:nvPr/>
          </p:nvSpPr>
          <p:spPr bwMode="auto">
            <a:xfrm>
              <a:off x="563" y="2148"/>
              <a:ext cx="1160" cy="931"/>
            </a:xfrm>
            <a:custGeom>
              <a:avLst/>
              <a:gdLst/>
              <a:ahLst/>
              <a:cxnLst>
                <a:cxn ang="0">
                  <a:pos x="1145" y="5"/>
                </a:cxn>
                <a:cxn ang="0">
                  <a:pos x="1121" y="0"/>
                </a:cxn>
                <a:cxn ang="0">
                  <a:pos x="1117" y="10"/>
                </a:cxn>
                <a:cxn ang="0">
                  <a:pos x="1088" y="85"/>
                </a:cxn>
                <a:cxn ang="0">
                  <a:pos x="1078" y="135"/>
                </a:cxn>
                <a:cxn ang="0">
                  <a:pos x="997" y="330"/>
                </a:cxn>
                <a:cxn ang="0">
                  <a:pos x="897" y="545"/>
                </a:cxn>
                <a:cxn ang="0">
                  <a:pos x="897" y="545"/>
                </a:cxn>
                <a:cxn ang="0">
                  <a:pos x="868" y="600"/>
                </a:cxn>
                <a:cxn ang="0">
                  <a:pos x="854" y="620"/>
                </a:cxn>
                <a:cxn ang="0">
                  <a:pos x="821" y="691"/>
                </a:cxn>
                <a:cxn ang="0">
                  <a:pos x="797" y="761"/>
                </a:cxn>
                <a:cxn ang="0">
                  <a:pos x="592" y="580"/>
                </a:cxn>
                <a:cxn ang="0">
                  <a:pos x="358" y="400"/>
                </a:cxn>
                <a:cxn ang="0">
                  <a:pos x="91" y="205"/>
                </a:cxn>
                <a:cxn ang="0">
                  <a:pos x="53" y="220"/>
                </a:cxn>
                <a:cxn ang="0">
                  <a:pos x="14" y="250"/>
                </a:cxn>
                <a:cxn ang="0">
                  <a:pos x="0" y="285"/>
                </a:cxn>
                <a:cxn ang="0">
                  <a:pos x="14" y="345"/>
                </a:cxn>
                <a:cxn ang="0">
                  <a:pos x="29" y="370"/>
                </a:cxn>
                <a:cxn ang="0">
                  <a:pos x="91" y="440"/>
                </a:cxn>
                <a:cxn ang="0">
                  <a:pos x="200" y="515"/>
                </a:cxn>
                <a:cxn ang="0">
                  <a:pos x="377" y="625"/>
                </a:cxn>
                <a:cxn ang="0">
                  <a:pos x="425" y="660"/>
                </a:cxn>
                <a:cxn ang="0">
                  <a:pos x="596" y="786"/>
                </a:cxn>
                <a:cxn ang="0">
                  <a:pos x="792" y="931"/>
                </a:cxn>
                <a:cxn ang="0">
                  <a:pos x="797" y="931"/>
                </a:cxn>
                <a:cxn ang="0">
                  <a:pos x="806" y="931"/>
                </a:cxn>
                <a:cxn ang="0">
                  <a:pos x="826" y="921"/>
                </a:cxn>
                <a:cxn ang="0">
                  <a:pos x="840" y="911"/>
                </a:cxn>
                <a:cxn ang="0">
                  <a:pos x="907" y="801"/>
                </a:cxn>
                <a:cxn ang="0">
                  <a:pos x="959" y="670"/>
                </a:cxn>
                <a:cxn ang="0">
                  <a:pos x="973" y="625"/>
                </a:cxn>
                <a:cxn ang="0">
                  <a:pos x="1045" y="370"/>
                </a:cxn>
                <a:cxn ang="0">
                  <a:pos x="1107" y="190"/>
                </a:cxn>
                <a:cxn ang="0">
                  <a:pos x="1131" y="110"/>
                </a:cxn>
                <a:cxn ang="0">
                  <a:pos x="1160" y="30"/>
                </a:cxn>
                <a:cxn ang="0">
                  <a:pos x="1160" y="15"/>
                </a:cxn>
                <a:cxn ang="0">
                  <a:pos x="1145" y="5"/>
                </a:cxn>
              </a:cxnLst>
              <a:rect l="0" t="0" r="r" b="b"/>
              <a:pathLst>
                <a:path w="1160" h="931">
                  <a:moveTo>
                    <a:pt x="1145" y="5"/>
                  </a:moveTo>
                  <a:lnTo>
                    <a:pt x="1145" y="5"/>
                  </a:lnTo>
                  <a:lnTo>
                    <a:pt x="1131" y="0"/>
                  </a:lnTo>
                  <a:lnTo>
                    <a:pt x="1121" y="0"/>
                  </a:lnTo>
                  <a:lnTo>
                    <a:pt x="1117" y="10"/>
                  </a:lnTo>
                  <a:lnTo>
                    <a:pt x="1117" y="10"/>
                  </a:lnTo>
                  <a:lnTo>
                    <a:pt x="1102" y="45"/>
                  </a:lnTo>
                  <a:lnTo>
                    <a:pt x="1088" y="85"/>
                  </a:lnTo>
                  <a:lnTo>
                    <a:pt x="1078" y="135"/>
                  </a:lnTo>
                  <a:lnTo>
                    <a:pt x="1078" y="135"/>
                  </a:lnTo>
                  <a:lnTo>
                    <a:pt x="1045" y="225"/>
                  </a:lnTo>
                  <a:lnTo>
                    <a:pt x="997" y="330"/>
                  </a:lnTo>
                  <a:lnTo>
                    <a:pt x="950" y="440"/>
                  </a:lnTo>
                  <a:lnTo>
                    <a:pt x="897" y="545"/>
                  </a:lnTo>
                  <a:lnTo>
                    <a:pt x="897" y="545"/>
                  </a:lnTo>
                  <a:lnTo>
                    <a:pt x="897" y="545"/>
                  </a:lnTo>
                  <a:lnTo>
                    <a:pt x="868" y="600"/>
                  </a:lnTo>
                  <a:lnTo>
                    <a:pt x="868" y="600"/>
                  </a:lnTo>
                  <a:lnTo>
                    <a:pt x="854" y="620"/>
                  </a:lnTo>
                  <a:lnTo>
                    <a:pt x="854" y="620"/>
                  </a:lnTo>
                  <a:lnTo>
                    <a:pt x="835" y="655"/>
                  </a:lnTo>
                  <a:lnTo>
                    <a:pt x="821" y="691"/>
                  </a:lnTo>
                  <a:lnTo>
                    <a:pt x="797" y="761"/>
                  </a:lnTo>
                  <a:lnTo>
                    <a:pt x="797" y="761"/>
                  </a:lnTo>
                  <a:lnTo>
                    <a:pt x="701" y="675"/>
                  </a:lnTo>
                  <a:lnTo>
                    <a:pt x="592" y="580"/>
                  </a:lnTo>
                  <a:lnTo>
                    <a:pt x="472" y="490"/>
                  </a:lnTo>
                  <a:lnTo>
                    <a:pt x="358" y="400"/>
                  </a:lnTo>
                  <a:lnTo>
                    <a:pt x="172" y="260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53" y="220"/>
                  </a:lnTo>
                  <a:lnTo>
                    <a:pt x="33" y="235"/>
                  </a:lnTo>
                  <a:lnTo>
                    <a:pt x="14" y="250"/>
                  </a:lnTo>
                  <a:lnTo>
                    <a:pt x="5" y="265"/>
                  </a:lnTo>
                  <a:lnTo>
                    <a:pt x="0" y="285"/>
                  </a:lnTo>
                  <a:lnTo>
                    <a:pt x="5" y="315"/>
                  </a:lnTo>
                  <a:lnTo>
                    <a:pt x="14" y="345"/>
                  </a:lnTo>
                  <a:lnTo>
                    <a:pt x="14" y="345"/>
                  </a:lnTo>
                  <a:lnTo>
                    <a:pt x="29" y="370"/>
                  </a:lnTo>
                  <a:lnTo>
                    <a:pt x="48" y="395"/>
                  </a:lnTo>
                  <a:lnTo>
                    <a:pt x="91" y="440"/>
                  </a:lnTo>
                  <a:lnTo>
                    <a:pt x="143" y="480"/>
                  </a:lnTo>
                  <a:lnTo>
                    <a:pt x="200" y="515"/>
                  </a:lnTo>
                  <a:lnTo>
                    <a:pt x="324" y="590"/>
                  </a:lnTo>
                  <a:lnTo>
                    <a:pt x="377" y="625"/>
                  </a:lnTo>
                  <a:lnTo>
                    <a:pt x="425" y="660"/>
                  </a:lnTo>
                  <a:lnTo>
                    <a:pt x="425" y="660"/>
                  </a:lnTo>
                  <a:lnTo>
                    <a:pt x="525" y="736"/>
                  </a:lnTo>
                  <a:lnTo>
                    <a:pt x="596" y="786"/>
                  </a:lnTo>
                  <a:lnTo>
                    <a:pt x="678" y="841"/>
                  </a:lnTo>
                  <a:lnTo>
                    <a:pt x="792" y="931"/>
                  </a:lnTo>
                  <a:lnTo>
                    <a:pt x="792" y="931"/>
                  </a:lnTo>
                  <a:lnTo>
                    <a:pt x="797" y="931"/>
                  </a:lnTo>
                  <a:lnTo>
                    <a:pt x="797" y="931"/>
                  </a:lnTo>
                  <a:lnTo>
                    <a:pt x="806" y="931"/>
                  </a:lnTo>
                  <a:lnTo>
                    <a:pt x="816" y="931"/>
                  </a:lnTo>
                  <a:lnTo>
                    <a:pt x="826" y="921"/>
                  </a:lnTo>
                  <a:lnTo>
                    <a:pt x="840" y="911"/>
                  </a:lnTo>
                  <a:lnTo>
                    <a:pt x="840" y="911"/>
                  </a:lnTo>
                  <a:lnTo>
                    <a:pt x="873" y="861"/>
                  </a:lnTo>
                  <a:lnTo>
                    <a:pt x="907" y="801"/>
                  </a:lnTo>
                  <a:lnTo>
                    <a:pt x="940" y="736"/>
                  </a:lnTo>
                  <a:lnTo>
                    <a:pt x="959" y="670"/>
                  </a:lnTo>
                  <a:lnTo>
                    <a:pt x="959" y="670"/>
                  </a:lnTo>
                  <a:lnTo>
                    <a:pt x="973" y="625"/>
                  </a:lnTo>
                  <a:lnTo>
                    <a:pt x="973" y="625"/>
                  </a:lnTo>
                  <a:lnTo>
                    <a:pt x="1045" y="370"/>
                  </a:lnTo>
                  <a:lnTo>
                    <a:pt x="1083" y="260"/>
                  </a:lnTo>
                  <a:lnTo>
                    <a:pt x="1107" y="190"/>
                  </a:lnTo>
                  <a:lnTo>
                    <a:pt x="1107" y="190"/>
                  </a:lnTo>
                  <a:lnTo>
                    <a:pt x="1131" y="110"/>
                  </a:lnTo>
                  <a:lnTo>
                    <a:pt x="1160" y="30"/>
                  </a:lnTo>
                  <a:lnTo>
                    <a:pt x="1160" y="30"/>
                  </a:lnTo>
                  <a:lnTo>
                    <a:pt x="1160" y="20"/>
                  </a:lnTo>
                  <a:lnTo>
                    <a:pt x="1160" y="15"/>
                  </a:lnTo>
                  <a:lnTo>
                    <a:pt x="1145" y="5"/>
                  </a:lnTo>
                  <a:lnTo>
                    <a:pt x="1145" y="5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4" name="Freeform 30"/>
            <p:cNvSpPr>
              <a:spLocks/>
            </p:cNvSpPr>
            <p:nvPr/>
          </p:nvSpPr>
          <p:spPr bwMode="auto">
            <a:xfrm>
              <a:off x="549" y="2318"/>
              <a:ext cx="362" cy="395"/>
            </a:xfrm>
            <a:custGeom>
              <a:avLst/>
              <a:gdLst/>
              <a:ahLst/>
              <a:cxnLst>
                <a:cxn ang="0">
                  <a:pos x="362" y="185"/>
                </a:cxn>
                <a:cxn ang="0">
                  <a:pos x="362" y="185"/>
                </a:cxn>
                <a:cxn ang="0">
                  <a:pos x="191" y="50"/>
                </a:cxn>
                <a:cxn ang="0">
                  <a:pos x="191" y="50"/>
                </a:cxn>
                <a:cxn ang="0">
                  <a:pos x="152" y="20"/>
                </a:cxn>
                <a:cxn ang="0">
                  <a:pos x="133" y="10"/>
                </a:cxn>
                <a:cxn ang="0">
                  <a:pos x="114" y="0"/>
                </a:cxn>
                <a:cxn ang="0">
                  <a:pos x="95" y="0"/>
                </a:cxn>
                <a:cxn ang="0">
                  <a:pos x="76" y="5"/>
                </a:cxn>
                <a:cxn ang="0">
                  <a:pos x="52" y="20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9" y="75"/>
                </a:cxn>
                <a:cxn ang="0">
                  <a:pos x="0" y="110"/>
                </a:cxn>
                <a:cxn ang="0">
                  <a:pos x="0" y="130"/>
                </a:cxn>
                <a:cxn ang="0">
                  <a:pos x="0" y="150"/>
                </a:cxn>
                <a:cxn ang="0">
                  <a:pos x="4" y="170"/>
                </a:cxn>
                <a:cxn ang="0">
                  <a:pos x="9" y="195"/>
                </a:cxn>
                <a:cxn ang="0">
                  <a:pos x="24" y="215"/>
                </a:cxn>
                <a:cxn ang="0">
                  <a:pos x="38" y="240"/>
                </a:cxn>
                <a:cxn ang="0">
                  <a:pos x="57" y="265"/>
                </a:cxn>
                <a:cxn ang="0">
                  <a:pos x="81" y="290"/>
                </a:cxn>
                <a:cxn ang="0">
                  <a:pos x="143" y="340"/>
                </a:cxn>
                <a:cxn ang="0">
                  <a:pos x="224" y="395"/>
                </a:cxn>
                <a:cxn ang="0">
                  <a:pos x="224" y="395"/>
                </a:cxn>
                <a:cxn ang="0">
                  <a:pos x="229" y="370"/>
                </a:cxn>
                <a:cxn ang="0">
                  <a:pos x="234" y="345"/>
                </a:cxn>
                <a:cxn ang="0">
                  <a:pos x="243" y="310"/>
                </a:cxn>
                <a:cxn ang="0">
                  <a:pos x="257" y="280"/>
                </a:cxn>
                <a:cxn ang="0">
                  <a:pos x="281" y="245"/>
                </a:cxn>
                <a:cxn ang="0">
                  <a:pos x="315" y="210"/>
                </a:cxn>
                <a:cxn ang="0">
                  <a:pos x="338" y="195"/>
                </a:cxn>
                <a:cxn ang="0">
                  <a:pos x="362" y="185"/>
                </a:cxn>
                <a:cxn ang="0">
                  <a:pos x="362" y="185"/>
                </a:cxn>
              </a:cxnLst>
              <a:rect l="0" t="0" r="r" b="b"/>
              <a:pathLst>
                <a:path w="362" h="395">
                  <a:moveTo>
                    <a:pt x="362" y="185"/>
                  </a:moveTo>
                  <a:lnTo>
                    <a:pt x="362" y="185"/>
                  </a:lnTo>
                  <a:lnTo>
                    <a:pt x="191" y="50"/>
                  </a:lnTo>
                  <a:lnTo>
                    <a:pt x="191" y="50"/>
                  </a:lnTo>
                  <a:lnTo>
                    <a:pt x="152" y="20"/>
                  </a:lnTo>
                  <a:lnTo>
                    <a:pt x="133" y="10"/>
                  </a:lnTo>
                  <a:lnTo>
                    <a:pt x="114" y="0"/>
                  </a:lnTo>
                  <a:lnTo>
                    <a:pt x="95" y="0"/>
                  </a:lnTo>
                  <a:lnTo>
                    <a:pt x="76" y="5"/>
                  </a:lnTo>
                  <a:lnTo>
                    <a:pt x="52" y="2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9" y="75"/>
                  </a:lnTo>
                  <a:lnTo>
                    <a:pt x="0" y="110"/>
                  </a:lnTo>
                  <a:lnTo>
                    <a:pt x="0" y="130"/>
                  </a:lnTo>
                  <a:lnTo>
                    <a:pt x="0" y="150"/>
                  </a:lnTo>
                  <a:lnTo>
                    <a:pt x="4" y="170"/>
                  </a:lnTo>
                  <a:lnTo>
                    <a:pt x="9" y="195"/>
                  </a:lnTo>
                  <a:lnTo>
                    <a:pt x="24" y="215"/>
                  </a:lnTo>
                  <a:lnTo>
                    <a:pt x="38" y="240"/>
                  </a:lnTo>
                  <a:lnTo>
                    <a:pt x="57" y="265"/>
                  </a:lnTo>
                  <a:lnTo>
                    <a:pt x="81" y="290"/>
                  </a:lnTo>
                  <a:lnTo>
                    <a:pt x="143" y="340"/>
                  </a:lnTo>
                  <a:lnTo>
                    <a:pt x="224" y="395"/>
                  </a:lnTo>
                  <a:lnTo>
                    <a:pt x="224" y="395"/>
                  </a:lnTo>
                  <a:lnTo>
                    <a:pt x="229" y="370"/>
                  </a:lnTo>
                  <a:lnTo>
                    <a:pt x="234" y="345"/>
                  </a:lnTo>
                  <a:lnTo>
                    <a:pt x="243" y="310"/>
                  </a:lnTo>
                  <a:lnTo>
                    <a:pt x="257" y="280"/>
                  </a:lnTo>
                  <a:lnTo>
                    <a:pt x="281" y="245"/>
                  </a:lnTo>
                  <a:lnTo>
                    <a:pt x="315" y="210"/>
                  </a:lnTo>
                  <a:lnTo>
                    <a:pt x="338" y="195"/>
                  </a:lnTo>
                  <a:lnTo>
                    <a:pt x="362" y="185"/>
                  </a:lnTo>
                  <a:lnTo>
                    <a:pt x="362" y="185"/>
                  </a:lnTo>
                  <a:close/>
                </a:path>
              </a:pathLst>
            </a:custGeom>
            <a:solidFill>
              <a:srgbClr val="F8BD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5" name="Freeform 31"/>
            <p:cNvSpPr>
              <a:spLocks/>
            </p:cNvSpPr>
            <p:nvPr/>
          </p:nvSpPr>
          <p:spPr bwMode="auto">
            <a:xfrm>
              <a:off x="916" y="1923"/>
              <a:ext cx="100" cy="225"/>
            </a:xfrm>
            <a:custGeom>
              <a:avLst/>
              <a:gdLst/>
              <a:ahLst/>
              <a:cxnLst>
                <a:cxn ang="0">
                  <a:pos x="100" y="145"/>
                </a:cxn>
                <a:cxn ang="0">
                  <a:pos x="76" y="225"/>
                </a:cxn>
                <a:cxn ang="0">
                  <a:pos x="76" y="225"/>
                </a:cxn>
                <a:cxn ang="0">
                  <a:pos x="62" y="210"/>
                </a:cxn>
                <a:cxn ang="0">
                  <a:pos x="48" y="195"/>
                </a:cxn>
                <a:cxn ang="0">
                  <a:pos x="34" y="170"/>
                </a:cxn>
                <a:cxn ang="0">
                  <a:pos x="19" y="135"/>
                </a:cxn>
                <a:cxn ang="0">
                  <a:pos x="5" y="100"/>
                </a:cxn>
                <a:cxn ang="0">
                  <a:pos x="0" y="5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0" y="15"/>
                </a:cxn>
                <a:cxn ang="0">
                  <a:pos x="24" y="55"/>
                </a:cxn>
                <a:cxn ang="0">
                  <a:pos x="38" y="80"/>
                </a:cxn>
                <a:cxn ang="0">
                  <a:pos x="53" y="105"/>
                </a:cxn>
                <a:cxn ang="0">
                  <a:pos x="76" y="125"/>
                </a:cxn>
                <a:cxn ang="0">
                  <a:pos x="100" y="145"/>
                </a:cxn>
                <a:cxn ang="0">
                  <a:pos x="100" y="145"/>
                </a:cxn>
              </a:cxnLst>
              <a:rect l="0" t="0" r="r" b="b"/>
              <a:pathLst>
                <a:path w="100" h="225">
                  <a:moveTo>
                    <a:pt x="100" y="145"/>
                  </a:moveTo>
                  <a:lnTo>
                    <a:pt x="76" y="225"/>
                  </a:lnTo>
                  <a:lnTo>
                    <a:pt x="76" y="225"/>
                  </a:lnTo>
                  <a:lnTo>
                    <a:pt x="62" y="210"/>
                  </a:lnTo>
                  <a:lnTo>
                    <a:pt x="48" y="195"/>
                  </a:lnTo>
                  <a:lnTo>
                    <a:pt x="34" y="170"/>
                  </a:lnTo>
                  <a:lnTo>
                    <a:pt x="19" y="135"/>
                  </a:lnTo>
                  <a:lnTo>
                    <a:pt x="5" y="100"/>
                  </a:lnTo>
                  <a:lnTo>
                    <a:pt x="0" y="5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0" y="15"/>
                  </a:lnTo>
                  <a:lnTo>
                    <a:pt x="24" y="55"/>
                  </a:lnTo>
                  <a:lnTo>
                    <a:pt x="38" y="80"/>
                  </a:lnTo>
                  <a:lnTo>
                    <a:pt x="53" y="105"/>
                  </a:lnTo>
                  <a:lnTo>
                    <a:pt x="76" y="125"/>
                  </a:lnTo>
                  <a:lnTo>
                    <a:pt x="100" y="145"/>
                  </a:lnTo>
                  <a:lnTo>
                    <a:pt x="100" y="145"/>
                  </a:lnTo>
                  <a:close/>
                </a:path>
              </a:pathLst>
            </a:custGeom>
            <a:solidFill>
              <a:srgbClr val="B76C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6" name="Freeform 32"/>
            <p:cNvSpPr>
              <a:spLocks/>
            </p:cNvSpPr>
            <p:nvPr/>
          </p:nvSpPr>
          <p:spPr bwMode="auto">
            <a:xfrm>
              <a:off x="811" y="3434"/>
              <a:ext cx="568" cy="255"/>
            </a:xfrm>
            <a:custGeom>
              <a:avLst/>
              <a:gdLst/>
              <a:ahLst/>
              <a:cxnLst>
                <a:cxn ang="0">
                  <a:pos x="14" y="175"/>
                </a:cxn>
                <a:cxn ang="0">
                  <a:pos x="0" y="250"/>
                </a:cxn>
                <a:cxn ang="0">
                  <a:pos x="0" y="250"/>
                </a:cxn>
                <a:cxn ang="0">
                  <a:pos x="81" y="255"/>
                </a:cxn>
                <a:cxn ang="0">
                  <a:pos x="158" y="255"/>
                </a:cxn>
                <a:cxn ang="0">
                  <a:pos x="248" y="245"/>
                </a:cxn>
                <a:cxn ang="0">
                  <a:pos x="296" y="235"/>
                </a:cxn>
                <a:cxn ang="0">
                  <a:pos x="344" y="225"/>
                </a:cxn>
                <a:cxn ang="0">
                  <a:pos x="387" y="210"/>
                </a:cxn>
                <a:cxn ang="0">
                  <a:pos x="434" y="190"/>
                </a:cxn>
                <a:cxn ang="0">
                  <a:pos x="473" y="165"/>
                </a:cxn>
                <a:cxn ang="0">
                  <a:pos x="511" y="130"/>
                </a:cxn>
                <a:cxn ang="0">
                  <a:pos x="539" y="95"/>
                </a:cxn>
                <a:cxn ang="0">
                  <a:pos x="568" y="55"/>
                </a:cxn>
                <a:cxn ang="0">
                  <a:pos x="539" y="0"/>
                </a:cxn>
                <a:cxn ang="0">
                  <a:pos x="539" y="0"/>
                </a:cxn>
                <a:cxn ang="0">
                  <a:pos x="515" y="40"/>
                </a:cxn>
                <a:cxn ang="0">
                  <a:pos x="482" y="75"/>
                </a:cxn>
                <a:cxn ang="0">
                  <a:pos x="449" y="100"/>
                </a:cxn>
                <a:cxn ang="0">
                  <a:pos x="411" y="125"/>
                </a:cxn>
                <a:cxn ang="0">
                  <a:pos x="368" y="145"/>
                </a:cxn>
                <a:cxn ang="0">
                  <a:pos x="325" y="160"/>
                </a:cxn>
                <a:cxn ang="0">
                  <a:pos x="282" y="170"/>
                </a:cxn>
                <a:cxn ang="0">
                  <a:pos x="234" y="175"/>
                </a:cxn>
                <a:cxn ang="0">
                  <a:pos x="153" y="180"/>
                </a:cxn>
                <a:cxn ang="0">
                  <a:pos x="81" y="180"/>
                </a:cxn>
                <a:cxn ang="0">
                  <a:pos x="14" y="175"/>
                </a:cxn>
                <a:cxn ang="0">
                  <a:pos x="14" y="175"/>
                </a:cxn>
              </a:cxnLst>
              <a:rect l="0" t="0" r="r" b="b"/>
              <a:pathLst>
                <a:path w="568" h="255">
                  <a:moveTo>
                    <a:pt x="14" y="175"/>
                  </a:moveTo>
                  <a:lnTo>
                    <a:pt x="0" y="250"/>
                  </a:lnTo>
                  <a:lnTo>
                    <a:pt x="0" y="250"/>
                  </a:lnTo>
                  <a:lnTo>
                    <a:pt x="81" y="255"/>
                  </a:lnTo>
                  <a:lnTo>
                    <a:pt x="158" y="255"/>
                  </a:lnTo>
                  <a:lnTo>
                    <a:pt x="248" y="245"/>
                  </a:lnTo>
                  <a:lnTo>
                    <a:pt x="296" y="235"/>
                  </a:lnTo>
                  <a:lnTo>
                    <a:pt x="344" y="225"/>
                  </a:lnTo>
                  <a:lnTo>
                    <a:pt x="387" y="210"/>
                  </a:lnTo>
                  <a:lnTo>
                    <a:pt x="434" y="190"/>
                  </a:lnTo>
                  <a:lnTo>
                    <a:pt x="473" y="165"/>
                  </a:lnTo>
                  <a:lnTo>
                    <a:pt x="511" y="130"/>
                  </a:lnTo>
                  <a:lnTo>
                    <a:pt x="539" y="95"/>
                  </a:lnTo>
                  <a:lnTo>
                    <a:pt x="568" y="55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515" y="40"/>
                  </a:lnTo>
                  <a:lnTo>
                    <a:pt x="482" y="75"/>
                  </a:lnTo>
                  <a:lnTo>
                    <a:pt x="449" y="100"/>
                  </a:lnTo>
                  <a:lnTo>
                    <a:pt x="411" y="125"/>
                  </a:lnTo>
                  <a:lnTo>
                    <a:pt x="368" y="145"/>
                  </a:lnTo>
                  <a:lnTo>
                    <a:pt x="325" y="160"/>
                  </a:lnTo>
                  <a:lnTo>
                    <a:pt x="282" y="170"/>
                  </a:lnTo>
                  <a:lnTo>
                    <a:pt x="234" y="175"/>
                  </a:lnTo>
                  <a:lnTo>
                    <a:pt x="153" y="180"/>
                  </a:lnTo>
                  <a:lnTo>
                    <a:pt x="81" y="180"/>
                  </a:lnTo>
                  <a:lnTo>
                    <a:pt x="14" y="175"/>
                  </a:lnTo>
                  <a:lnTo>
                    <a:pt x="14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7" name="Freeform 33"/>
            <p:cNvSpPr>
              <a:spLocks/>
            </p:cNvSpPr>
            <p:nvPr/>
          </p:nvSpPr>
          <p:spPr bwMode="auto">
            <a:xfrm>
              <a:off x="1279" y="3484"/>
              <a:ext cx="71" cy="11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43" y="110"/>
                </a:cxn>
                <a:cxn ang="0">
                  <a:pos x="71" y="100"/>
                </a:cxn>
                <a:cxn ang="0">
                  <a:pos x="28" y="0"/>
                </a:cxn>
                <a:cxn ang="0">
                  <a:pos x="0" y="15"/>
                </a:cxn>
              </a:cxnLst>
              <a:rect l="0" t="0" r="r" b="b"/>
              <a:pathLst>
                <a:path w="71" h="110">
                  <a:moveTo>
                    <a:pt x="0" y="15"/>
                  </a:moveTo>
                  <a:lnTo>
                    <a:pt x="43" y="110"/>
                  </a:lnTo>
                  <a:lnTo>
                    <a:pt x="71" y="100"/>
                  </a:lnTo>
                  <a:lnTo>
                    <a:pt x="28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3E4D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8" name="Freeform 34"/>
            <p:cNvSpPr>
              <a:spLocks/>
            </p:cNvSpPr>
            <p:nvPr/>
          </p:nvSpPr>
          <p:spPr bwMode="auto">
            <a:xfrm>
              <a:off x="1012" y="3594"/>
              <a:ext cx="42" cy="11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4" y="110"/>
                </a:cxn>
                <a:cxn ang="0">
                  <a:pos x="42" y="105"/>
                </a:cxn>
                <a:cxn ang="0">
                  <a:pos x="28" y="0"/>
                </a:cxn>
                <a:cxn ang="0">
                  <a:pos x="0" y="5"/>
                </a:cxn>
              </a:cxnLst>
              <a:rect l="0" t="0" r="r" b="b"/>
              <a:pathLst>
                <a:path w="42" h="110">
                  <a:moveTo>
                    <a:pt x="0" y="5"/>
                  </a:moveTo>
                  <a:lnTo>
                    <a:pt x="14" y="110"/>
                  </a:lnTo>
                  <a:lnTo>
                    <a:pt x="42" y="105"/>
                  </a:lnTo>
                  <a:lnTo>
                    <a:pt x="28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E4D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99" name="Freeform 35"/>
            <p:cNvSpPr>
              <a:spLocks/>
            </p:cNvSpPr>
            <p:nvPr/>
          </p:nvSpPr>
          <p:spPr bwMode="auto">
            <a:xfrm>
              <a:off x="1150" y="3840"/>
              <a:ext cx="114" cy="455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43" y="95"/>
                </a:cxn>
                <a:cxn ang="0">
                  <a:pos x="0" y="455"/>
                </a:cxn>
                <a:cxn ang="0">
                  <a:pos x="33" y="455"/>
                </a:cxn>
                <a:cxn ang="0">
                  <a:pos x="57" y="100"/>
                </a:cxn>
                <a:cxn ang="0">
                  <a:pos x="114" y="0"/>
                </a:cxn>
              </a:cxnLst>
              <a:rect l="0" t="0" r="r" b="b"/>
              <a:pathLst>
                <a:path w="114" h="455">
                  <a:moveTo>
                    <a:pt x="114" y="0"/>
                  </a:moveTo>
                  <a:lnTo>
                    <a:pt x="43" y="95"/>
                  </a:lnTo>
                  <a:lnTo>
                    <a:pt x="0" y="455"/>
                  </a:lnTo>
                  <a:lnTo>
                    <a:pt x="33" y="455"/>
                  </a:lnTo>
                  <a:lnTo>
                    <a:pt x="57" y="10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3E4D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0" name="Freeform 36"/>
            <p:cNvSpPr>
              <a:spLocks/>
            </p:cNvSpPr>
            <p:nvPr/>
          </p:nvSpPr>
          <p:spPr bwMode="auto">
            <a:xfrm>
              <a:off x="749" y="2313"/>
              <a:ext cx="334" cy="1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19" y="30"/>
                </a:cxn>
                <a:cxn ang="0">
                  <a:pos x="57" y="60"/>
                </a:cxn>
                <a:cxn ang="0">
                  <a:pos x="86" y="80"/>
                </a:cxn>
                <a:cxn ang="0">
                  <a:pos x="115" y="95"/>
                </a:cxn>
                <a:cxn ang="0">
                  <a:pos x="148" y="105"/>
                </a:cxn>
                <a:cxn ang="0">
                  <a:pos x="186" y="110"/>
                </a:cxn>
                <a:cxn ang="0">
                  <a:pos x="186" y="110"/>
                </a:cxn>
                <a:cxn ang="0">
                  <a:pos x="229" y="105"/>
                </a:cxn>
                <a:cxn ang="0">
                  <a:pos x="267" y="90"/>
                </a:cxn>
                <a:cxn ang="0">
                  <a:pos x="301" y="65"/>
                </a:cxn>
                <a:cxn ang="0">
                  <a:pos x="334" y="35"/>
                </a:cxn>
                <a:cxn ang="0">
                  <a:pos x="325" y="25"/>
                </a:cxn>
                <a:cxn ang="0">
                  <a:pos x="325" y="25"/>
                </a:cxn>
                <a:cxn ang="0">
                  <a:pos x="291" y="55"/>
                </a:cxn>
                <a:cxn ang="0">
                  <a:pos x="258" y="75"/>
                </a:cxn>
                <a:cxn ang="0">
                  <a:pos x="224" y="90"/>
                </a:cxn>
                <a:cxn ang="0">
                  <a:pos x="186" y="95"/>
                </a:cxn>
                <a:cxn ang="0">
                  <a:pos x="186" y="95"/>
                </a:cxn>
                <a:cxn ang="0">
                  <a:pos x="153" y="90"/>
                </a:cxn>
                <a:cxn ang="0">
                  <a:pos x="119" y="80"/>
                </a:cxn>
                <a:cxn ang="0">
                  <a:pos x="91" y="65"/>
                </a:cxn>
                <a:cxn ang="0">
                  <a:pos x="62" y="50"/>
                </a:cxn>
                <a:cxn ang="0">
                  <a:pos x="24" y="15"/>
                </a:cxn>
                <a:cxn ang="0">
                  <a:pos x="10" y="0"/>
                </a:cxn>
                <a:cxn ang="0">
                  <a:pos x="0" y="10"/>
                </a:cxn>
              </a:cxnLst>
              <a:rect l="0" t="0" r="r" b="b"/>
              <a:pathLst>
                <a:path w="334" h="110">
                  <a:moveTo>
                    <a:pt x="0" y="10"/>
                  </a:moveTo>
                  <a:lnTo>
                    <a:pt x="0" y="10"/>
                  </a:lnTo>
                  <a:lnTo>
                    <a:pt x="19" y="30"/>
                  </a:lnTo>
                  <a:lnTo>
                    <a:pt x="57" y="60"/>
                  </a:lnTo>
                  <a:lnTo>
                    <a:pt x="86" y="80"/>
                  </a:lnTo>
                  <a:lnTo>
                    <a:pt x="115" y="95"/>
                  </a:lnTo>
                  <a:lnTo>
                    <a:pt x="148" y="105"/>
                  </a:lnTo>
                  <a:lnTo>
                    <a:pt x="186" y="110"/>
                  </a:lnTo>
                  <a:lnTo>
                    <a:pt x="186" y="110"/>
                  </a:lnTo>
                  <a:lnTo>
                    <a:pt x="229" y="105"/>
                  </a:lnTo>
                  <a:lnTo>
                    <a:pt x="267" y="90"/>
                  </a:lnTo>
                  <a:lnTo>
                    <a:pt x="301" y="65"/>
                  </a:lnTo>
                  <a:lnTo>
                    <a:pt x="334" y="35"/>
                  </a:lnTo>
                  <a:lnTo>
                    <a:pt x="325" y="25"/>
                  </a:lnTo>
                  <a:lnTo>
                    <a:pt x="325" y="25"/>
                  </a:lnTo>
                  <a:lnTo>
                    <a:pt x="291" y="55"/>
                  </a:lnTo>
                  <a:lnTo>
                    <a:pt x="258" y="75"/>
                  </a:lnTo>
                  <a:lnTo>
                    <a:pt x="224" y="90"/>
                  </a:lnTo>
                  <a:lnTo>
                    <a:pt x="186" y="95"/>
                  </a:lnTo>
                  <a:lnTo>
                    <a:pt x="186" y="95"/>
                  </a:lnTo>
                  <a:lnTo>
                    <a:pt x="153" y="90"/>
                  </a:lnTo>
                  <a:lnTo>
                    <a:pt x="119" y="80"/>
                  </a:lnTo>
                  <a:lnTo>
                    <a:pt x="91" y="65"/>
                  </a:lnTo>
                  <a:lnTo>
                    <a:pt x="62" y="50"/>
                  </a:lnTo>
                  <a:lnTo>
                    <a:pt x="24" y="15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2" name="Rectangle 38"/>
            <p:cNvSpPr>
              <a:spLocks noChangeArrowheads="1"/>
            </p:cNvSpPr>
            <p:nvPr/>
          </p:nvSpPr>
          <p:spPr bwMode="auto">
            <a:xfrm>
              <a:off x="162" y="4285"/>
              <a:ext cx="15" cy="3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3" name="Freeform 39"/>
            <p:cNvSpPr>
              <a:spLocks/>
            </p:cNvSpPr>
            <p:nvPr/>
          </p:nvSpPr>
          <p:spPr bwMode="auto">
            <a:xfrm>
              <a:off x="1159" y="1742"/>
              <a:ext cx="43" cy="141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10" y="70"/>
                </a:cxn>
                <a:cxn ang="0">
                  <a:pos x="10" y="70"/>
                </a:cxn>
                <a:cxn ang="0">
                  <a:pos x="10" y="45"/>
                </a:cxn>
                <a:cxn ang="0">
                  <a:pos x="15" y="25"/>
                </a:cxn>
                <a:cxn ang="0">
                  <a:pos x="20" y="15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9" y="15"/>
                </a:cxn>
                <a:cxn ang="0">
                  <a:pos x="29" y="25"/>
                </a:cxn>
                <a:cxn ang="0">
                  <a:pos x="34" y="45"/>
                </a:cxn>
                <a:cxn ang="0">
                  <a:pos x="34" y="70"/>
                </a:cxn>
                <a:cxn ang="0">
                  <a:pos x="34" y="70"/>
                </a:cxn>
                <a:cxn ang="0">
                  <a:pos x="34" y="95"/>
                </a:cxn>
                <a:cxn ang="0">
                  <a:pos x="29" y="115"/>
                </a:cxn>
                <a:cxn ang="0">
                  <a:pos x="29" y="126"/>
                </a:cxn>
                <a:cxn ang="0">
                  <a:pos x="24" y="131"/>
                </a:cxn>
                <a:cxn ang="0">
                  <a:pos x="24" y="131"/>
                </a:cxn>
                <a:cxn ang="0">
                  <a:pos x="20" y="126"/>
                </a:cxn>
                <a:cxn ang="0">
                  <a:pos x="15" y="115"/>
                </a:cxn>
                <a:cxn ang="0">
                  <a:pos x="10" y="95"/>
                </a:cxn>
                <a:cxn ang="0">
                  <a:pos x="10" y="7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95"/>
                </a:cxn>
                <a:cxn ang="0">
                  <a:pos x="5" y="115"/>
                </a:cxn>
                <a:cxn ang="0">
                  <a:pos x="15" y="131"/>
                </a:cxn>
                <a:cxn ang="0">
                  <a:pos x="24" y="141"/>
                </a:cxn>
                <a:cxn ang="0">
                  <a:pos x="24" y="141"/>
                </a:cxn>
                <a:cxn ang="0">
                  <a:pos x="29" y="136"/>
                </a:cxn>
                <a:cxn ang="0">
                  <a:pos x="34" y="131"/>
                </a:cxn>
                <a:cxn ang="0">
                  <a:pos x="39" y="115"/>
                </a:cxn>
                <a:cxn ang="0">
                  <a:pos x="43" y="95"/>
                </a:cxn>
                <a:cxn ang="0">
                  <a:pos x="43" y="70"/>
                </a:cxn>
                <a:cxn ang="0">
                  <a:pos x="43" y="70"/>
                </a:cxn>
                <a:cxn ang="0">
                  <a:pos x="43" y="45"/>
                </a:cxn>
                <a:cxn ang="0">
                  <a:pos x="39" y="20"/>
                </a:cxn>
                <a:cxn ang="0">
                  <a:pos x="34" y="5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5"/>
                </a:cxn>
                <a:cxn ang="0">
                  <a:pos x="5" y="25"/>
                </a:cxn>
                <a:cxn ang="0">
                  <a:pos x="0" y="45"/>
                </a:cxn>
                <a:cxn ang="0">
                  <a:pos x="0" y="70"/>
                </a:cxn>
                <a:cxn ang="0">
                  <a:pos x="0" y="70"/>
                </a:cxn>
              </a:cxnLst>
              <a:rect l="0" t="0" r="r" b="b"/>
              <a:pathLst>
                <a:path w="43" h="141">
                  <a:moveTo>
                    <a:pt x="0" y="70"/>
                  </a:moveTo>
                  <a:lnTo>
                    <a:pt x="10" y="70"/>
                  </a:lnTo>
                  <a:lnTo>
                    <a:pt x="10" y="70"/>
                  </a:lnTo>
                  <a:lnTo>
                    <a:pt x="10" y="45"/>
                  </a:lnTo>
                  <a:lnTo>
                    <a:pt x="15" y="25"/>
                  </a:lnTo>
                  <a:lnTo>
                    <a:pt x="20" y="15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9" y="15"/>
                  </a:lnTo>
                  <a:lnTo>
                    <a:pt x="29" y="25"/>
                  </a:lnTo>
                  <a:lnTo>
                    <a:pt x="34" y="45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95"/>
                  </a:lnTo>
                  <a:lnTo>
                    <a:pt x="29" y="115"/>
                  </a:lnTo>
                  <a:lnTo>
                    <a:pt x="29" y="126"/>
                  </a:lnTo>
                  <a:lnTo>
                    <a:pt x="24" y="131"/>
                  </a:lnTo>
                  <a:lnTo>
                    <a:pt x="24" y="131"/>
                  </a:lnTo>
                  <a:lnTo>
                    <a:pt x="20" y="126"/>
                  </a:lnTo>
                  <a:lnTo>
                    <a:pt x="15" y="115"/>
                  </a:lnTo>
                  <a:lnTo>
                    <a:pt x="10" y="95"/>
                  </a:lnTo>
                  <a:lnTo>
                    <a:pt x="1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95"/>
                  </a:lnTo>
                  <a:lnTo>
                    <a:pt x="5" y="115"/>
                  </a:lnTo>
                  <a:lnTo>
                    <a:pt x="15" y="131"/>
                  </a:lnTo>
                  <a:lnTo>
                    <a:pt x="24" y="141"/>
                  </a:lnTo>
                  <a:lnTo>
                    <a:pt x="24" y="141"/>
                  </a:lnTo>
                  <a:lnTo>
                    <a:pt x="29" y="136"/>
                  </a:lnTo>
                  <a:lnTo>
                    <a:pt x="34" y="131"/>
                  </a:lnTo>
                  <a:lnTo>
                    <a:pt x="39" y="115"/>
                  </a:lnTo>
                  <a:lnTo>
                    <a:pt x="43" y="95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45"/>
                  </a:lnTo>
                  <a:lnTo>
                    <a:pt x="39" y="20"/>
                  </a:lnTo>
                  <a:lnTo>
                    <a:pt x="34" y="5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5" y="25"/>
                  </a:lnTo>
                  <a:lnTo>
                    <a:pt x="0" y="45"/>
                  </a:lnTo>
                  <a:lnTo>
                    <a:pt x="0" y="7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4" name="Freeform 40"/>
            <p:cNvSpPr>
              <a:spLocks/>
            </p:cNvSpPr>
            <p:nvPr/>
          </p:nvSpPr>
          <p:spPr bwMode="auto">
            <a:xfrm>
              <a:off x="716" y="1477"/>
              <a:ext cx="506" cy="626"/>
            </a:xfrm>
            <a:custGeom>
              <a:avLst/>
              <a:gdLst/>
              <a:ahLst/>
              <a:cxnLst>
                <a:cxn ang="0">
                  <a:pos x="334" y="0"/>
                </a:cxn>
                <a:cxn ang="0">
                  <a:pos x="377" y="30"/>
                </a:cxn>
                <a:cxn ang="0">
                  <a:pos x="429" y="80"/>
                </a:cxn>
                <a:cxn ang="0">
                  <a:pos x="453" y="135"/>
                </a:cxn>
                <a:cxn ang="0">
                  <a:pos x="453" y="175"/>
                </a:cxn>
                <a:cxn ang="0">
                  <a:pos x="448" y="200"/>
                </a:cxn>
                <a:cxn ang="0">
                  <a:pos x="443" y="285"/>
                </a:cxn>
                <a:cxn ang="0">
                  <a:pos x="463" y="345"/>
                </a:cxn>
                <a:cxn ang="0">
                  <a:pos x="486" y="385"/>
                </a:cxn>
                <a:cxn ang="0">
                  <a:pos x="501" y="401"/>
                </a:cxn>
                <a:cxn ang="0">
                  <a:pos x="506" y="416"/>
                </a:cxn>
                <a:cxn ang="0">
                  <a:pos x="486" y="436"/>
                </a:cxn>
                <a:cxn ang="0">
                  <a:pos x="477" y="446"/>
                </a:cxn>
                <a:cxn ang="0">
                  <a:pos x="472" y="456"/>
                </a:cxn>
                <a:cxn ang="0">
                  <a:pos x="477" y="471"/>
                </a:cxn>
                <a:cxn ang="0">
                  <a:pos x="482" y="486"/>
                </a:cxn>
                <a:cxn ang="0">
                  <a:pos x="463" y="511"/>
                </a:cxn>
                <a:cxn ang="0">
                  <a:pos x="467" y="526"/>
                </a:cxn>
                <a:cxn ang="0">
                  <a:pos x="458" y="546"/>
                </a:cxn>
                <a:cxn ang="0">
                  <a:pos x="448" y="551"/>
                </a:cxn>
                <a:cxn ang="0">
                  <a:pos x="439" y="571"/>
                </a:cxn>
                <a:cxn ang="0">
                  <a:pos x="439" y="581"/>
                </a:cxn>
                <a:cxn ang="0">
                  <a:pos x="429" y="606"/>
                </a:cxn>
                <a:cxn ang="0">
                  <a:pos x="410" y="621"/>
                </a:cxn>
                <a:cxn ang="0">
                  <a:pos x="377" y="626"/>
                </a:cxn>
                <a:cxn ang="0">
                  <a:pos x="353" y="616"/>
                </a:cxn>
                <a:cxn ang="0">
                  <a:pos x="181" y="566"/>
                </a:cxn>
                <a:cxn ang="0">
                  <a:pos x="109" y="526"/>
                </a:cxn>
                <a:cxn ang="0">
                  <a:pos x="43" y="456"/>
                </a:cxn>
                <a:cxn ang="0">
                  <a:pos x="9" y="401"/>
                </a:cxn>
                <a:cxn ang="0">
                  <a:pos x="0" y="330"/>
                </a:cxn>
                <a:cxn ang="0">
                  <a:pos x="24" y="265"/>
                </a:cxn>
                <a:cxn ang="0">
                  <a:pos x="71" y="195"/>
                </a:cxn>
                <a:cxn ang="0">
                  <a:pos x="138" y="135"/>
                </a:cxn>
                <a:cxn ang="0">
                  <a:pos x="272" y="40"/>
                </a:cxn>
                <a:cxn ang="0">
                  <a:pos x="334" y="0"/>
                </a:cxn>
              </a:cxnLst>
              <a:rect l="0" t="0" r="r" b="b"/>
              <a:pathLst>
                <a:path w="506" h="626">
                  <a:moveTo>
                    <a:pt x="334" y="0"/>
                  </a:moveTo>
                  <a:lnTo>
                    <a:pt x="334" y="0"/>
                  </a:lnTo>
                  <a:lnTo>
                    <a:pt x="358" y="15"/>
                  </a:lnTo>
                  <a:lnTo>
                    <a:pt x="377" y="30"/>
                  </a:lnTo>
                  <a:lnTo>
                    <a:pt x="405" y="55"/>
                  </a:lnTo>
                  <a:lnTo>
                    <a:pt x="429" y="80"/>
                  </a:lnTo>
                  <a:lnTo>
                    <a:pt x="448" y="115"/>
                  </a:lnTo>
                  <a:lnTo>
                    <a:pt x="453" y="135"/>
                  </a:lnTo>
                  <a:lnTo>
                    <a:pt x="453" y="155"/>
                  </a:lnTo>
                  <a:lnTo>
                    <a:pt x="453" y="175"/>
                  </a:lnTo>
                  <a:lnTo>
                    <a:pt x="448" y="200"/>
                  </a:lnTo>
                  <a:lnTo>
                    <a:pt x="448" y="200"/>
                  </a:lnTo>
                  <a:lnTo>
                    <a:pt x="443" y="245"/>
                  </a:lnTo>
                  <a:lnTo>
                    <a:pt x="443" y="285"/>
                  </a:lnTo>
                  <a:lnTo>
                    <a:pt x="453" y="320"/>
                  </a:lnTo>
                  <a:lnTo>
                    <a:pt x="463" y="345"/>
                  </a:lnTo>
                  <a:lnTo>
                    <a:pt x="477" y="370"/>
                  </a:lnTo>
                  <a:lnTo>
                    <a:pt x="486" y="385"/>
                  </a:lnTo>
                  <a:lnTo>
                    <a:pt x="501" y="401"/>
                  </a:lnTo>
                  <a:lnTo>
                    <a:pt x="501" y="401"/>
                  </a:lnTo>
                  <a:lnTo>
                    <a:pt x="506" y="401"/>
                  </a:lnTo>
                  <a:lnTo>
                    <a:pt x="506" y="416"/>
                  </a:lnTo>
                  <a:lnTo>
                    <a:pt x="496" y="426"/>
                  </a:lnTo>
                  <a:lnTo>
                    <a:pt x="486" y="436"/>
                  </a:lnTo>
                  <a:lnTo>
                    <a:pt x="477" y="446"/>
                  </a:lnTo>
                  <a:lnTo>
                    <a:pt x="477" y="446"/>
                  </a:lnTo>
                  <a:lnTo>
                    <a:pt x="472" y="451"/>
                  </a:lnTo>
                  <a:lnTo>
                    <a:pt x="472" y="456"/>
                  </a:lnTo>
                  <a:lnTo>
                    <a:pt x="477" y="471"/>
                  </a:lnTo>
                  <a:lnTo>
                    <a:pt x="477" y="471"/>
                  </a:lnTo>
                  <a:lnTo>
                    <a:pt x="482" y="481"/>
                  </a:lnTo>
                  <a:lnTo>
                    <a:pt x="482" y="486"/>
                  </a:lnTo>
                  <a:lnTo>
                    <a:pt x="472" y="501"/>
                  </a:lnTo>
                  <a:lnTo>
                    <a:pt x="463" y="511"/>
                  </a:lnTo>
                  <a:lnTo>
                    <a:pt x="463" y="511"/>
                  </a:lnTo>
                  <a:lnTo>
                    <a:pt x="467" y="526"/>
                  </a:lnTo>
                  <a:lnTo>
                    <a:pt x="467" y="536"/>
                  </a:lnTo>
                  <a:lnTo>
                    <a:pt x="458" y="546"/>
                  </a:lnTo>
                  <a:lnTo>
                    <a:pt x="458" y="546"/>
                  </a:lnTo>
                  <a:lnTo>
                    <a:pt x="448" y="551"/>
                  </a:lnTo>
                  <a:lnTo>
                    <a:pt x="443" y="556"/>
                  </a:lnTo>
                  <a:lnTo>
                    <a:pt x="439" y="571"/>
                  </a:lnTo>
                  <a:lnTo>
                    <a:pt x="439" y="581"/>
                  </a:lnTo>
                  <a:lnTo>
                    <a:pt x="439" y="581"/>
                  </a:lnTo>
                  <a:lnTo>
                    <a:pt x="434" y="601"/>
                  </a:lnTo>
                  <a:lnTo>
                    <a:pt x="429" y="606"/>
                  </a:lnTo>
                  <a:lnTo>
                    <a:pt x="420" y="616"/>
                  </a:lnTo>
                  <a:lnTo>
                    <a:pt x="410" y="621"/>
                  </a:lnTo>
                  <a:lnTo>
                    <a:pt x="396" y="626"/>
                  </a:lnTo>
                  <a:lnTo>
                    <a:pt x="377" y="626"/>
                  </a:lnTo>
                  <a:lnTo>
                    <a:pt x="353" y="616"/>
                  </a:lnTo>
                  <a:lnTo>
                    <a:pt x="353" y="616"/>
                  </a:lnTo>
                  <a:lnTo>
                    <a:pt x="229" y="581"/>
                  </a:lnTo>
                  <a:lnTo>
                    <a:pt x="181" y="566"/>
                  </a:lnTo>
                  <a:lnTo>
                    <a:pt x="143" y="551"/>
                  </a:lnTo>
                  <a:lnTo>
                    <a:pt x="109" y="526"/>
                  </a:lnTo>
                  <a:lnTo>
                    <a:pt x="76" y="496"/>
                  </a:lnTo>
                  <a:lnTo>
                    <a:pt x="43" y="456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0" y="365"/>
                  </a:lnTo>
                  <a:lnTo>
                    <a:pt x="0" y="330"/>
                  </a:lnTo>
                  <a:lnTo>
                    <a:pt x="9" y="295"/>
                  </a:lnTo>
                  <a:lnTo>
                    <a:pt x="24" y="265"/>
                  </a:lnTo>
                  <a:lnTo>
                    <a:pt x="47" y="230"/>
                  </a:lnTo>
                  <a:lnTo>
                    <a:pt x="71" y="195"/>
                  </a:lnTo>
                  <a:lnTo>
                    <a:pt x="105" y="165"/>
                  </a:lnTo>
                  <a:lnTo>
                    <a:pt x="138" y="135"/>
                  </a:lnTo>
                  <a:lnTo>
                    <a:pt x="205" y="80"/>
                  </a:lnTo>
                  <a:lnTo>
                    <a:pt x="272" y="40"/>
                  </a:lnTo>
                  <a:lnTo>
                    <a:pt x="334" y="0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C87F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5" name="Freeform 41"/>
            <p:cNvSpPr>
              <a:spLocks/>
            </p:cNvSpPr>
            <p:nvPr/>
          </p:nvSpPr>
          <p:spPr bwMode="auto">
            <a:xfrm>
              <a:off x="1121" y="1953"/>
              <a:ext cx="86" cy="70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72" y="0"/>
                </a:cxn>
                <a:cxn ang="0">
                  <a:pos x="62" y="5"/>
                </a:cxn>
                <a:cxn ang="0">
                  <a:pos x="53" y="15"/>
                </a:cxn>
                <a:cxn ang="0">
                  <a:pos x="53" y="15"/>
                </a:cxn>
                <a:cxn ang="0">
                  <a:pos x="34" y="25"/>
                </a:cxn>
                <a:cxn ang="0">
                  <a:pos x="19" y="35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5" y="55"/>
                </a:cxn>
                <a:cxn ang="0">
                  <a:pos x="34" y="65"/>
                </a:cxn>
                <a:cxn ang="0">
                  <a:pos x="38" y="70"/>
                </a:cxn>
                <a:cxn ang="0">
                  <a:pos x="53" y="70"/>
                </a:cxn>
                <a:cxn ang="0">
                  <a:pos x="53" y="70"/>
                </a:cxn>
                <a:cxn ang="0">
                  <a:pos x="58" y="70"/>
                </a:cxn>
                <a:cxn ang="0">
                  <a:pos x="62" y="70"/>
                </a:cxn>
                <a:cxn ang="0">
                  <a:pos x="72" y="55"/>
                </a:cxn>
                <a:cxn ang="0">
                  <a:pos x="72" y="50"/>
                </a:cxn>
                <a:cxn ang="0">
                  <a:pos x="67" y="35"/>
                </a:cxn>
                <a:cxn ang="0">
                  <a:pos x="67" y="35"/>
                </a:cxn>
                <a:cxn ang="0">
                  <a:pos x="77" y="25"/>
                </a:cxn>
                <a:cxn ang="0">
                  <a:pos x="86" y="15"/>
                </a:cxn>
                <a:cxn ang="0">
                  <a:pos x="86" y="10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6" h="70">
                  <a:moveTo>
                    <a:pt x="81" y="0"/>
                  </a:moveTo>
                  <a:lnTo>
                    <a:pt x="81" y="0"/>
                  </a:lnTo>
                  <a:lnTo>
                    <a:pt x="72" y="0"/>
                  </a:lnTo>
                  <a:lnTo>
                    <a:pt x="62" y="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34" y="25"/>
                  </a:lnTo>
                  <a:lnTo>
                    <a:pt x="19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5" y="55"/>
                  </a:lnTo>
                  <a:lnTo>
                    <a:pt x="34" y="65"/>
                  </a:lnTo>
                  <a:lnTo>
                    <a:pt x="38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8" y="70"/>
                  </a:lnTo>
                  <a:lnTo>
                    <a:pt x="62" y="70"/>
                  </a:lnTo>
                  <a:lnTo>
                    <a:pt x="72" y="55"/>
                  </a:lnTo>
                  <a:lnTo>
                    <a:pt x="72" y="50"/>
                  </a:lnTo>
                  <a:lnTo>
                    <a:pt x="67" y="35"/>
                  </a:lnTo>
                  <a:lnTo>
                    <a:pt x="67" y="35"/>
                  </a:lnTo>
                  <a:lnTo>
                    <a:pt x="77" y="25"/>
                  </a:lnTo>
                  <a:lnTo>
                    <a:pt x="86" y="15"/>
                  </a:lnTo>
                  <a:lnTo>
                    <a:pt x="86" y="10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A664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6" name="Freeform 42"/>
            <p:cNvSpPr>
              <a:spLocks/>
            </p:cNvSpPr>
            <p:nvPr/>
          </p:nvSpPr>
          <p:spPr bwMode="auto">
            <a:xfrm>
              <a:off x="992" y="1747"/>
              <a:ext cx="101" cy="70"/>
            </a:xfrm>
            <a:custGeom>
              <a:avLst/>
              <a:gdLst/>
              <a:ahLst/>
              <a:cxnLst>
                <a:cxn ang="0">
                  <a:pos x="101" y="55"/>
                </a:cxn>
                <a:cxn ang="0">
                  <a:pos x="101" y="55"/>
                </a:cxn>
                <a:cxn ang="0">
                  <a:pos x="101" y="35"/>
                </a:cxn>
                <a:cxn ang="0">
                  <a:pos x="96" y="15"/>
                </a:cxn>
                <a:cxn ang="0">
                  <a:pos x="91" y="0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10" y="65"/>
                </a:cxn>
                <a:cxn ang="0">
                  <a:pos x="39" y="70"/>
                </a:cxn>
                <a:cxn ang="0">
                  <a:pos x="58" y="70"/>
                </a:cxn>
                <a:cxn ang="0">
                  <a:pos x="72" y="70"/>
                </a:cxn>
                <a:cxn ang="0">
                  <a:pos x="86" y="65"/>
                </a:cxn>
                <a:cxn ang="0">
                  <a:pos x="101" y="55"/>
                </a:cxn>
                <a:cxn ang="0">
                  <a:pos x="101" y="55"/>
                </a:cxn>
              </a:cxnLst>
              <a:rect l="0" t="0" r="r" b="b"/>
              <a:pathLst>
                <a:path w="101" h="70">
                  <a:moveTo>
                    <a:pt x="101" y="55"/>
                  </a:moveTo>
                  <a:lnTo>
                    <a:pt x="101" y="55"/>
                  </a:lnTo>
                  <a:lnTo>
                    <a:pt x="101" y="35"/>
                  </a:lnTo>
                  <a:lnTo>
                    <a:pt x="96" y="15"/>
                  </a:lnTo>
                  <a:lnTo>
                    <a:pt x="91" y="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0" y="65"/>
                  </a:lnTo>
                  <a:lnTo>
                    <a:pt x="39" y="70"/>
                  </a:lnTo>
                  <a:lnTo>
                    <a:pt x="58" y="70"/>
                  </a:lnTo>
                  <a:lnTo>
                    <a:pt x="72" y="70"/>
                  </a:lnTo>
                  <a:lnTo>
                    <a:pt x="86" y="65"/>
                  </a:lnTo>
                  <a:lnTo>
                    <a:pt x="101" y="55"/>
                  </a:lnTo>
                  <a:lnTo>
                    <a:pt x="101" y="55"/>
                  </a:lnTo>
                  <a:close/>
                </a:path>
              </a:pathLst>
            </a:custGeom>
            <a:solidFill>
              <a:srgbClr val="B76C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7" name="Freeform 43"/>
            <p:cNvSpPr>
              <a:spLocks/>
            </p:cNvSpPr>
            <p:nvPr/>
          </p:nvSpPr>
          <p:spPr bwMode="auto">
            <a:xfrm>
              <a:off x="992" y="1797"/>
              <a:ext cx="120" cy="30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5" y="0"/>
                </a:cxn>
                <a:cxn ang="0">
                  <a:pos x="105" y="5"/>
                </a:cxn>
                <a:cxn ang="0">
                  <a:pos x="110" y="10"/>
                </a:cxn>
                <a:cxn ang="0">
                  <a:pos x="120" y="15"/>
                </a:cxn>
                <a:cxn ang="0">
                  <a:pos x="120" y="15"/>
                </a:cxn>
                <a:cxn ang="0">
                  <a:pos x="110" y="20"/>
                </a:cxn>
                <a:cxn ang="0">
                  <a:pos x="86" y="30"/>
                </a:cxn>
                <a:cxn ang="0">
                  <a:pos x="67" y="30"/>
                </a:cxn>
                <a:cxn ang="0">
                  <a:pos x="48" y="30"/>
                </a:cxn>
                <a:cxn ang="0">
                  <a:pos x="24" y="25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4" y="15"/>
                </a:cxn>
                <a:cxn ang="0">
                  <a:pos x="72" y="10"/>
                </a:cxn>
                <a:cxn ang="0">
                  <a:pos x="86" y="5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0" h="30">
                  <a:moveTo>
                    <a:pt x="105" y="0"/>
                  </a:moveTo>
                  <a:lnTo>
                    <a:pt x="105" y="0"/>
                  </a:lnTo>
                  <a:lnTo>
                    <a:pt x="105" y="5"/>
                  </a:lnTo>
                  <a:lnTo>
                    <a:pt x="110" y="10"/>
                  </a:lnTo>
                  <a:lnTo>
                    <a:pt x="120" y="15"/>
                  </a:lnTo>
                  <a:lnTo>
                    <a:pt x="120" y="15"/>
                  </a:lnTo>
                  <a:lnTo>
                    <a:pt x="110" y="20"/>
                  </a:lnTo>
                  <a:lnTo>
                    <a:pt x="86" y="30"/>
                  </a:lnTo>
                  <a:lnTo>
                    <a:pt x="67" y="30"/>
                  </a:lnTo>
                  <a:lnTo>
                    <a:pt x="48" y="30"/>
                  </a:lnTo>
                  <a:lnTo>
                    <a:pt x="24" y="2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4" y="15"/>
                  </a:lnTo>
                  <a:lnTo>
                    <a:pt x="72" y="10"/>
                  </a:lnTo>
                  <a:lnTo>
                    <a:pt x="86" y="5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8" name="Freeform 44"/>
            <p:cNvSpPr>
              <a:spLocks/>
            </p:cNvSpPr>
            <p:nvPr/>
          </p:nvSpPr>
          <p:spPr bwMode="auto">
            <a:xfrm>
              <a:off x="988" y="1677"/>
              <a:ext cx="133" cy="65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0" y="65"/>
                </a:cxn>
                <a:cxn ang="0">
                  <a:pos x="9" y="55"/>
                </a:cxn>
                <a:cxn ang="0">
                  <a:pos x="38" y="35"/>
                </a:cxn>
                <a:cxn ang="0">
                  <a:pos x="57" y="25"/>
                </a:cxn>
                <a:cxn ang="0">
                  <a:pos x="76" y="15"/>
                </a:cxn>
                <a:cxn ang="0">
                  <a:pos x="100" y="10"/>
                </a:cxn>
                <a:cxn ang="0">
                  <a:pos x="129" y="10"/>
                </a:cxn>
                <a:cxn ang="0">
                  <a:pos x="133" y="0"/>
                </a:cxn>
                <a:cxn ang="0">
                  <a:pos x="133" y="0"/>
                </a:cxn>
                <a:cxn ang="0">
                  <a:pos x="119" y="0"/>
                </a:cxn>
                <a:cxn ang="0">
                  <a:pos x="86" y="5"/>
                </a:cxn>
                <a:cxn ang="0">
                  <a:pos x="62" y="15"/>
                </a:cxn>
                <a:cxn ang="0">
                  <a:pos x="43" y="25"/>
                </a:cxn>
                <a:cxn ang="0">
                  <a:pos x="19" y="40"/>
                </a:cxn>
                <a:cxn ang="0">
                  <a:pos x="0" y="65"/>
                </a:cxn>
                <a:cxn ang="0">
                  <a:pos x="0" y="65"/>
                </a:cxn>
              </a:cxnLst>
              <a:rect l="0" t="0" r="r" b="b"/>
              <a:pathLst>
                <a:path w="133" h="65">
                  <a:moveTo>
                    <a:pt x="0" y="65"/>
                  </a:moveTo>
                  <a:lnTo>
                    <a:pt x="0" y="65"/>
                  </a:lnTo>
                  <a:lnTo>
                    <a:pt x="9" y="55"/>
                  </a:lnTo>
                  <a:lnTo>
                    <a:pt x="38" y="35"/>
                  </a:lnTo>
                  <a:lnTo>
                    <a:pt x="57" y="25"/>
                  </a:lnTo>
                  <a:lnTo>
                    <a:pt x="76" y="15"/>
                  </a:lnTo>
                  <a:lnTo>
                    <a:pt x="100" y="10"/>
                  </a:lnTo>
                  <a:lnTo>
                    <a:pt x="129" y="1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19" y="0"/>
                  </a:lnTo>
                  <a:lnTo>
                    <a:pt x="86" y="5"/>
                  </a:lnTo>
                  <a:lnTo>
                    <a:pt x="62" y="15"/>
                  </a:lnTo>
                  <a:lnTo>
                    <a:pt x="43" y="25"/>
                  </a:lnTo>
                  <a:lnTo>
                    <a:pt x="19" y="40"/>
                  </a:lnTo>
                  <a:lnTo>
                    <a:pt x="0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09" name="Freeform 45"/>
            <p:cNvSpPr>
              <a:spLocks/>
            </p:cNvSpPr>
            <p:nvPr/>
          </p:nvSpPr>
          <p:spPr bwMode="auto">
            <a:xfrm>
              <a:off x="577" y="1437"/>
              <a:ext cx="621" cy="721"/>
            </a:xfrm>
            <a:custGeom>
              <a:avLst/>
              <a:gdLst/>
              <a:ahLst/>
              <a:cxnLst>
                <a:cxn ang="0">
                  <a:pos x="501" y="40"/>
                </a:cxn>
                <a:cxn ang="0">
                  <a:pos x="535" y="65"/>
                </a:cxn>
                <a:cxn ang="0">
                  <a:pos x="582" y="110"/>
                </a:cxn>
                <a:cxn ang="0">
                  <a:pos x="616" y="180"/>
                </a:cxn>
                <a:cxn ang="0">
                  <a:pos x="516" y="230"/>
                </a:cxn>
                <a:cxn ang="0">
                  <a:pos x="506" y="190"/>
                </a:cxn>
                <a:cxn ang="0">
                  <a:pos x="473" y="100"/>
                </a:cxn>
                <a:cxn ang="0">
                  <a:pos x="482" y="150"/>
                </a:cxn>
                <a:cxn ang="0">
                  <a:pos x="492" y="225"/>
                </a:cxn>
                <a:cxn ang="0">
                  <a:pos x="368" y="250"/>
                </a:cxn>
                <a:cxn ang="0">
                  <a:pos x="344" y="330"/>
                </a:cxn>
                <a:cxn ang="0">
                  <a:pos x="334" y="461"/>
                </a:cxn>
                <a:cxn ang="0">
                  <a:pos x="344" y="581"/>
                </a:cxn>
                <a:cxn ang="0">
                  <a:pos x="368" y="676"/>
                </a:cxn>
                <a:cxn ang="0">
                  <a:pos x="387" y="721"/>
                </a:cxn>
                <a:cxn ang="0">
                  <a:pos x="291" y="696"/>
                </a:cxn>
                <a:cxn ang="0">
                  <a:pos x="177" y="641"/>
                </a:cxn>
                <a:cxn ang="0">
                  <a:pos x="91" y="576"/>
                </a:cxn>
                <a:cxn ang="0">
                  <a:pos x="48" y="521"/>
                </a:cxn>
                <a:cxn ang="0">
                  <a:pos x="29" y="486"/>
                </a:cxn>
                <a:cxn ang="0">
                  <a:pos x="5" y="420"/>
                </a:cxn>
                <a:cxn ang="0">
                  <a:pos x="0" y="345"/>
                </a:cxn>
                <a:cxn ang="0">
                  <a:pos x="5" y="270"/>
                </a:cxn>
                <a:cxn ang="0">
                  <a:pos x="19" y="195"/>
                </a:cxn>
                <a:cxn ang="0">
                  <a:pos x="53" y="130"/>
                </a:cxn>
                <a:cxn ang="0">
                  <a:pos x="96" y="75"/>
                </a:cxn>
                <a:cxn ang="0">
                  <a:pos x="148" y="30"/>
                </a:cxn>
                <a:cxn ang="0">
                  <a:pos x="210" y="10"/>
                </a:cxn>
                <a:cxn ang="0">
                  <a:pos x="277" y="5"/>
                </a:cxn>
                <a:cxn ang="0">
                  <a:pos x="387" y="5"/>
                </a:cxn>
                <a:cxn ang="0">
                  <a:pos x="482" y="30"/>
                </a:cxn>
                <a:cxn ang="0">
                  <a:pos x="501" y="40"/>
                </a:cxn>
              </a:cxnLst>
              <a:rect l="0" t="0" r="r" b="b"/>
              <a:pathLst>
                <a:path w="621" h="721">
                  <a:moveTo>
                    <a:pt x="501" y="40"/>
                  </a:moveTo>
                  <a:lnTo>
                    <a:pt x="501" y="40"/>
                  </a:lnTo>
                  <a:lnTo>
                    <a:pt x="520" y="50"/>
                  </a:lnTo>
                  <a:lnTo>
                    <a:pt x="535" y="65"/>
                  </a:lnTo>
                  <a:lnTo>
                    <a:pt x="559" y="85"/>
                  </a:lnTo>
                  <a:lnTo>
                    <a:pt x="582" y="110"/>
                  </a:lnTo>
                  <a:lnTo>
                    <a:pt x="602" y="140"/>
                  </a:lnTo>
                  <a:lnTo>
                    <a:pt x="616" y="180"/>
                  </a:lnTo>
                  <a:lnTo>
                    <a:pt x="621" y="220"/>
                  </a:lnTo>
                  <a:lnTo>
                    <a:pt x="516" y="230"/>
                  </a:lnTo>
                  <a:lnTo>
                    <a:pt x="516" y="230"/>
                  </a:lnTo>
                  <a:lnTo>
                    <a:pt x="506" y="190"/>
                  </a:lnTo>
                  <a:lnTo>
                    <a:pt x="492" y="145"/>
                  </a:lnTo>
                  <a:lnTo>
                    <a:pt x="473" y="100"/>
                  </a:lnTo>
                  <a:lnTo>
                    <a:pt x="473" y="100"/>
                  </a:lnTo>
                  <a:lnTo>
                    <a:pt x="482" y="150"/>
                  </a:lnTo>
                  <a:lnTo>
                    <a:pt x="487" y="190"/>
                  </a:lnTo>
                  <a:lnTo>
                    <a:pt x="492" y="225"/>
                  </a:lnTo>
                  <a:lnTo>
                    <a:pt x="368" y="250"/>
                  </a:lnTo>
                  <a:lnTo>
                    <a:pt x="368" y="250"/>
                  </a:lnTo>
                  <a:lnTo>
                    <a:pt x="358" y="290"/>
                  </a:lnTo>
                  <a:lnTo>
                    <a:pt x="344" y="330"/>
                  </a:lnTo>
                  <a:lnTo>
                    <a:pt x="339" y="390"/>
                  </a:lnTo>
                  <a:lnTo>
                    <a:pt x="334" y="461"/>
                  </a:lnTo>
                  <a:lnTo>
                    <a:pt x="339" y="541"/>
                  </a:lnTo>
                  <a:lnTo>
                    <a:pt x="344" y="581"/>
                  </a:lnTo>
                  <a:lnTo>
                    <a:pt x="353" y="626"/>
                  </a:lnTo>
                  <a:lnTo>
                    <a:pt x="368" y="676"/>
                  </a:lnTo>
                  <a:lnTo>
                    <a:pt x="387" y="721"/>
                  </a:lnTo>
                  <a:lnTo>
                    <a:pt x="387" y="721"/>
                  </a:lnTo>
                  <a:lnTo>
                    <a:pt x="339" y="711"/>
                  </a:lnTo>
                  <a:lnTo>
                    <a:pt x="291" y="696"/>
                  </a:lnTo>
                  <a:lnTo>
                    <a:pt x="239" y="671"/>
                  </a:lnTo>
                  <a:lnTo>
                    <a:pt x="177" y="641"/>
                  </a:lnTo>
                  <a:lnTo>
                    <a:pt x="120" y="596"/>
                  </a:lnTo>
                  <a:lnTo>
                    <a:pt x="91" y="576"/>
                  </a:lnTo>
                  <a:lnTo>
                    <a:pt x="67" y="546"/>
                  </a:lnTo>
                  <a:lnTo>
                    <a:pt x="48" y="521"/>
                  </a:lnTo>
                  <a:lnTo>
                    <a:pt x="29" y="486"/>
                  </a:lnTo>
                  <a:lnTo>
                    <a:pt x="29" y="486"/>
                  </a:lnTo>
                  <a:lnTo>
                    <a:pt x="15" y="456"/>
                  </a:lnTo>
                  <a:lnTo>
                    <a:pt x="5" y="420"/>
                  </a:lnTo>
                  <a:lnTo>
                    <a:pt x="0" y="380"/>
                  </a:lnTo>
                  <a:lnTo>
                    <a:pt x="0" y="345"/>
                  </a:lnTo>
                  <a:lnTo>
                    <a:pt x="0" y="305"/>
                  </a:lnTo>
                  <a:lnTo>
                    <a:pt x="5" y="270"/>
                  </a:lnTo>
                  <a:lnTo>
                    <a:pt x="10" y="230"/>
                  </a:lnTo>
                  <a:lnTo>
                    <a:pt x="19" y="195"/>
                  </a:lnTo>
                  <a:lnTo>
                    <a:pt x="34" y="160"/>
                  </a:lnTo>
                  <a:lnTo>
                    <a:pt x="53" y="130"/>
                  </a:lnTo>
                  <a:lnTo>
                    <a:pt x="72" y="100"/>
                  </a:lnTo>
                  <a:lnTo>
                    <a:pt x="96" y="75"/>
                  </a:lnTo>
                  <a:lnTo>
                    <a:pt x="120" y="50"/>
                  </a:lnTo>
                  <a:lnTo>
                    <a:pt x="148" y="30"/>
                  </a:lnTo>
                  <a:lnTo>
                    <a:pt x="177" y="20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77" y="5"/>
                  </a:lnTo>
                  <a:lnTo>
                    <a:pt x="339" y="0"/>
                  </a:lnTo>
                  <a:lnTo>
                    <a:pt x="387" y="5"/>
                  </a:lnTo>
                  <a:lnTo>
                    <a:pt x="425" y="15"/>
                  </a:lnTo>
                  <a:lnTo>
                    <a:pt x="482" y="30"/>
                  </a:lnTo>
                  <a:lnTo>
                    <a:pt x="501" y="40"/>
                  </a:lnTo>
                  <a:lnTo>
                    <a:pt x="50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10" name="Freeform 46"/>
            <p:cNvSpPr>
              <a:spLocks/>
            </p:cNvSpPr>
            <p:nvPr/>
          </p:nvSpPr>
          <p:spPr bwMode="auto">
            <a:xfrm>
              <a:off x="787" y="1452"/>
              <a:ext cx="120" cy="65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0"/>
                </a:cxn>
                <a:cxn ang="0">
                  <a:pos x="86" y="65"/>
                </a:cxn>
                <a:cxn ang="0">
                  <a:pos x="58" y="135"/>
                </a:cxn>
                <a:cxn ang="0">
                  <a:pos x="29" y="225"/>
                </a:cxn>
                <a:cxn ang="0">
                  <a:pos x="19" y="275"/>
                </a:cxn>
                <a:cxn ang="0">
                  <a:pos x="10" y="330"/>
                </a:cxn>
                <a:cxn ang="0">
                  <a:pos x="5" y="385"/>
                </a:cxn>
                <a:cxn ang="0">
                  <a:pos x="5" y="441"/>
                </a:cxn>
                <a:cxn ang="0">
                  <a:pos x="10" y="496"/>
                </a:cxn>
                <a:cxn ang="0">
                  <a:pos x="19" y="546"/>
                </a:cxn>
                <a:cxn ang="0">
                  <a:pos x="38" y="601"/>
                </a:cxn>
                <a:cxn ang="0">
                  <a:pos x="62" y="651"/>
                </a:cxn>
                <a:cxn ang="0">
                  <a:pos x="62" y="651"/>
                </a:cxn>
                <a:cxn ang="0">
                  <a:pos x="62" y="651"/>
                </a:cxn>
                <a:cxn ang="0">
                  <a:pos x="38" y="606"/>
                </a:cxn>
                <a:cxn ang="0">
                  <a:pos x="19" y="551"/>
                </a:cxn>
                <a:cxn ang="0">
                  <a:pos x="10" y="49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5" y="385"/>
                </a:cxn>
                <a:cxn ang="0">
                  <a:pos x="10" y="335"/>
                </a:cxn>
                <a:cxn ang="0">
                  <a:pos x="15" y="280"/>
                </a:cxn>
                <a:cxn ang="0">
                  <a:pos x="29" y="225"/>
                </a:cxn>
                <a:cxn ang="0">
                  <a:pos x="29" y="225"/>
                </a:cxn>
                <a:cxn ang="0">
                  <a:pos x="58" y="135"/>
                </a:cxn>
                <a:cxn ang="0">
                  <a:pos x="86" y="65"/>
                </a:cxn>
                <a:cxn ang="0">
                  <a:pos x="115" y="0"/>
                </a:cxn>
                <a:cxn ang="0">
                  <a:pos x="120" y="0"/>
                </a:cxn>
              </a:cxnLst>
              <a:rect l="0" t="0" r="r" b="b"/>
              <a:pathLst>
                <a:path w="120" h="651">
                  <a:moveTo>
                    <a:pt x="120" y="0"/>
                  </a:moveTo>
                  <a:lnTo>
                    <a:pt x="120" y="0"/>
                  </a:lnTo>
                  <a:lnTo>
                    <a:pt x="86" y="65"/>
                  </a:lnTo>
                  <a:lnTo>
                    <a:pt x="58" y="135"/>
                  </a:lnTo>
                  <a:lnTo>
                    <a:pt x="29" y="225"/>
                  </a:lnTo>
                  <a:lnTo>
                    <a:pt x="19" y="275"/>
                  </a:lnTo>
                  <a:lnTo>
                    <a:pt x="10" y="330"/>
                  </a:lnTo>
                  <a:lnTo>
                    <a:pt x="5" y="385"/>
                  </a:lnTo>
                  <a:lnTo>
                    <a:pt x="5" y="441"/>
                  </a:lnTo>
                  <a:lnTo>
                    <a:pt x="10" y="496"/>
                  </a:lnTo>
                  <a:lnTo>
                    <a:pt x="19" y="546"/>
                  </a:lnTo>
                  <a:lnTo>
                    <a:pt x="38" y="601"/>
                  </a:lnTo>
                  <a:lnTo>
                    <a:pt x="62" y="651"/>
                  </a:lnTo>
                  <a:lnTo>
                    <a:pt x="62" y="651"/>
                  </a:lnTo>
                  <a:lnTo>
                    <a:pt x="62" y="651"/>
                  </a:lnTo>
                  <a:lnTo>
                    <a:pt x="38" y="606"/>
                  </a:lnTo>
                  <a:lnTo>
                    <a:pt x="19" y="551"/>
                  </a:lnTo>
                  <a:lnTo>
                    <a:pt x="10" y="49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5" y="385"/>
                  </a:lnTo>
                  <a:lnTo>
                    <a:pt x="10" y="335"/>
                  </a:lnTo>
                  <a:lnTo>
                    <a:pt x="15" y="280"/>
                  </a:lnTo>
                  <a:lnTo>
                    <a:pt x="29" y="225"/>
                  </a:lnTo>
                  <a:lnTo>
                    <a:pt x="29" y="225"/>
                  </a:lnTo>
                  <a:lnTo>
                    <a:pt x="58" y="135"/>
                  </a:lnTo>
                  <a:lnTo>
                    <a:pt x="86" y="65"/>
                  </a:lnTo>
                  <a:lnTo>
                    <a:pt x="115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0065B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11" name="Freeform 47"/>
            <p:cNvSpPr>
              <a:spLocks/>
            </p:cNvSpPr>
            <p:nvPr/>
          </p:nvSpPr>
          <p:spPr bwMode="auto">
            <a:xfrm>
              <a:off x="692" y="1467"/>
              <a:ext cx="143" cy="566"/>
            </a:xfrm>
            <a:custGeom>
              <a:avLst/>
              <a:gdLst/>
              <a:ahLst/>
              <a:cxnLst>
                <a:cxn ang="0">
                  <a:pos x="143" y="5"/>
                </a:cxn>
                <a:cxn ang="0">
                  <a:pos x="143" y="5"/>
                </a:cxn>
                <a:cxn ang="0">
                  <a:pos x="114" y="50"/>
                </a:cxn>
                <a:cxn ang="0">
                  <a:pos x="86" y="105"/>
                </a:cxn>
                <a:cxn ang="0">
                  <a:pos x="57" y="175"/>
                </a:cxn>
                <a:cxn ang="0">
                  <a:pos x="28" y="260"/>
                </a:cxn>
                <a:cxn ang="0">
                  <a:pos x="14" y="305"/>
                </a:cxn>
                <a:cxn ang="0">
                  <a:pos x="9" y="355"/>
                </a:cxn>
                <a:cxn ang="0">
                  <a:pos x="5" y="406"/>
                </a:cxn>
                <a:cxn ang="0">
                  <a:pos x="0" y="456"/>
                </a:cxn>
                <a:cxn ang="0">
                  <a:pos x="5" y="511"/>
                </a:cxn>
                <a:cxn ang="0">
                  <a:pos x="9" y="566"/>
                </a:cxn>
                <a:cxn ang="0">
                  <a:pos x="9" y="566"/>
                </a:cxn>
                <a:cxn ang="0">
                  <a:pos x="9" y="566"/>
                </a:cxn>
                <a:cxn ang="0">
                  <a:pos x="0" y="516"/>
                </a:cxn>
                <a:cxn ang="0">
                  <a:pos x="0" y="461"/>
                </a:cxn>
                <a:cxn ang="0">
                  <a:pos x="0" y="406"/>
                </a:cxn>
                <a:cxn ang="0">
                  <a:pos x="5" y="350"/>
                </a:cxn>
                <a:cxn ang="0">
                  <a:pos x="5" y="350"/>
                </a:cxn>
                <a:cxn ang="0">
                  <a:pos x="24" y="265"/>
                </a:cxn>
                <a:cxn ang="0">
                  <a:pos x="38" y="215"/>
                </a:cxn>
                <a:cxn ang="0">
                  <a:pos x="52" y="170"/>
                </a:cxn>
                <a:cxn ang="0">
                  <a:pos x="52" y="170"/>
                </a:cxn>
                <a:cxn ang="0">
                  <a:pos x="86" y="100"/>
                </a:cxn>
                <a:cxn ang="0">
                  <a:pos x="114" y="50"/>
                </a:cxn>
                <a:cxn ang="0">
                  <a:pos x="143" y="0"/>
                </a:cxn>
                <a:cxn ang="0">
                  <a:pos x="143" y="5"/>
                </a:cxn>
              </a:cxnLst>
              <a:rect l="0" t="0" r="r" b="b"/>
              <a:pathLst>
                <a:path w="143" h="566">
                  <a:moveTo>
                    <a:pt x="143" y="5"/>
                  </a:moveTo>
                  <a:lnTo>
                    <a:pt x="143" y="5"/>
                  </a:lnTo>
                  <a:lnTo>
                    <a:pt x="114" y="50"/>
                  </a:lnTo>
                  <a:lnTo>
                    <a:pt x="86" y="105"/>
                  </a:lnTo>
                  <a:lnTo>
                    <a:pt x="57" y="175"/>
                  </a:lnTo>
                  <a:lnTo>
                    <a:pt x="28" y="260"/>
                  </a:lnTo>
                  <a:lnTo>
                    <a:pt x="14" y="305"/>
                  </a:lnTo>
                  <a:lnTo>
                    <a:pt x="9" y="355"/>
                  </a:lnTo>
                  <a:lnTo>
                    <a:pt x="5" y="406"/>
                  </a:lnTo>
                  <a:lnTo>
                    <a:pt x="0" y="456"/>
                  </a:lnTo>
                  <a:lnTo>
                    <a:pt x="5" y="511"/>
                  </a:lnTo>
                  <a:lnTo>
                    <a:pt x="9" y="566"/>
                  </a:lnTo>
                  <a:lnTo>
                    <a:pt x="9" y="566"/>
                  </a:lnTo>
                  <a:lnTo>
                    <a:pt x="9" y="566"/>
                  </a:lnTo>
                  <a:lnTo>
                    <a:pt x="0" y="516"/>
                  </a:lnTo>
                  <a:lnTo>
                    <a:pt x="0" y="461"/>
                  </a:lnTo>
                  <a:lnTo>
                    <a:pt x="0" y="406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24" y="265"/>
                  </a:lnTo>
                  <a:lnTo>
                    <a:pt x="38" y="215"/>
                  </a:lnTo>
                  <a:lnTo>
                    <a:pt x="52" y="170"/>
                  </a:lnTo>
                  <a:lnTo>
                    <a:pt x="52" y="170"/>
                  </a:lnTo>
                  <a:lnTo>
                    <a:pt x="86" y="100"/>
                  </a:lnTo>
                  <a:lnTo>
                    <a:pt x="114" y="50"/>
                  </a:lnTo>
                  <a:lnTo>
                    <a:pt x="143" y="0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0065B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12" name="Freeform 48"/>
            <p:cNvSpPr>
              <a:spLocks/>
            </p:cNvSpPr>
            <p:nvPr/>
          </p:nvSpPr>
          <p:spPr bwMode="auto">
            <a:xfrm>
              <a:off x="630" y="1487"/>
              <a:ext cx="157" cy="486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0"/>
                </a:cxn>
                <a:cxn ang="0">
                  <a:pos x="129" y="40"/>
                </a:cxn>
                <a:cxn ang="0">
                  <a:pos x="95" y="85"/>
                </a:cxn>
                <a:cxn ang="0">
                  <a:pos x="62" y="145"/>
                </a:cxn>
                <a:cxn ang="0">
                  <a:pos x="33" y="220"/>
                </a:cxn>
                <a:cxn ang="0">
                  <a:pos x="24" y="260"/>
                </a:cxn>
                <a:cxn ang="0">
                  <a:pos x="14" y="300"/>
                </a:cxn>
                <a:cxn ang="0">
                  <a:pos x="5" y="345"/>
                </a:cxn>
                <a:cxn ang="0">
                  <a:pos x="5" y="391"/>
                </a:cxn>
                <a:cxn ang="0">
                  <a:pos x="9" y="436"/>
                </a:cxn>
                <a:cxn ang="0">
                  <a:pos x="14" y="486"/>
                </a:cxn>
                <a:cxn ang="0">
                  <a:pos x="14" y="486"/>
                </a:cxn>
                <a:cxn ang="0">
                  <a:pos x="14" y="486"/>
                </a:cxn>
                <a:cxn ang="0">
                  <a:pos x="5" y="441"/>
                </a:cxn>
                <a:cxn ang="0">
                  <a:pos x="0" y="396"/>
                </a:cxn>
                <a:cxn ang="0">
                  <a:pos x="5" y="345"/>
                </a:cxn>
                <a:cxn ang="0">
                  <a:pos x="9" y="300"/>
                </a:cxn>
                <a:cxn ang="0">
                  <a:pos x="9" y="300"/>
                </a:cxn>
                <a:cxn ang="0">
                  <a:pos x="28" y="220"/>
                </a:cxn>
                <a:cxn ang="0">
                  <a:pos x="43" y="185"/>
                </a:cxn>
                <a:cxn ang="0">
                  <a:pos x="62" y="145"/>
                </a:cxn>
                <a:cxn ang="0">
                  <a:pos x="62" y="145"/>
                </a:cxn>
                <a:cxn ang="0">
                  <a:pos x="95" y="85"/>
                </a:cxn>
                <a:cxn ang="0">
                  <a:pos x="124" y="40"/>
                </a:cxn>
                <a:cxn ang="0">
                  <a:pos x="157" y="0"/>
                </a:cxn>
                <a:cxn ang="0">
                  <a:pos x="157" y="0"/>
                </a:cxn>
              </a:cxnLst>
              <a:rect l="0" t="0" r="r" b="b"/>
              <a:pathLst>
                <a:path w="157" h="486">
                  <a:moveTo>
                    <a:pt x="157" y="0"/>
                  </a:moveTo>
                  <a:lnTo>
                    <a:pt x="157" y="0"/>
                  </a:lnTo>
                  <a:lnTo>
                    <a:pt x="129" y="40"/>
                  </a:lnTo>
                  <a:lnTo>
                    <a:pt x="95" y="85"/>
                  </a:lnTo>
                  <a:lnTo>
                    <a:pt x="62" y="145"/>
                  </a:lnTo>
                  <a:lnTo>
                    <a:pt x="33" y="220"/>
                  </a:lnTo>
                  <a:lnTo>
                    <a:pt x="24" y="260"/>
                  </a:lnTo>
                  <a:lnTo>
                    <a:pt x="14" y="300"/>
                  </a:lnTo>
                  <a:lnTo>
                    <a:pt x="5" y="345"/>
                  </a:lnTo>
                  <a:lnTo>
                    <a:pt x="5" y="391"/>
                  </a:lnTo>
                  <a:lnTo>
                    <a:pt x="9" y="436"/>
                  </a:lnTo>
                  <a:lnTo>
                    <a:pt x="14" y="486"/>
                  </a:lnTo>
                  <a:lnTo>
                    <a:pt x="14" y="486"/>
                  </a:lnTo>
                  <a:lnTo>
                    <a:pt x="14" y="486"/>
                  </a:lnTo>
                  <a:lnTo>
                    <a:pt x="5" y="441"/>
                  </a:lnTo>
                  <a:lnTo>
                    <a:pt x="0" y="396"/>
                  </a:lnTo>
                  <a:lnTo>
                    <a:pt x="5" y="345"/>
                  </a:lnTo>
                  <a:lnTo>
                    <a:pt x="9" y="300"/>
                  </a:lnTo>
                  <a:lnTo>
                    <a:pt x="9" y="300"/>
                  </a:lnTo>
                  <a:lnTo>
                    <a:pt x="28" y="220"/>
                  </a:lnTo>
                  <a:lnTo>
                    <a:pt x="43" y="18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95" y="85"/>
                  </a:lnTo>
                  <a:lnTo>
                    <a:pt x="124" y="40"/>
                  </a:lnTo>
                  <a:lnTo>
                    <a:pt x="157" y="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65B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13" name="Freeform 49"/>
            <p:cNvSpPr>
              <a:spLocks/>
            </p:cNvSpPr>
            <p:nvPr/>
          </p:nvSpPr>
          <p:spPr bwMode="auto">
            <a:xfrm>
              <a:off x="1107" y="1757"/>
              <a:ext cx="43" cy="141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10" y="70"/>
                </a:cxn>
                <a:cxn ang="0">
                  <a:pos x="10" y="70"/>
                </a:cxn>
                <a:cxn ang="0">
                  <a:pos x="10" y="45"/>
                </a:cxn>
                <a:cxn ang="0">
                  <a:pos x="14" y="25"/>
                </a:cxn>
                <a:cxn ang="0">
                  <a:pos x="19" y="15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4" y="15"/>
                </a:cxn>
                <a:cxn ang="0">
                  <a:pos x="29" y="25"/>
                </a:cxn>
                <a:cxn ang="0">
                  <a:pos x="33" y="45"/>
                </a:cxn>
                <a:cxn ang="0">
                  <a:pos x="33" y="70"/>
                </a:cxn>
                <a:cxn ang="0">
                  <a:pos x="33" y="70"/>
                </a:cxn>
                <a:cxn ang="0">
                  <a:pos x="33" y="95"/>
                </a:cxn>
                <a:cxn ang="0">
                  <a:pos x="29" y="116"/>
                </a:cxn>
                <a:cxn ang="0">
                  <a:pos x="24" y="126"/>
                </a:cxn>
                <a:cxn ang="0">
                  <a:pos x="24" y="131"/>
                </a:cxn>
                <a:cxn ang="0">
                  <a:pos x="24" y="131"/>
                </a:cxn>
                <a:cxn ang="0">
                  <a:pos x="19" y="126"/>
                </a:cxn>
                <a:cxn ang="0">
                  <a:pos x="14" y="116"/>
                </a:cxn>
                <a:cxn ang="0">
                  <a:pos x="10" y="95"/>
                </a:cxn>
                <a:cxn ang="0">
                  <a:pos x="10" y="7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95"/>
                </a:cxn>
                <a:cxn ang="0">
                  <a:pos x="5" y="116"/>
                </a:cxn>
                <a:cxn ang="0">
                  <a:pos x="14" y="136"/>
                </a:cxn>
                <a:cxn ang="0">
                  <a:pos x="24" y="141"/>
                </a:cxn>
                <a:cxn ang="0">
                  <a:pos x="24" y="141"/>
                </a:cxn>
                <a:cxn ang="0">
                  <a:pos x="29" y="136"/>
                </a:cxn>
                <a:cxn ang="0">
                  <a:pos x="33" y="136"/>
                </a:cxn>
                <a:cxn ang="0">
                  <a:pos x="38" y="116"/>
                </a:cxn>
                <a:cxn ang="0">
                  <a:pos x="43" y="95"/>
                </a:cxn>
                <a:cxn ang="0">
                  <a:pos x="43" y="70"/>
                </a:cxn>
                <a:cxn ang="0">
                  <a:pos x="43" y="70"/>
                </a:cxn>
                <a:cxn ang="0">
                  <a:pos x="43" y="45"/>
                </a:cxn>
                <a:cxn ang="0">
                  <a:pos x="38" y="25"/>
                </a:cxn>
                <a:cxn ang="0">
                  <a:pos x="33" y="5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5"/>
                </a:cxn>
                <a:cxn ang="0">
                  <a:pos x="10" y="10"/>
                </a:cxn>
                <a:cxn ang="0">
                  <a:pos x="5" y="25"/>
                </a:cxn>
                <a:cxn ang="0">
                  <a:pos x="0" y="45"/>
                </a:cxn>
                <a:cxn ang="0">
                  <a:pos x="0" y="70"/>
                </a:cxn>
                <a:cxn ang="0">
                  <a:pos x="0" y="70"/>
                </a:cxn>
              </a:cxnLst>
              <a:rect l="0" t="0" r="r" b="b"/>
              <a:pathLst>
                <a:path w="43" h="141">
                  <a:moveTo>
                    <a:pt x="0" y="70"/>
                  </a:moveTo>
                  <a:lnTo>
                    <a:pt x="10" y="70"/>
                  </a:lnTo>
                  <a:lnTo>
                    <a:pt x="10" y="70"/>
                  </a:lnTo>
                  <a:lnTo>
                    <a:pt x="10" y="45"/>
                  </a:lnTo>
                  <a:lnTo>
                    <a:pt x="14" y="25"/>
                  </a:lnTo>
                  <a:lnTo>
                    <a:pt x="19" y="15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5"/>
                  </a:lnTo>
                  <a:lnTo>
                    <a:pt x="29" y="25"/>
                  </a:lnTo>
                  <a:lnTo>
                    <a:pt x="33" y="45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33" y="95"/>
                  </a:lnTo>
                  <a:lnTo>
                    <a:pt x="29" y="116"/>
                  </a:lnTo>
                  <a:lnTo>
                    <a:pt x="24" y="126"/>
                  </a:lnTo>
                  <a:lnTo>
                    <a:pt x="24" y="131"/>
                  </a:lnTo>
                  <a:lnTo>
                    <a:pt x="24" y="131"/>
                  </a:lnTo>
                  <a:lnTo>
                    <a:pt x="19" y="126"/>
                  </a:lnTo>
                  <a:lnTo>
                    <a:pt x="14" y="116"/>
                  </a:lnTo>
                  <a:lnTo>
                    <a:pt x="10" y="95"/>
                  </a:lnTo>
                  <a:lnTo>
                    <a:pt x="1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95"/>
                  </a:lnTo>
                  <a:lnTo>
                    <a:pt x="5" y="116"/>
                  </a:lnTo>
                  <a:lnTo>
                    <a:pt x="14" y="136"/>
                  </a:lnTo>
                  <a:lnTo>
                    <a:pt x="24" y="141"/>
                  </a:lnTo>
                  <a:lnTo>
                    <a:pt x="24" y="141"/>
                  </a:lnTo>
                  <a:lnTo>
                    <a:pt x="29" y="136"/>
                  </a:lnTo>
                  <a:lnTo>
                    <a:pt x="33" y="136"/>
                  </a:lnTo>
                  <a:lnTo>
                    <a:pt x="38" y="116"/>
                  </a:lnTo>
                  <a:lnTo>
                    <a:pt x="43" y="95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45"/>
                  </a:lnTo>
                  <a:lnTo>
                    <a:pt x="38" y="25"/>
                  </a:lnTo>
                  <a:lnTo>
                    <a:pt x="33" y="5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5"/>
                  </a:lnTo>
                  <a:lnTo>
                    <a:pt x="10" y="10"/>
                  </a:lnTo>
                  <a:lnTo>
                    <a:pt x="5" y="25"/>
                  </a:lnTo>
                  <a:lnTo>
                    <a:pt x="0" y="45"/>
                  </a:lnTo>
                  <a:lnTo>
                    <a:pt x="0" y="7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14" name="Rectangle 50"/>
            <p:cNvSpPr>
              <a:spLocks noChangeArrowheads="1"/>
            </p:cNvSpPr>
            <p:nvPr/>
          </p:nvSpPr>
          <p:spPr bwMode="auto">
            <a:xfrm>
              <a:off x="911" y="1832"/>
              <a:ext cx="201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15" name="Freeform 51"/>
            <p:cNvSpPr>
              <a:spLocks/>
            </p:cNvSpPr>
            <p:nvPr/>
          </p:nvSpPr>
          <p:spPr bwMode="auto">
            <a:xfrm>
              <a:off x="1140" y="1802"/>
              <a:ext cx="39" cy="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0" y="25"/>
                </a:cxn>
                <a:cxn ang="0">
                  <a:pos x="10" y="25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9" y="15"/>
                </a:cxn>
                <a:cxn ang="0">
                  <a:pos x="39" y="10"/>
                </a:cxn>
                <a:cxn ang="0">
                  <a:pos x="39" y="10"/>
                </a:cxn>
                <a:cxn ang="0">
                  <a:pos x="34" y="5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15" y="5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39" h="25">
                  <a:moveTo>
                    <a:pt x="0" y="20"/>
                  </a:moveTo>
                  <a:lnTo>
                    <a:pt x="10" y="25"/>
                  </a:lnTo>
                  <a:lnTo>
                    <a:pt x="10" y="25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9" y="15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4" y="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5" y="5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16" name="Freeform 52"/>
            <p:cNvSpPr>
              <a:spLocks/>
            </p:cNvSpPr>
            <p:nvPr/>
          </p:nvSpPr>
          <p:spPr bwMode="auto">
            <a:xfrm>
              <a:off x="1150" y="3559"/>
              <a:ext cx="114" cy="90"/>
            </a:xfrm>
            <a:custGeom>
              <a:avLst/>
              <a:gdLst/>
              <a:ahLst/>
              <a:cxnLst>
                <a:cxn ang="0">
                  <a:pos x="114" y="25"/>
                </a:cxn>
                <a:cxn ang="0">
                  <a:pos x="114" y="25"/>
                </a:cxn>
                <a:cxn ang="0">
                  <a:pos x="114" y="40"/>
                </a:cxn>
                <a:cxn ang="0">
                  <a:pos x="110" y="60"/>
                </a:cxn>
                <a:cxn ang="0">
                  <a:pos x="91" y="75"/>
                </a:cxn>
                <a:cxn ang="0">
                  <a:pos x="72" y="85"/>
                </a:cxn>
                <a:cxn ang="0">
                  <a:pos x="72" y="85"/>
                </a:cxn>
                <a:cxn ang="0">
                  <a:pos x="48" y="90"/>
                </a:cxn>
                <a:cxn ang="0">
                  <a:pos x="24" y="85"/>
                </a:cxn>
                <a:cxn ang="0">
                  <a:pos x="9" y="80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45"/>
                </a:cxn>
                <a:cxn ang="0">
                  <a:pos x="5" y="30"/>
                </a:cxn>
                <a:cxn ang="0">
                  <a:pos x="24" y="1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67" y="0"/>
                </a:cxn>
                <a:cxn ang="0">
                  <a:pos x="91" y="0"/>
                </a:cxn>
                <a:cxn ang="0">
                  <a:pos x="105" y="10"/>
                </a:cxn>
                <a:cxn ang="0">
                  <a:pos x="114" y="25"/>
                </a:cxn>
                <a:cxn ang="0">
                  <a:pos x="114" y="25"/>
                </a:cxn>
              </a:cxnLst>
              <a:rect l="0" t="0" r="r" b="b"/>
              <a:pathLst>
                <a:path w="114" h="90">
                  <a:moveTo>
                    <a:pt x="114" y="25"/>
                  </a:moveTo>
                  <a:lnTo>
                    <a:pt x="114" y="25"/>
                  </a:lnTo>
                  <a:lnTo>
                    <a:pt x="114" y="40"/>
                  </a:lnTo>
                  <a:lnTo>
                    <a:pt x="110" y="60"/>
                  </a:lnTo>
                  <a:lnTo>
                    <a:pt x="91" y="75"/>
                  </a:lnTo>
                  <a:lnTo>
                    <a:pt x="72" y="85"/>
                  </a:lnTo>
                  <a:lnTo>
                    <a:pt x="72" y="85"/>
                  </a:lnTo>
                  <a:lnTo>
                    <a:pt x="48" y="90"/>
                  </a:lnTo>
                  <a:lnTo>
                    <a:pt x="24" y="85"/>
                  </a:lnTo>
                  <a:lnTo>
                    <a:pt x="9" y="80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45"/>
                  </a:lnTo>
                  <a:lnTo>
                    <a:pt x="5" y="30"/>
                  </a:lnTo>
                  <a:lnTo>
                    <a:pt x="24" y="1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67" y="0"/>
                  </a:lnTo>
                  <a:lnTo>
                    <a:pt x="91" y="0"/>
                  </a:lnTo>
                  <a:lnTo>
                    <a:pt x="105" y="10"/>
                  </a:lnTo>
                  <a:lnTo>
                    <a:pt x="114" y="25"/>
                  </a:lnTo>
                  <a:lnTo>
                    <a:pt x="114" y="25"/>
                  </a:lnTo>
                  <a:close/>
                </a:path>
              </a:pathLst>
            </a:custGeom>
            <a:solidFill>
              <a:srgbClr val="9B9D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sp>
        <p:nvSpPr>
          <p:cNvPr id="42" name="Title 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 hidden="1"/>
          <p:cNvSpPr>
            <a:spLocks noGrp="1"/>
          </p:cNvSpPr>
          <p:nvPr>
            <p:ph type="body" sz="quarter" idx="4294967295"/>
          </p:nvPr>
        </p:nvSpPr>
        <p:spPr>
          <a:xfrm>
            <a:off x="4859338" y="476250"/>
            <a:ext cx="3960812" cy="4105275"/>
          </a:xfrm>
          <a:effectLst/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6" name="Group 6"/>
          <p:cNvGrpSpPr>
            <a:grpSpLocks noChangeAspect="1"/>
          </p:cNvGrpSpPr>
          <p:nvPr/>
        </p:nvGrpSpPr>
        <p:grpSpPr bwMode="auto">
          <a:xfrm flipH="1">
            <a:off x="2929172" y="2097168"/>
            <a:ext cx="6205352" cy="4760832"/>
            <a:chOff x="922" y="777"/>
            <a:chExt cx="4081" cy="3131"/>
          </a:xfrm>
          <a:effectLst/>
        </p:grpSpPr>
        <p:sp>
          <p:nvSpPr>
            <p:cNvPr id="5129" name="Freeform 9"/>
            <p:cNvSpPr>
              <a:spLocks noEditPoints="1"/>
            </p:cNvSpPr>
            <p:nvPr/>
          </p:nvSpPr>
          <p:spPr bwMode="auto">
            <a:xfrm rot="20836668">
              <a:off x="1787" y="2081"/>
              <a:ext cx="1264" cy="1110"/>
            </a:xfrm>
            <a:custGeom>
              <a:avLst/>
              <a:gdLst/>
              <a:ahLst/>
              <a:cxnLst>
                <a:cxn ang="0">
                  <a:pos x="1172" y="93"/>
                </a:cxn>
                <a:cxn ang="0">
                  <a:pos x="1122" y="143"/>
                </a:cxn>
                <a:cxn ang="0">
                  <a:pos x="1079" y="207"/>
                </a:cxn>
                <a:cxn ang="0">
                  <a:pos x="1015" y="286"/>
                </a:cxn>
                <a:cxn ang="0">
                  <a:pos x="915" y="386"/>
                </a:cxn>
                <a:cxn ang="0">
                  <a:pos x="872" y="443"/>
                </a:cxn>
                <a:cxn ang="0">
                  <a:pos x="807" y="471"/>
                </a:cxn>
                <a:cxn ang="0">
                  <a:pos x="729" y="571"/>
                </a:cxn>
                <a:cxn ang="0">
                  <a:pos x="729" y="571"/>
                </a:cxn>
                <a:cxn ang="0">
                  <a:pos x="600" y="607"/>
                </a:cxn>
                <a:cxn ang="0">
                  <a:pos x="550" y="671"/>
                </a:cxn>
                <a:cxn ang="0">
                  <a:pos x="557" y="671"/>
                </a:cxn>
                <a:cxn ang="0">
                  <a:pos x="500" y="693"/>
                </a:cxn>
                <a:cxn ang="0">
                  <a:pos x="429" y="700"/>
                </a:cxn>
                <a:cxn ang="0">
                  <a:pos x="286" y="729"/>
                </a:cxn>
                <a:cxn ang="0">
                  <a:pos x="1179" y="93"/>
                </a:cxn>
                <a:cxn ang="0">
                  <a:pos x="1143" y="100"/>
                </a:cxn>
                <a:cxn ang="0">
                  <a:pos x="1108" y="121"/>
                </a:cxn>
                <a:cxn ang="0">
                  <a:pos x="1115" y="200"/>
                </a:cxn>
                <a:cxn ang="0">
                  <a:pos x="1058" y="214"/>
                </a:cxn>
                <a:cxn ang="0">
                  <a:pos x="1022" y="264"/>
                </a:cxn>
                <a:cxn ang="0">
                  <a:pos x="1036" y="328"/>
                </a:cxn>
                <a:cxn ang="0">
                  <a:pos x="943" y="328"/>
                </a:cxn>
                <a:cxn ang="0">
                  <a:pos x="922" y="378"/>
                </a:cxn>
                <a:cxn ang="0">
                  <a:pos x="893" y="464"/>
                </a:cxn>
                <a:cxn ang="0">
                  <a:pos x="843" y="450"/>
                </a:cxn>
                <a:cxn ang="0">
                  <a:pos x="829" y="500"/>
                </a:cxn>
                <a:cxn ang="0">
                  <a:pos x="822" y="507"/>
                </a:cxn>
                <a:cxn ang="0">
                  <a:pos x="765" y="500"/>
                </a:cxn>
                <a:cxn ang="0">
                  <a:pos x="736" y="571"/>
                </a:cxn>
                <a:cxn ang="0">
                  <a:pos x="707" y="571"/>
                </a:cxn>
                <a:cxn ang="0">
                  <a:pos x="672" y="579"/>
                </a:cxn>
                <a:cxn ang="0">
                  <a:pos x="650" y="643"/>
                </a:cxn>
                <a:cxn ang="0">
                  <a:pos x="593" y="600"/>
                </a:cxn>
                <a:cxn ang="0">
                  <a:pos x="565" y="664"/>
                </a:cxn>
                <a:cxn ang="0">
                  <a:pos x="550" y="679"/>
                </a:cxn>
                <a:cxn ang="0">
                  <a:pos x="500" y="650"/>
                </a:cxn>
                <a:cxn ang="0">
                  <a:pos x="493" y="707"/>
                </a:cxn>
                <a:cxn ang="0">
                  <a:pos x="422" y="679"/>
                </a:cxn>
                <a:cxn ang="0">
                  <a:pos x="400" y="750"/>
                </a:cxn>
                <a:cxn ang="0">
                  <a:pos x="350" y="714"/>
                </a:cxn>
                <a:cxn ang="0">
                  <a:pos x="286" y="714"/>
                </a:cxn>
                <a:cxn ang="0">
                  <a:pos x="229" y="779"/>
                </a:cxn>
                <a:cxn ang="0">
                  <a:pos x="221" y="786"/>
                </a:cxn>
                <a:cxn ang="0">
                  <a:pos x="150" y="779"/>
                </a:cxn>
                <a:cxn ang="0">
                  <a:pos x="136" y="764"/>
                </a:cxn>
                <a:cxn ang="0">
                  <a:pos x="79" y="822"/>
                </a:cxn>
                <a:cxn ang="0">
                  <a:pos x="36" y="843"/>
                </a:cxn>
                <a:cxn ang="0">
                  <a:pos x="50" y="850"/>
                </a:cxn>
                <a:cxn ang="0">
                  <a:pos x="157" y="814"/>
                </a:cxn>
                <a:cxn ang="0">
                  <a:pos x="286" y="772"/>
                </a:cxn>
                <a:cxn ang="0">
                  <a:pos x="422" y="750"/>
                </a:cxn>
                <a:cxn ang="0">
                  <a:pos x="522" y="707"/>
                </a:cxn>
                <a:cxn ang="0">
                  <a:pos x="650" y="657"/>
                </a:cxn>
                <a:cxn ang="0">
                  <a:pos x="736" y="586"/>
                </a:cxn>
                <a:cxn ang="0">
                  <a:pos x="836" y="507"/>
                </a:cxn>
                <a:cxn ang="0">
                  <a:pos x="922" y="464"/>
                </a:cxn>
                <a:cxn ang="0">
                  <a:pos x="986" y="357"/>
                </a:cxn>
                <a:cxn ang="0">
                  <a:pos x="1093" y="250"/>
                </a:cxn>
                <a:cxn ang="0">
                  <a:pos x="1179" y="107"/>
                </a:cxn>
              </a:cxnLst>
              <a:rect l="0" t="0" r="r" b="b"/>
              <a:pathLst>
                <a:path w="1208" h="850">
                  <a:moveTo>
                    <a:pt x="1143" y="93"/>
                  </a:moveTo>
                  <a:lnTo>
                    <a:pt x="1143" y="93"/>
                  </a:lnTo>
                  <a:lnTo>
                    <a:pt x="1136" y="85"/>
                  </a:lnTo>
                  <a:lnTo>
                    <a:pt x="1136" y="85"/>
                  </a:lnTo>
                  <a:lnTo>
                    <a:pt x="1136" y="71"/>
                  </a:lnTo>
                  <a:lnTo>
                    <a:pt x="1136" y="71"/>
                  </a:lnTo>
                  <a:lnTo>
                    <a:pt x="1143" y="71"/>
                  </a:lnTo>
                  <a:lnTo>
                    <a:pt x="1150" y="71"/>
                  </a:lnTo>
                  <a:lnTo>
                    <a:pt x="1150" y="71"/>
                  </a:lnTo>
                  <a:lnTo>
                    <a:pt x="1165" y="85"/>
                  </a:lnTo>
                  <a:lnTo>
                    <a:pt x="1172" y="93"/>
                  </a:lnTo>
                  <a:lnTo>
                    <a:pt x="1172" y="93"/>
                  </a:lnTo>
                  <a:lnTo>
                    <a:pt x="1158" y="93"/>
                  </a:lnTo>
                  <a:lnTo>
                    <a:pt x="1143" y="93"/>
                  </a:lnTo>
                  <a:close/>
                  <a:moveTo>
                    <a:pt x="1108" y="135"/>
                  </a:moveTo>
                  <a:lnTo>
                    <a:pt x="1108" y="135"/>
                  </a:lnTo>
                  <a:lnTo>
                    <a:pt x="1108" y="128"/>
                  </a:lnTo>
                  <a:lnTo>
                    <a:pt x="1108" y="128"/>
                  </a:lnTo>
                  <a:lnTo>
                    <a:pt x="1115" y="128"/>
                  </a:lnTo>
                  <a:lnTo>
                    <a:pt x="1115" y="128"/>
                  </a:lnTo>
                  <a:lnTo>
                    <a:pt x="1122" y="135"/>
                  </a:lnTo>
                  <a:lnTo>
                    <a:pt x="1136" y="143"/>
                  </a:lnTo>
                  <a:lnTo>
                    <a:pt x="1136" y="143"/>
                  </a:lnTo>
                  <a:lnTo>
                    <a:pt x="1122" y="143"/>
                  </a:lnTo>
                  <a:lnTo>
                    <a:pt x="1108" y="135"/>
                  </a:lnTo>
                  <a:close/>
                  <a:moveTo>
                    <a:pt x="1065" y="207"/>
                  </a:moveTo>
                  <a:lnTo>
                    <a:pt x="1065" y="207"/>
                  </a:lnTo>
                  <a:lnTo>
                    <a:pt x="1058" y="200"/>
                  </a:lnTo>
                  <a:lnTo>
                    <a:pt x="1050" y="193"/>
                  </a:lnTo>
                  <a:lnTo>
                    <a:pt x="1050" y="193"/>
                  </a:lnTo>
                  <a:lnTo>
                    <a:pt x="1058" y="193"/>
                  </a:lnTo>
                  <a:lnTo>
                    <a:pt x="1058" y="193"/>
                  </a:lnTo>
                  <a:lnTo>
                    <a:pt x="1072" y="193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79" y="207"/>
                  </a:lnTo>
                  <a:lnTo>
                    <a:pt x="1065" y="207"/>
                  </a:lnTo>
                  <a:close/>
                  <a:moveTo>
                    <a:pt x="1015" y="286"/>
                  </a:moveTo>
                  <a:lnTo>
                    <a:pt x="1015" y="286"/>
                  </a:lnTo>
                  <a:lnTo>
                    <a:pt x="1015" y="278"/>
                  </a:lnTo>
                  <a:lnTo>
                    <a:pt x="1008" y="271"/>
                  </a:lnTo>
                  <a:lnTo>
                    <a:pt x="1008" y="271"/>
                  </a:lnTo>
                  <a:lnTo>
                    <a:pt x="1015" y="271"/>
                  </a:lnTo>
                  <a:lnTo>
                    <a:pt x="1015" y="271"/>
                  </a:lnTo>
                  <a:lnTo>
                    <a:pt x="1029" y="286"/>
                  </a:lnTo>
                  <a:lnTo>
                    <a:pt x="1029" y="286"/>
                  </a:lnTo>
                  <a:lnTo>
                    <a:pt x="1015" y="286"/>
                  </a:lnTo>
                  <a:close/>
                  <a:moveTo>
                    <a:pt x="958" y="328"/>
                  </a:moveTo>
                  <a:lnTo>
                    <a:pt x="958" y="328"/>
                  </a:lnTo>
                  <a:lnTo>
                    <a:pt x="965" y="328"/>
                  </a:lnTo>
                  <a:lnTo>
                    <a:pt x="965" y="328"/>
                  </a:lnTo>
                  <a:lnTo>
                    <a:pt x="979" y="350"/>
                  </a:lnTo>
                  <a:lnTo>
                    <a:pt x="979" y="350"/>
                  </a:lnTo>
                  <a:lnTo>
                    <a:pt x="965" y="343"/>
                  </a:lnTo>
                  <a:lnTo>
                    <a:pt x="958" y="328"/>
                  </a:lnTo>
                  <a:close/>
                  <a:moveTo>
                    <a:pt x="915" y="386"/>
                  </a:moveTo>
                  <a:lnTo>
                    <a:pt x="915" y="386"/>
                  </a:lnTo>
                  <a:lnTo>
                    <a:pt x="915" y="386"/>
                  </a:lnTo>
                  <a:lnTo>
                    <a:pt x="915" y="386"/>
                  </a:lnTo>
                  <a:lnTo>
                    <a:pt x="922" y="393"/>
                  </a:lnTo>
                  <a:lnTo>
                    <a:pt x="922" y="393"/>
                  </a:lnTo>
                  <a:lnTo>
                    <a:pt x="915" y="386"/>
                  </a:lnTo>
                  <a:close/>
                  <a:moveTo>
                    <a:pt x="857" y="450"/>
                  </a:moveTo>
                  <a:lnTo>
                    <a:pt x="857" y="450"/>
                  </a:lnTo>
                  <a:lnTo>
                    <a:pt x="850" y="436"/>
                  </a:lnTo>
                  <a:lnTo>
                    <a:pt x="850" y="436"/>
                  </a:lnTo>
                  <a:lnTo>
                    <a:pt x="857" y="428"/>
                  </a:lnTo>
                  <a:lnTo>
                    <a:pt x="857" y="428"/>
                  </a:lnTo>
                  <a:lnTo>
                    <a:pt x="865" y="436"/>
                  </a:lnTo>
                  <a:lnTo>
                    <a:pt x="865" y="436"/>
                  </a:lnTo>
                  <a:lnTo>
                    <a:pt x="872" y="443"/>
                  </a:lnTo>
                  <a:lnTo>
                    <a:pt x="879" y="464"/>
                  </a:lnTo>
                  <a:lnTo>
                    <a:pt x="879" y="464"/>
                  </a:lnTo>
                  <a:lnTo>
                    <a:pt x="857" y="450"/>
                  </a:lnTo>
                  <a:close/>
                  <a:moveTo>
                    <a:pt x="807" y="471"/>
                  </a:moveTo>
                  <a:lnTo>
                    <a:pt x="807" y="471"/>
                  </a:lnTo>
                  <a:lnTo>
                    <a:pt x="807" y="471"/>
                  </a:lnTo>
                  <a:lnTo>
                    <a:pt x="807" y="471"/>
                  </a:lnTo>
                  <a:lnTo>
                    <a:pt x="815" y="479"/>
                  </a:lnTo>
                  <a:lnTo>
                    <a:pt x="822" y="493"/>
                  </a:lnTo>
                  <a:lnTo>
                    <a:pt x="822" y="493"/>
                  </a:lnTo>
                  <a:lnTo>
                    <a:pt x="807" y="486"/>
                  </a:lnTo>
                  <a:lnTo>
                    <a:pt x="807" y="471"/>
                  </a:lnTo>
                  <a:close/>
                  <a:moveTo>
                    <a:pt x="765" y="507"/>
                  </a:moveTo>
                  <a:lnTo>
                    <a:pt x="765" y="507"/>
                  </a:lnTo>
                  <a:lnTo>
                    <a:pt x="765" y="507"/>
                  </a:lnTo>
                  <a:lnTo>
                    <a:pt x="765" y="507"/>
                  </a:lnTo>
                  <a:lnTo>
                    <a:pt x="772" y="507"/>
                  </a:lnTo>
                  <a:lnTo>
                    <a:pt x="779" y="514"/>
                  </a:lnTo>
                  <a:lnTo>
                    <a:pt x="779" y="514"/>
                  </a:lnTo>
                  <a:lnTo>
                    <a:pt x="779" y="536"/>
                  </a:lnTo>
                  <a:lnTo>
                    <a:pt x="779" y="536"/>
                  </a:lnTo>
                  <a:lnTo>
                    <a:pt x="765" y="521"/>
                  </a:lnTo>
                  <a:lnTo>
                    <a:pt x="765" y="507"/>
                  </a:lnTo>
                  <a:close/>
                  <a:moveTo>
                    <a:pt x="729" y="571"/>
                  </a:moveTo>
                  <a:lnTo>
                    <a:pt x="729" y="571"/>
                  </a:lnTo>
                  <a:lnTo>
                    <a:pt x="715" y="571"/>
                  </a:lnTo>
                  <a:lnTo>
                    <a:pt x="707" y="557"/>
                  </a:lnTo>
                  <a:lnTo>
                    <a:pt x="707" y="557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07" y="543"/>
                  </a:lnTo>
                  <a:lnTo>
                    <a:pt x="722" y="550"/>
                  </a:lnTo>
                  <a:lnTo>
                    <a:pt x="729" y="557"/>
                  </a:lnTo>
                  <a:lnTo>
                    <a:pt x="729" y="557"/>
                  </a:lnTo>
                  <a:lnTo>
                    <a:pt x="729" y="571"/>
                  </a:lnTo>
                  <a:lnTo>
                    <a:pt x="729" y="571"/>
                  </a:lnTo>
                  <a:lnTo>
                    <a:pt x="729" y="571"/>
                  </a:lnTo>
                  <a:close/>
                  <a:moveTo>
                    <a:pt x="657" y="579"/>
                  </a:moveTo>
                  <a:lnTo>
                    <a:pt x="657" y="579"/>
                  </a:lnTo>
                  <a:lnTo>
                    <a:pt x="665" y="593"/>
                  </a:lnTo>
                  <a:lnTo>
                    <a:pt x="665" y="593"/>
                  </a:lnTo>
                  <a:lnTo>
                    <a:pt x="657" y="579"/>
                  </a:lnTo>
                  <a:lnTo>
                    <a:pt x="657" y="579"/>
                  </a:lnTo>
                  <a:lnTo>
                    <a:pt x="657" y="579"/>
                  </a:lnTo>
                  <a:close/>
                  <a:moveTo>
                    <a:pt x="600" y="614"/>
                  </a:moveTo>
                  <a:lnTo>
                    <a:pt x="600" y="614"/>
                  </a:lnTo>
                  <a:lnTo>
                    <a:pt x="600" y="607"/>
                  </a:lnTo>
                  <a:lnTo>
                    <a:pt x="600" y="607"/>
                  </a:lnTo>
                  <a:lnTo>
                    <a:pt x="607" y="607"/>
                  </a:lnTo>
                  <a:lnTo>
                    <a:pt x="607" y="607"/>
                  </a:lnTo>
                  <a:lnTo>
                    <a:pt x="615" y="614"/>
                  </a:lnTo>
                  <a:lnTo>
                    <a:pt x="615" y="629"/>
                  </a:lnTo>
                  <a:lnTo>
                    <a:pt x="615" y="629"/>
                  </a:lnTo>
                  <a:lnTo>
                    <a:pt x="615" y="636"/>
                  </a:lnTo>
                  <a:lnTo>
                    <a:pt x="615" y="636"/>
                  </a:lnTo>
                  <a:lnTo>
                    <a:pt x="607" y="629"/>
                  </a:lnTo>
                  <a:lnTo>
                    <a:pt x="600" y="614"/>
                  </a:lnTo>
                  <a:close/>
                  <a:moveTo>
                    <a:pt x="550" y="671"/>
                  </a:moveTo>
                  <a:lnTo>
                    <a:pt x="550" y="671"/>
                  </a:lnTo>
                  <a:lnTo>
                    <a:pt x="543" y="657"/>
                  </a:lnTo>
                  <a:lnTo>
                    <a:pt x="536" y="636"/>
                  </a:lnTo>
                  <a:lnTo>
                    <a:pt x="536" y="636"/>
                  </a:lnTo>
                  <a:lnTo>
                    <a:pt x="536" y="629"/>
                  </a:lnTo>
                  <a:lnTo>
                    <a:pt x="536" y="629"/>
                  </a:lnTo>
                  <a:lnTo>
                    <a:pt x="550" y="629"/>
                  </a:lnTo>
                  <a:lnTo>
                    <a:pt x="550" y="629"/>
                  </a:lnTo>
                  <a:lnTo>
                    <a:pt x="557" y="643"/>
                  </a:lnTo>
                  <a:lnTo>
                    <a:pt x="557" y="664"/>
                  </a:lnTo>
                  <a:lnTo>
                    <a:pt x="557" y="664"/>
                  </a:lnTo>
                  <a:lnTo>
                    <a:pt x="557" y="671"/>
                  </a:lnTo>
                  <a:lnTo>
                    <a:pt x="557" y="671"/>
                  </a:lnTo>
                  <a:lnTo>
                    <a:pt x="550" y="671"/>
                  </a:lnTo>
                  <a:close/>
                  <a:moveTo>
                    <a:pt x="486" y="671"/>
                  </a:moveTo>
                  <a:lnTo>
                    <a:pt x="486" y="671"/>
                  </a:lnTo>
                  <a:lnTo>
                    <a:pt x="486" y="664"/>
                  </a:lnTo>
                  <a:lnTo>
                    <a:pt x="486" y="657"/>
                  </a:lnTo>
                  <a:lnTo>
                    <a:pt x="486" y="657"/>
                  </a:lnTo>
                  <a:lnTo>
                    <a:pt x="493" y="657"/>
                  </a:lnTo>
                  <a:lnTo>
                    <a:pt x="493" y="657"/>
                  </a:lnTo>
                  <a:lnTo>
                    <a:pt x="500" y="664"/>
                  </a:lnTo>
                  <a:lnTo>
                    <a:pt x="500" y="664"/>
                  </a:lnTo>
                  <a:lnTo>
                    <a:pt x="500" y="693"/>
                  </a:lnTo>
                  <a:lnTo>
                    <a:pt x="500" y="693"/>
                  </a:lnTo>
                  <a:lnTo>
                    <a:pt x="493" y="686"/>
                  </a:lnTo>
                  <a:lnTo>
                    <a:pt x="486" y="671"/>
                  </a:lnTo>
                  <a:close/>
                  <a:moveTo>
                    <a:pt x="422" y="686"/>
                  </a:moveTo>
                  <a:lnTo>
                    <a:pt x="422" y="686"/>
                  </a:lnTo>
                  <a:lnTo>
                    <a:pt x="429" y="679"/>
                  </a:lnTo>
                  <a:lnTo>
                    <a:pt x="429" y="679"/>
                  </a:lnTo>
                  <a:lnTo>
                    <a:pt x="436" y="686"/>
                  </a:lnTo>
                  <a:lnTo>
                    <a:pt x="436" y="686"/>
                  </a:lnTo>
                  <a:lnTo>
                    <a:pt x="436" y="693"/>
                  </a:lnTo>
                  <a:lnTo>
                    <a:pt x="436" y="707"/>
                  </a:lnTo>
                  <a:lnTo>
                    <a:pt x="436" y="707"/>
                  </a:lnTo>
                  <a:lnTo>
                    <a:pt x="429" y="700"/>
                  </a:lnTo>
                  <a:lnTo>
                    <a:pt x="422" y="686"/>
                  </a:lnTo>
                  <a:close/>
                  <a:moveTo>
                    <a:pt x="357" y="700"/>
                  </a:moveTo>
                  <a:lnTo>
                    <a:pt x="357" y="700"/>
                  </a:lnTo>
                  <a:lnTo>
                    <a:pt x="364" y="714"/>
                  </a:lnTo>
                  <a:lnTo>
                    <a:pt x="364" y="729"/>
                  </a:lnTo>
                  <a:lnTo>
                    <a:pt x="364" y="729"/>
                  </a:lnTo>
                  <a:lnTo>
                    <a:pt x="357" y="714"/>
                  </a:lnTo>
                  <a:lnTo>
                    <a:pt x="357" y="714"/>
                  </a:lnTo>
                  <a:lnTo>
                    <a:pt x="357" y="707"/>
                  </a:lnTo>
                  <a:lnTo>
                    <a:pt x="357" y="700"/>
                  </a:lnTo>
                  <a:close/>
                  <a:moveTo>
                    <a:pt x="286" y="729"/>
                  </a:moveTo>
                  <a:lnTo>
                    <a:pt x="286" y="729"/>
                  </a:lnTo>
                  <a:lnTo>
                    <a:pt x="286" y="750"/>
                  </a:lnTo>
                  <a:lnTo>
                    <a:pt x="286" y="750"/>
                  </a:lnTo>
                  <a:lnTo>
                    <a:pt x="279" y="743"/>
                  </a:lnTo>
                  <a:lnTo>
                    <a:pt x="286" y="729"/>
                  </a:lnTo>
                  <a:close/>
                  <a:moveTo>
                    <a:pt x="1172" y="0"/>
                  </a:moveTo>
                  <a:lnTo>
                    <a:pt x="1172" y="7"/>
                  </a:lnTo>
                  <a:lnTo>
                    <a:pt x="1172" y="7"/>
                  </a:lnTo>
                  <a:lnTo>
                    <a:pt x="1193" y="28"/>
                  </a:lnTo>
                  <a:lnTo>
                    <a:pt x="1201" y="50"/>
                  </a:lnTo>
                  <a:lnTo>
                    <a:pt x="1201" y="50"/>
                  </a:lnTo>
                  <a:lnTo>
                    <a:pt x="1193" y="78"/>
                  </a:lnTo>
                  <a:lnTo>
                    <a:pt x="1179" y="93"/>
                  </a:lnTo>
                  <a:lnTo>
                    <a:pt x="1179" y="93"/>
                  </a:lnTo>
                  <a:lnTo>
                    <a:pt x="1172" y="78"/>
                  </a:lnTo>
                  <a:lnTo>
                    <a:pt x="1158" y="64"/>
                  </a:lnTo>
                  <a:lnTo>
                    <a:pt x="1158" y="64"/>
                  </a:lnTo>
                  <a:lnTo>
                    <a:pt x="1143" y="64"/>
                  </a:lnTo>
                  <a:lnTo>
                    <a:pt x="1129" y="64"/>
                  </a:lnTo>
                  <a:lnTo>
                    <a:pt x="1129" y="64"/>
                  </a:lnTo>
                  <a:lnTo>
                    <a:pt x="1122" y="71"/>
                  </a:lnTo>
                  <a:lnTo>
                    <a:pt x="1129" y="85"/>
                  </a:lnTo>
                  <a:lnTo>
                    <a:pt x="1129" y="85"/>
                  </a:lnTo>
                  <a:lnTo>
                    <a:pt x="1129" y="93"/>
                  </a:lnTo>
                  <a:lnTo>
                    <a:pt x="1143" y="100"/>
                  </a:lnTo>
                  <a:lnTo>
                    <a:pt x="1143" y="100"/>
                  </a:lnTo>
                  <a:lnTo>
                    <a:pt x="1158" y="107"/>
                  </a:lnTo>
                  <a:lnTo>
                    <a:pt x="1172" y="100"/>
                  </a:lnTo>
                  <a:lnTo>
                    <a:pt x="1172" y="100"/>
                  </a:lnTo>
                  <a:lnTo>
                    <a:pt x="1172" y="100"/>
                  </a:lnTo>
                  <a:lnTo>
                    <a:pt x="1165" y="128"/>
                  </a:lnTo>
                  <a:lnTo>
                    <a:pt x="1143" y="143"/>
                  </a:lnTo>
                  <a:lnTo>
                    <a:pt x="1143" y="143"/>
                  </a:lnTo>
                  <a:lnTo>
                    <a:pt x="1129" y="128"/>
                  </a:lnTo>
                  <a:lnTo>
                    <a:pt x="1115" y="114"/>
                  </a:lnTo>
                  <a:lnTo>
                    <a:pt x="1115" y="114"/>
                  </a:lnTo>
                  <a:lnTo>
                    <a:pt x="1108" y="121"/>
                  </a:lnTo>
                  <a:lnTo>
                    <a:pt x="1100" y="121"/>
                  </a:lnTo>
                  <a:lnTo>
                    <a:pt x="1100" y="121"/>
                  </a:lnTo>
                  <a:lnTo>
                    <a:pt x="1100" y="135"/>
                  </a:lnTo>
                  <a:lnTo>
                    <a:pt x="1100" y="143"/>
                  </a:lnTo>
                  <a:lnTo>
                    <a:pt x="1100" y="143"/>
                  </a:lnTo>
                  <a:lnTo>
                    <a:pt x="1115" y="150"/>
                  </a:lnTo>
                  <a:lnTo>
                    <a:pt x="1136" y="157"/>
                  </a:lnTo>
                  <a:lnTo>
                    <a:pt x="1136" y="157"/>
                  </a:lnTo>
                  <a:lnTo>
                    <a:pt x="1136" y="171"/>
                  </a:lnTo>
                  <a:lnTo>
                    <a:pt x="1136" y="178"/>
                  </a:lnTo>
                  <a:lnTo>
                    <a:pt x="1115" y="200"/>
                  </a:lnTo>
                  <a:lnTo>
                    <a:pt x="1115" y="200"/>
                  </a:lnTo>
                  <a:lnTo>
                    <a:pt x="1093" y="207"/>
                  </a:lnTo>
                  <a:lnTo>
                    <a:pt x="1093" y="207"/>
                  </a:lnTo>
                  <a:lnTo>
                    <a:pt x="1086" y="200"/>
                  </a:lnTo>
                  <a:lnTo>
                    <a:pt x="1086" y="200"/>
                  </a:lnTo>
                  <a:lnTo>
                    <a:pt x="1079" y="185"/>
                  </a:lnTo>
                  <a:lnTo>
                    <a:pt x="1065" y="185"/>
                  </a:lnTo>
                  <a:lnTo>
                    <a:pt x="1065" y="185"/>
                  </a:lnTo>
                  <a:lnTo>
                    <a:pt x="1050" y="185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43" y="207"/>
                  </a:lnTo>
                  <a:lnTo>
                    <a:pt x="1058" y="214"/>
                  </a:lnTo>
                  <a:lnTo>
                    <a:pt x="1058" y="214"/>
                  </a:lnTo>
                  <a:lnTo>
                    <a:pt x="1072" y="221"/>
                  </a:lnTo>
                  <a:lnTo>
                    <a:pt x="1086" y="221"/>
                  </a:lnTo>
                  <a:lnTo>
                    <a:pt x="1086" y="221"/>
                  </a:lnTo>
                  <a:lnTo>
                    <a:pt x="1086" y="243"/>
                  </a:lnTo>
                  <a:lnTo>
                    <a:pt x="1072" y="264"/>
                  </a:lnTo>
                  <a:lnTo>
                    <a:pt x="1072" y="264"/>
                  </a:lnTo>
                  <a:lnTo>
                    <a:pt x="1058" y="278"/>
                  </a:lnTo>
                  <a:lnTo>
                    <a:pt x="1036" y="286"/>
                  </a:lnTo>
                  <a:lnTo>
                    <a:pt x="1036" y="286"/>
                  </a:lnTo>
                  <a:lnTo>
                    <a:pt x="1022" y="264"/>
                  </a:lnTo>
                  <a:lnTo>
                    <a:pt x="1022" y="264"/>
                  </a:lnTo>
                  <a:lnTo>
                    <a:pt x="1015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64"/>
                  </a:lnTo>
                  <a:lnTo>
                    <a:pt x="1000" y="278"/>
                  </a:lnTo>
                  <a:lnTo>
                    <a:pt x="1015" y="293"/>
                  </a:lnTo>
                  <a:lnTo>
                    <a:pt x="1015" y="293"/>
                  </a:lnTo>
                  <a:lnTo>
                    <a:pt x="1029" y="293"/>
                  </a:lnTo>
                  <a:lnTo>
                    <a:pt x="1029" y="293"/>
                  </a:lnTo>
                  <a:lnTo>
                    <a:pt x="1036" y="328"/>
                  </a:lnTo>
                  <a:lnTo>
                    <a:pt x="1036" y="328"/>
                  </a:lnTo>
                  <a:lnTo>
                    <a:pt x="1029" y="336"/>
                  </a:lnTo>
                  <a:lnTo>
                    <a:pt x="1015" y="343"/>
                  </a:lnTo>
                  <a:lnTo>
                    <a:pt x="986" y="350"/>
                  </a:lnTo>
                  <a:lnTo>
                    <a:pt x="986" y="350"/>
                  </a:lnTo>
                  <a:lnTo>
                    <a:pt x="979" y="336"/>
                  </a:lnTo>
                  <a:lnTo>
                    <a:pt x="972" y="321"/>
                  </a:lnTo>
                  <a:lnTo>
                    <a:pt x="972" y="321"/>
                  </a:lnTo>
                  <a:lnTo>
                    <a:pt x="958" y="321"/>
                  </a:lnTo>
                  <a:lnTo>
                    <a:pt x="950" y="328"/>
                  </a:lnTo>
                  <a:lnTo>
                    <a:pt x="943" y="328"/>
                  </a:lnTo>
                  <a:lnTo>
                    <a:pt x="943" y="328"/>
                  </a:lnTo>
                  <a:lnTo>
                    <a:pt x="943" y="328"/>
                  </a:lnTo>
                  <a:lnTo>
                    <a:pt x="958" y="350"/>
                  </a:lnTo>
                  <a:lnTo>
                    <a:pt x="979" y="357"/>
                  </a:lnTo>
                  <a:lnTo>
                    <a:pt x="979" y="357"/>
                  </a:lnTo>
                  <a:lnTo>
                    <a:pt x="986" y="378"/>
                  </a:lnTo>
                  <a:lnTo>
                    <a:pt x="986" y="378"/>
                  </a:lnTo>
                  <a:lnTo>
                    <a:pt x="972" y="400"/>
                  </a:lnTo>
                  <a:lnTo>
                    <a:pt x="950" y="400"/>
                  </a:lnTo>
                  <a:lnTo>
                    <a:pt x="950" y="400"/>
                  </a:lnTo>
                  <a:lnTo>
                    <a:pt x="936" y="400"/>
                  </a:lnTo>
                  <a:lnTo>
                    <a:pt x="936" y="400"/>
                  </a:lnTo>
                  <a:lnTo>
                    <a:pt x="922" y="378"/>
                  </a:lnTo>
                  <a:lnTo>
                    <a:pt x="922" y="378"/>
                  </a:lnTo>
                  <a:lnTo>
                    <a:pt x="915" y="371"/>
                  </a:lnTo>
                  <a:lnTo>
                    <a:pt x="900" y="371"/>
                  </a:lnTo>
                  <a:lnTo>
                    <a:pt x="900" y="378"/>
                  </a:lnTo>
                  <a:lnTo>
                    <a:pt x="900" y="378"/>
                  </a:lnTo>
                  <a:lnTo>
                    <a:pt x="900" y="378"/>
                  </a:lnTo>
                  <a:lnTo>
                    <a:pt x="915" y="400"/>
                  </a:lnTo>
                  <a:lnTo>
                    <a:pt x="929" y="407"/>
                  </a:lnTo>
                  <a:lnTo>
                    <a:pt x="929" y="407"/>
                  </a:lnTo>
                  <a:lnTo>
                    <a:pt x="929" y="436"/>
                  </a:lnTo>
                  <a:lnTo>
                    <a:pt x="929" y="436"/>
                  </a:lnTo>
                  <a:lnTo>
                    <a:pt x="922" y="457"/>
                  </a:lnTo>
                  <a:lnTo>
                    <a:pt x="893" y="464"/>
                  </a:lnTo>
                  <a:lnTo>
                    <a:pt x="893" y="464"/>
                  </a:lnTo>
                  <a:lnTo>
                    <a:pt x="886" y="464"/>
                  </a:lnTo>
                  <a:lnTo>
                    <a:pt x="886" y="464"/>
                  </a:lnTo>
                  <a:lnTo>
                    <a:pt x="879" y="443"/>
                  </a:lnTo>
                  <a:lnTo>
                    <a:pt x="865" y="428"/>
                  </a:lnTo>
                  <a:lnTo>
                    <a:pt x="865" y="428"/>
                  </a:lnTo>
                  <a:lnTo>
                    <a:pt x="857" y="421"/>
                  </a:lnTo>
                  <a:lnTo>
                    <a:pt x="850" y="421"/>
                  </a:lnTo>
                  <a:lnTo>
                    <a:pt x="850" y="421"/>
                  </a:lnTo>
                  <a:lnTo>
                    <a:pt x="843" y="436"/>
                  </a:lnTo>
                  <a:lnTo>
                    <a:pt x="843" y="436"/>
                  </a:lnTo>
                  <a:lnTo>
                    <a:pt x="843" y="450"/>
                  </a:lnTo>
                  <a:lnTo>
                    <a:pt x="850" y="457"/>
                  </a:lnTo>
                  <a:lnTo>
                    <a:pt x="850" y="457"/>
                  </a:lnTo>
                  <a:lnTo>
                    <a:pt x="879" y="471"/>
                  </a:lnTo>
                  <a:lnTo>
                    <a:pt x="879" y="471"/>
                  </a:lnTo>
                  <a:lnTo>
                    <a:pt x="879" y="486"/>
                  </a:lnTo>
                  <a:lnTo>
                    <a:pt x="879" y="486"/>
                  </a:lnTo>
                  <a:lnTo>
                    <a:pt x="872" y="493"/>
                  </a:lnTo>
                  <a:lnTo>
                    <a:pt x="865" y="500"/>
                  </a:lnTo>
                  <a:lnTo>
                    <a:pt x="843" y="500"/>
                  </a:lnTo>
                  <a:lnTo>
                    <a:pt x="843" y="500"/>
                  </a:lnTo>
                  <a:lnTo>
                    <a:pt x="829" y="500"/>
                  </a:lnTo>
                  <a:lnTo>
                    <a:pt x="829" y="500"/>
                  </a:lnTo>
                  <a:lnTo>
                    <a:pt x="822" y="479"/>
                  </a:lnTo>
                  <a:lnTo>
                    <a:pt x="815" y="464"/>
                  </a:lnTo>
                  <a:lnTo>
                    <a:pt x="815" y="464"/>
                  </a:lnTo>
                  <a:lnTo>
                    <a:pt x="807" y="464"/>
                  </a:lnTo>
                  <a:lnTo>
                    <a:pt x="793" y="464"/>
                  </a:lnTo>
                  <a:lnTo>
                    <a:pt x="793" y="471"/>
                  </a:lnTo>
                  <a:lnTo>
                    <a:pt x="793" y="471"/>
                  </a:lnTo>
                  <a:lnTo>
                    <a:pt x="793" y="471"/>
                  </a:lnTo>
                  <a:lnTo>
                    <a:pt x="800" y="493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07"/>
                  </a:lnTo>
                  <a:lnTo>
                    <a:pt x="822" y="529"/>
                  </a:lnTo>
                  <a:lnTo>
                    <a:pt x="815" y="543"/>
                  </a:lnTo>
                  <a:lnTo>
                    <a:pt x="815" y="543"/>
                  </a:lnTo>
                  <a:lnTo>
                    <a:pt x="800" y="543"/>
                  </a:lnTo>
                  <a:lnTo>
                    <a:pt x="786" y="543"/>
                  </a:lnTo>
                  <a:lnTo>
                    <a:pt x="786" y="543"/>
                  </a:lnTo>
                  <a:lnTo>
                    <a:pt x="786" y="521"/>
                  </a:lnTo>
                  <a:lnTo>
                    <a:pt x="786" y="507"/>
                  </a:lnTo>
                  <a:lnTo>
                    <a:pt x="786" y="507"/>
                  </a:lnTo>
                  <a:lnTo>
                    <a:pt x="779" y="500"/>
                  </a:lnTo>
                  <a:lnTo>
                    <a:pt x="765" y="500"/>
                  </a:lnTo>
                  <a:lnTo>
                    <a:pt x="765" y="500"/>
                  </a:lnTo>
                  <a:lnTo>
                    <a:pt x="757" y="500"/>
                  </a:lnTo>
                  <a:lnTo>
                    <a:pt x="750" y="507"/>
                  </a:lnTo>
                  <a:lnTo>
                    <a:pt x="750" y="507"/>
                  </a:lnTo>
                  <a:lnTo>
                    <a:pt x="757" y="514"/>
                  </a:lnTo>
                  <a:lnTo>
                    <a:pt x="757" y="529"/>
                  </a:lnTo>
                  <a:lnTo>
                    <a:pt x="779" y="543"/>
                  </a:lnTo>
                  <a:lnTo>
                    <a:pt x="779" y="543"/>
                  </a:lnTo>
                  <a:lnTo>
                    <a:pt x="765" y="564"/>
                  </a:lnTo>
                  <a:lnTo>
                    <a:pt x="765" y="564"/>
                  </a:lnTo>
                  <a:lnTo>
                    <a:pt x="757" y="571"/>
                  </a:lnTo>
                  <a:lnTo>
                    <a:pt x="736" y="571"/>
                  </a:lnTo>
                  <a:lnTo>
                    <a:pt x="736" y="571"/>
                  </a:lnTo>
                  <a:lnTo>
                    <a:pt x="736" y="557"/>
                  </a:lnTo>
                  <a:lnTo>
                    <a:pt x="736" y="557"/>
                  </a:lnTo>
                  <a:lnTo>
                    <a:pt x="729" y="543"/>
                  </a:lnTo>
                  <a:lnTo>
                    <a:pt x="715" y="536"/>
                  </a:lnTo>
                  <a:lnTo>
                    <a:pt x="715" y="536"/>
                  </a:lnTo>
                  <a:lnTo>
                    <a:pt x="700" y="536"/>
                  </a:lnTo>
                  <a:lnTo>
                    <a:pt x="700" y="536"/>
                  </a:lnTo>
                  <a:lnTo>
                    <a:pt x="693" y="543"/>
                  </a:lnTo>
                  <a:lnTo>
                    <a:pt x="700" y="557"/>
                  </a:lnTo>
                  <a:lnTo>
                    <a:pt x="700" y="557"/>
                  </a:lnTo>
                  <a:lnTo>
                    <a:pt x="707" y="571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9" y="586"/>
                  </a:lnTo>
                  <a:lnTo>
                    <a:pt x="722" y="600"/>
                  </a:lnTo>
                  <a:lnTo>
                    <a:pt x="722" y="600"/>
                  </a:lnTo>
                  <a:lnTo>
                    <a:pt x="707" y="607"/>
                  </a:lnTo>
                  <a:lnTo>
                    <a:pt x="693" y="614"/>
                  </a:lnTo>
                  <a:lnTo>
                    <a:pt x="693" y="614"/>
                  </a:lnTo>
                  <a:lnTo>
                    <a:pt x="679" y="607"/>
                  </a:lnTo>
                  <a:lnTo>
                    <a:pt x="679" y="607"/>
                  </a:lnTo>
                  <a:lnTo>
                    <a:pt x="672" y="579"/>
                  </a:lnTo>
                  <a:lnTo>
                    <a:pt x="657" y="564"/>
                  </a:lnTo>
                  <a:lnTo>
                    <a:pt x="657" y="564"/>
                  </a:lnTo>
                  <a:lnTo>
                    <a:pt x="650" y="564"/>
                  </a:lnTo>
                  <a:lnTo>
                    <a:pt x="650" y="564"/>
                  </a:lnTo>
                  <a:lnTo>
                    <a:pt x="643" y="571"/>
                  </a:lnTo>
                  <a:lnTo>
                    <a:pt x="650" y="586"/>
                  </a:lnTo>
                  <a:lnTo>
                    <a:pt x="650" y="586"/>
                  </a:lnTo>
                  <a:lnTo>
                    <a:pt x="665" y="607"/>
                  </a:lnTo>
                  <a:lnTo>
                    <a:pt x="665" y="607"/>
                  </a:lnTo>
                  <a:lnTo>
                    <a:pt x="665" y="629"/>
                  </a:lnTo>
                  <a:lnTo>
                    <a:pt x="665" y="629"/>
                  </a:lnTo>
                  <a:lnTo>
                    <a:pt x="650" y="643"/>
                  </a:lnTo>
                  <a:lnTo>
                    <a:pt x="636" y="650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2" y="643"/>
                  </a:lnTo>
                  <a:lnTo>
                    <a:pt x="629" y="629"/>
                  </a:lnTo>
                  <a:lnTo>
                    <a:pt x="629" y="629"/>
                  </a:lnTo>
                  <a:lnTo>
                    <a:pt x="622" y="614"/>
                  </a:lnTo>
                  <a:lnTo>
                    <a:pt x="607" y="600"/>
                  </a:lnTo>
                  <a:lnTo>
                    <a:pt x="607" y="600"/>
                  </a:lnTo>
                  <a:lnTo>
                    <a:pt x="600" y="600"/>
                  </a:lnTo>
                  <a:lnTo>
                    <a:pt x="593" y="600"/>
                  </a:lnTo>
                  <a:lnTo>
                    <a:pt x="593" y="600"/>
                  </a:lnTo>
                  <a:lnTo>
                    <a:pt x="593" y="614"/>
                  </a:lnTo>
                  <a:lnTo>
                    <a:pt x="593" y="614"/>
                  </a:lnTo>
                  <a:lnTo>
                    <a:pt x="600" y="636"/>
                  </a:lnTo>
                  <a:lnTo>
                    <a:pt x="615" y="650"/>
                  </a:lnTo>
                  <a:lnTo>
                    <a:pt x="615" y="650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586" y="671"/>
                  </a:lnTo>
                  <a:lnTo>
                    <a:pt x="565" y="671"/>
                  </a:lnTo>
                  <a:lnTo>
                    <a:pt x="565" y="671"/>
                  </a:lnTo>
                  <a:lnTo>
                    <a:pt x="565" y="664"/>
                  </a:lnTo>
                  <a:lnTo>
                    <a:pt x="565" y="664"/>
                  </a:lnTo>
                  <a:lnTo>
                    <a:pt x="565" y="643"/>
                  </a:lnTo>
                  <a:lnTo>
                    <a:pt x="557" y="621"/>
                  </a:lnTo>
                  <a:lnTo>
                    <a:pt x="557" y="621"/>
                  </a:lnTo>
                  <a:lnTo>
                    <a:pt x="543" y="614"/>
                  </a:lnTo>
                  <a:lnTo>
                    <a:pt x="529" y="621"/>
                  </a:lnTo>
                  <a:lnTo>
                    <a:pt x="529" y="621"/>
                  </a:lnTo>
                  <a:lnTo>
                    <a:pt x="529" y="629"/>
                  </a:lnTo>
                  <a:lnTo>
                    <a:pt x="522" y="643"/>
                  </a:lnTo>
                  <a:lnTo>
                    <a:pt x="522" y="643"/>
                  </a:lnTo>
                  <a:lnTo>
                    <a:pt x="529" y="664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50" y="679"/>
                  </a:lnTo>
                  <a:lnTo>
                    <a:pt x="543" y="686"/>
                  </a:lnTo>
                  <a:lnTo>
                    <a:pt x="536" y="693"/>
                  </a:lnTo>
                  <a:lnTo>
                    <a:pt x="536" y="693"/>
                  </a:lnTo>
                  <a:lnTo>
                    <a:pt x="507" y="693"/>
                  </a:lnTo>
                  <a:lnTo>
                    <a:pt x="507" y="693"/>
                  </a:lnTo>
                  <a:lnTo>
                    <a:pt x="514" y="664"/>
                  </a:lnTo>
                  <a:lnTo>
                    <a:pt x="514" y="664"/>
                  </a:lnTo>
                  <a:lnTo>
                    <a:pt x="507" y="650"/>
                  </a:lnTo>
                  <a:lnTo>
                    <a:pt x="500" y="650"/>
                  </a:lnTo>
                  <a:lnTo>
                    <a:pt x="500" y="650"/>
                  </a:lnTo>
                  <a:lnTo>
                    <a:pt x="486" y="643"/>
                  </a:lnTo>
                  <a:lnTo>
                    <a:pt x="479" y="650"/>
                  </a:lnTo>
                  <a:lnTo>
                    <a:pt x="479" y="650"/>
                  </a:lnTo>
                  <a:lnTo>
                    <a:pt x="472" y="664"/>
                  </a:lnTo>
                  <a:lnTo>
                    <a:pt x="479" y="679"/>
                  </a:lnTo>
                  <a:lnTo>
                    <a:pt x="479" y="679"/>
                  </a:lnTo>
                  <a:lnTo>
                    <a:pt x="486" y="686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493" y="707"/>
                  </a:lnTo>
                  <a:lnTo>
                    <a:pt x="493" y="707"/>
                  </a:lnTo>
                  <a:lnTo>
                    <a:pt x="486" y="721"/>
                  </a:lnTo>
                  <a:lnTo>
                    <a:pt x="472" y="721"/>
                  </a:lnTo>
                  <a:lnTo>
                    <a:pt x="472" y="721"/>
                  </a:lnTo>
                  <a:lnTo>
                    <a:pt x="457" y="721"/>
                  </a:lnTo>
                  <a:lnTo>
                    <a:pt x="443" y="714"/>
                  </a:lnTo>
                  <a:lnTo>
                    <a:pt x="443" y="714"/>
                  </a:lnTo>
                  <a:lnTo>
                    <a:pt x="450" y="700"/>
                  </a:lnTo>
                  <a:lnTo>
                    <a:pt x="443" y="679"/>
                  </a:lnTo>
                  <a:lnTo>
                    <a:pt x="443" y="679"/>
                  </a:lnTo>
                  <a:lnTo>
                    <a:pt x="429" y="671"/>
                  </a:lnTo>
                  <a:lnTo>
                    <a:pt x="429" y="671"/>
                  </a:lnTo>
                  <a:lnTo>
                    <a:pt x="422" y="679"/>
                  </a:lnTo>
                  <a:lnTo>
                    <a:pt x="414" y="679"/>
                  </a:lnTo>
                  <a:lnTo>
                    <a:pt x="414" y="679"/>
                  </a:lnTo>
                  <a:lnTo>
                    <a:pt x="414" y="693"/>
                  </a:lnTo>
                  <a:lnTo>
                    <a:pt x="422" y="707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36" y="721"/>
                  </a:lnTo>
                  <a:lnTo>
                    <a:pt x="422" y="743"/>
                  </a:lnTo>
                  <a:lnTo>
                    <a:pt x="400" y="750"/>
                  </a:lnTo>
                  <a:lnTo>
                    <a:pt x="400" y="750"/>
                  </a:lnTo>
                  <a:lnTo>
                    <a:pt x="386" y="743"/>
                  </a:lnTo>
                  <a:lnTo>
                    <a:pt x="372" y="736"/>
                  </a:lnTo>
                  <a:lnTo>
                    <a:pt x="372" y="736"/>
                  </a:lnTo>
                  <a:lnTo>
                    <a:pt x="372" y="729"/>
                  </a:lnTo>
                  <a:lnTo>
                    <a:pt x="372" y="729"/>
                  </a:lnTo>
                  <a:lnTo>
                    <a:pt x="372" y="707"/>
                  </a:lnTo>
                  <a:lnTo>
                    <a:pt x="364" y="686"/>
                  </a:lnTo>
                  <a:lnTo>
                    <a:pt x="357" y="686"/>
                  </a:lnTo>
                  <a:lnTo>
                    <a:pt x="357" y="686"/>
                  </a:lnTo>
                  <a:lnTo>
                    <a:pt x="357" y="686"/>
                  </a:lnTo>
                  <a:lnTo>
                    <a:pt x="350" y="700"/>
                  </a:lnTo>
                  <a:lnTo>
                    <a:pt x="350" y="714"/>
                  </a:lnTo>
                  <a:lnTo>
                    <a:pt x="350" y="714"/>
                  </a:lnTo>
                  <a:lnTo>
                    <a:pt x="364" y="736"/>
                  </a:lnTo>
                  <a:lnTo>
                    <a:pt x="364" y="736"/>
                  </a:lnTo>
                  <a:lnTo>
                    <a:pt x="350" y="757"/>
                  </a:lnTo>
                  <a:lnTo>
                    <a:pt x="336" y="772"/>
                  </a:lnTo>
                  <a:lnTo>
                    <a:pt x="336" y="772"/>
                  </a:lnTo>
                  <a:lnTo>
                    <a:pt x="329" y="779"/>
                  </a:lnTo>
                  <a:lnTo>
                    <a:pt x="314" y="772"/>
                  </a:lnTo>
                  <a:lnTo>
                    <a:pt x="293" y="757"/>
                  </a:lnTo>
                  <a:lnTo>
                    <a:pt x="293" y="757"/>
                  </a:lnTo>
                  <a:lnTo>
                    <a:pt x="293" y="721"/>
                  </a:lnTo>
                  <a:lnTo>
                    <a:pt x="286" y="714"/>
                  </a:lnTo>
                  <a:lnTo>
                    <a:pt x="286" y="721"/>
                  </a:lnTo>
                  <a:lnTo>
                    <a:pt x="286" y="721"/>
                  </a:lnTo>
                  <a:lnTo>
                    <a:pt x="272" y="736"/>
                  </a:lnTo>
                  <a:lnTo>
                    <a:pt x="279" y="757"/>
                  </a:lnTo>
                  <a:lnTo>
                    <a:pt x="279" y="757"/>
                  </a:lnTo>
                  <a:lnTo>
                    <a:pt x="279" y="764"/>
                  </a:lnTo>
                  <a:lnTo>
                    <a:pt x="279" y="764"/>
                  </a:lnTo>
                  <a:lnTo>
                    <a:pt x="272" y="779"/>
                  </a:lnTo>
                  <a:lnTo>
                    <a:pt x="264" y="793"/>
                  </a:lnTo>
                  <a:lnTo>
                    <a:pt x="264" y="793"/>
                  </a:lnTo>
                  <a:lnTo>
                    <a:pt x="243" y="793"/>
                  </a:lnTo>
                  <a:lnTo>
                    <a:pt x="229" y="779"/>
                  </a:lnTo>
                  <a:lnTo>
                    <a:pt x="229" y="779"/>
                  </a:lnTo>
                  <a:lnTo>
                    <a:pt x="229" y="764"/>
                  </a:lnTo>
                  <a:lnTo>
                    <a:pt x="221" y="757"/>
                  </a:lnTo>
                  <a:lnTo>
                    <a:pt x="221" y="750"/>
                  </a:lnTo>
                  <a:lnTo>
                    <a:pt x="214" y="757"/>
                  </a:lnTo>
                  <a:lnTo>
                    <a:pt x="214" y="757"/>
                  </a:lnTo>
                  <a:lnTo>
                    <a:pt x="214" y="772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21" y="786"/>
                  </a:lnTo>
                  <a:lnTo>
                    <a:pt x="207" y="800"/>
                  </a:lnTo>
                  <a:lnTo>
                    <a:pt x="200" y="814"/>
                  </a:lnTo>
                  <a:lnTo>
                    <a:pt x="200" y="814"/>
                  </a:lnTo>
                  <a:lnTo>
                    <a:pt x="179" y="814"/>
                  </a:lnTo>
                  <a:lnTo>
                    <a:pt x="164" y="807"/>
                  </a:lnTo>
                  <a:lnTo>
                    <a:pt x="164" y="807"/>
                  </a:lnTo>
                  <a:lnTo>
                    <a:pt x="150" y="800"/>
                  </a:lnTo>
                  <a:lnTo>
                    <a:pt x="150" y="800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50" y="779"/>
                  </a:lnTo>
                  <a:lnTo>
                    <a:pt x="143" y="772"/>
                  </a:lnTo>
                  <a:lnTo>
                    <a:pt x="136" y="764"/>
                  </a:lnTo>
                  <a:lnTo>
                    <a:pt x="136" y="764"/>
                  </a:lnTo>
                  <a:lnTo>
                    <a:pt x="136" y="772"/>
                  </a:lnTo>
                  <a:lnTo>
                    <a:pt x="136" y="772"/>
                  </a:lnTo>
                  <a:lnTo>
                    <a:pt x="136" y="786"/>
                  </a:lnTo>
                  <a:lnTo>
                    <a:pt x="143" y="800"/>
                  </a:lnTo>
                  <a:lnTo>
                    <a:pt x="143" y="800"/>
                  </a:lnTo>
                  <a:lnTo>
                    <a:pt x="136" y="814"/>
                  </a:lnTo>
                  <a:lnTo>
                    <a:pt x="121" y="829"/>
                  </a:lnTo>
                  <a:lnTo>
                    <a:pt x="121" y="829"/>
                  </a:lnTo>
                  <a:lnTo>
                    <a:pt x="107" y="836"/>
                  </a:lnTo>
                  <a:lnTo>
                    <a:pt x="93" y="829"/>
                  </a:lnTo>
                  <a:lnTo>
                    <a:pt x="93" y="829"/>
                  </a:lnTo>
                  <a:lnTo>
                    <a:pt x="79" y="822"/>
                  </a:lnTo>
                  <a:lnTo>
                    <a:pt x="71" y="807"/>
                  </a:lnTo>
                  <a:lnTo>
                    <a:pt x="71" y="807"/>
                  </a:lnTo>
                  <a:lnTo>
                    <a:pt x="71" y="786"/>
                  </a:lnTo>
                  <a:lnTo>
                    <a:pt x="64" y="772"/>
                  </a:lnTo>
                  <a:lnTo>
                    <a:pt x="64" y="786"/>
                  </a:lnTo>
                  <a:lnTo>
                    <a:pt x="64" y="786"/>
                  </a:lnTo>
                  <a:lnTo>
                    <a:pt x="64" y="807"/>
                  </a:lnTo>
                  <a:lnTo>
                    <a:pt x="64" y="807"/>
                  </a:lnTo>
                  <a:lnTo>
                    <a:pt x="57" y="829"/>
                  </a:lnTo>
                  <a:lnTo>
                    <a:pt x="50" y="843"/>
                  </a:lnTo>
                  <a:lnTo>
                    <a:pt x="50" y="843"/>
                  </a:lnTo>
                  <a:lnTo>
                    <a:pt x="36" y="843"/>
                  </a:lnTo>
                  <a:lnTo>
                    <a:pt x="29" y="836"/>
                  </a:lnTo>
                  <a:lnTo>
                    <a:pt x="7" y="814"/>
                  </a:lnTo>
                  <a:lnTo>
                    <a:pt x="7" y="814"/>
                  </a:lnTo>
                  <a:lnTo>
                    <a:pt x="7" y="807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22"/>
                  </a:lnTo>
                  <a:lnTo>
                    <a:pt x="0" y="822"/>
                  </a:lnTo>
                  <a:lnTo>
                    <a:pt x="21" y="843"/>
                  </a:lnTo>
                  <a:lnTo>
                    <a:pt x="36" y="850"/>
                  </a:lnTo>
                  <a:lnTo>
                    <a:pt x="50" y="850"/>
                  </a:lnTo>
                  <a:lnTo>
                    <a:pt x="50" y="850"/>
                  </a:lnTo>
                  <a:lnTo>
                    <a:pt x="64" y="836"/>
                  </a:lnTo>
                  <a:lnTo>
                    <a:pt x="71" y="822"/>
                  </a:lnTo>
                  <a:lnTo>
                    <a:pt x="71" y="822"/>
                  </a:lnTo>
                  <a:lnTo>
                    <a:pt x="86" y="836"/>
                  </a:lnTo>
                  <a:lnTo>
                    <a:pt x="86" y="836"/>
                  </a:lnTo>
                  <a:lnTo>
                    <a:pt x="107" y="843"/>
                  </a:lnTo>
                  <a:lnTo>
                    <a:pt x="129" y="836"/>
                  </a:lnTo>
                  <a:lnTo>
                    <a:pt x="129" y="836"/>
                  </a:lnTo>
                  <a:lnTo>
                    <a:pt x="136" y="829"/>
                  </a:lnTo>
                  <a:lnTo>
                    <a:pt x="150" y="807"/>
                  </a:lnTo>
                  <a:lnTo>
                    <a:pt x="150" y="807"/>
                  </a:lnTo>
                  <a:lnTo>
                    <a:pt x="157" y="814"/>
                  </a:lnTo>
                  <a:lnTo>
                    <a:pt x="157" y="814"/>
                  </a:lnTo>
                  <a:lnTo>
                    <a:pt x="179" y="829"/>
                  </a:lnTo>
                  <a:lnTo>
                    <a:pt x="200" y="822"/>
                  </a:lnTo>
                  <a:lnTo>
                    <a:pt x="200" y="822"/>
                  </a:lnTo>
                  <a:lnTo>
                    <a:pt x="214" y="807"/>
                  </a:lnTo>
                  <a:lnTo>
                    <a:pt x="229" y="793"/>
                  </a:lnTo>
                  <a:lnTo>
                    <a:pt x="229" y="793"/>
                  </a:lnTo>
                  <a:lnTo>
                    <a:pt x="243" y="800"/>
                  </a:lnTo>
                  <a:lnTo>
                    <a:pt x="264" y="800"/>
                  </a:lnTo>
                  <a:lnTo>
                    <a:pt x="264" y="800"/>
                  </a:lnTo>
                  <a:lnTo>
                    <a:pt x="279" y="786"/>
                  </a:lnTo>
                  <a:lnTo>
                    <a:pt x="286" y="772"/>
                  </a:lnTo>
                  <a:lnTo>
                    <a:pt x="286" y="772"/>
                  </a:lnTo>
                  <a:lnTo>
                    <a:pt x="314" y="786"/>
                  </a:lnTo>
                  <a:lnTo>
                    <a:pt x="329" y="786"/>
                  </a:lnTo>
                  <a:lnTo>
                    <a:pt x="343" y="779"/>
                  </a:lnTo>
                  <a:lnTo>
                    <a:pt x="343" y="779"/>
                  </a:lnTo>
                  <a:lnTo>
                    <a:pt x="357" y="764"/>
                  </a:lnTo>
                  <a:lnTo>
                    <a:pt x="372" y="743"/>
                  </a:lnTo>
                  <a:lnTo>
                    <a:pt x="372" y="743"/>
                  </a:lnTo>
                  <a:lnTo>
                    <a:pt x="386" y="750"/>
                  </a:lnTo>
                  <a:lnTo>
                    <a:pt x="400" y="757"/>
                  </a:lnTo>
                  <a:lnTo>
                    <a:pt x="400" y="757"/>
                  </a:lnTo>
                  <a:lnTo>
                    <a:pt x="422" y="750"/>
                  </a:lnTo>
                  <a:lnTo>
                    <a:pt x="436" y="743"/>
                  </a:lnTo>
                  <a:lnTo>
                    <a:pt x="443" y="729"/>
                  </a:lnTo>
                  <a:lnTo>
                    <a:pt x="443" y="729"/>
                  </a:lnTo>
                  <a:lnTo>
                    <a:pt x="457" y="729"/>
                  </a:lnTo>
                  <a:lnTo>
                    <a:pt x="472" y="729"/>
                  </a:lnTo>
                  <a:lnTo>
                    <a:pt x="472" y="729"/>
                  </a:lnTo>
                  <a:lnTo>
                    <a:pt x="486" y="729"/>
                  </a:lnTo>
                  <a:lnTo>
                    <a:pt x="500" y="714"/>
                  </a:lnTo>
                  <a:lnTo>
                    <a:pt x="500" y="714"/>
                  </a:lnTo>
                  <a:lnTo>
                    <a:pt x="507" y="700"/>
                  </a:lnTo>
                  <a:lnTo>
                    <a:pt x="507" y="700"/>
                  </a:lnTo>
                  <a:lnTo>
                    <a:pt x="522" y="707"/>
                  </a:lnTo>
                  <a:lnTo>
                    <a:pt x="536" y="700"/>
                  </a:lnTo>
                  <a:lnTo>
                    <a:pt x="536" y="700"/>
                  </a:lnTo>
                  <a:lnTo>
                    <a:pt x="550" y="693"/>
                  </a:lnTo>
                  <a:lnTo>
                    <a:pt x="565" y="679"/>
                  </a:lnTo>
                  <a:lnTo>
                    <a:pt x="565" y="679"/>
                  </a:lnTo>
                  <a:lnTo>
                    <a:pt x="586" y="679"/>
                  </a:lnTo>
                  <a:lnTo>
                    <a:pt x="607" y="671"/>
                  </a:lnTo>
                  <a:lnTo>
                    <a:pt x="607" y="671"/>
                  </a:lnTo>
                  <a:lnTo>
                    <a:pt x="622" y="657"/>
                  </a:lnTo>
                  <a:lnTo>
                    <a:pt x="622" y="657"/>
                  </a:lnTo>
                  <a:lnTo>
                    <a:pt x="636" y="657"/>
                  </a:lnTo>
                  <a:lnTo>
                    <a:pt x="650" y="657"/>
                  </a:lnTo>
                  <a:lnTo>
                    <a:pt x="657" y="650"/>
                  </a:lnTo>
                  <a:lnTo>
                    <a:pt x="672" y="636"/>
                  </a:lnTo>
                  <a:lnTo>
                    <a:pt x="672" y="636"/>
                  </a:lnTo>
                  <a:lnTo>
                    <a:pt x="679" y="614"/>
                  </a:lnTo>
                  <a:lnTo>
                    <a:pt x="679" y="614"/>
                  </a:lnTo>
                  <a:lnTo>
                    <a:pt x="693" y="621"/>
                  </a:lnTo>
                  <a:lnTo>
                    <a:pt x="693" y="621"/>
                  </a:lnTo>
                  <a:lnTo>
                    <a:pt x="715" y="621"/>
                  </a:lnTo>
                  <a:lnTo>
                    <a:pt x="729" y="607"/>
                  </a:lnTo>
                  <a:lnTo>
                    <a:pt x="729" y="607"/>
                  </a:lnTo>
                  <a:lnTo>
                    <a:pt x="736" y="586"/>
                  </a:lnTo>
                  <a:lnTo>
                    <a:pt x="736" y="586"/>
                  </a:lnTo>
                  <a:lnTo>
                    <a:pt x="757" y="579"/>
                  </a:lnTo>
                  <a:lnTo>
                    <a:pt x="772" y="571"/>
                  </a:lnTo>
                  <a:lnTo>
                    <a:pt x="772" y="571"/>
                  </a:lnTo>
                  <a:lnTo>
                    <a:pt x="786" y="550"/>
                  </a:lnTo>
                  <a:lnTo>
                    <a:pt x="786" y="550"/>
                  </a:lnTo>
                  <a:lnTo>
                    <a:pt x="800" y="550"/>
                  </a:lnTo>
                  <a:lnTo>
                    <a:pt x="815" y="550"/>
                  </a:lnTo>
                  <a:lnTo>
                    <a:pt x="815" y="550"/>
                  </a:lnTo>
                  <a:lnTo>
                    <a:pt x="829" y="529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36" y="507"/>
                  </a:lnTo>
                  <a:lnTo>
                    <a:pt x="857" y="507"/>
                  </a:lnTo>
                  <a:lnTo>
                    <a:pt x="872" y="507"/>
                  </a:lnTo>
                  <a:lnTo>
                    <a:pt x="879" y="500"/>
                  </a:lnTo>
                  <a:lnTo>
                    <a:pt x="886" y="486"/>
                  </a:lnTo>
                  <a:lnTo>
                    <a:pt x="886" y="486"/>
                  </a:lnTo>
                  <a:lnTo>
                    <a:pt x="886" y="471"/>
                  </a:lnTo>
                  <a:lnTo>
                    <a:pt x="886" y="471"/>
                  </a:lnTo>
                  <a:lnTo>
                    <a:pt x="900" y="479"/>
                  </a:lnTo>
                  <a:lnTo>
                    <a:pt x="900" y="479"/>
                  </a:lnTo>
                  <a:lnTo>
                    <a:pt x="915" y="471"/>
                  </a:lnTo>
                  <a:lnTo>
                    <a:pt x="922" y="464"/>
                  </a:lnTo>
                  <a:lnTo>
                    <a:pt x="936" y="450"/>
                  </a:lnTo>
                  <a:lnTo>
                    <a:pt x="943" y="436"/>
                  </a:lnTo>
                  <a:lnTo>
                    <a:pt x="943" y="436"/>
                  </a:lnTo>
                  <a:lnTo>
                    <a:pt x="936" y="414"/>
                  </a:lnTo>
                  <a:lnTo>
                    <a:pt x="936" y="414"/>
                  </a:lnTo>
                  <a:lnTo>
                    <a:pt x="950" y="414"/>
                  </a:lnTo>
                  <a:lnTo>
                    <a:pt x="950" y="414"/>
                  </a:lnTo>
                  <a:lnTo>
                    <a:pt x="979" y="407"/>
                  </a:lnTo>
                  <a:lnTo>
                    <a:pt x="986" y="393"/>
                  </a:lnTo>
                  <a:lnTo>
                    <a:pt x="993" y="386"/>
                  </a:lnTo>
                  <a:lnTo>
                    <a:pt x="993" y="386"/>
                  </a:lnTo>
                  <a:lnTo>
                    <a:pt x="986" y="357"/>
                  </a:lnTo>
                  <a:lnTo>
                    <a:pt x="986" y="357"/>
                  </a:lnTo>
                  <a:lnTo>
                    <a:pt x="1022" y="350"/>
                  </a:lnTo>
                  <a:lnTo>
                    <a:pt x="1036" y="343"/>
                  </a:lnTo>
                  <a:lnTo>
                    <a:pt x="1043" y="328"/>
                  </a:lnTo>
                  <a:lnTo>
                    <a:pt x="1043" y="328"/>
                  </a:lnTo>
                  <a:lnTo>
                    <a:pt x="1043" y="314"/>
                  </a:lnTo>
                  <a:lnTo>
                    <a:pt x="1036" y="293"/>
                  </a:lnTo>
                  <a:lnTo>
                    <a:pt x="1036" y="293"/>
                  </a:lnTo>
                  <a:lnTo>
                    <a:pt x="1065" y="286"/>
                  </a:lnTo>
                  <a:lnTo>
                    <a:pt x="1079" y="271"/>
                  </a:lnTo>
                  <a:lnTo>
                    <a:pt x="1079" y="271"/>
                  </a:lnTo>
                  <a:lnTo>
                    <a:pt x="1093" y="250"/>
                  </a:lnTo>
                  <a:lnTo>
                    <a:pt x="1093" y="214"/>
                  </a:lnTo>
                  <a:lnTo>
                    <a:pt x="1093" y="214"/>
                  </a:lnTo>
                  <a:lnTo>
                    <a:pt x="1122" y="207"/>
                  </a:lnTo>
                  <a:lnTo>
                    <a:pt x="1122" y="207"/>
                  </a:lnTo>
                  <a:lnTo>
                    <a:pt x="1143" y="185"/>
                  </a:lnTo>
                  <a:lnTo>
                    <a:pt x="1143" y="171"/>
                  </a:lnTo>
                  <a:lnTo>
                    <a:pt x="1143" y="150"/>
                  </a:lnTo>
                  <a:lnTo>
                    <a:pt x="1143" y="150"/>
                  </a:lnTo>
                  <a:lnTo>
                    <a:pt x="1158" y="143"/>
                  </a:lnTo>
                  <a:lnTo>
                    <a:pt x="1172" y="135"/>
                  </a:lnTo>
                  <a:lnTo>
                    <a:pt x="1179" y="121"/>
                  </a:lnTo>
                  <a:lnTo>
                    <a:pt x="1179" y="107"/>
                  </a:lnTo>
                  <a:lnTo>
                    <a:pt x="1179" y="107"/>
                  </a:lnTo>
                  <a:lnTo>
                    <a:pt x="1179" y="100"/>
                  </a:lnTo>
                  <a:lnTo>
                    <a:pt x="1179" y="100"/>
                  </a:lnTo>
                  <a:lnTo>
                    <a:pt x="1201" y="78"/>
                  </a:lnTo>
                  <a:lnTo>
                    <a:pt x="1208" y="50"/>
                  </a:lnTo>
                  <a:lnTo>
                    <a:pt x="1208" y="50"/>
                  </a:lnTo>
                  <a:lnTo>
                    <a:pt x="1208" y="35"/>
                  </a:lnTo>
                  <a:lnTo>
                    <a:pt x="1201" y="21"/>
                  </a:lnTo>
                  <a:lnTo>
                    <a:pt x="1186" y="7"/>
                  </a:lnTo>
                  <a:lnTo>
                    <a:pt x="1172" y="0"/>
                  </a:lnTo>
                  <a:close/>
                </a:path>
              </a:pathLst>
            </a:custGeom>
            <a:solidFill>
              <a:srgbClr val="BBC7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2873" y="2035"/>
              <a:ext cx="36" cy="22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1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22" y="22"/>
                </a:cxn>
                <a:cxn ang="0">
                  <a:pos x="7" y="22"/>
                </a:cxn>
              </a:cxnLst>
              <a:rect l="0" t="0" r="r" b="b"/>
              <a:pathLst>
                <a:path w="36" h="22">
                  <a:moveTo>
                    <a:pt x="7" y="22"/>
                  </a:move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1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22" y="22"/>
                  </a:lnTo>
                  <a:lnTo>
                    <a:pt x="7" y="2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2845" y="2092"/>
              <a:ext cx="28" cy="1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28" y="15"/>
                </a:cxn>
                <a:cxn ang="0">
                  <a:pos x="28" y="15"/>
                </a:cxn>
                <a:cxn ang="0">
                  <a:pos x="14" y="15"/>
                </a:cxn>
                <a:cxn ang="0">
                  <a:pos x="0" y="7"/>
                </a:cxn>
              </a:cxnLst>
              <a:rect l="0" t="0" r="r" b="b"/>
              <a:pathLst>
                <a:path w="28" h="15">
                  <a:moveTo>
                    <a:pt x="0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14" y="15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2787" y="2157"/>
              <a:ext cx="29" cy="14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5" y="14"/>
                </a:cxn>
                <a:cxn ang="0">
                  <a:pos x="8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2" y="0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15" y="14"/>
                </a:cxn>
              </a:cxnLst>
              <a:rect l="0" t="0" r="r" b="b"/>
              <a:pathLst>
                <a:path w="29" h="14">
                  <a:moveTo>
                    <a:pt x="15" y="14"/>
                  </a:moveTo>
                  <a:lnTo>
                    <a:pt x="15" y="14"/>
                  </a:lnTo>
                  <a:lnTo>
                    <a:pt x="8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2" y="0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15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auto">
            <a:xfrm>
              <a:off x="2745" y="2235"/>
              <a:ext cx="21" cy="15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7" y="15"/>
                </a:cxn>
                <a:cxn ang="0">
                  <a:pos x="7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1" y="15"/>
                </a:cxn>
                <a:cxn ang="0">
                  <a:pos x="21" y="15"/>
                </a:cxn>
                <a:cxn ang="0">
                  <a:pos x="7" y="15"/>
                </a:cxn>
              </a:cxnLst>
              <a:rect l="0" t="0" r="r" b="b"/>
              <a:pathLst>
                <a:path w="21" h="15">
                  <a:moveTo>
                    <a:pt x="7" y="15"/>
                  </a:moveTo>
                  <a:lnTo>
                    <a:pt x="7" y="15"/>
                  </a:lnTo>
                  <a:lnTo>
                    <a:pt x="7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7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2695" y="2292"/>
              <a:ext cx="21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1" y="22"/>
                </a:cxn>
                <a:cxn ang="0">
                  <a:pos x="21" y="22"/>
                </a:cxn>
                <a:cxn ang="0">
                  <a:pos x="7" y="15"/>
                </a:cxn>
                <a:cxn ang="0">
                  <a:pos x="0" y="0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7" y="15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2652" y="2350"/>
              <a:ext cx="7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0" y="0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7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2587" y="2392"/>
              <a:ext cx="29" cy="36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22" y="15"/>
                </a:cxn>
                <a:cxn ang="0">
                  <a:pos x="29" y="36"/>
                </a:cxn>
                <a:cxn ang="0">
                  <a:pos x="29" y="36"/>
                </a:cxn>
                <a:cxn ang="0">
                  <a:pos x="7" y="22"/>
                </a:cxn>
              </a:cxnLst>
              <a:rect l="0" t="0" r="r" b="b"/>
              <a:pathLst>
                <a:path w="29" h="36">
                  <a:moveTo>
                    <a:pt x="7" y="22"/>
                  </a:moveTo>
                  <a:lnTo>
                    <a:pt x="7" y="22"/>
                  </a:lnTo>
                  <a:lnTo>
                    <a:pt x="0" y="8"/>
                  </a:lnTo>
                  <a:lnTo>
                    <a:pt x="0" y="8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22" y="15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7" y="2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2544" y="2435"/>
              <a:ext cx="15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8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0" y="15"/>
                </a:cxn>
                <a:cxn ang="0">
                  <a:pos x="0" y="0"/>
                </a:cxn>
              </a:cxnLst>
              <a:rect l="0" t="0" r="r" b="b"/>
              <a:pathLst>
                <a:path w="15" h="2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0" y="15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2502" y="2471"/>
              <a:ext cx="1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w="14" h="2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auto">
            <a:xfrm>
              <a:off x="2444" y="2507"/>
              <a:ext cx="22" cy="28"/>
            </a:xfrm>
            <a:custGeom>
              <a:avLst/>
              <a:gdLst/>
              <a:ahLst/>
              <a:cxnLst>
                <a:cxn ang="0">
                  <a:pos x="22" y="28"/>
                </a:cxn>
                <a:cxn ang="0">
                  <a:pos x="22" y="28"/>
                </a:cxn>
                <a:cxn ang="0">
                  <a:pos x="8" y="2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5" y="7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2" y="28"/>
                </a:cxn>
              </a:cxnLst>
              <a:rect l="0" t="0" r="r" b="b"/>
              <a:pathLst>
                <a:path w="22" h="28">
                  <a:moveTo>
                    <a:pt x="22" y="28"/>
                  </a:moveTo>
                  <a:lnTo>
                    <a:pt x="22" y="28"/>
                  </a:lnTo>
                  <a:lnTo>
                    <a:pt x="8" y="2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5" y="7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2394" y="2543"/>
              <a:ext cx="8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14">
                  <a:moveTo>
                    <a:pt x="0" y="0"/>
                  </a:moveTo>
                  <a:lnTo>
                    <a:pt x="0" y="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2337" y="2571"/>
              <a:ext cx="15" cy="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7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7" y="22"/>
                </a:cxn>
                <a:cxn ang="0">
                  <a:pos x="0" y="7"/>
                </a:cxn>
              </a:cxnLst>
              <a:rect l="0" t="0" r="r" b="b"/>
              <a:pathLst>
                <a:path w="15" h="29">
                  <a:moveTo>
                    <a:pt x="0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7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7" y="22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2" name="Freeform 22"/>
            <p:cNvSpPr>
              <a:spLocks/>
            </p:cNvSpPr>
            <p:nvPr/>
          </p:nvSpPr>
          <p:spPr bwMode="auto">
            <a:xfrm>
              <a:off x="2273" y="2593"/>
              <a:ext cx="21" cy="42"/>
            </a:xfrm>
            <a:custGeom>
              <a:avLst/>
              <a:gdLst/>
              <a:ahLst/>
              <a:cxnLst>
                <a:cxn ang="0">
                  <a:pos x="14" y="42"/>
                </a:cxn>
                <a:cxn ang="0">
                  <a:pos x="14" y="42"/>
                </a:cxn>
                <a:cxn ang="0">
                  <a:pos x="7" y="28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14"/>
                </a:cxn>
                <a:cxn ang="0">
                  <a:pos x="21" y="35"/>
                </a:cxn>
                <a:cxn ang="0">
                  <a:pos x="21" y="35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14" y="42"/>
                </a:cxn>
              </a:cxnLst>
              <a:rect l="0" t="0" r="r" b="b"/>
              <a:pathLst>
                <a:path w="21" h="42">
                  <a:moveTo>
                    <a:pt x="14" y="42"/>
                  </a:moveTo>
                  <a:lnTo>
                    <a:pt x="14" y="42"/>
                  </a:lnTo>
                  <a:lnTo>
                    <a:pt x="7" y="2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14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4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3" name="Freeform 23"/>
            <p:cNvSpPr>
              <a:spLocks/>
            </p:cNvSpPr>
            <p:nvPr/>
          </p:nvSpPr>
          <p:spPr bwMode="auto">
            <a:xfrm>
              <a:off x="2223" y="2621"/>
              <a:ext cx="14" cy="3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36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0" y="14"/>
                </a:cxn>
              </a:cxnLst>
              <a:rect l="0" t="0" r="r" b="b"/>
              <a:pathLst>
                <a:path w="14" h="36">
                  <a:moveTo>
                    <a:pt x="0" y="14"/>
                  </a:moveTo>
                  <a:lnTo>
                    <a:pt x="0" y="14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7" y="29"/>
                  </a:lnTo>
                  <a:lnTo>
                    <a:pt x="0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4" name="Freeform 24"/>
            <p:cNvSpPr>
              <a:spLocks/>
            </p:cNvSpPr>
            <p:nvPr/>
          </p:nvSpPr>
          <p:spPr bwMode="auto">
            <a:xfrm>
              <a:off x="2159" y="2643"/>
              <a:ext cx="14" cy="2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14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7" y="21"/>
                </a:cxn>
                <a:cxn ang="0">
                  <a:pos x="0" y="7"/>
                </a:cxn>
              </a:cxnLst>
              <a:rect l="0" t="0" r="r" b="b"/>
              <a:pathLst>
                <a:path w="14" h="28">
                  <a:moveTo>
                    <a:pt x="0" y="7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14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7" y="21"/>
                  </a:lnTo>
                  <a:lnTo>
                    <a:pt x="0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auto">
            <a:xfrm>
              <a:off x="2094" y="2664"/>
              <a:ext cx="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14"/>
                </a:cxn>
                <a:cxn ang="0">
                  <a:pos x="7" y="29"/>
                </a:cxn>
                <a:cxn ang="0">
                  <a:pos x="7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7" h="29">
                  <a:moveTo>
                    <a:pt x="0" y="0"/>
                  </a:moveTo>
                  <a:lnTo>
                    <a:pt x="0" y="0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6" name="Freeform 26"/>
            <p:cNvSpPr>
              <a:spLocks/>
            </p:cNvSpPr>
            <p:nvPr/>
          </p:nvSpPr>
          <p:spPr bwMode="auto">
            <a:xfrm>
              <a:off x="2016" y="2693"/>
              <a:ext cx="7" cy="2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7" y="21"/>
                </a:cxn>
                <a:cxn ang="0">
                  <a:pos x="7" y="21"/>
                </a:cxn>
                <a:cxn ang="0">
                  <a:pos x="0" y="14"/>
                </a:cxn>
                <a:cxn ang="0">
                  <a:pos x="7" y="0"/>
                </a:cxn>
              </a:cxnLst>
              <a:rect l="0" t="0" r="r" b="b"/>
              <a:pathLst>
                <a:path w="7" h="21">
                  <a:moveTo>
                    <a:pt x="7" y="0"/>
                  </a:moveTo>
                  <a:lnTo>
                    <a:pt x="7" y="0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8" name="Freeform 28"/>
            <p:cNvSpPr>
              <a:spLocks/>
            </p:cNvSpPr>
            <p:nvPr/>
          </p:nvSpPr>
          <p:spPr bwMode="auto">
            <a:xfrm>
              <a:off x="2988" y="1399"/>
              <a:ext cx="207" cy="457"/>
            </a:xfrm>
            <a:custGeom>
              <a:avLst/>
              <a:gdLst/>
              <a:ahLst/>
              <a:cxnLst>
                <a:cxn ang="0">
                  <a:pos x="78" y="457"/>
                </a:cxn>
                <a:cxn ang="0">
                  <a:pos x="78" y="457"/>
                </a:cxn>
                <a:cxn ang="0">
                  <a:pos x="92" y="450"/>
                </a:cxn>
                <a:cxn ang="0">
                  <a:pos x="114" y="443"/>
                </a:cxn>
                <a:cxn ang="0">
                  <a:pos x="128" y="429"/>
                </a:cxn>
                <a:cxn ang="0">
                  <a:pos x="142" y="415"/>
                </a:cxn>
                <a:cxn ang="0">
                  <a:pos x="150" y="393"/>
                </a:cxn>
                <a:cxn ang="0">
                  <a:pos x="150" y="365"/>
                </a:cxn>
                <a:cxn ang="0">
                  <a:pos x="150" y="365"/>
                </a:cxn>
                <a:cxn ang="0">
                  <a:pos x="171" y="250"/>
                </a:cxn>
                <a:cxn ang="0">
                  <a:pos x="178" y="207"/>
                </a:cxn>
                <a:cxn ang="0">
                  <a:pos x="192" y="179"/>
                </a:cxn>
                <a:cxn ang="0">
                  <a:pos x="192" y="179"/>
                </a:cxn>
                <a:cxn ang="0">
                  <a:pos x="200" y="172"/>
                </a:cxn>
                <a:cxn ang="0">
                  <a:pos x="207" y="157"/>
                </a:cxn>
                <a:cxn ang="0">
                  <a:pos x="200" y="143"/>
                </a:cxn>
                <a:cxn ang="0">
                  <a:pos x="185" y="136"/>
                </a:cxn>
                <a:cxn ang="0">
                  <a:pos x="178" y="136"/>
                </a:cxn>
                <a:cxn ang="0">
                  <a:pos x="171" y="150"/>
                </a:cxn>
                <a:cxn ang="0">
                  <a:pos x="171" y="150"/>
                </a:cxn>
                <a:cxn ang="0">
                  <a:pos x="142" y="222"/>
                </a:cxn>
                <a:cxn ang="0">
                  <a:pos x="128" y="272"/>
                </a:cxn>
                <a:cxn ang="0">
                  <a:pos x="128" y="272"/>
                </a:cxn>
                <a:cxn ang="0">
                  <a:pos x="121" y="257"/>
                </a:cxn>
                <a:cxn ang="0">
                  <a:pos x="107" y="236"/>
                </a:cxn>
                <a:cxn ang="0">
                  <a:pos x="92" y="200"/>
                </a:cxn>
                <a:cxn ang="0">
                  <a:pos x="92" y="179"/>
                </a:cxn>
                <a:cxn ang="0">
                  <a:pos x="100" y="150"/>
                </a:cxn>
                <a:cxn ang="0">
                  <a:pos x="100" y="150"/>
                </a:cxn>
                <a:cxn ang="0">
                  <a:pos x="135" y="0"/>
                </a:cxn>
                <a:cxn ang="0">
                  <a:pos x="135" y="0"/>
                </a:cxn>
                <a:cxn ang="0">
                  <a:pos x="100" y="22"/>
                </a:cxn>
                <a:cxn ang="0">
                  <a:pos x="64" y="50"/>
                </a:cxn>
                <a:cxn ang="0">
                  <a:pos x="42" y="72"/>
                </a:cxn>
                <a:cxn ang="0">
                  <a:pos x="42" y="72"/>
                </a:cxn>
                <a:cxn ang="0">
                  <a:pos x="21" y="100"/>
                </a:cxn>
                <a:cxn ang="0">
                  <a:pos x="7" y="136"/>
                </a:cxn>
                <a:cxn ang="0">
                  <a:pos x="0" y="17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78" y="457"/>
                </a:cxn>
              </a:cxnLst>
              <a:rect l="0" t="0" r="r" b="b"/>
              <a:pathLst>
                <a:path w="207" h="457">
                  <a:moveTo>
                    <a:pt x="78" y="457"/>
                  </a:moveTo>
                  <a:lnTo>
                    <a:pt x="78" y="457"/>
                  </a:lnTo>
                  <a:lnTo>
                    <a:pt x="92" y="450"/>
                  </a:lnTo>
                  <a:lnTo>
                    <a:pt x="114" y="443"/>
                  </a:lnTo>
                  <a:lnTo>
                    <a:pt x="128" y="429"/>
                  </a:lnTo>
                  <a:lnTo>
                    <a:pt x="142" y="415"/>
                  </a:lnTo>
                  <a:lnTo>
                    <a:pt x="150" y="393"/>
                  </a:lnTo>
                  <a:lnTo>
                    <a:pt x="150" y="365"/>
                  </a:lnTo>
                  <a:lnTo>
                    <a:pt x="150" y="365"/>
                  </a:lnTo>
                  <a:lnTo>
                    <a:pt x="171" y="250"/>
                  </a:lnTo>
                  <a:lnTo>
                    <a:pt x="178" y="207"/>
                  </a:lnTo>
                  <a:lnTo>
                    <a:pt x="192" y="179"/>
                  </a:lnTo>
                  <a:lnTo>
                    <a:pt x="192" y="179"/>
                  </a:lnTo>
                  <a:lnTo>
                    <a:pt x="200" y="172"/>
                  </a:lnTo>
                  <a:lnTo>
                    <a:pt x="207" y="157"/>
                  </a:lnTo>
                  <a:lnTo>
                    <a:pt x="200" y="143"/>
                  </a:lnTo>
                  <a:lnTo>
                    <a:pt x="185" y="136"/>
                  </a:lnTo>
                  <a:lnTo>
                    <a:pt x="178" y="136"/>
                  </a:lnTo>
                  <a:lnTo>
                    <a:pt x="171" y="150"/>
                  </a:lnTo>
                  <a:lnTo>
                    <a:pt x="171" y="150"/>
                  </a:lnTo>
                  <a:lnTo>
                    <a:pt x="142" y="222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21" y="257"/>
                  </a:lnTo>
                  <a:lnTo>
                    <a:pt x="107" y="236"/>
                  </a:lnTo>
                  <a:lnTo>
                    <a:pt x="92" y="200"/>
                  </a:lnTo>
                  <a:lnTo>
                    <a:pt x="92" y="17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00" y="22"/>
                  </a:lnTo>
                  <a:lnTo>
                    <a:pt x="64" y="5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21" y="100"/>
                  </a:lnTo>
                  <a:lnTo>
                    <a:pt x="7" y="136"/>
                  </a:lnTo>
                  <a:lnTo>
                    <a:pt x="0" y="17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78" y="457"/>
                  </a:lnTo>
                  <a:close/>
                </a:path>
              </a:pathLst>
            </a:custGeom>
            <a:solidFill>
              <a:srgbClr val="E99A6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49" name="Freeform 29"/>
            <p:cNvSpPr>
              <a:spLocks/>
            </p:cNvSpPr>
            <p:nvPr/>
          </p:nvSpPr>
          <p:spPr bwMode="auto">
            <a:xfrm>
              <a:off x="2988" y="1399"/>
              <a:ext cx="207" cy="457"/>
            </a:xfrm>
            <a:custGeom>
              <a:avLst/>
              <a:gdLst/>
              <a:ahLst/>
              <a:cxnLst>
                <a:cxn ang="0">
                  <a:pos x="78" y="457"/>
                </a:cxn>
                <a:cxn ang="0">
                  <a:pos x="78" y="457"/>
                </a:cxn>
                <a:cxn ang="0">
                  <a:pos x="92" y="450"/>
                </a:cxn>
                <a:cxn ang="0">
                  <a:pos x="114" y="443"/>
                </a:cxn>
                <a:cxn ang="0">
                  <a:pos x="128" y="429"/>
                </a:cxn>
                <a:cxn ang="0">
                  <a:pos x="142" y="415"/>
                </a:cxn>
                <a:cxn ang="0">
                  <a:pos x="150" y="393"/>
                </a:cxn>
                <a:cxn ang="0">
                  <a:pos x="150" y="365"/>
                </a:cxn>
                <a:cxn ang="0">
                  <a:pos x="150" y="365"/>
                </a:cxn>
                <a:cxn ang="0">
                  <a:pos x="171" y="250"/>
                </a:cxn>
                <a:cxn ang="0">
                  <a:pos x="178" y="207"/>
                </a:cxn>
                <a:cxn ang="0">
                  <a:pos x="192" y="179"/>
                </a:cxn>
                <a:cxn ang="0">
                  <a:pos x="192" y="179"/>
                </a:cxn>
                <a:cxn ang="0">
                  <a:pos x="200" y="172"/>
                </a:cxn>
                <a:cxn ang="0">
                  <a:pos x="207" y="157"/>
                </a:cxn>
                <a:cxn ang="0">
                  <a:pos x="200" y="143"/>
                </a:cxn>
                <a:cxn ang="0">
                  <a:pos x="185" y="136"/>
                </a:cxn>
                <a:cxn ang="0">
                  <a:pos x="178" y="136"/>
                </a:cxn>
                <a:cxn ang="0">
                  <a:pos x="171" y="150"/>
                </a:cxn>
                <a:cxn ang="0">
                  <a:pos x="171" y="150"/>
                </a:cxn>
                <a:cxn ang="0">
                  <a:pos x="142" y="222"/>
                </a:cxn>
                <a:cxn ang="0">
                  <a:pos x="128" y="272"/>
                </a:cxn>
                <a:cxn ang="0">
                  <a:pos x="128" y="272"/>
                </a:cxn>
                <a:cxn ang="0">
                  <a:pos x="121" y="257"/>
                </a:cxn>
                <a:cxn ang="0">
                  <a:pos x="107" y="236"/>
                </a:cxn>
                <a:cxn ang="0">
                  <a:pos x="92" y="200"/>
                </a:cxn>
                <a:cxn ang="0">
                  <a:pos x="92" y="179"/>
                </a:cxn>
                <a:cxn ang="0">
                  <a:pos x="100" y="150"/>
                </a:cxn>
                <a:cxn ang="0">
                  <a:pos x="100" y="150"/>
                </a:cxn>
                <a:cxn ang="0">
                  <a:pos x="135" y="0"/>
                </a:cxn>
                <a:cxn ang="0">
                  <a:pos x="135" y="0"/>
                </a:cxn>
                <a:cxn ang="0">
                  <a:pos x="100" y="22"/>
                </a:cxn>
                <a:cxn ang="0">
                  <a:pos x="64" y="50"/>
                </a:cxn>
                <a:cxn ang="0">
                  <a:pos x="42" y="72"/>
                </a:cxn>
                <a:cxn ang="0">
                  <a:pos x="42" y="72"/>
                </a:cxn>
                <a:cxn ang="0">
                  <a:pos x="21" y="100"/>
                </a:cxn>
                <a:cxn ang="0">
                  <a:pos x="7" y="136"/>
                </a:cxn>
                <a:cxn ang="0">
                  <a:pos x="0" y="17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78" y="457"/>
                </a:cxn>
              </a:cxnLst>
              <a:rect l="0" t="0" r="r" b="b"/>
              <a:pathLst>
                <a:path w="207" h="457">
                  <a:moveTo>
                    <a:pt x="78" y="457"/>
                  </a:moveTo>
                  <a:lnTo>
                    <a:pt x="78" y="457"/>
                  </a:lnTo>
                  <a:lnTo>
                    <a:pt x="92" y="450"/>
                  </a:lnTo>
                  <a:lnTo>
                    <a:pt x="114" y="443"/>
                  </a:lnTo>
                  <a:lnTo>
                    <a:pt x="128" y="429"/>
                  </a:lnTo>
                  <a:lnTo>
                    <a:pt x="142" y="415"/>
                  </a:lnTo>
                  <a:lnTo>
                    <a:pt x="150" y="393"/>
                  </a:lnTo>
                  <a:lnTo>
                    <a:pt x="150" y="365"/>
                  </a:lnTo>
                  <a:lnTo>
                    <a:pt x="150" y="365"/>
                  </a:lnTo>
                  <a:lnTo>
                    <a:pt x="171" y="250"/>
                  </a:lnTo>
                  <a:lnTo>
                    <a:pt x="178" y="207"/>
                  </a:lnTo>
                  <a:lnTo>
                    <a:pt x="192" y="179"/>
                  </a:lnTo>
                  <a:lnTo>
                    <a:pt x="192" y="179"/>
                  </a:lnTo>
                  <a:lnTo>
                    <a:pt x="200" y="172"/>
                  </a:lnTo>
                  <a:lnTo>
                    <a:pt x="207" y="157"/>
                  </a:lnTo>
                  <a:lnTo>
                    <a:pt x="200" y="143"/>
                  </a:lnTo>
                  <a:lnTo>
                    <a:pt x="185" y="136"/>
                  </a:lnTo>
                  <a:lnTo>
                    <a:pt x="178" y="136"/>
                  </a:lnTo>
                  <a:lnTo>
                    <a:pt x="171" y="150"/>
                  </a:lnTo>
                  <a:lnTo>
                    <a:pt x="171" y="150"/>
                  </a:lnTo>
                  <a:lnTo>
                    <a:pt x="142" y="222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21" y="257"/>
                  </a:lnTo>
                  <a:lnTo>
                    <a:pt x="107" y="236"/>
                  </a:lnTo>
                  <a:lnTo>
                    <a:pt x="92" y="200"/>
                  </a:lnTo>
                  <a:lnTo>
                    <a:pt x="92" y="179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00" y="22"/>
                  </a:lnTo>
                  <a:lnTo>
                    <a:pt x="64" y="5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21" y="100"/>
                  </a:lnTo>
                  <a:lnTo>
                    <a:pt x="7" y="136"/>
                  </a:lnTo>
                  <a:lnTo>
                    <a:pt x="0" y="17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78" y="4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50" name="Freeform 30"/>
            <p:cNvSpPr>
              <a:spLocks/>
            </p:cNvSpPr>
            <p:nvPr/>
          </p:nvSpPr>
          <p:spPr bwMode="auto">
            <a:xfrm>
              <a:off x="2845" y="1999"/>
              <a:ext cx="378" cy="965"/>
            </a:xfrm>
            <a:custGeom>
              <a:avLst/>
              <a:gdLst/>
              <a:ahLst/>
              <a:cxnLst>
                <a:cxn ang="0">
                  <a:pos x="135" y="258"/>
                </a:cxn>
                <a:cxn ang="0">
                  <a:pos x="135" y="258"/>
                </a:cxn>
                <a:cxn ang="0">
                  <a:pos x="157" y="179"/>
                </a:cxn>
                <a:cxn ang="0">
                  <a:pos x="171" y="108"/>
                </a:cxn>
                <a:cxn ang="0">
                  <a:pos x="185" y="50"/>
                </a:cxn>
                <a:cxn ang="0">
                  <a:pos x="200" y="22"/>
                </a:cxn>
                <a:cxn ang="0">
                  <a:pos x="200" y="22"/>
                </a:cxn>
                <a:cxn ang="0">
                  <a:pos x="228" y="15"/>
                </a:cxn>
                <a:cxn ang="0">
                  <a:pos x="278" y="8"/>
                </a:cxn>
                <a:cxn ang="0">
                  <a:pos x="343" y="0"/>
                </a:cxn>
                <a:cxn ang="0">
                  <a:pos x="378" y="286"/>
                </a:cxn>
                <a:cxn ang="0">
                  <a:pos x="378" y="286"/>
                </a:cxn>
                <a:cxn ang="0">
                  <a:pos x="328" y="501"/>
                </a:cxn>
                <a:cxn ang="0">
                  <a:pos x="271" y="679"/>
                </a:cxn>
                <a:cxn ang="0">
                  <a:pos x="214" y="844"/>
                </a:cxn>
                <a:cxn ang="0">
                  <a:pos x="214" y="844"/>
                </a:cxn>
                <a:cxn ang="0">
                  <a:pos x="185" y="901"/>
                </a:cxn>
                <a:cxn ang="0">
                  <a:pos x="150" y="965"/>
                </a:cxn>
                <a:cxn ang="0">
                  <a:pos x="150" y="965"/>
                </a:cxn>
                <a:cxn ang="0">
                  <a:pos x="121" y="887"/>
                </a:cxn>
                <a:cxn ang="0">
                  <a:pos x="93" y="808"/>
                </a:cxn>
                <a:cxn ang="0">
                  <a:pos x="50" y="729"/>
                </a:cxn>
                <a:cxn ang="0">
                  <a:pos x="0" y="665"/>
                </a:cxn>
                <a:cxn ang="0">
                  <a:pos x="0" y="665"/>
                </a:cxn>
                <a:cxn ang="0">
                  <a:pos x="78" y="436"/>
                </a:cxn>
                <a:cxn ang="0">
                  <a:pos x="135" y="258"/>
                </a:cxn>
              </a:cxnLst>
              <a:rect l="0" t="0" r="r" b="b"/>
              <a:pathLst>
                <a:path w="378" h="965">
                  <a:moveTo>
                    <a:pt x="135" y="258"/>
                  </a:moveTo>
                  <a:lnTo>
                    <a:pt x="135" y="258"/>
                  </a:lnTo>
                  <a:lnTo>
                    <a:pt x="157" y="179"/>
                  </a:lnTo>
                  <a:lnTo>
                    <a:pt x="171" y="108"/>
                  </a:lnTo>
                  <a:lnTo>
                    <a:pt x="185" y="50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28" y="15"/>
                  </a:lnTo>
                  <a:lnTo>
                    <a:pt x="278" y="8"/>
                  </a:lnTo>
                  <a:lnTo>
                    <a:pt x="343" y="0"/>
                  </a:lnTo>
                  <a:lnTo>
                    <a:pt x="378" y="286"/>
                  </a:lnTo>
                  <a:lnTo>
                    <a:pt x="378" y="286"/>
                  </a:lnTo>
                  <a:lnTo>
                    <a:pt x="328" y="501"/>
                  </a:lnTo>
                  <a:lnTo>
                    <a:pt x="271" y="679"/>
                  </a:lnTo>
                  <a:lnTo>
                    <a:pt x="214" y="844"/>
                  </a:lnTo>
                  <a:lnTo>
                    <a:pt x="214" y="844"/>
                  </a:lnTo>
                  <a:lnTo>
                    <a:pt x="185" y="901"/>
                  </a:lnTo>
                  <a:lnTo>
                    <a:pt x="150" y="965"/>
                  </a:lnTo>
                  <a:lnTo>
                    <a:pt x="150" y="965"/>
                  </a:lnTo>
                  <a:lnTo>
                    <a:pt x="121" y="887"/>
                  </a:lnTo>
                  <a:lnTo>
                    <a:pt x="93" y="808"/>
                  </a:lnTo>
                  <a:lnTo>
                    <a:pt x="50" y="729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78" y="436"/>
                  </a:lnTo>
                  <a:lnTo>
                    <a:pt x="135" y="258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51" name="Freeform 31"/>
            <p:cNvSpPr>
              <a:spLocks/>
            </p:cNvSpPr>
            <p:nvPr/>
          </p:nvSpPr>
          <p:spPr bwMode="auto">
            <a:xfrm>
              <a:off x="2845" y="1999"/>
              <a:ext cx="378" cy="965"/>
            </a:xfrm>
            <a:custGeom>
              <a:avLst/>
              <a:gdLst/>
              <a:ahLst/>
              <a:cxnLst>
                <a:cxn ang="0">
                  <a:pos x="135" y="258"/>
                </a:cxn>
                <a:cxn ang="0">
                  <a:pos x="135" y="258"/>
                </a:cxn>
                <a:cxn ang="0">
                  <a:pos x="157" y="179"/>
                </a:cxn>
                <a:cxn ang="0">
                  <a:pos x="171" y="108"/>
                </a:cxn>
                <a:cxn ang="0">
                  <a:pos x="185" y="50"/>
                </a:cxn>
                <a:cxn ang="0">
                  <a:pos x="200" y="22"/>
                </a:cxn>
                <a:cxn ang="0">
                  <a:pos x="200" y="22"/>
                </a:cxn>
                <a:cxn ang="0">
                  <a:pos x="228" y="15"/>
                </a:cxn>
                <a:cxn ang="0">
                  <a:pos x="278" y="8"/>
                </a:cxn>
                <a:cxn ang="0">
                  <a:pos x="343" y="0"/>
                </a:cxn>
                <a:cxn ang="0">
                  <a:pos x="378" y="286"/>
                </a:cxn>
                <a:cxn ang="0">
                  <a:pos x="378" y="286"/>
                </a:cxn>
                <a:cxn ang="0">
                  <a:pos x="328" y="501"/>
                </a:cxn>
                <a:cxn ang="0">
                  <a:pos x="271" y="679"/>
                </a:cxn>
                <a:cxn ang="0">
                  <a:pos x="214" y="844"/>
                </a:cxn>
                <a:cxn ang="0">
                  <a:pos x="214" y="844"/>
                </a:cxn>
                <a:cxn ang="0">
                  <a:pos x="185" y="901"/>
                </a:cxn>
                <a:cxn ang="0">
                  <a:pos x="150" y="965"/>
                </a:cxn>
                <a:cxn ang="0">
                  <a:pos x="150" y="965"/>
                </a:cxn>
                <a:cxn ang="0">
                  <a:pos x="121" y="887"/>
                </a:cxn>
                <a:cxn ang="0">
                  <a:pos x="93" y="808"/>
                </a:cxn>
                <a:cxn ang="0">
                  <a:pos x="50" y="729"/>
                </a:cxn>
                <a:cxn ang="0">
                  <a:pos x="0" y="665"/>
                </a:cxn>
                <a:cxn ang="0">
                  <a:pos x="0" y="665"/>
                </a:cxn>
                <a:cxn ang="0">
                  <a:pos x="78" y="436"/>
                </a:cxn>
                <a:cxn ang="0">
                  <a:pos x="135" y="258"/>
                </a:cxn>
              </a:cxnLst>
              <a:rect l="0" t="0" r="r" b="b"/>
              <a:pathLst>
                <a:path w="378" h="965">
                  <a:moveTo>
                    <a:pt x="135" y="258"/>
                  </a:moveTo>
                  <a:lnTo>
                    <a:pt x="135" y="258"/>
                  </a:lnTo>
                  <a:lnTo>
                    <a:pt x="157" y="179"/>
                  </a:lnTo>
                  <a:lnTo>
                    <a:pt x="171" y="108"/>
                  </a:lnTo>
                  <a:lnTo>
                    <a:pt x="185" y="50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28" y="15"/>
                  </a:lnTo>
                  <a:lnTo>
                    <a:pt x="278" y="8"/>
                  </a:lnTo>
                  <a:lnTo>
                    <a:pt x="343" y="0"/>
                  </a:lnTo>
                  <a:lnTo>
                    <a:pt x="378" y="286"/>
                  </a:lnTo>
                  <a:lnTo>
                    <a:pt x="378" y="286"/>
                  </a:lnTo>
                  <a:lnTo>
                    <a:pt x="328" y="501"/>
                  </a:lnTo>
                  <a:lnTo>
                    <a:pt x="271" y="679"/>
                  </a:lnTo>
                  <a:lnTo>
                    <a:pt x="214" y="844"/>
                  </a:lnTo>
                  <a:lnTo>
                    <a:pt x="214" y="844"/>
                  </a:lnTo>
                  <a:lnTo>
                    <a:pt x="185" y="901"/>
                  </a:lnTo>
                  <a:lnTo>
                    <a:pt x="150" y="965"/>
                  </a:lnTo>
                  <a:lnTo>
                    <a:pt x="150" y="965"/>
                  </a:lnTo>
                  <a:lnTo>
                    <a:pt x="121" y="887"/>
                  </a:lnTo>
                  <a:lnTo>
                    <a:pt x="93" y="808"/>
                  </a:lnTo>
                  <a:lnTo>
                    <a:pt x="50" y="729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78" y="436"/>
                  </a:lnTo>
                  <a:lnTo>
                    <a:pt x="135" y="2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52" name="Freeform 32"/>
            <p:cNvSpPr>
              <a:spLocks/>
            </p:cNvSpPr>
            <p:nvPr/>
          </p:nvSpPr>
          <p:spPr bwMode="auto">
            <a:xfrm>
              <a:off x="2766" y="1792"/>
              <a:ext cx="329" cy="120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4" y="0"/>
                </a:cxn>
                <a:cxn ang="0">
                  <a:pos x="179" y="279"/>
                </a:cxn>
                <a:cxn ang="0">
                  <a:pos x="43" y="743"/>
                </a:cxn>
                <a:cxn ang="0">
                  <a:pos x="43" y="743"/>
                </a:cxn>
                <a:cxn ang="0">
                  <a:pos x="21" y="815"/>
                </a:cxn>
                <a:cxn ang="0">
                  <a:pos x="14" y="886"/>
                </a:cxn>
                <a:cxn ang="0">
                  <a:pos x="0" y="1008"/>
                </a:cxn>
                <a:cxn ang="0">
                  <a:pos x="0" y="1108"/>
                </a:cxn>
                <a:cxn ang="0">
                  <a:pos x="7" y="1165"/>
                </a:cxn>
                <a:cxn ang="0">
                  <a:pos x="7" y="1165"/>
                </a:cxn>
                <a:cxn ang="0">
                  <a:pos x="14" y="1187"/>
                </a:cxn>
                <a:cxn ang="0">
                  <a:pos x="29" y="1194"/>
                </a:cxn>
                <a:cxn ang="0">
                  <a:pos x="43" y="1208"/>
                </a:cxn>
                <a:cxn ang="0">
                  <a:pos x="64" y="1208"/>
                </a:cxn>
                <a:cxn ang="0">
                  <a:pos x="86" y="1208"/>
                </a:cxn>
                <a:cxn ang="0">
                  <a:pos x="107" y="1208"/>
                </a:cxn>
                <a:cxn ang="0">
                  <a:pos x="121" y="1201"/>
                </a:cxn>
                <a:cxn ang="0">
                  <a:pos x="136" y="1187"/>
                </a:cxn>
                <a:cxn ang="0">
                  <a:pos x="136" y="1187"/>
                </a:cxn>
                <a:cxn ang="0">
                  <a:pos x="164" y="1151"/>
                </a:cxn>
                <a:cxn ang="0">
                  <a:pos x="193" y="1079"/>
                </a:cxn>
                <a:cxn ang="0">
                  <a:pos x="222" y="994"/>
                </a:cxn>
                <a:cxn ang="0">
                  <a:pos x="236" y="886"/>
                </a:cxn>
                <a:cxn ang="0">
                  <a:pos x="236" y="886"/>
                </a:cxn>
                <a:cxn ang="0">
                  <a:pos x="279" y="479"/>
                </a:cxn>
                <a:cxn ang="0">
                  <a:pos x="314" y="143"/>
                </a:cxn>
                <a:cxn ang="0">
                  <a:pos x="314" y="143"/>
                </a:cxn>
                <a:cxn ang="0">
                  <a:pos x="329" y="29"/>
                </a:cxn>
                <a:cxn ang="0">
                  <a:pos x="264" y="0"/>
                </a:cxn>
              </a:cxnLst>
              <a:rect l="0" t="0" r="r" b="b"/>
              <a:pathLst>
                <a:path w="329" h="1208">
                  <a:moveTo>
                    <a:pt x="264" y="0"/>
                  </a:moveTo>
                  <a:lnTo>
                    <a:pt x="264" y="0"/>
                  </a:lnTo>
                  <a:lnTo>
                    <a:pt x="179" y="279"/>
                  </a:lnTo>
                  <a:lnTo>
                    <a:pt x="43" y="743"/>
                  </a:lnTo>
                  <a:lnTo>
                    <a:pt x="43" y="743"/>
                  </a:lnTo>
                  <a:lnTo>
                    <a:pt x="21" y="815"/>
                  </a:lnTo>
                  <a:lnTo>
                    <a:pt x="14" y="886"/>
                  </a:lnTo>
                  <a:lnTo>
                    <a:pt x="0" y="1008"/>
                  </a:lnTo>
                  <a:lnTo>
                    <a:pt x="0" y="1108"/>
                  </a:lnTo>
                  <a:lnTo>
                    <a:pt x="7" y="1165"/>
                  </a:lnTo>
                  <a:lnTo>
                    <a:pt x="7" y="1165"/>
                  </a:lnTo>
                  <a:lnTo>
                    <a:pt x="14" y="1187"/>
                  </a:lnTo>
                  <a:lnTo>
                    <a:pt x="29" y="1194"/>
                  </a:lnTo>
                  <a:lnTo>
                    <a:pt x="43" y="1208"/>
                  </a:lnTo>
                  <a:lnTo>
                    <a:pt x="64" y="1208"/>
                  </a:lnTo>
                  <a:lnTo>
                    <a:pt x="86" y="1208"/>
                  </a:lnTo>
                  <a:lnTo>
                    <a:pt x="107" y="1208"/>
                  </a:lnTo>
                  <a:lnTo>
                    <a:pt x="121" y="1201"/>
                  </a:lnTo>
                  <a:lnTo>
                    <a:pt x="136" y="1187"/>
                  </a:lnTo>
                  <a:lnTo>
                    <a:pt x="136" y="1187"/>
                  </a:lnTo>
                  <a:lnTo>
                    <a:pt x="164" y="1151"/>
                  </a:lnTo>
                  <a:lnTo>
                    <a:pt x="193" y="1079"/>
                  </a:lnTo>
                  <a:lnTo>
                    <a:pt x="222" y="994"/>
                  </a:lnTo>
                  <a:lnTo>
                    <a:pt x="236" y="886"/>
                  </a:lnTo>
                  <a:lnTo>
                    <a:pt x="236" y="886"/>
                  </a:lnTo>
                  <a:lnTo>
                    <a:pt x="279" y="479"/>
                  </a:lnTo>
                  <a:lnTo>
                    <a:pt x="314" y="143"/>
                  </a:lnTo>
                  <a:lnTo>
                    <a:pt x="314" y="143"/>
                  </a:lnTo>
                  <a:lnTo>
                    <a:pt x="329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53" name="Freeform 33"/>
            <p:cNvSpPr>
              <a:spLocks/>
            </p:cNvSpPr>
            <p:nvPr/>
          </p:nvSpPr>
          <p:spPr bwMode="auto">
            <a:xfrm>
              <a:off x="2959" y="1449"/>
              <a:ext cx="143" cy="400"/>
            </a:xfrm>
            <a:custGeom>
              <a:avLst/>
              <a:gdLst/>
              <a:ahLst/>
              <a:cxnLst>
                <a:cxn ang="0">
                  <a:pos x="93" y="393"/>
                </a:cxn>
                <a:cxn ang="0">
                  <a:pos x="93" y="393"/>
                </a:cxn>
                <a:cxn ang="0">
                  <a:pos x="107" y="393"/>
                </a:cxn>
                <a:cxn ang="0">
                  <a:pos x="114" y="400"/>
                </a:cxn>
                <a:cxn ang="0">
                  <a:pos x="129" y="393"/>
                </a:cxn>
                <a:cxn ang="0">
                  <a:pos x="143" y="386"/>
                </a:cxn>
                <a:cxn ang="0">
                  <a:pos x="143" y="372"/>
                </a:cxn>
                <a:cxn ang="0">
                  <a:pos x="143" y="336"/>
                </a:cxn>
                <a:cxn ang="0">
                  <a:pos x="136" y="293"/>
                </a:cxn>
                <a:cxn ang="0">
                  <a:pos x="136" y="293"/>
                </a:cxn>
                <a:cxn ang="0">
                  <a:pos x="107" y="229"/>
                </a:cxn>
                <a:cxn ang="0">
                  <a:pos x="79" y="157"/>
                </a:cxn>
                <a:cxn ang="0">
                  <a:pos x="43" y="86"/>
                </a:cxn>
                <a:cxn ang="0">
                  <a:pos x="79" y="50"/>
                </a:cxn>
                <a:cxn ang="0">
                  <a:pos x="143" y="86"/>
                </a:cxn>
                <a:cxn ang="0">
                  <a:pos x="143" y="86"/>
                </a:cxn>
                <a:cxn ang="0">
                  <a:pos x="143" y="64"/>
                </a:cxn>
                <a:cxn ang="0">
                  <a:pos x="136" y="50"/>
                </a:cxn>
                <a:cxn ang="0">
                  <a:pos x="121" y="36"/>
                </a:cxn>
                <a:cxn ang="0">
                  <a:pos x="121" y="36"/>
                </a:cxn>
                <a:cxn ang="0">
                  <a:pos x="79" y="0"/>
                </a:cxn>
                <a:cxn ang="0">
                  <a:pos x="0" y="93"/>
                </a:cxn>
                <a:cxn ang="0">
                  <a:pos x="71" y="400"/>
                </a:cxn>
                <a:cxn ang="0">
                  <a:pos x="93" y="393"/>
                </a:cxn>
              </a:cxnLst>
              <a:rect l="0" t="0" r="r" b="b"/>
              <a:pathLst>
                <a:path w="143" h="400">
                  <a:moveTo>
                    <a:pt x="93" y="393"/>
                  </a:moveTo>
                  <a:lnTo>
                    <a:pt x="93" y="393"/>
                  </a:lnTo>
                  <a:lnTo>
                    <a:pt x="107" y="393"/>
                  </a:lnTo>
                  <a:lnTo>
                    <a:pt x="114" y="400"/>
                  </a:lnTo>
                  <a:lnTo>
                    <a:pt x="129" y="393"/>
                  </a:lnTo>
                  <a:lnTo>
                    <a:pt x="143" y="386"/>
                  </a:lnTo>
                  <a:lnTo>
                    <a:pt x="143" y="372"/>
                  </a:lnTo>
                  <a:lnTo>
                    <a:pt x="143" y="336"/>
                  </a:lnTo>
                  <a:lnTo>
                    <a:pt x="136" y="293"/>
                  </a:lnTo>
                  <a:lnTo>
                    <a:pt x="136" y="293"/>
                  </a:lnTo>
                  <a:lnTo>
                    <a:pt x="107" y="229"/>
                  </a:lnTo>
                  <a:lnTo>
                    <a:pt x="79" y="157"/>
                  </a:lnTo>
                  <a:lnTo>
                    <a:pt x="43" y="86"/>
                  </a:lnTo>
                  <a:lnTo>
                    <a:pt x="79" y="50"/>
                  </a:lnTo>
                  <a:lnTo>
                    <a:pt x="143" y="86"/>
                  </a:lnTo>
                  <a:lnTo>
                    <a:pt x="143" y="86"/>
                  </a:lnTo>
                  <a:lnTo>
                    <a:pt x="143" y="64"/>
                  </a:lnTo>
                  <a:lnTo>
                    <a:pt x="136" y="50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79" y="0"/>
                  </a:lnTo>
                  <a:lnTo>
                    <a:pt x="0" y="93"/>
                  </a:lnTo>
                  <a:lnTo>
                    <a:pt x="71" y="400"/>
                  </a:lnTo>
                  <a:lnTo>
                    <a:pt x="93" y="393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54" name="Freeform 34"/>
            <p:cNvSpPr>
              <a:spLocks/>
            </p:cNvSpPr>
            <p:nvPr/>
          </p:nvSpPr>
          <p:spPr bwMode="auto">
            <a:xfrm>
              <a:off x="2873" y="1499"/>
              <a:ext cx="300" cy="55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22" y="0"/>
                </a:cxn>
                <a:cxn ang="0">
                  <a:pos x="115" y="200"/>
                </a:cxn>
                <a:cxn ang="0">
                  <a:pos x="43" y="350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7" y="450"/>
                </a:cxn>
                <a:cxn ang="0">
                  <a:pos x="22" y="472"/>
                </a:cxn>
                <a:cxn ang="0">
                  <a:pos x="72" y="508"/>
                </a:cxn>
                <a:cxn ang="0">
                  <a:pos x="150" y="550"/>
                </a:cxn>
                <a:cxn ang="0">
                  <a:pos x="150" y="550"/>
                </a:cxn>
                <a:cxn ang="0">
                  <a:pos x="150" y="543"/>
                </a:cxn>
                <a:cxn ang="0">
                  <a:pos x="165" y="529"/>
                </a:cxn>
                <a:cxn ang="0">
                  <a:pos x="193" y="472"/>
                </a:cxn>
                <a:cxn ang="0">
                  <a:pos x="229" y="386"/>
                </a:cxn>
                <a:cxn ang="0">
                  <a:pos x="229" y="386"/>
                </a:cxn>
                <a:cxn ang="0">
                  <a:pos x="222" y="343"/>
                </a:cxn>
                <a:cxn ang="0">
                  <a:pos x="222" y="343"/>
                </a:cxn>
                <a:cxn ang="0">
                  <a:pos x="229" y="307"/>
                </a:cxn>
                <a:cxn ang="0">
                  <a:pos x="250" y="243"/>
                </a:cxn>
                <a:cxn ang="0">
                  <a:pos x="279" y="179"/>
                </a:cxn>
                <a:cxn ang="0">
                  <a:pos x="300" y="129"/>
                </a:cxn>
                <a:cxn ang="0">
                  <a:pos x="300" y="129"/>
                </a:cxn>
                <a:cxn ang="0">
                  <a:pos x="300" y="114"/>
                </a:cxn>
                <a:cxn ang="0">
                  <a:pos x="293" y="93"/>
                </a:cxn>
                <a:cxn ang="0">
                  <a:pos x="272" y="50"/>
                </a:cxn>
                <a:cxn ang="0">
                  <a:pos x="222" y="0"/>
                </a:cxn>
              </a:cxnLst>
              <a:rect l="0" t="0" r="r" b="b"/>
              <a:pathLst>
                <a:path w="300" h="550">
                  <a:moveTo>
                    <a:pt x="222" y="0"/>
                  </a:moveTo>
                  <a:lnTo>
                    <a:pt x="222" y="0"/>
                  </a:lnTo>
                  <a:lnTo>
                    <a:pt x="115" y="200"/>
                  </a:lnTo>
                  <a:lnTo>
                    <a:pt x="43" y="350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7" y="450"/>
                  </a:lnTo>
                  <a:lnTo>
                    <a:pt x="22" y="472"/>
                  </a:lnTo>
                  <a:lnTo>
                    <a:pt x="72" y="508"/>
                  </a:lnTo>
                  <a:lnTo>
                    <a:pt x="150" y="550"/>
                  </a:lnTo>
                  <a:lnTo>
                    <a:pt x="150" y="550"/>
                  </a:lnTo>
                  <a:lnTo>
                    <a:pt x="150" y="543"/>
                  </a:lnTo>
                  <a:lnTo>
                    <a:pt x="165" y="529"/>
                  </a:lnTo>
                  <a:lnTo>
                    <a:pt x="193" y="472"/>
                  </a:lnTo>
                  <a:lnTo>
                    <a:pt x="229" y="386"/>
                  </a:lnTo>
                  <a:lnTo>
                    <a:pt x="229" y="386"/>
                  </a:lnTo>
                  <a:lnTo>
                    <a:pt x="222" y="343"/>
                  </a:lnTo>
                  <a:lnTo>
                    <a:pt x="222" y="343"/>
                  </a:lnTo>
                  <a:lnTo>
                    <a:pt x="229" y="307"/>
                  </a:lnTo>
                  <a:lnTo>
                    <a:pt x="250" y="243"/>
                  </a:lnTo>
                  <a:lnTo>
                    <a:pt x="279" y="179"/>
                  </a:lnTo>
                  <a:lnTo>
                    <a:pt x="300" y="129"/>
                  </a:lnTo>
                  <a:lnTo>
                    <a:pt x="300" y="129"/>
                  </a:lnTo>
                  <a:lnTo>
                    <a:pt x="300" y="114"/>
                  </a:lnTo>
                  <a:lnTo>
                    <a:pt x="293" y="93"/>
                  </a:lnTo>
                  <a:lnTo>
                    <a:pt x="272" y="50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DF5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55" name="Freeform 35"/>
            <p:cNvSpPr>
              <a:spLocks/>
            </p:cNvSpPr>
            <p:nvPr/>
          </p:nvSpPr>
          <p:spPr bwMode="auto">
            <a:xfrm>
              <a:off x="2873" y="1499"/>
              <a:ext cx="300" cy="55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22" y="0"/>
                </a:cxn>
                <a:cxn ang="0">
                  <a:pos x="115" y="200"/>
                </a:cxn>
                <a:cxn ang="0">
                  <a:pos x="43" y="350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7" y="450"/>
                </a:cxn>
                <a:cxn ang="0">
                  <a:pos x="22" y="472"/>
                </a:cxn>
                <a:cxn ang="0">
                  <a:pos x="72" y="508"/>
                </a:cxn>
                <a:cxn ang="0">
                  <a:pos x="150" y="550"/>
                </a:cxn>
                <a:cxn ang="0">
                  <a:pos x="150" y="550"/>
                </a:cxn>
                <a:cxn ang="0">
                  <a:pos x="150" y="543"/>
                </a:cxn>
                <a:cxn ang="0">
                  <a:pos x="165" y="529"/>
                </a:cxn>
                <a:cxn ang="0">
                  <a:pos x="193" y="472"/>
                </a:cxn>
                <a:cxn ang="0">
                  <a:pos x="229" y="386"/>
                </a:cxn>
                <a:cxn ang="0">
                  <a:pos x="229" y="386"/>
                </a:cxn>
                <a:cxn ang="0">
                  <a:pos x="222" y="343"/>
                </a:cxn>
                <a:cxn ang="0">
                  <a:pos x="222" y="343"/>
                </a:cxn>
                <a:cxn ang="0">
                  <a:pos x="229" y="307"/>
                </a:cxn>
                <a:cxn ang="0">
                  <a:pos x="250" y="243"/>
                </a:cxn>
                <a:cxn ang="0">
                  <a:pos x="279" y="179"/>
                </a:cxn>
                <a:cxn ang="0">
                  <a:pos x="300" y="129"/>
                </a:cxn>
                <a:cxn ang="0">
                  <a:pos x="300" y="129"/>
                </a:cxn>
                <a:cxn ang="0">
                  <a:pos x="300" y="114"/>
                </a:cxn>
                <a:cxn ang="0">
                  <a:pos x="293" y="93"/>
                </a:cxn>
                <a:cxn ang="0">
                  <a:pos x="272" y="50"/>
                </a:cxn>
                <a:cxn ang="0">
                  <a:pos x="222" y="0"/>
                </a:cxn>
              </a:cxnLst>
              <a:rect l="0" t="0" r="r" b="b"/>
              <a:pathLst>
                <a:path w="300" h="550">
                  <a:moveTo>
                    <a:pt x="222" y="0"/>
                  </a:moveTo>
                  <a:lnTo>
                    <a:pt x="222" y="0"/>
                  </a:lnTo>
                  <a:lnTo>
                    <a:pt x="115" y="200"/>
                  </a:lnTo>
                  <a:lnTo>
                    <a:pt x="43" y="350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7" y="450"/>
                  </a:lnTo>
                  <a:lnTo>
                    <a:pt x="22" y="472"/>
                  </a:lnTo>
                  <a:lnTo>
                    <a:pt x="72" y="508"/>
                  </a:lnTo>
                  <a:lnTo>
                    <a:pt x="150" y="550"/>
                  </a:lnTo>
                  <a:lnTo>
                    <a:pt x="150" y="550"/>
                  </a:lnTo>
                  <a:lnTo>
                    <a:pt x="150" y="543"/>
                  </a:lnTo>
                  <a:lnTo>
                    <a:pt x="165" y="529"/>
                  </a:lnTo>
                  <a:lnTo>
                    <a:pt x="193" y="472"/>
                  </a:lnTo>
                  <a:lnTo>
                    <a:pt x="229" y="386"/>
                  </a:lnTo>
                  <a:lnTo>
                    <a:pt x="229" y="386"/>
                  </a:lnTo>
                  <a:lnTo>
                    <a:pt x="222" y="343"/>
                  </a:lnTo>
                  <a:lnTo>
                    <a:pt x="222" y="343"/>
                  </a:lnTo>
                  <a:lnTo>
                    <a:pt x="229" y="307"/>
                  </a:lnTo>
                  <a:lnTo>
                    <a:pt x="250" y="243"/>
                  </a:lnTo>
                  <a:lnTo>
                    <a:pt x="279" y="179"/>
                  </a:lnTo>
                  <a:lnTo>
                    <a:pt x="300" y="129"/>
                  </a:lnTo>
                  <a:lnTo>
                    <a:pt x="300" y="129"/>
                  </a:lnTo>
                  <a:lnTo>
                    <a:pt x="300" y="114"/>
                  </a:lnTo>
                  <a:lnTo>
                    <a:pt x="293" y="93"/>
                  </a:lnTo>
                  <a:lnTo>
                    <a:pt x="272" y="50"/>
                  </a:lnTo>
                  <a:lnTo>
                    <a:pt x="22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1" name="Freeform 41"/>
            <p:cNvSpPr>
              <a:spLocks/>
            </p:cNvSpPr>
            <p:nvPr/>
          </p:nvSpPr>
          <p:spPr bwMode="auto">
            <a:xfrm>
              <a:off x="3952" y="3300"/>
              <a:ext cx="486" cy="600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236" y="36"/>
                </a:cxn>
                <a:cxn ang="0">
                  <a:pos x="286" y="79"/>
                </a:cxn>
                <a:cxn ang="0">
                  <a:pos x="350" y="143"/>
                </a:cxn>
                <a:cxn ang="0">
                  <a:pos x="379" y="179"/>
                </a:cxn>
                <a:cxn ang="0">
                  <a:pos x="400" y="222"/>
                </a:cxn>
                <a:cxn ang="0">
                  <a:pos x="429" y="272"/>
                </a:cxn>
                <a:cxn ang="0">
                  <a:pos x="450" y="329"/>
                </a:cxn>
                <a:cxn ang="0">
                  <a:pos x="465" y="386"/>
                </a:cxn>
                <a:cxn ang="0">
                  <a:pos x="479" y="450"/>
                </a:cxn>
                <a:cxn ang="0">
                  <a:pos x="486" y="522"/>
                </a:cxn>
                <a:cxn ang="0">
                  <a:pos x="479" y="600"/>
                </a:cxn>
                <a:cxn ang="0">
                  <a:pos x="0" y="600"/>
                </a:cxn>
                <a:cxn ang="0">
                  <a:pos x="186" y="0"/>
                </a:cxn>
              </a:cxnLst>
              <a:rect l="0" t="0" r="r" b="b"/>
              <a:pathLst>
                <a:path w="486" h="600">
                  <a:moveTo>
                    <a:pt x="186" y="0"/>
                  </a:moveTo>
                  <a:lnTo>
                    <a:pt x="186" y="0"/>
                  </a:lnTo>
                  <a:lnTo>
                    <a:pt x="236" y="36"/>
                  </a:lnTo>
                  <a:lnTo>
                    <a:pt x="286" y="79"/>
                  </a:lnTo>
                  <a:lnTo>
                    <a:pt x="350" y="143"/>
                  </a:lnTo>
                  <a:lnTo>
                    <a:pt x="379" y="179"/>
                  </a:lnTo>
                  <a:lnTo>
                    <a:pt x="400" y="222"/>
                  </a:lnTo>
                  <a:lnTo>
                    <a:pt x="429" y="272"/>
                  </a:lnTo>
                  <a:lnTo>
                    <a:pt x="450" y="329"/>
                  </a:lnTo>
                  <a:lnTo>
                    <a:pt x="465" y="386"/>
                  </a:lnTo>
                  <a:lnTo>
                    <a:pt x="479" y="450"/>
                  </a:lnTo>
                  <a:lnTo>
                    <a:pt x="486" y="522"/>
                  </a:lnTo>
                  <a:lnTo>
                    <a:pt x="479" y="600"/>
                  </a:lnTo>
                  <a:lnTo>
                    <a:pt x="0" y="60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101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2" name="Freeform 42"/>
            <p:cNvSpPr>
              <a:spLocks/>
            </p:cNvSpPr>
            <p:nvPr/>
          </p:nvSpPr>
          <p:spPr bwMode="auto">
            <a:xfrm>
              <a:off x="3359" y="1821"/>
              <a:ext cx="136" cy="314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0" y="57"/>
                </a:cxn>
                <a:cxn ang="0">
                  <a:pos x="7" y="43"/>
                </a:cxn>
                <a:cxn ang="0">
                  <a:pos x="22" y="21"/>
                </a:cxn>
                <a:cxn ang="0">
                  <a:pos x="22" y="21"/>
                </a:cxn>
                <a:cxn ang="0">
                  <a:pos x="36" y="14"/>
                </a:cxn>
                <a:cxn ang="0">
                  <a:pos x="64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07" y="21"/>
                </a:cxn>
                <a:cxn ang="0">
                  <a:pos x="122" y="64"/>
                </a:cxn>
                <a:cxn ang="0">
                  <a:pos x="136" y="121"/>
                </a:cxn>
                <a:cxn ang="0">
                  <a:pos x="136" y="143"/>
                </a:cxn>
                <a:cxn ang="0">
                  <a:pos x="129" y="157"/>
                </a:cxn>
                <a:cxn ang="0">
                  <a:pos x="129" y="157"/>
                </a:cxn>
                <a:cxn ang="0">
                  <a:pos x="86" y="243"/>
                </a:cxn>
                <a:cxn ang="0">
                  <a:pos x="43" y="314"/>
                </a:cxn>
                <a:cxn ang="0">
                  <a:pos x="43" y="314"/>
                </a:cxn>
                <a:cxn ang="0">
                  <a:pos x="29" y="286"/>
                </a:cxn>
                <a:cxn ang="0">
                  <a:pos x="14" y="207"/>
                </a:cxn>
                <a:cxn ang="0">
                  <a:pos x="0" y="128"/>
                </a:cxn>
                <a:cxn ang="0">
                  <a:pos x="0" y="86"/>
                </a:cxn>
              </a:cxnLst>
              <a:rect l="0" t="0" r="r" b="b"/>
              <a:pathLst>
                <a:path w="136" h="314">
                  <a:moveTo>
                    <a:pt x="0" y="86"/>
                  </a:moveTo>
                  <a:lnTo>
                    <a:pt x="0" y="86"/>
                  </a:lnTo>
                  <a:lnTo>
                    <a:pt x="0" y="57"/>
                  </a:lnTo>
                  <a:lnTo>
                    <a:pt x="7" y="4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36" y="14"/>
                  </a:lnTo>
                  <a:lnTo>
                    <a:pt x="64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7" y="21"/>
                  </a:lnTo>
                  <a:lnTo>
                    <a:pt x="122" y="64"/>
                  </a:lnTo>
                  <a:lnTo>
                    <a:pt x="136" y="121"/>
                  </a:lnTo>
                  <a:lnTo>
                    <a:pt x="136" y="143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86" y="243"/>
                  </a:lnTo>
                  <a:lnTo>
                    <a:pt x="43" y="314"/>
                  </a:lnTo>
                  <a:lnTo>
                    <a:pt x="43" y="314"/>
                  </a:lnTo>
                  <a:lnTo>
                    <a:pt x="29" y="286"/>
                  </a:lnTo>
                  <a:lnTo>
                    <a:pt x="14" y="207"/>
                  </a:lnTo>
                  <a:lnTo>
                    <a:pt x="0" y="128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C1DA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3" name="Freeform 43"/>
            <p:cNvSpPr>
              <a:spLocks/>
            </p:cNvSpPr>
            <p:nvPr/>
          </p:nvSpPr>
          <p:spPr bwMode="auto">
            <a:xfrm>
              <a:off x="3359" y="1821"/>
              <a:ext cx="136" cy="314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0" y="57"/>
                </a:cxn>
                <a:cxn ang="0">
                  <a:pos x="7" y="43"/>
                </a:cxn>
                <a:cxn ang="0">
                  <a:pos x="22" y="21"/>
                </a:cxn>
                <a:cxn ang="0">
                  <a:pos x="22" y="21"/>
                </a:cxn>
                <a:cxn ang="0">
                  <a:pos x="36" y="14"/>
                </a:cxn>
                <a:cxn ang="0">
                  <a:pos x="64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07" y="21"/>
                </a:cxn>
                <a:cxn ang="0">
                  <a:pos x="122" y="64"/>
                </a:cxn>
                <a:cxn ang="0">
                  <a:pos x="136" y="121"/>
                </a:cxn>
                <a:cxn ang="0">
                  <a:pos x="136" y="143"/>
                </a:cxn>
                <a:cxn ang="0">
                  <a:pos x="129" y="157"/>
                </a:cxn>
                <a:cxn ang="0">
                  <a:pos x="129" y="157"/>
                </a:cxn>
                <a:cxn ang="0">
                  <a:pos x="86" y="243"/>
                </a:cxn>
                <a:cxn ang="0">
                  <a:pos x="43" y="314"/>
                </a:cxn>
                <a:cxn ang="0">
                  <a:pos x="43" y="314"/>
                </a:cxn>
                <a:cxn ang="0">
                  <a:pos x="29" y="286"/>
                </a:cxn>
                <a:cxn ang="0">
                  <a:pos x="14" y="207"/>
                </a:cxn>
                <a:cxn ang="0">
                  <a:pos x="0" y="128"/>
                </a:cxn>
                <a:cxn ang="0">
                  <a:pos x="0" y="86"/>
                </a:cxn>
              </a:cxnLst>
              <a:rect l="0" t="0" r="r" b="b"/>
              <a:pathLst>
                <a:path w="136" h="314">
                  <a:moveTo>
                    <a:pt x="0" y="86"/>
                  </a:moveTo>
                  <a:lnTo>
                    <a:pt x="0" y="86"/>
                  </a:lnTo>
                  <a:lnTo>
                    <a:pt x="0" y="57"/>
                  </a:lnTo>
                  <a:lnTo>
                    <a:pt x="7" y="4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36" y="14"/>
                  </a:lnTo>
                  <a:lnTo>
                    <a:pt x="64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7" y="21"/>
                  </a:lnTo>
                  <a:lnTo>
                    <a:pt x="122" y="64"/>
                  </a:lnTo>
                  <a:lnTo>
                    <a:pt x="136" y="121"/>
                  </a:lnTo>
                  <a:lnTo>
                    <a:pt x="136" y="143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86" y="243"/>
                  </a:lnTo>
                  <a:lnTo>
                    <a:pt x="43" y="314"/>
                  </a:lnTo>
                  <a:lnTo>
                    <a:pt x="43" y="314"/>
                  </a:lnTo>
                  <a:lnTo>
                    <a:pt x="29" y="286"/>
                  </a:lnTo>
                  <a:lnTo>
                    <a:pt x="14" y="207"/>
                  </a:lnTo>
                  <a:lnTo>
                    <a:pt x="0" y="128"/>
                  </a:lnTo>
                  <a:lnTo>
                    <a:pt x="0" y="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4" name="Freeform 44"/>
            <p:cNvSpPr>
              <a:spLocks/>
            </p:cNvSpPr>
            <p:nvPr/>
          </p:nvSpPr>
          <p:spPr bwMode="auto">
            <a:xfrm>
              <a:off x="3509" y="1170"/>
              <a:ext cx="358" cy="451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0"/>
                </a:cxn>
                <a:cxn ang="0">
                  <a:pos x="257" y="8"/>
                </a:cxn>
                <a:cxn ang="0">
                  <a:pos x="279" y="22"/>
                </a:cxn>
                <a:cxn ang="0">
                  <a:pos x="307" y="43"/>
                </a:cxn>
                <a:cxn ang="0">
                  <a:pos x="336" y="79"/>
                </a:cxn>
                <a:cxn ang="0">
                  <a:pos x="350" y="115"/>
                </a:cxn>
                <a:cxn ang="0">
                  <a:pos x="358" y="172"/>
                </a:cxn>
                <a:cxn ang="0">
                  <a:pos x="350" y="201"/>
                </a:cxn>
                <a:cxn ang="0">
                  <a:pos x="343" y="236"/>
                </a:cxn>
                <a:cxn ang="0">
                  <a:pos x="343" y="236"/>
                </a:cxn>
                <a:cxn ang="0">
                  <a:pos x="315" y="308"/>
                </a:cxn>
                <a:cxn ang="0">
                  <a:pos x="286" y="365"/>
                </a:cxn>
                <a:cxn ang="0">
                  <a:pos x="250" y="401"/>
                </a:cxn>
                <a:cxn ang="0">
                  <a:pos x="207" y="429"/>
                </a:cxn>
                <a:cxn ang="0">
                  <a:pos x="165" y="451"/>
                </a:cxn>
                <a:cxn ang="0">
                  <a:pos x="115" y="451"/>
                </a:cxn>
                <a:cxn ang="0">
                  <a:pos x="72" y="436"/>
                </a:cxn>
                <a:cxn ang="0">
                  <a:pos x="36" y="415"/>
                </a:cxn>
                <a:cxn ang="0">
                  <a:pos x="36" y="415"/>
                </a:cxn>
                <a:cxn ang="0">
                  <a:pos x="15" y="393"/>
                </a:cxn>
                <a:cxn ang="0">
                  <a:pos x="7" y="372"/>
                </a:cxn>
                <a:cxn ang="0">
                  <a:pos x="0" y="343"/>
                </a:cxn>
                <a:cxn ang="0">
                  <a:pos x="0" y="308"/>
                </a:cxn>
                <a:cxn ang="0">
                  <a:pos x="15" y="236"/>
                </a:cxn>
                <a:cxn ang="0">
                  <a:pos x="43" y="158"/>
                </a:cxn>
                <a:cxn ang="0">
                  <a:pos x="79" y="93"/>
                </a:cxn>
                <a:cxn ang="0">
                  <a:pos x="129" y="36"/>
                </a:cxn>
                <a:cxn ang="0">
                  <a:pos x="150" y="15"/>
                </a:cxn>
                <a:cxn ang="0">
                  <a:pos x="179" y="0"/>
                </a:cxn>
                <a:cxn ang="0">
                  <a:pos x="200" y="0"/>
                </a:cxn>
                <a:cxn ang="0">
                  <a:pos x="229" y="0"/>
                </a:cxn>
              </a:cxnLst>
              <a:rect l="0" t="0" r="r" b="b"/>
              <a:pathLst>
                <a:path w="358" h="451">
                  <a:moveTo>
                    <a:pt x="229" y="0"/>
                  </a:moveTo>
                  <a:lnTo>
                    <a:pt x="229" y="0"/>
                  </a:lnTo>
                  <a:lnTo>
                    <a:pt x="257" y="8"/>
                  </a:lnTo>
                  <a:lnTo>
                    <a:pt x="279" y="22"/>
                  </a:lnTo>
                  <a:lnTo>
                    <a:pt x="307" y="43"/>
                  </a:lnTo>
                  <a:lnTo>
                    <a:pt x="336" y="79"/>
                  </a:lnTo>
                  <a:lnTo>
                    <a:pt x="350" y="115"/>
                  </a:lnTo>
                  <a:lnTo>
                    <a:pt x="358" y="172"/>
                  </a:lnTo>
                  <a:lnTo>
                    <a:pt x="350" y="201"/>
                  </a:lnTo>
                  <a:lnTo>
                    <a:pt x="343" y="236"/>
                  </a:lnTo>
                  <a:lnTo>
                    <a:pt x="343" y="236"/>
                  </a:lnTo>
                  <a:lnTo>
                    <a:pt x="315" y="308"/>
                  </a:lnTo>
                  <a:lnTo>
                    <a:pt x="286" y="365"/>
                  </a:lnTo>
                  <a:lnTo>
                    <a:pt x="250" y="401"/>
                  </a:lnTo>
                  <a:lnTo>
                    <a:pt x="207" y="429"/>
                  </a:lnTo>
                  <a:lnTo>
                    <a:pt x="165" y="451"/>
                  </a:lnTo>
                  <a:lnTo>
                    <a:pt x="115" y="451"/>
                  </a:lnTo>
                  <a:lnTo>
                    <a:pt x="72" y="436"/>
                  </a:lnTo>
                  <a:lnTo>
                    <a:pt x="36" y="415"/>
                  </a:lnTo>
                  <a:lnTo>
                    <a:pt x="36" y="415"/>
                  </a:lnTo>
                  <a:lnTo>
                    <a:pt x="15" y="393"/>
                  </a:lnTo>
                  <a:lnTo>
                    <a:pt x="7" y="372"/>
                  </a:lnTo>
                  <a:lnTo>
                    <a:pt x="0" y="343"/>
                  </a:lnTo>
                  <a:lnTo>
                    <a:pt x="0" y="308"/>
                  </a:lnTo>
                  <a:lnTo>
                    <a:pt x="15" y="236"/>
                  </a:lnTo>
                  <a:lnTo>
                    <a:pt x="43" y="158"/>
                  </a:lnTo>
                  <a:lnTo>
                    <a:pt x="79" y="93"/>
                  </a:lnTo>
                  <a:lnTo>
                    <a:pt x="129" y="36"/>
                  </a:lnTo>
                  <a:lnTo>
                    <a:pt x="150" y="15"/>
                  </a:lnTo>
                  <a:lnTo>
                    <a:pt x="179" y="0"/>
                  </a:lnTo>
                  <a:lnTo>
                    <a:pt x="200" y="0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5" name="Freeform 45"/>
            <p:cNvSpPr>
              <a:spLocks/>
            </p:cNvSpPr>
            <p:nvPr/>
          </p:nvSpPr>
          <p:spPr bwMode="auto">
            <a:xfrm>
              <a:off x="3509" y="1170"/>
              <a:ext cx="358" cy="451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0"/>
                </a:cxn>
                <a:cxn ang="0">
                  <a:pos x="257" y="8"/>
                </a:cxn>
                <a:cxn ang="0">
                  <a:pos x="279" y="22"/>
                </a:cxn>
                <a:cxn ang="0">
                  <a:pos x="307" y="43"/>
                </a:cxn>
                <a:cxn ang="0">
                  <a:pos x="336" y="79"/>
                </a:cxn>
                <a:cxn ang="0">
                  <a:pos x="350" y="115"/>
                </a:cxn>
                <a:cxn ang="0">
                  <a:pos x="358" y="172"/>
                </a:cxn>
                <a:cxn ang="0">
                  <a:pos x="350" y="201"/>
                </a:cxn>
                <a:cxn ang="0">
                  <a:pos x="343" y="236"/>
                </a:cxn>
                <a:cxn ang="0">
                  <a:pos x="343" y="236"/>
                </a:cxn>
                <a:cxn ang="0">
                  <a:pos x="315" y="308"/>
                </a:cxn>
                <a:cxn ang="0">
                  <a:pos x="286" y="365"/>
                </a:cxn>
                <a:cxn ang="0">
                  <a:pos x="250" y="401"/>
                </a:cxn>
                <a:cxn ang="0">
                  <a:pos x="207" y="429"/>
                </a:cxn>
                <a:cxn ang="0">
                  <a:pos x="165" y="451"/>
                </a:cxn>
                <a:cxn ang="0">
                  <a:pos x="115" y="451"/>
                </a:cxn>
                <a:cxn ang="0">
                  <a:pos x="72" y="436"/>
                </a:cxn>
                <a:cxn ang="0">
                  <a:pos x="36" y="415"/>
                </a:cxn>
                <a:cxn ang="0">
                  <a:pos x="36" y="415"/>
                </a:cxn>
                <a:cxn ang="0">
                  <a:pos x="15" y="393"/>
                </a:cxn>
                <a:cxn ang="0">
                  <a:pos x="7" y="372"/>
                </a:cxn>
                <a:cxn ang="0">
                  <a:pos x="0" y="343"/>
                </a:cxn>
                <a:cxn ang="0">
                  <a:pos x="0" y="308"/>
                </a:cxn>
                <a:cxn ang="0">
                  <a:pos x="15" y="236"/>
                </a:cxn>
                <a:cxn ang="0">
                  <a:pos x="43" y="158"/>
                </a:cxn>
                <a:cxn ang="0">
                  <a:pos x="79" y="93"/>
                </a:cxn>
                <a:cxn ang="0">
                  <a:pos x="129" y="36"/>
                </a:cxn>
                <a:cxn ang="0">
                  <a:pos x="150" y="15"/>
                </a:cxn>
                <a:cxn ang="0">
                  <a:pos x="179" y="0"/>
                </a:cxn>
                <a:cxn ang="0">
                  <a:pos x="200" y="0"/>
                </a:cxn>
                <a:cxn ang="0">
                  <a:pos x="229" y="0"/>
                </a:cxn>
              </a:cxnLst>
              <a:rect l="0" t="0" r="r" b="b"/>
              <a:pathLst>
                <a:path w="358" h="451">
                  <a:moveTo>
                    <a:pt x="229" y="0"/>
                  </a:moveTo>
                  <a:lnTo>
                    <a:pt x="229" y="0"/>
                  </a:lnTo>
                  <a:lnTo>
                    <a:pt x="257" y="8"/>
                  </a:lnTo>
                  <a:lnTo>
                    <a:pt x="279" y="22"/>
                  </a:lnTo>
                  <a:lnTo>
                    <a:pt x="307" y="43"/>
                  </a:lnTo>
                  <a:lnTo>
                    <a:pt x="336" y="79"/>
                  </a:lnTo>
                  <a:lnTo>
                    <a:pt x="350" y="115"/>
                  </a:lnTo>
                  <a:lnTo>
                    <a:pt x="358" y="172"/>
                  </a:lnTo>
                  <a:lnTo>
                    <a:pt x="350" y="201"/>
                  </a:lnTo>
                  <a:lnTo>
                    <a:pt x="343" y="236"/>
                  </a:lnTo>
                  <a:lnTo>
                    <a:pt x="343" y="236"/>
                  </a:lnTo>
                  <a:lnTo>
                    <a:pt x="315" y="308"/>
                  </a:lnTo>
                  <a:lnTo>
                    <a:pt x="286" y="365"/>
                  </a:lnTo>
                  <a:lnTo>
                    <a:pt x="250" y="401"/>
                  </a:lnTo>
                  <a:lnTo>
                    <a:pt x="207" y="429"/>
                  </a:lnTo>
                  <a:lnTo>
                    <a:pt x="165" y="451"/>
                  </a:lnTo>
                  <a:lnTo>
                    <a:pt x="115" y="451"/>
                  </a:lnTo>
                  <a:lnTo>
                    <a:pt x="72" y="436"/>
                  </a:lnTo>
                  <a:lnTo>
                    <a:pt x="36" y="415"/>
                  </a:lnTo>
                  <a:lnTo>
                    <a:pt x="36" y="415"/>
                  </a:lnTo>
                  <a:lnTo>
                    <a:pt x="15" y="393"/>
                  </a:lnTo>
                  <a:lnTo>
                    <a:pt x="7" y="372"/>
                  </a:lnTo>
                  <a:lnTo>
                    <a:pt x="0" y="343"/>
                  </a:lnTo>
                  <a:lnTo>
                    <a:pt x="0" y="308"/>
                  </a:lnTo>
                  <a:lnTo>
                    <a:pt x="15" y="236"/>
                  </a:lnTo>
                  <a:lnTo>
                    <a:pt x="43" y="158"/>
                  </a:lnTo>
                  <a:lnTo>
                    <a:pt x="79" y="93"/>
                  </a:lnTo>
                  <a:lnTo>
                    <a:pt x="129" y="36"/>
                  </a:lnTo>
                  <a:lnTo>
                    <a:pt x="150" y="15"/>
                  </a:lnTo>
                  <a:lnTo>
                    <a:pt x="179" y="0"/>
                  </a:lnTo>
                  <a:lnTo>
                    <a:pt x="200" y="0"/>
                  </a:lnTo>
                  <a:lnTo>
                    <a:pt x="22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6" name="Freeform 46"/>
            <p:cNvSpPr>
              <a:spLocks/>
            </p:cNvSpPr>
            <p:nvPr/>
          </p:nvSpPr>
          <p:spPr bwMode="auto">
            <a:xfrm>
              <a:off x="2945" y="777"/>
              <a:ext cx="829" cy="822"/>
            </a:xfrm>
            <a:custGeom>
              <a:avLst/>
              <a:gdLst/>
              <a:ahLst/>
              <a:cxnLst>
                <a:cxn ang="0">
                  <a:pos x="700" y="815"/>
                </a:cxn>
                <a:cxn ang="0">
                  <a:pos x="700" y="815"/>
                </a:cxn>
                <a:cxn ang="0">
                  <a:pos x="707" y="736"/>
                </a:cxn>
                <a:cxn ang="0">
                  <a:pos x="729" y="651"/>
                </a:cxn>
                <a:cxn ang="0">
                  <a:pos x="764" y="543"/>
                </a:cxn>
                <a:cxn ang="0">
                  <a:pos x="764" y="543"/>
                </a:cxn>
                <a:cxn ang="0">
                  <a:pos x="807" y="436"/>
                </a:cxn>
                <a:cxn ang="0">
                  <a:pos x="821" y="386"/>
                </a:cxn>
                <a:cxn ang="0">
                  <a:pos x="829" y="343"/>
                </a:cxn>
                <a:cxn ang="0">
                  <a:pos x="829" y="286"/>
                </a:cxn>
                <a:cxn ang="0">
                  <a:pos x="814" y="229"/>
                </a:cxn>
                <a:cxn ang="0">
                  <a:pos x="779" y="172"/>
                </a:cxn>
                <a:cxn ang="0">
                  <a:pos x="729" y="100"/>
                </a:cxn>
                <a:cxn ang="0">
                  <a:pos x="729" y="100"/>
                </a:cxn>
                <a:cxn ang="0">
                  <a:pos x="686" y="65"/>
                </a:cxn>
                <a:cxn ang="0">
                  <a:pos x="636" y="36"/>
                </a:cxn>
                <a:cxn ang="0">
                  <a:pos x="579" y="15"/>
                </a:cxn>
                <a:cxn ang="0">
                  <a:pos x="514" y="7"/>
                </a:cxn>
                <a:cxn ang="0">
                  <a:pos x="450" y="0"/>
                </a:cxn>
                <a:cxn ang="0">
                  <a:pos x="378" y="7"/>
                </a:cxn>
                <a:cxn ang="0">
                  <a:pos x="314" y="22"/>
                </a:cxn>
                <a:cxn ang="0">
                  <a:pos x="250" y="43"/>
                </a:cxn>
                <a:cxn ang="0">
                  <a:pos x="185" y="79"/>
                </a:cxn>
                <a:cxn ang="0">
                  <a:pos x="128" y="115"/>
                </a:cxn>
                <a:cxn ang="0">
                  <a:pos x="78" y="158"/>
                </a:cxn>
                <a:cxn ang="0">
                  <a:pos x="43" y="208"/>
                </a:cxn>
                <a:cxn ang="0">
                  <a:pos x="14" y="265"/>
                </a:cxn>
                <a:cxn ang="0">
                  <a:pos x="0" y="329"/>
                </a:cxn>
                <a:cxn ang="0">
                  <a:pos x="7" y="401"/>
                </a:cxn>
                <a:cxn ang="0">
                  <a:pos x="21" y="479"/>
                </a:cxn>
                <a:cxn ang="0">
                  <a:pos x="21" y="479"/>
                </a:cxn>
                <a:cxn ang="0">
                  <a:pos x="57" y="551"/>
                </a:cxn>
                <a:cxn ang="0">
                  <a:pos x="93" y="615"/>
                </a:cxn>
                <a:cxn ang="0">
                  <a:pos x="143" y="665"/>
                </a:cxn>
                <a:cxn ang="0">
                  <a:pos x="193" y="708"/>
                </a:cxn>
                <a:cxn ang="0">
                  <a:pos x="243" y="744"/>
                </a:cxn>
                <a:cxn ang="0">
                  <a:pos x="300" y="772"/>
                </a:cxn>
                <a:cxn ang="0">
                  <a:pos x="357" y="794"/>
                </a:cxn>
                <a:cxn ang="0">
                  <a:pos x="414" y="808"/>
                </a:cxn>
                <a:cxn ang="0">
                  <a:pos x="521" y="815"/>
                </a:cxn>
                <a:cxn ang="0">
                  <a:pos x="614" y="822"/>
                </a:cxn>
                <a:cxn ang="0">
                  <a:pos x="700" y="815"/>
                </a:cxn>
              </a:cxnLst>
              <a:rect l="0" t="0" r="r" b="b"/>
              <a:pathLst>
                <a:path w="829" h="822">
                  <a:moveTo>
                    <a:pt x="700" y="815"/>
                  </a:moveTo>
                  <a:lnTo>
                    <a:pt x="700" y="815"/>
                  </a:lnTo>
                  <a:lnTo>
                    <a:pt x="707" y="736"/>
                  </a:lnTo>
                  <a:lnTo>
                    <a:pt x="729" y="651"/>
                  </a:lnTo>
                  <a:lnTo>
                    <a:pt x="764" y="543"/>
                  </a:lnTo>
                  <a:lnTo>
                    <a:pt x="764" y="543"/>
                  </a:lnTo>
                  <a:lnTo>
                    <a:pt x="807" y="436"/>
                  </a:lnTo>
                  <a:lnTo>
                    <a:pt x="821" y="386"/>
                  </a:lnTo>
                  <a:lnTo>
                    <a:pt x="829" y="343"/>
                  </a:lnTo>
                  <a:lnTo>
                    <a:pt x="829" y="286"/>
                  </a:lnTo>
                  <a:lnTo>
                    <a:pt x="814" y="229"/>
                  </a:lnTo>
                  <a:lnTo>
                    <a:pt x="779" y="172"/>
                  </a:lnTo>
                  <a:lnTo>
                    <a:pt x="729" y="100"/>
                  </a:lnTo>
                  <a:lnTo>
                    <a:pt x="729" y="100"/>
                  </a:lnTo>
                  <a:lnTo>
                    <a:pt x="686" y="65"/>
                  </a:lnTo>
                  <a:lnTo>
                    <a:pt x="636" y="36"/>
                  </a:lnTo>
                  <a:lnTo>
                    <a:pt x="579" y="15"/>
                  </a:lnTo>
                  <a:lnTo>
                    <a:pt x="514" y="7"/>
                  </a:lnTo>
                  <a:lnTo>
                    <a:pt x="450" y="0"/>
                  </a:lnTo>
                  <a:lnTo>
                    <a:pt x="378" y="7"/>
                  </a:lnTo>
                  <a:lnTo>
                    <a:pt x="314" y="22"/>
                  </a:lnTo>
                  <a:lnTo>
                    <a:pt x="250" y="43"/>
                  </a:lnTo>
                  <a:lnTo>
                    <a:pt x="185" y="79"/>
                  </a:lnTo>
                  <a:lnTo>
                    <a:pt x="128" y="115"/>
                  </a:lnTo>
                  <a:lnTo>
                    <a:pt x="78" y="158"/>
                  </a:lnTo>
                  <a:lnTo>
                    <a:pt x="43" y="208"/>
                  </a:lnTo>
                  <a:lnTo>
                    <a:pt x="14" y="265"/>
                  </a:lnTo>
                  <a:lnTo>
                    <a:pt x="0" y="329"/>
                  </a:lnTo>
                  <a:lnTo>
                    <a:pt x="7" y="401"/>
                  </a:lnTo>
                  <a:lnTo>
                    <a:pt x="21" y="479"/>
                  </a:lnTo>
                  <a:lnTo>
                    <a:pt x="21" y="479"/>
                  </a:lnTo>
                  <a:lnTo>
                    <a:pt x="57" y="551"/>
                  </a:lnTo>
                  <a:lnTo>
                    <a:pt x="93" y="615"/>
                  </a:lnTo>
                  <a:lnTo>
                    <a:pt x="143" y="665"/>
                  </a:lnTo>
                  <a:lnTo>
                    <a:pt x="193" y="708"/>
                  </a:lnTo>
                  <a:lnTo>
                    <a:pt x="243" y="744"/>
                  </a:lnTo>
                  <a:lnTo>
                    <a:pt x="300" y="772"/>
                  </a:lnTo>
                  <a:lnTo>
                    <a:pt x="357" y="794"/>
                  </a:lnTo>
                  <a:lnTo>
                    <a:pt x="414" y="808"/>
                  </a:lnTo>
                  <a:lnTo>
                    <a:pt x="521" y="815"/>
                  </a:lnTo>
                  <a:lnTo>
                    <a:pt x="614" y="822"/>
                  </a:lnTo>
                  <a:lnTo>
                    <a:pt x="700" y="815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7" name="Freeform 47"/>
            <p:cNvSpPr>
              <a:spLocks/>
            </p:cNvSpPr>
            <p:nvPr/>
          </p:nvSpPr>
          <p:spPr bwMode="auto">
            <a:xfrm>
              <a:off x="2945" y="777"/>
              <a:ext cx="829" cy="822"/>
            </a:xfrm>
            <a:custGeom>
              <a:avLst/>
              <a:gdLst/>
              <a:ahLst/>
              <a:cxnLst>
                <a:cxn ang="0">
                  <a:pos x="700" y="815"/>
                </a:cxn>
                <a:cxn ang="0">
                  <a:pos x="700" y="815"/>
                </a:cxn>
                <a:cxn ang="0">
                  <a:pos x="707" y="736"/>
                </a:cxn>
                <a:cxn ang="0">
                  <a:pos x="729" y="651"/>
                </a:cxn>
                <a:cxn ang="0">
                  <a:pos x="764" y="543"/>
                </a:cxn>
                <a:cxn ang="0">
                  <a:pos x="764" y="543"/>
                </a:cxn>
                <a:cxn ang="0">
                  <a:pos x="807" y="436"/>
                </a:cxn>
                <a:cxn ang="0">
                  <a:pos x="821" y="386"/>
                </a:cxn>
                <a:cxn ang="0">
                  <a:pos x="829" y="343"/>
                </a:cxn>
                <a:cxn ang="0">
                  <a:pos x="829" y="286"/>
                </a:cxn>
                <a:cxn ang="0">
                  <a:pos x="814" y="229"/>
                </a:cxn>
                <a:cxn ang="0">
                  <a:pos x="779" y="172"/>
                </a:cxn>
                <a:cxn ang="0">
                  <a:pos x="729" y="100"/>
                </a:cxn>
                <a:cxn ang="0">
                  <a:pos x="729" y="100"/>
                </a:cxn>
                <a:cxn ang="0">
                  <a:pos x="686" y="65"/>
                </a:cxn>
                <a:cxn ang="0">
                  <a:pos x="636" y="36"/>
                </a:cxn>
                <a:cxn ang="0">
                  <a:pos x="579" y="15"/>
                </a:cxn>
                <a:cxn ang="0">
                  <a:pos x="514" y="7"/>
                </a:cxn>
                <a:cxn ang="0">
                  <a:pos x="450" y="0"/>
                </a:cxn>
                <a:cxn ang="0">
                  <a:pos x="378" y="7"/>
                </a:cxn>
                <a:cxn ang="0">
                  <a:pos x="314" y="22"/>
                </a:cxn>
                <a:cxn ang="0">
                  <a:pos x="250" y="43"/>
                </a:cxn>
                <a:cxn ang="0">
                  <a:pos x="185" y="79"/>
                </a:cxn>
                <a:cxn ang="0">
                  <a:pos x="128" y="115"/>
                </a:cxn>
                <a:cxn ang="0">
                  <a:pos x="78" y="158"/>
                </a:cxn>
                <a:cxn ang="0">
                  <a:pos x="43" y="208"/>
                </a:cxn>
                <a:cxn ang="0">
                  <a:pos x="14" y="265"/>
                </a:cxn>
                <a:cxn ang="0">
                  <a:pos x="0" y="329"/>
                </a:cxn>
                <a:cxn ang="0">
                  <a:pos x="7" y="401"/>
                </a:cxn>
                <a:cxn ang="0">
                  <a:pos x="21" y="479"/>
                </a:cxn>
                <a:cxn ang="0">
                  <a:pos x="21" y="479"/>
                </a:cxn>
                <a:cxn ang="0">
                  <a:pos x="57" y="551"/>
                </a:cxn>
                <a:cxn ang="0">
                  <a:pos x="93" y="615"/>
                </a:cxn>
                <a:cxn ang="0">
                  <a:pos x="143" y="665"/>
                </a:cxn>
                <a:cxn ang="0">
                  <a:pos x="193" y="708"/>
                </a:cxn>
                <a:cxn ang="0">
                  <a:pos x="243" y="744"/>
                </a:cxn>
                <a:cxn ang="0">
                  <a:pos x="300" y="772"/>
                </a:cxn>
                <a:cxn ang="0">
                  <a:pos x="357" y="794"/>
                </a:cxn>
                <a:cxn ang="0">
                  <a:pos x="414" y="808"/>
                </a:cxn>
                <a:cxn ang="0">
                  <a:pos x="521" y="815"/>
                </a:cxn>
                <a:cxn ang="0">
                  <a:pos x="614" y="822"/>
                </a:cxn>
                <a:cxn ang="0">
                  <a:pos x="700" y="815"/>
                </a:cxn>
              </a:cxnLst>
              <a:rect l="0" t="0" r="r" b="b"/>
              <a:pathLst>
                <a:path w="829" h="822">
                  <a:moveTo>
                    <a:pt x="700" y="815"/>
                  </a:moveTo>
                  <a:lnTo>
                    <a:pt x="700" y="815"/>
                  </a:lnTo>
                  <a:lnTo>
                    <a:pt x="707" y="736"/>
                  </a:lnTo>
                  <a:lnTo>
                    <a:pt x="729" y="651"/>
                  </a:lnTo>
                  <a:lnTo>
                    <a:pt x="764" y="543"/>
                  </a:lnTo>
                  <a:lnTo>
                    <a:pt x="764" y="543"/>
                  </a:lnTo>
                  <a:lnTo>
                    <a:pt x="807" y="436"/>
                  </a:lnTo>
                  <a:lnTo>
                    <a:pt x="821" y="386"/>
                  </a:lnTo>
                  <a:lnTo>
                    <a:pt x="829" y="343"/>
                  </a:lnTo>
                  <a:lnTo>
                    <a:pt x="829" y="286"/>
                  </a:lnTo>
                  <a:lnTo>
                    <a:pt x="814" y="229"/>
                  </a:lnTo>
                  <a:lnTo>
                    <a:pt x="779" y="172"/>
                  </a:lnTo>
                  <a:lnTo>
                    <a:pt x="729" y="100"/>
                  </a:lnTo>
                  <a:lnTo>
                    <a:pt x="729" y="100"/>
                  </a:lnTo>
                  <a:lnTo>
                    <a:pt x="686" y="65"/>
                  </a:lnTo>
                  <a:lnTo>
                    <a:pt x="636" y="36"/>
                  </a:lnTo>
                  <a:lnTo>
                    <a:pt x="579" y="15"/>
                  </a:lnTo>
                  <a:lnTo>
                    <a:pt x="514" y="7"/>
                  </a:lnTo>
                  <a:lnTo>
                    <a:pt x="450" y="0"/>
                  </a:lnTo>
                  <a:lnTo>
                    <a:pt x="378" y="7"/>
                  </a:lnTo>
                  <a:lnTo>
                    <a:pt x="314" y="22"/>
                  </a:lnTo>
                  <a:lnTo>
                    <a:pt x="250" y="43"/>
                  </a:lnTo>
                  <a:lnTo>
                    <a:pt x="185" y="79"/>
                  </a:lnTo>
                  <a:lnTo>
                    <a:pt x="128" y="115"/>
                  </a:lnTo>
                  <a:lnTo>
                    <a:pt x="78" y="158"/>
                  </a:lnTo>
                  <a:lnTo>
                    <a:pt x="43" y="208"/>
                  </a:lnTo>
                  <a:lnTo>
                    <a:pt x="14" y="265"/>
                  </a:lnTo>
                  <a:lnTo>
                    <a:pt x="0" y="329"/>
                  </a:lnTo>
                  <a:lnTo>
                    <a:pt x="7" y="401"/>
                  </a:lnTo>
                  <a:lnTo>
                    <a:pt x="21" y="479"/>
                  </a:lnTo>
                  <a:lnTo>
                    <a:pt x="21" y="479"/>
                  </a:lnTo>
                  <a:lnTo>
                    <a:pt x="57" y="551"/>
                  </a:lnTo>
                  <a:lnTo>
                    <a:pt x="93" y="615"/>
                  </a:lnTo>
                  <a:lnTo>
                    <a:pt x="143" y="665"/>
                  </a:lnTo>
                  <a:lnTo>
                    <a:pt x="193" y="708"/>
                  </a:lnTo>
                  <a:lnTo>
                    <a:pt x="243" y="744"/>
                  </a:lnTo>
                  <a:lnTo>
                    <a:pt x="300" y="772"/>
                  </a:lnTo>
                  <a:lnTo>
                    <a:pt x="357" y="794"/>
                  </a:lnTo>
                  <a:lnTo>
                    <a:pt x="414" y="808"/>
                  </a:lnTo>
                  <a:lnTo>
                    <a:pt x="521" y="815"/>
                  </a:lnTo>
                  <a:lnTo>
                    <a:pt x="614" y="822"/>
                  </a:lnTo>
                  <a:lnTo>
                    <a:pt x="700" y="8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8" name="Freeform 48"/>
            <p:cNvSpPr>
              <a:spLocks/>
            </p:cNvSpPr>
            <p:nvPr/>
          </p:nvSpPr>
          <p:spPr bwMode="auto">
            <a:xfrm>
              <a:off x="3138" y="1378"/>
              <a:ext cx="929" cy="1200"/>
            </a:xfrm>
            <a:custGeom>
              <a:avLst/>
              <a:gdLst/>
              <a:ahLst/>
              <a:cxnLst>
                <a:cxn ang="0">
                  <a:pos x="164" y="214"/>
                </a:cxn>
                <a:cxn ang="0">
                  <a:pos x="164" y="214"/>
                </a:cxn>
                <a:cxn ang="0">
                  <a:pos x="185" y="257"/>
                </a:cxn>
                <a:cxn ang="0">
                  <a:pos x="228" y="350"/>
                </a:cxn>
                <a:cxn ang="0">
                  <a:pos x="243" y="400"/>
                </a:cxn>
                <a:cxn ang="0">
                  <a:pos x="257" y="457"/>
                </a:cxn>
                <a:cxn ang="0">
                  <a:pos x="250" y="500"/>
                </a:cxn>
                <a:cxn ang="0">
                  <a:pos x="243" y="521"/>
                </a:cxn>
                <a:cxn ang="0">
                  <a:pos x="228" y="543"/>
                </a:cxn>
                <a:cxn ang="0">
                  <a:pos x="228" y="543"/>
                </a:cxn>
                <a:cxn ang="0">
                  <a:pos x="193" y="564"/>
                </a:cxn>
                <a:cxn ang="0">
                  <a:pos x="157" y="586"/>
                </a:cxn>
                <a:cxn ang="0">
                  <a:pos x="85" y="614"/>
                </a:cxn>
                <a:cxn ang="0">
                  <a:pos x="28" y="636"/>
                </a:cxn>
                <a:cxn ang="0">
                  <a:pos x="0" y="643"/>
                </a:cxn>
                <a:cxn ang="0">
                  <a:pos x="0" y="643"/>
                </a:cxn>
                <a:cxn ang="0">
                  <a:pos x="14" y="693"/>
                </a:cxn>
                <a:cxn ang="0">
                  <a:pos x="42" y="822"/>
                </a:cxn>
                <a:cxn ang="0">
                  <a:pos x="71" y="900"/>
                </a:cxn>
                <a:cxn ang="0">
                  <a:pos x="100" y="979"/>
                </a:cxn>
                <a:cxn ang="0">
                  <a:pos x="143" y="1050"/>
                </a:cxn>
                <a:cxn ang="0">
                  <a:pos x="185" y="1115"/>
                </a:cxn>
                <a:cxn ang="0">
                  <a:pos x="214" y="1143"/>
                </a:cxn>
                <a:cxn ang="0">
                  <a:pos x="243" y="1165"/>
                </a:cxn>
                <a:cxn ang="0">
                  <a:pos x="278" y="1186"/>
                </a:cxn>
                <a:cxn ang="0">
                  <a:pos x="314" y="1193"/>
                </a:cxn>
                <a:cxn ang="0">
                  <a:pos x="350" y="1200"/>
                </a:cxn>
                <a:cxn ang="0">
                  <a:pos x="386" y="1193"/>
                </a:cxn>
                <a:cxn ang="0">
                  <a:pos x="428" y="1186"/>
                </a:cxn>
                <a:cxn ang="0">
                  <a:pos x="471" y="1165"/>
                </a:cxn>
                <a:cxn ang="0">
                  <a:pos x="521" y="1136"/>
                </a:cxn>
                <a:cxn ang="0">
                  <a:pos x="571" y="1093"/>
                </a:cxn>
                <a:cxn ang="0">
                  <a:pos x="621" y="1043"/>
                </a:cxn>
                <a:cxn ang="0">
                  <a:pos x="678" y="986"/>
                </a:cxn>
                <a:cxn ang="0">
                  <a:pos x="736" y="907"/>
                </a:cxn>
                <a:cxn ang="0">
                  <a:pos x="800" y="822"/>
                </a:cxn>
                <a:cxn ang="0">
                  <a:pos x="864" y="714"/>
                </a:cxn>
                <a:cxn ang="0">
                  <a:pos x="929" y="600"/>
                </a:cxn>
                <a:cxn ang="0">
                  <a:pos x="929" y="600"/>
                </a:cxn>
                <a:cxn ang="0">
                  <a:pos x="893" y="593"/>
                </a:cxn>
                <a:cxn ang="0">
                  <a:pos x="793" y="557"/>
                </a:cxn>
                <a:cxn ang="0">
                  <a:pos x="743" y="529"/>
                </a:cxn>
                <a:cxn ang="0">
                  <a:pos x="693" y="500"/>
                </a:cxn>
                <a:cxn ang="0">
                  <a:pos x="643" y="471"/>
                </a:cxn>
                <a:cxn ang="0">
                  <a:pos x="614" y="436"/>
                </a:cxn>
                <a:cxn ang="0">
                  <a:pos x="614" y="436"/>
                </a:cxn>
                <a:cxn ang="0">
                  <a:pos x="571" y="350"/>
                </a:cxn>
                <a:cxn ang="0">
                  <a:pos x="543" y="271"/>
                </a:cxn>
                <a:cxn ang="0">
                  <a:pos x="521" y="200"/>
                </a:cxn>
                <a:cxn ang="0">
                  <a:pos x="514" y="135"/>
                </a:cxn>
                <a:cxn ang="0">
                  <a:pos x="514" y="78"/>
                </a:cxn>
                <a:cxn ang="0">
                  <a:pos x="521" y="35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364" y="107"/>
                </a:cxn>
                <a:cxn ang="0">
                  <a:pos x="243" y="178"/>
                </a:cxn>
                <a:cxn ang="0">
                  <a:pos x="200" y="207"/>
                </a:cxn>
                <a:cxn ang="0">
                  <a:pos x="164" y="214"/>
                </a:cxn>
              </a:cxnLst>
              <a:rect l="0" t="0" r="r" b="b"/>
              <a:pathLst>
                <a:path w="929" h="1200">
                  <a:moveTo>
                    <a:pt x="164" y="214"/>
                  </a:moveTo>
                  <a:lnTo>
                    <a:pt x="164" y="214"/>
                  </a:lnTo>
                  <a:lnTo>
                    <a:pt x="185" y="257"/>
                  </a:lnTo>
                  <a:lnTo>
                    <a:pt x="228" y="350"/>
                  </a:lnTo>
                  <a:lnTo>
                    <a:pt x="243" y="400"/>
                  </a:lnTo>
                  <a:lnTo>
                    <a:pt x="257" y="457"/>
                  </a:lnTo>
                  <a:lnTo>
                    <a:pt x="250" y="500"/>
                  </a:lnTo>
                  <a:lnTo>
                    <a:pt x="243" y="521"/>
                  </a:lnTo>
                  <a:lnTo>
                    <a:pt x="228" y="543"/>
                  </a:lnTo>
                  <a:lnTo>
                    <a:pt x="228" y="543"/>
                  </a:lnTo>
                  <a:lnTo>
                    <a:pt x="193" y="564"/>
                  </a:lnTo>
                  <a:lnTo>
                    <a:pt x="157" y="586"/>
                  </a:lnTo>
                  <a:lnTo>
                    <a:pt x="85" y="614"/>
                  </a:lnTo>
                  <a:lnTo>
                    <a:pt x="28" y="636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14" y="693"/>
                  </a:lnTo>
                  <a:lnTo>
                    <a:pt x="42" y="822"/>
                  </a:lnTo>
                  <a:lnTo>
                    <a:pt x="71" y="900"/>
                  </a:lnTo>
                  <a:lnTo>
                    <a:pt x="100" y="979"/>
                  </a:lnTo>
                  <a:lnTo>
                    <a:pt x="143" y="1050"/>
                  </a:lnTo>
                  <a:lnTo>
                    <a:pt x="185" y="1115"/>
                  </a:lnTo>
                  <a:lnTo>
                    <a:pt x="214" y="1143"/>
                  </a:lnTo>
                  <a:lnTo>
                    <a:pt x="243" y="1165"/>
                  </a:lnTo>
                  <a:lnTo>
                    <a:pt x="278" y="1186"/>
                  </a:lnTo>
                  <a:lnTo>
                    <a:pt x="314" y="1193"/>
                  </a:lnTo>
                  <a:lnTo>
                    <a:pt x="350" y="1200"/>
                  </a:lnTo>
                  <a:lnTo>
                    <a:pt x="386" y="1193"/>
                  </a:lnTo>
                  <a:lnTo>
                    <a:pt x="428" y="1186"/>
                  </a:lnTo>
                  <a:lnTo>
                    <a:pt x="471" y="1165"/>
                  </a:lnTo>
                  <a:lnTo>
                    <a:pt x="521" y="1136"/>
                  </a:lnTo>
                  <a:lnTo>
                    <a:pt x="571" y="1093"/>
                  </a:lnTo>
                  <a:lnTo>
                    <a:pt x="621" y="1043"/>
                  </a:lnTo>
                  <a:lnTo>
                    <a:pt x="678" y="986"/>
                  </a:lnTo>
                  <a:lnTo>
                    <a:pt x="736" y="907"/>
                  </a:lnTo>
                  <a:lnTo>
                    <a:pt x="800" y="822"/>
                  </a:lnTo>
                  <a:lnTo>
                    <a:pt x="864" y="714"/>
                  </a:lnTo>
                  <a:lnTo>
                    <a:pt x="929" y="600"/>
                  </a:lnTo>
                  <a:lnTo>
                    <a:pt x="929" y="600"/>
                  </a:lnTo>
                  <a:lnTo>
                    <a:pt x="893" y="593"/>
                  </a:lnTo>
                  <a:lnTo>
                    <a:pt x="793" y="557"/>
                  </a:lnTo>
                  <a:lnTo>
                    <a:pt x="743" y="529"/>
                  </a:lnTo>
                  <a:lnTo>
                    <a:pt x="693" y="500"/>
                  </a:lnTo>
                  <a:lnTo>
                    <a:pt x="643" y="471"/>
                  </a:lnTo>
                  <a:lnTo>
                    <a:pt x="614" y="436"/>
                  </a:lnTo>
                  <a:lnTo>
                    <a:pt x="614" y="436"/>
                  </a:lnTo>
                  <a:lnTo>
                    <a:pt x="571" y="350"/>
                  </a:lnTo>
                  <a:lnTo>
                    <a:pt x="543" y="271"/>
                  </a:lnTo>
                  <a:lnTo>
                    <a:pt x="521" y="200"/>
                  </a:lnTo>
                  <a:lnTo>
                    <a:pt x="514" y="135"/>
                  </a:lnTo>
                  <a:lnTo>
                    <a:pt x="514" y="78"/>
                  </a:lnTo>
                  <a:lnTo>
                    <a:pt x="521" y="35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364" y="107"/>
                  </a:lnTo>
                  <a:lnTo>
                    <a:pt x="243" y="178"/>
                  </a:lnTo>
                  <a:lnTo>
                    <a:pt x="200" y="207"/>
                  </a:lnTo>
                  <a:lnTo>
                    <a:pt x="164" y="214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69" name="Freeform 49"/>
            <p:cNvSpPr>
              <a:spLocks/>
            </p:cNvSpPr>
            <p:nvPr/>
          </p:nvSpPr>
          <p:spPr bwMode="auto">
            <a:xfrm>
              <a:off x="3138" y="1378"/>
              <a:ext cx="929" cy="1200"/>
            </a:xfrm>
            <a:custGeom>
              <a:avLst/>
              <a:gdLst/>
              <a:ahLst/>
              <a:cxnLst>
                <a:cxn ang="0">
                  <a:pos x="164" y="214"/>
                </a:cxn>
                <a:cxn ang="0">
                  <a:pos x="164" y="214"/>
                </a:cxn>
                <a:cxn ang="0">
                  <a:pos x="185" y="257"/>
                </a:cxn>
                <a:cxn ang="0">
                  <a:pos x="228" y="350"/>
                </a:cxn>
                <a:cxn ang="0">
                  <a:pos x="243" y="400"/>
                </a:cxn>
                <a:cxn ang="0">
                  <a:pos x="257" y="457"/>
                </a:cxn>
                <a:cxn ang="0">
                  <a:pos x="250" y="500"/>
                </a:cxn>
                <a:cxn ang="0">
                  <a:pos x="243" y="521"/>
                </a:cxn>
                <a:cxn ang="0">
                  <a:pos x="228" y="543"/>
                </a:cxn>
                <a:cxn ang="0">
                  <a:pos x="228" y="543"/>
                </a:cxn>
                <a:cxn ang="0">
                  <a:pos x="193" y="564"/>
                </a:cxn>
                <a:cxn ang="0">
                  <a:pos x="157" y="586"/>
                </a:cxn>
                <a:cxn ang="0">
                  <a:pos x="85" y="614"/>
                </a:cxn>
                <a:cxn ang="0">
                  <a:pos x="28" y="636"/>
                </a:cxn>
                <a:cxn ang="0">
                  <a:pos x="0" y="643"/>
                </a:cxn>
                <a:cxn ang="0">
                  <a:pos x="0" y="643"/>
                </a:cxn>
                <a:cxn ang="0">
                  <a:pos x="14" y="693"/>
                </a:cxn>
                <a:cxn ang="0">
                  <a:pos x="42" y="822"/>
                </a:cxn>
                <a:cxn ang="0">
                  <a:pos x="71" y="900"/>
                </a:cxn>
                <a:cxn ang="0">
                  <a:pos x="100" y="979"/>
                </a:cxn>
                <a:cxn ang="0">
                  <a:pos x="143" y="1050"/>
                </a:cxn>
                <a:cxn ang="0">
                  <a:pos x="185" y="1115"/>
                </a:cxn>
                <a:cxn ang="0">
                  <a:pos x="214" y="1143"/>
                </a:cxn>
                <a:cxn ang="0">
                  <a:pos x="243" y="1165"/>
                </a:cxn>
                <a:cxn ang="0">
                  <a:pos x="278" y="1186"/>
                </a:cxn>
                <a:cxn ang="0">
                  <a:pos x="314" y="1193"/>
                </a:cxn>
                <a:cxn ang="0">
                  <a:pos x="350" y="1200"/>
                </a:cxn>
                <a:cxn ang="0">
                  <a:pos x="386" y="1193"/>
                </a:cxn>
                <a:cxn ang="0">
                  <a:pos x="428" y="1186"/>
                </a:cxn>
                <a:cxn ang="0">
                  <a:pos x="471" y="1165"/>
                </a:cxn>
                <a:cxn ang="0">
                  <a:pos x="521" y="1136"/>
                </a:cxn>
                <a:cxn ang="0">
                  <a:pos x="571" y="1093"/>
                </a:cxn>
                <a:cxn ang="0">
                  <a:pos x="621" y="1043"/>
                </a:cxn>
                <a:cxn ang="0">
                  <a:pos x="678" y="986"/>
                </a:cxn>
                <a:cxn ang="0">
                  <a:pos x="736" y="907"/>
                </a:cxn>
                <a:cxn ang="0">
                  <a:pos x="800" y="822"/>
                </a:cxn>
                <a:cxn ang="0">
                  <a:pos x="864" y="714"/>
                </a:cxn>
                <a:cxn ang="0">
                  <a:pos x="929" y="600"/>
                </a:cxn>
                <a:cxn ang="0">
                  <a:pos x="929" y="600"/>
                </a:cxn>
                <a:cxn ang="0">
                  <a:pos x="893" y="593"/>
                </a:cxn>
                <a:cxn ang="0">
                  <a:pos x="793" y="557"/>
                </a:cxn>
                <a:cxn ang="0">
                  <a:pos x="743" y="529"/>
                </a:cxn>
                <a:cxn ang="0">
                  <a:pos x="693" y="500"/>
                </a:cxn>
                <a:cxn ang="0">
                  <a:pos x="643" y="471"/>
                </a:cxn>
                <a:cxn ang="0">
                  <a:pos x="614" y="436"/>
                </a:cxn>
                <a:cxn ang="0">
                  <a:pos x="614" y="436"/>
                </a:cxn>
                <a:cxn ang="0">
                  <a:pos x="571" y="350"/>
                </a:cxn>
                <a:cxn ang="0">
                  <a:pos x="543" y="271"/>
                </a:cxn>
                <a:cxn ang="0">
                  <a:pos x="521" y="200"/>
                </a:cxn>
                <a:cxn ang="0">
                  <a:pos x="514" y="135"/>
                </a:cxn>
                <a:cxn ang="0">
                  <a:pos x="514" y="78"/>
                </a:cxn>
                <a:cxn ang="0">
                  <a:pos x="521" y="35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364" y="107"/>
                </a:cxn>
                <a:cxn ang="0">
                  <a:pos x="243" y="178"/>
                </a:cxn>
                <a:cxn ang="0">
                  <a:pos x="200" y="207"/>
                </a:cxn>
                <a:cxn ang="0">
                  <a:pos x="164" y="214"/>
                </a:cxn>
              </a:cxnLst>
              <a:rect l="0" t="0" r="r" b="b"/>
              <a:pathLst>
                <a:path w="929" h="1200">
                  <a:moveTo>
                    <a:pt x="164" y="214"/>
                  </a:moveTo>
                  <a:lnTo>
                    <a:pt x="164" y="214"/>
                  </a:lnTo>
                  <a:lnTo>
                    <a:pt x="185" y="257"/>
                  </a:lnTo>
                  <a:lnTo>
                    <a:pt x="228" y="350"/>
                  </a:lnTo>
                  <a:lnTo>
                    <a:pt x="243" y="400"/>
                  </a:lnTo>
                  <a:lnTo>
                    <a:pt x="257" y="457"/>
                  </a:lnTo>
                  <a:lnTo>
                    <a:pt x="250" y="500"/>
                  </a:lnTo>
                  <a:lnTo>
                    <a:pt x="243" y="521"/>
                  </a:lnTo>
                  <a:lnTo>
                    <a:pt x="228" y="543"/>
                  </a:lnTo>
                  <a:lnTo>
                    <a:pt x="228" y="543"/>
                  </a:lnTo>
                  <a:lnTo>
                    <a:pt x="193" y="564"/>
                  </a:lnTo>
                  <a:lnTo>
                    <a:pt x="157" y="586"/>
                  </a:lnTo>
                  <a:lnTo>
                    <a:pt x="85" y="614"/>
                  </a:lnTo>
                  <a:lnTo>
                    <a:pt x="28" y="636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14" y="693"/>
                  </a:lnTo>
                  <a:lnTo>
                    <a:pt x="42" y="822"/>
                  </a:lnTo>
                  <a:lnTo>
                    <a:pt x="71" y="900"/>
                  </a:lnTo>
                  <a:lnTo>
                    <a:pt x="100" y="979"/>
                  </a:lnTo>
                  <a:lnTo>
                    <a:pt x="143" y="1050"/>
                  </a:lnTo>
                  <a:lnTo>
                    <a:pt x="185" y="1115"/>
                  </a:lnTo>
                  <a:lnTo>
                    <a:pt x="214" y="1143"/>
                  </a:lnTo>
                  <a:lnTo>
                    <a:pt x="243" y="1165"/>
                  </a:lnTo>
                  <a:lnTo>
                    <a:pt x="278" y="1186"/>
                  </a:lnTo>
                  <a:lnTo>
                    <a:pt x="314" y="1193"/>
                  </a:lnTo>
                  <a:lnTo>
                    <a:pt x="350" y="1200"/>
                  </a:lnTo>
                  <a:lnTo>
                    <a:pt x="386" y="1193"/>
                  </a:lnTo>
                  <a:lnTo>
                    <a:pt x="428" y="1186"/>
                  </a:lnTo>
                  <a:lnTo>
                    <a:pt x="471" y="1165"/>
                  </a:lnTo>
                  <a:lnTo>
                    <a:pt x="521" y="1136"/>
                  </a:lnTo>
                  <a:lnTo>
                    <a:pt x="571" y="1093"/>
                  </a:lnTo>
                  <a:lnTo>
                    <a:pt x="621" y="1043"/>
                  </a:lnTo>
                  <a:lnTo>
                    <a:pt x="678" y="986"/>
                  </a:lnTo>
                  <a:lnTo>
                    <a:pt x="736" y="907"/>
                  </a:lnTo>
                  <a:lnTo>
                    <a:pt x="800" y="822"/>
                  </a:lnTo>
                  <a:lnTo>
                    <a:pt x="864" y="714"/>
                  </a:lnTo>
                  <a:lnTo>
                    <a:pt x="929" y="600"/>
                  </a:lnTo>
                  <a:lnTo>
                    <a:pt x="929" y="600"/>
                  </a:lnTo>
                  <a:lnTo>
                    <a:pt x="893" y="593"/>
                  </a:lnTo>
                  <a:lnTo>
                    <a:pt x="793" y="557"/>
                  </a:lnTo>
                  <a:lnTo>
                    <a:pt x="743" y="529"/>
                  </a:lnTo>
                  <a:lnTo>
                    <a:pt x="693" y="500"/>
                  </a:lnTo>
                  <a:lnTo>
                    <a:pt x="643" y="471"/>
                  </a:lnTo>
                  <a:lnTo>
                    <a:pt x="614" y="436"/>
                  </a:lnTo>
                  <a:lnTo>
                    <a:pt x="614" y="436"/>
                  </a:lnTo>
                  <a:lnTo>
                    <a:pt x="571" y="350"/>
                  </a:lnTo>
                  <a:lnTo>
                    <a:pt x="543" y="271"/>
                  </a:lnTo>
                  <a:lnTo>
                    <a:pt x="521" y="200"/>
                  </a:lnTo>
                  <a:lnTo>
                    <a:pt x="514" y="135"/>
                  </a:lnTo>
                  <a:lnTo>
                    <a:pt x="514" y="78"/>
                  </a:lnTo>
                  <a:lnTo>
                    <a:pt x="521" y="35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364" y="107"/>
                  </a:lnTo>
                  <a:lnTo>
                    <a:pt x="243" y="178"/>
                  </a:lnTo>
                  <a:lnTo>
                    <a:pt x="200" y="207"/>
                  </a:lnTo>
                  <a:lnTo>
                    <a:pt x="164" y="2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0" name="Freeform 50"/>
            <p:cNvSpPr>
              <a:spLocks/>
            </p:cNvSpPr>
            <p:nvPr/>
          </p:nvSpPr>
          <p:spPr bwMode="auto">
            <a:xfrm>
              <a:off x="3088" y="1892"/>
              <a:ext cx="1307" cy="176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71" y="279"/>
                </a:cxn>
                <a:cxn ang="0">
                  <a:pos x="85" y="343"/>
                </a:cxn>
                <a:cxn ang="0">
                  <a:pos x="78" y="458"/>
                </a:cxn>
                <a:cxn ang="0">
                  <a:pos x="42" y="636"/>
                </a:cxn>
                <a:cxn ang="0">
                  <a:pos x="42" y="672"/>
                </a:cxn>
                <a:cxn ang="0">
                  <a:pos x="57" y="758"/>
                </a:cxn>
                <a:cxn ang="0">
                  <a:pos x="114" y="851"/>
                </a:cxn>
                <a:cxn ang="0">
                  <a:pos x="178" y="915"/>
                </a:cxn>
                <a:cxn ang="0">
                  <a:pos x="214" y="936"/>
                </a:cxn>
                <a:cxn ang="0">
                  <a:pos x="335" y="1179"/>
                </a:cxn>
                <a:cxn ang="0">
                  <a:pos x="364" y="1258"/>
                </a:cxn>
                <a:cxn ang="0">
                  <a:pos x="371" y="1380"/>
                </a:cxn>
                <a:cxn ang="0">
                  <a:pos x="393" y="1694"/>
                </a:cxn>
                <a:cxn ang="0">
                  <a:pos x="450" y="1723"/>
                </a:cxn>
                <a:cxn ang="0">
                  <a:pos x="578" y="1758"/>
                </a:cxn>
                <a:cxn ang="0">
                  <a:pos x="728" y="1758"/>
                </a:cxn>
                <a:cxn ang="0">
                  <a:pos x="957" y="1730"/>
                </a:cxn>
                <a:cxn ang="0">
                  <a:pos x="1207" y="1665"/>
                </a:cxn>
                <a:cxn ang="0">
                  <a:pos x="1307" y="1630"/>
                </a:cxn>
                <a:cxn ang="0">
                  <a:pos x="1157" y="1472"/>
                </a:cxn>
                <a:cxn ang="0">
                  <a:pos x="1064" y="1344"/>
                </a:cxn>
                <a:cxn ang="0">
                  <a:pos x="1021" y="1229"/>
                </a:cxn>
                <a:cxn ang="0">
                  <a:pos x="1000" y="1137"/>
                </a:cxn>
                <a:cxn ang="0">
                  <a:pos x="1000" y="1087"/>
                </a:cxn>
                <a:cxn ang="0">
                  <a:pos x="1029" y="836"/>
                </a:cxn>
                <a:cxn ang="0">
                  <a:pos x="1107" y="472"/>
                </a:cxn>
                <a:cxn ang="0">
                  <a:pos x="1122" y="400"/>
                </a:cxn>
                <a:cxn ang="0">
                  <a:pos x="1129" y="265"/>
                </a:cxn>
                <a:cxn ang="0">
                  <a:pos x="1114" y="157"/>
                </a:cxn>
                <a:cxn ang="0">
                  <a:pos x="1064" y="86"/>
                </a:cxn>
                <a:cxn ang="0">
                  <a:pos x="1036" y="72"/>
                </a:cxn>
                <a:cxn ang="0">
                  <a:pos x="764" y="0"/>
                </a:cxn>
                <a:cxn ang="0">
                  <a:pos x="728" y="43"/>
                </a:cxn>
                <a:cxn ang="0">
                  <a:pos x="578" y="207"/>
                </a:cxn>
                <a:cxn ang="0">
                  <a:pos x="450" y="315"/>
                </a:cxn>
                <a:cxn ang="0">
                  <a:pos x="385" y="350"/>
                </a:cxn>
                <a:cxn ang="0">
                  <a:pos x="300" y="257"/>
                </a:cxn>
                <a:cxn ang="0">
                  <a:pos x="243" y="157"/>
                </a:cxn>
                <a:cxn ang="0">
                  <a:pos x="228" y="43"/>
                </a:cxn>
                <a:cxn ang="0">
                  <a:pos x="128" y="79"/>
                </a:cxn>
              </a:cxnLst>
              <a:rect l="0" t="0" r="r" b="b"/>
              <a:pathLst>
                <a:path w="1307" h="1765">
                  <a:moveTo>
                    <a:pt x="0" y="122"/>
                  </a:moveTo>
                  <a:lnTo>
                    <a:pt x="0" y="122"/>
                  </a:lnTo>
                  <a:lnTo>
                    <a:pt x="42" y="207"/>
                  </a:lnTo>
                  <a:lnTo>
                    <a:pt x="71" y="279"/>
                  </a:lnTo>
                  <a:lnTo>
                    <a:pt x="78" y="315"/>
                  </a:lnTo>
                  <a:lnTo>
                    <a:pt x="85" y="343"/>
                  </a:lnTo>
                  <a:lnTo>
                    <a:pt x="85" y="343"/>
                  </a:lnTo>
                  <a:lnTo>
                    <a:pt x="78" y="458"/>
                  </a:lnTo>
                  <a:lnTo>
                    <a:pt x="71" y="536"/>
                  </a:lnTo>
                  <a:lnTo>
                    <a:pt x="42" y="636"/>
                  </a:lnTo>
                  <a:lnTo>
                    <a:pt x="42" y="636"/>
                  </a:lnTo>
                  <a:lnTo>
                    <a:pt x="42" y="672"/>
                  </a:lnTo>
                  <a:lnTo>
                    <a:pt x="42" y="701"/>
                  </a:lnTo>
                  <a:lnTo>
                    <a:pt x="57" y="758"/>
                  </a:lnTo>
                  <a:lnTo>
                    <a:pt x="78" y="808"/>
                  </a:lnTo>
                  <a:lnTo>
                    <a:pt x="114" y="851"/>
                  </a:lnTo>
                  <a:lnTo>
                    <a:pt x="150" y="886"/>
                  </a:lnTo>
                  <a:lnTo>
                    <a:pt x="178" y="915"/>
                  </a:lnTo>
                  <a:lnTo>
                    <a:pt x="214" y="936"/>
                  </a:lnTo>
                  <a:lnTo>
                    <a:pt x="214" y="936"/>
                  </a:lnTo>
                  <a:lnTo>
                    <a:pt x="300" y="1094"/>
                  </a:lnTo>
                  <a:lnTo>
                    <a:pt x="335" y="1179"/>
                  </a:lnTo>
                  <a:lnTo>
                    <a:pt x="350" y="1222"/>
                  </a:lnTo>
                  <a:lnTo>
                    <a:pt x="364" y="1258"/>
                  </a:lnTo>
                  <a:lnTo>
                    <a:pt x="364" y="1258"/>
                  </a:lnTo>
                  <a:lnTo>
                    <a:pt x="371" y="1380"/>
                  </a:lnTo>
                  <a:lnTo>
                    <a:pt x="378" y="1522"/>
                  </a:lnTo>
                  <a:lnTo>
                    <a:pt x="393" y="1694"/>
                  </a:lnTo>
                  <a:lnTo>
                    <a:pt x="393" y="1694"/>
                  </a:lnTo>
                  <a:lnTo>
                    <a:pt x="450" y="1723"/>
                  </a:lnTo>
                  <a:lnTo>
                    <a:pt x="507" y="1744"/>
                  </a:lnTo>
                  <a:lnTo>
                    <a:pt x="578" y="1758"/>
                  </a:lnTo>
                  <a:lnTo>
                    <a:pt x="650" y="1765"/>
                  </a:lnTo>
                  <a:lnTo>
                    <a:pt x="728" y="1758"/>
                  </a:lnTo>
                  <a:lnTo>
                    <a:pt x="807" y="1758"/>
                  </a:lnTo>
                  <a:lnTo>
                    <a:pt x="957" y="1730"/>
                  </a:lnTo>
                  <a:lnTo>
                    <a:pt x="1093" y="1701"/>
                  </a:lnTo>
                  <a:lnTo>
                    <a:pt x="1207" y="1665"/>
                  </a:lnTo>
                  <a:lnTo>
                    <a:pt x="1307" y="1630"/>
                  </a:lnTo>
                  <a:lnTo>
                    <a:pt x="1307" y="1630"/>
                  </a:lnTo>
                  <a:lnTo>
                    <a:pt x="1207" y="1522"/>
                  </a:lnTo>
                  <a:lnTo>
                    <a:pt x="1157" y="1472"/>
                  </a:lnTo>
                  <a:lnTo>
                    <a:pt x="1107" y="1408"/>
                  </a:lnTo>
                  <a:lnTo>
                    <a:pt x="1064" y="1344"/>
                  </a:lnTo>
                  <a:lnTo>
                    <a:pt x="1029" y="1272"/>
                  </a:lnTo>
                  <a:lnTo>
                    <a:pt x="1021" y="1229"/>
                  </a:lnTo>
                  <a:lnTo>
                    <a:pt x="1007" y="1187"/>
                  </a:lnTo>
                  <a:lnTo>
                    <a:pt x="1000" y="1137"/>
                  </a:lnTo>
                  <a:lnTo>
                    <a:pt x="1000" y="1087"/>
                  </a:lnTo>
                  <a:lnTo>
                    <a:pt x="1000" y="1087"/>
                  </a:lnTo>
                  <a:lnTo>
                    <a:pt x="1007" y="958"/>
                  </a:lnTo>
                  <a:lnTo>
                    <a:pt x="1029" y="836"/>
                  </a:lnTo>
                  <a:lnTo>
                    <a:pt x="1057" y="686"/>
                  </a:lnTo>
                  <a:lnTo>
                    <a:pt x="1107" y="472"/>
                  </a:lnTo>
                  <a:lnTo>
                    <a:pt x="1107" y="472"/>
                  </a:lnTo>
                  <a:lnTo>
                    <a:pt x="1122" y="400"/>
                  </a:lnTo>
                  <a:lnTo>
                    <a:pt x="1129" y="329"/>
                  </a:lnTo>
                  <a:lnTo>
                    <a:pt x="1129" y="265"/>
                  </a:lnTo>
                  <a:lnTo>
                    <a:pt x="1129" y="207"/>
                  </a:lnTo>
                  <a:lnTo>
                    <a:pt x="1114" y="157"/>
                  </a:lnTo>
                  <a:lnTo>
                    <a:pt x="1093" y="122"/>
                  </a:lnTo>
                  <a:lnTo>
                    <a:pt x="1064" y="86"/>
                  </a:lnTo>
                  <a:lnTo>
                    <a:pt x="1036" y="72"/>
                  </a:lnTo>
                  <a:lnTo>
                    <a:pt x="1036" y="72"/>
                  </a:lnTo>
                  <a:lnTo>
                    <a:pt x="871" y="22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28" y="43"/>
                  </a:lnTo>
                  <a:lnTo>
                    <a:pt x="636" y="150"/>
                  </a:lnTo>
                  <a:lnTo>
                    <a:pt x="578" y="207"/>
                  </a:lnTo>
                  <a:lnTo>
                    <a:pt x="514" y="265"/>
                  </a:lnTo>
                  <a:lnTo>
                    <a:pt x="450" y="315"/>
                  </a:lnTo>
                  <a:lnTo>
                    <a:pt x="385" y="350"/>
                  </a:lnTo>
                  <a:lnTo>
                    <a:pt x="385" y="350"/>
                  </a:lnTo>
                  <a:lnTo>
                    <a:pt x="357" y="322"/>
                  </a:lnTo>
                  <a:lnTo>
                    <a:pt x="300" y="257"/>
                  </a:lnTo>
                  <a:lnTo>
                    <a:pt x="271" y="207"/>
                  </a:lnTo>
                  <a:lnTo>
                    <a:pt x="243" y="157"/>
                  </a:lnTo>
                  <a:lnTo>
                    <a:pt x="228" y="100"/>
                  </a:lnTo>
                  <a:lnTo>
                    <a:pt x="228" y="43"/>
                  </a:lnTo>
                  <a:lnTo>
                    <a:pt x="228" y="43"/>
                  </a:lnTo>
                  <a:lnTo>
                    <a:pt x="128" y="7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CEAE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1" name="Freeform 51"/>
            <p:cNvSpPr>
              <a:spLocks/>
            </p:cNvSpPr>
            <p:nvPr/>
          </p:nvSpPr>
          <p:spPr bwMode="auto">
            <a:xfrm>
              <a:off x="3088" y="1892"/>
              <a:ext cx="1307" cy="176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71" y="279"/>
                </a:cxn>
                <a:cxn ang="0">
                  <a:pos x="85" y="343"/>
                </a:cxn>
                <a:cxn ang="0">
                  <a:pos x="78" y="458"/>
                </a:cxn>
                <a:cxn ang="0">
                  <a:pos x="42" y="636"/>
                </a:cxn>
                <a:cxn ang="0">
                  <a:pos x="42" y="672"/>
                </a:cxn>
                <a:cxn ang="0">
                  <a:pos x="57" y="758"/>
                </a:cxn>
                <a:cxn ang="0">
                  <a:pos x="114" y="851"/>
                </a:cxn>
                <a:cxn ang="0">
                  <a:pos x="178" y="915"/>
                </a:cxn>
                <a:cxn ang="0">
                  <a:pos x="214" y="936"/>
                </a:cxn>
                <a:cxn ang="0">
                  <a:pos x="335" y="1179"/>
                </a:cxn>
                <a:cxn ang="0">
                  <a:pos x="364" y="1258"/>
                </a:cxn>
                <a:cxn ang="0">
                  <a:pos x="371" y="1380"/>
                </a:cxn>
                <a:cxn ang="0">
                  <a:pos x="393" y="1694"/>
                </a:cxn>
                <a:cxn ang="0">
                  <a:pos x="450" y="1723"/>
                </a:cxn>
                <a:cxn ang="0">
                  <a:pos x="578" y="1758"/>
                </a:cxn>
                <a:cxn ang="0">
                  <a:pos x="728" y="1758"/>
                </a:cxn>
                <a:cxn ang="0">
                  <a:pos x="957" y="1730"/>
                </a:cxn>
                <a:cxn ang="0">
                  <a:pos x="1207" y="1665"/>
                </a:cxn>
                <a:cxn ang="0">
                  <a:pos x="1307" y="1630"/>
                </a:cxn>
                <a:cxn ang="0">
                  <a:pos x="1157" y="1472"/>
                </a:cxn>
                <a:cxn ang="0">
                  <a:pos x="1064" y="1344"/>
                </a:cxn>
                <a:cxn ang="0">
                  <a:pos x="1021" y="1229"/>
                </a:cxn>
                <a:cxn ang="0">
                  <a:pos x="1000" y="1137"/>
                </a:cxn>
                <a:cxn ang="0">
                  <a:pos x="1000" y="1087"/>
                </a:cxn>
                <a:cxn ang="0">
                  <a:pos x="1029" y="836"/>
                </a:cxn>
                <a:cxn ang="0">
                  <a:pos x="1107" y="472"/>
                </a:cxn>
                <a:cxn ang="0">
                  <a:pos x="1122" y="400"/>
                </a:cxn>
                <a:cxn ang="0">
                  <a:pos x="1129" y="265"/>
                </a:cxn>
                <a:cxn ang="0">
                  <a:pos x="1114" y="157"/>
                </a:cxn>
                <a:cxn ang="0">
                  <a:pos x="1064" y="86"/>
                </a:cxn>
                <a:cxn ang="0">
                  <a:pos x="1036" y="72"/>
                </a:cxn>
                <a:cxn ang="0">
                  <a:pos x="764" y="0"/>
                </a:cxn>
                <a:cxn ang="0">
                  <a:pos x="728" y="43"/>
                </a:cxn>
                <a:cxn ang="0">
                  <a:pos x="578" y="207"/>
                </a:cxn>
                <a:cxn ang="0">
                  <a:pos x="450" y="315"/>
                </a:cxn>
                <a:cxn ang="0">
                  <a:pos x="385" y="350"/>
                </a:cxn>
                <a:cxn ang="0">
                  <a:pos x="300" y="257"/>
                </a:cxn>
                <a:cxn ang="0">
                  <a:pos x="243" y="157"/>
                </a:cxn>
                <a:cxn ang="0">
                  <a:pos x="228" y="43"/>
                </a:cxn>
                <a:cxn ang="0">
                  <a:pos x="128" y="79"/>
                </a:cxn>
              </a:cxnLst>
              <a:rect l="0" t="0" r="r" b="b"/>
              <a:pathLst>
                <a:path w="1307" h="1765">
                  <a:moveTo>
                    <a:pt x="0" y="122"/>
                  </a:moveTo>
                  <a:lnTo>
                    <a:pt x="0" y="122"/>
                  </a:lnTo>
                  <a:lnTo>
                    <a:pt x="42" y="207"/>
                  </a:lnTo>
                  <a:lnTo>
                    <a:pt x="71" y="279"/>
                  </a:lnTo>
                  <a:lnTo>
                    <a:pt x="78" y="315"/>
                  </a:lnTo>
                  <a:lnTo>
                    <a:pt x="85" y="343"/>
                  </a:lnTo>
                  <a:lnTo>
                    <a:pt x="85" y="343"/>
                  </a:lnTo>
                  <a:lnTo>
                    <a:pt x="78" y="458"/>
                  </a:lnTo>
                  <a:lnTo>
                    <a:pt x="71" y="536"/>
                  </a:lnTo>
                  <a:lnTo>
                    <a:pt x="42" y="636"/>
                  </a:lnTo>
                  <a:lnTo>
                    <a:pt x="42" y="636"/>
                  </a:lnTo>
                  <a:lnTo>
                    <a:pt x="42" y="672"/>
                  </a:lnTo>
                  <a:lnTo>
                    <a:pt x="42" y="701"/>
                  </a:lnTo>
                  <a:lnTo>
                    <a:pt x="57" y="758"/>
                  </a:lnTo>
                  <a:lnTo>
                    <a:pt x="78" y="808"/>
                  </a:lnTo>
                  <a:lnTo>
                    <a:pt x="114" y="851"/>
                  </a:lnTo>
                  <a:lnTo>
                    <a:pt x="150" y="886"/>
                  </a:lnTo>
                  <a:lnTo>
                    <a:pt x="178" y="915"/>
                  </a:lnTo>
                  <a:lnTo>
                    <a:pt x="214" y="936"/>
                  </a:lnTo>
                  <a:lnTo>
                    <a:pt x="214" y="936"/>
                  </a:lnTo>
                  <a:lnTo>
                    <a:pt x="300" y="1094"/>
                  </a:lnTo>
                  <a:lnTo>
                    <a:pt x="335" y="1179"/>
                  </a:lnTo>
                  <a:lnTo>
                    <a:pt x="350" y="1222"/>
                  </a:lnTo>
                  <a:lnTo>
                    <a:pt x="364" y="1258"/>
                  </a:lnTo>
                  <a:lnTo>
                    <a:pt x="364" y="1258"/>
                  </a:lnTo>
                  <a:lnTo>
                    <a:pt x="371" y="1380"/>
                  </a:lnTo>
                  <a:lnTo>
                    <a:pt x="378" y="1522"/>
                  </a:lnTo>
                  <a:lnTo>
                    <a:pt x="393" y="1694"/>
                  </a:lnTo>
                  <a:lnTo>
                    <a:pt x="393" y="1694"/>
                  </a:lnTo>
                  <a:lnTo>
                    <a:pt x="450" y="1723"/>
                  </a:lnTo>
                  <a:lnTo>
                    <a:pt x="507" y="1744"/>
                  </a:lnTo>
                  <a:lnTo>
                    <a:pt x="578" y="1758"/>
                  </a:lnTo>
                  <a:lnTo>
                    <a:pt x="650" y="1765"/>
                  </a:lnTo>
                  <a:lnTo>
                    <a:pt x="728" y="1758"/>
                  </a:lnTo>
                  <a:lnTo>
                    <a:pt x="807" y="1758"/>
                  </a:lnTo>
                  <a:lnTo>
                    <a:pt x="957" y="1730"/>
                  </a:lnTo>
                  <a:lnTo>
                    <a:pt x="1093" y="1701"/>
                  </a:lnTo>
                  <a:lnTo>
                    <a:pt x="1207" y="1665"/>
                  </a:lnTo>
                  <a:lnTo>
                    <a:pt x="1307" y="1630"/>
                  </a:lnTo>
                  <a:lnTo>
                    <a:pt x="1307" y="1630"/>
                  </a:lnTo>
                  <a:lnTo>
                    <a:pt x="1207" y="1522"/>
                  </a:lnTo>
                  <a:lnTo>
                    <a:pt x="1157" y="1472"/>
                  </a:lnTo>
                  <a:lnTo>
                    <a:pt x="1107" y="1408"/>
                  </a:lnTo>
                  <a:lnTo>
                    <a:pt x="1064" y="1344"/>
                  </a:lnTo>
                  <a:lnTo>
                    <a:pt x="1029" y="1272"/>
                  </a:lnTo>
                  <a:lnTo>
                    <a:pt x="1021" y="1229"/>
                  </a:lnTo>
                  <a:lnTo>
                    <a:pt x="1007" y="1187"/>
                  </a:lnTo>
                  <a:lnTo>
                    <a:pt x="1000" y="1137"/>
                  </a:lnTo>
                  <a:lnTo>
                    <a:pt x="1000" y="1087"/>
                  </a:lnTo>
                  <a:lnTo>
                    <a:pt x="1000" y="1087"/>
                  </a:lnTo>
                  <a:lnTo>
                    <a:pt x="1007" y="958"/>
                  </a:lnTo>
                  <a:lnTo>
                    <a:pt x="1029" y="836"/>
                  </a:lnTo>
                  <a:lnTo>
                    <a:pt x="1057" y="686"/>
                  </a:lnTo>
                  <a:lnTo>
                    <a:pt x="1107" y="472"/>
                  </a:lnTo>
                  <a:lnTo>
                    <a:pt x="1107" y="472"/>
                  </a:lnTo>
                  <a:lnTo>
                    <a:pt x="1122" y="400"/>
                  </a:lnTo>
                  <a:lnTo>
                    <a:pt x="1129" y="329"/>
                  </a:lnTo>
                  <a:lnTo>
                    <a:pt x="1129" y="265"/>
                  </a:lnTo>
                  <a:lnTo>
                    <a:pt x="1129" y="207"/>
                  </a:lnTo>
                  <a:lnTo>
                    <a:pt x="1114" y="157"/>
                  </a:lnTo>
                  <a:lnTo>
                    <a:pt x="1093" y="122"/>
                  </a:lnTo>
                  <a:lnTo>
                    <a:pt x="1064" y="86"/>
                  </a:lnTo>
                  <a:lnTo>
                    <a:pt x="1036" y="72"/>
                  </a:lnTo>
                  <a:lnTo>
                    <a:pt x="1036" y="72"/>
                  </a:lnTo>
                  <a:lnTo>
                    <a:pt x="871" y="22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28" y="43"/>
                  </a:lnTo>
                  <a:lnTo>
                    <a:pt x="636" y="150"/>
                  </a:lnTo>
                  <a:lnTo>
                    <a:pt x="578" y="207"/>
                  </a:lnTo>
                  <a:lnTo>
                    <a:pt x="514" y="265"/>
                  </a:lnTo>
                  <a:lnTo>
                    <a:pt x="450" y="315"/>
                  </a:lnTo>
                  <a:lnTo>
                    <a:pt x="385" y="350"/>
                  </a:lnTo>
                  <a:lnTo>
                    <a:pt x="385" y="350"/>
                  </a:lnTo>
                  <a:lnTo>
                    <a:pt x="357" y="322"/>
                  </a:lnTo>
                  <a:lnTo>
                    <a:pt x="300" y="257"/>
                  </a:lnTo>
                  <a:lnTo>
                    <a:pt x="271" y="207"/>
                  </a:lnTo>
                  <a:lnTo>
                    <a:pt x="243" y="157"/>
                  </a:lnTo>
                  <a:lnTo>
                    <a:pt x="228" y="100"/>
                  </a:lnTo>
                  <a:lnTo>
                    <a:pt x="228" y="43"/>
                  </a:lnTo>
                  <a:lnTo>
                    <a:pt x="228" y="43"/>
                  </a:lnTo>
                  <a:lnTo>
                    <a:pt x="128" y="79"/>
                  </a:lnTo>
                  <a:lnTo>
                    <a:pt x="0" y="122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2" name="Freeform 52"/>
            <p:cNvSpPr>
              <a:spLocks/>
            </p:cNvSpPr>
            <p:nvPr/>
          </p:nvSpPr>
          <p:spPr bwMode="auto">
            <a:xfrm>
              <a:off x="3381" y="1506"/>
              <a:ext cx="171" cy="3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171" y="0"/>
                </a:cxn>
                <a:cxn ang="0">
                  <a:pos x="171" y="72"/>
                </a:cxn>
                <a:cxn ang="0">
                  <a:pos x="164" y="143"/>
                </a:cxn>
                <a:cxn ang="0">
                  <a:pos x="157" y="186"/>
                </a:cxn>
                <a:cxn ang="0">
                  <a:pos x="143" y="222"/>
                </a:cxn>
                <a:cxn ang="0">
                  <a:pos x="143" y="222"/>
                </a:cxn>
                <a:cxn ang="0">
                  <a:pos x="121" y="250"/>
                </a:cxn>
                <a:cxn ang="0">
                  <a:pos x="107" y="279"/>
                </a:cxn>
                <a:cxn ang="0">
                  <a:pos x="92" y="293"/>
                </a:cxn>
                <a:cxn ang="0">
                  <a:pos x="71" y="300"/>
                </a:cxn>
                <a:cxn ang="0">
                  <a:pos x="57" y="300"/>
                </a:cxn>
                <a:cxn ang="0">
                  <a:pos x="35" y="293"/>
                </a:cxn>
                <a:cxn ang="0">
                  <a:pos x="21" y="279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78" y="150"/>
                </a:cxn>
                <a:cxn ang="0">
                  <a:pos x="135" y="65"/>
                </a:cxn>
                <a:cxn ang="0">
                  <a:pos x="171" y="0"/>
                </a:cxn>
              </a:cxnLst>
              <a:rect l="0" t="0" r="r" b="b"/>
              <a:pathLst>
                <a:path w="171" h="300">
                  <a:moveTo>
                    <a:pt x="171" y="0"/>
                  </a:moveTo>
                  <a:lnTo>
                    <a:pt x="171" y="0"/>
                  </a:lnTo>
                  <a:lnTo>
                    <a:pt x="171" y="72"/>
                  </a:lnTo>
                  <a:lnTo>
                    <a:pt x="164" y="143"/>
                  </a:lnTo>
                  <a:lnTo>
                    <a:pt x="157" y="186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21" y="250"/>
                  </a:lnTo>
                  <a:lnTo>
                    <a:pt x="107" y="279"/>
                  </a:lnTo>
                  <a:lnTo>
                    <a:pt x="92" y="293"/>
                  </a:lnTo>
                  <a:lnTo>
                    <a:pt x="71" y="300"/>
                  </a:lnTo>
                  <a:lnTo>
                    <a:pt x="57" y="300"/>
                  </a:lnTo>
                  <a:lnTo>
                    <a:pt x="35" y="293"/>
                  </a:lnTo>
                  <a:lnTo>
                    <a:pt x="21" y="279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78" y="150"/>
                  </a:lnTo>
                  <a:lnTo>
                    <a:pt x="135" y="6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383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3381" y="1506"/>
              <a:ext cx="171" cy="3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171" y="0"/>
                </a:cxn>
                <a:cxn ang="0">
                  <a:pos x="171" y="72"/>
                </a:cxn>
                <a:cxn ang="0">
                  <a:pos x="164" y="143"/>
                </a:cxn>
                <a:cxn ang="0">
                  <a:pos x="157" y="186"/>
                </a:cxn>
                <a:cxn ang="0">
                  <a:pos x="143" y="222"/>
                </a:cxn>
                <a:cxn ang="0">
                  <a:pos x="143" y="222"/>
                </a:cxn>
                <a:cxn ang="0">
                  <a:pos x="121" y="250"/>
                </a:cxn>
                <a:cxn ang="0">
                  <a:pos x="107" y="279"/>
                </a:cxn>
                <a:cxn ang="0">
                  <a:pos x="92" y="293"/>
                </a:cxn>
                <a:cxn ang="0">
                  <a:pos x="71" y="300"/>
                </a:cxn>
                <a:cxn ang="0">
                  <a:pos x="57" y="300"/>
                </a:cxn>
                <a:cxn ang="0">
                  <a:pos x="35" y="293"/>
                </a:cxn>
                <a:cxn ang="0">
                  <a:pos x="21" y="279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78" y="150"/>
                </a:cxn>
                <a:cxn ang="0">
                  <a:pos x="135" y="65"/>
                </a:cxn>
                <a:cxn ang="0">
                  <a:pos x="171" y="0"/>
                </a:cxn>
              </a:cxnLst>
              <a:rect l="0" t="0" r="r" b="b"/>
              <a:pathLst>
                <a:path w="171" h="300">
                  <a:moveTo>
                    <a:pt x="171" y="0"/>
                  </a:moveTo>
                  <a:lnTo>
                    <a:pt x="171" y="0"/>
                  </a:lnTo>
                  <a:lnTo>
                    <a:pt x="171" y="72"/>
                  </a:lnTo>
                  <a:lnTo>
                    <a:pt x="164" y="143"/>
                  </a:lnTo>
                  <a:lnTo>
                    <a:pt x="157" y="186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21" y="250"/>
                  </a:lnTo>
                  <a:lnTo>
                    <a:pt x="107" y="279"/>
                  </a:lnTo>
                  <a:lnTo>
                    <a:pt x="92" y="293"/>
                  </a:lnTo>
                  <a:lnTo>
                    <a:pt x="71" y="300"/>
                  </a:lnTo>
                  <a:lnTo>
                    <a:pt x="57" y="300"/>
                  </a:lnTo>
                  <a:lnTo>
                    <a:pt x="35" y="293"/>
                  </a:lnTo>
                  <a:lnTo>
                    <a:pt x="21" y="279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78" y="150"/>
                  </a:lnTo>
                  <a:lnTo>
                    <a:pt x="135" y="65"/>
                  </a:lnTo>
                  <a:lnTo>
                    <a:pt x="17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4" name="Freeform 54"/>
            <p:cNvSpPr>
              <a:spLocks/>
            </p:cNvSpPr>
            <p:nvPr/>
          </p:nvSpPr>
          <p:spPr bwMode="auto">
            <a:xfrm>
              <a:off x="2980" y="927"/>
              <a:ext cx="679" cy="858"/>
            </a:xfrm>
            <a:custGeom>
              <a:avLst/>
              <a:gdLst/>
              <a:ahLst/>
              <a:cxnLst>
                <a:cxn ang="0">
                  <a:pos x="15" y="386"/>
                </a:cxn>
                <a:cxn ang="0">
                  <a:pos x="15" y="386"/>
                </a:cxn>
                <a:cxn ang="0">
                  <a:pos x="36" y="429"/>
                </a:cxn>
                <a:cxn ang="0">
                  <a:pos x="50" y="479"/>
                </a:cxn>
                <a:cxn ang="0">
                  <a:pos x="50" y="479"/>
                </a:cxn>
                <a:cxn ang="0">
                  <a:pos x="72" y="565"/>
                </a:cxn>
                <a:cxn ang="0">
                  <a:pos x="108" y="651"/>
                </a:cxn>
                <a:cxn ang="0">
                  <a:pos x="165" y="722"/>
                </a:cxn>
                <a:cxn ang="0">
                  <a:pos x="229" y="794"/>
                </a:cxn>
                <a:cxn ang="0">
                  <a:pos x="229" y="794"/>
                </a:cxn>
                <a:cxn ang="0">
                  <a:pos x="272" y="829"/>
                </a:cxn>
                <a:cxn ang="0">
                  <a:pos x="308" y="851"/>
                </a:cxn>
                <a:cxn ang="0">
                  <a:pos x="329" y="858"/>
                </a:cxn>
                <a:cxn ang="0">
                  <a:pos x="351" y="858"/>
                </a:cxn>
                <a:cxn ang="0">
                  <a:pos x="393" y="844"/>
                </a:cxn>
                <a:cxn ang="0">
                  <a:pos x="393" y="844"/>
                </a:cxn>
                <a:cxn ang="0">
                  <a:pos x="451" y="815"/>
                </a:cxn>
                <a:cxn ang="0">
                  <a:pos x="508" y="787"/>
                </a:cxn>
                <a:cxn ang="0">
                  <a:pos x="551" y="751"/>
                </a:cxn>
                <a:cxn ang="0">
                  <a:pos x="586" y="715"/>
                </a:cxn>
                <a:cxn ang="0">
                  <a:pos x="586" y="715"/>
                </a:cxn>
                <a:cxn ang="0">
                  <a:pos x="615" y="658"/>
                </a:cxn>
                <a:cxn ang="0">
                  <a:pos x="644" y="586"/>
                </a:cxn>
                <a:cxn ang="0">
                  <a:pos x="665" y="508"/>
                </a:cxn>
                <a:cxn ang="0">
                  <a:pos x="679" y="408"/>
                </a:cxn>
                <a:cxn ang="0">
                  <a:pos x="679" y="315"/>
                </a:cxn>
                <a:cxn ang="0">
                  <a:pos x="679" y="265"/>
                </a:cxn>
                <a:cxn ang="0">
                  <a:pos x="665" y="215"/>
                </a:cxn>
                <a:cxn ang="0">
                  <a:pos x="651" y="172"/>
                </a:cxn>
                <a:cxn ang="0">
                  <a:pos x="636" y="129"/>
                </a:cxn>
                <a:cxn ang="0">
                  <a:pos x="608" y="93"/>
                </a:cxn>
                <a:cxn ang="0">
                  <a:pos x="579" y="58"/>
                </a:cxn>
                <a:cxn ang="0">
                  <a:pos x="579" y="58"/>
                </a:cxn>
                <a:cxn ang="0">
                  <a:pos x="544" y="29"/>
                </a:cxn>
                <a:cxn ang="0">
                  <a:pos x="508" y="15"/>
                </a:cxn>
                <a:cxn ang="0">
                  <a:pos x="465" y="0"/>
                </a:cxn>
                <a:cxn ang="0">
                  <a:pos x="415" y="0"/>
                </a:cxn>
                <a:cxn ang="0">
                  <a:pos x="372" y="8"/>
                </a:cxn>
                <a:cxn ang="0">
                  <a:pos x="322" y="15"/>
                </a:cxn>
                <a:cxn ang="0">
                  <a:pos x="229" y="43"/>
                </a:cxn>
                <a:cxn ang="0">
                  <a:pos x="143" y="86"/>
                </a:cxn>
                <a:cxn ang="0">
                  <a:pos x="72" y="122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0" y="243"/>
                </a:cxn>
                <a:cxn ang="0">
                  <a:pos x="0" y="315"/>
                </a:cxn>
                <a:cxn ang="0">
                  <a:pos x="8" y="351"/>
                </a:cxn>
                <a:cxn ang="0">
                  <a:pos x="15" y="386"/>
                </a:cxn>
              </a:cxnLst>
              <a:rect l="0" t="0" r="r" b="b"/>
              <a:pathLst>
                <a:path w="679" h="858">
                  <a:moveTo>
                    <a:pt x="15" y="386"/>
                  </a:moveTo>
                  <a:lnTo>
                    <a:pt x="15" y="386"/>
                  </a:lnTo>
                  <a:lnTo>
                    <a:pt x="36" y="429"/>
                  </a:lnTo>
                  <a:lnTo>
                    <a:pt x="50" y="479"/>
                  </a:lnTo>
                  <a:lnTo>
                    <a:pt x="50" y="479"/>
                  </a:lnTo>
                  <a:lnTo>
                    <a:pt x="72" y="565"/>
                  </a:lnTo>
                  <a:lnTo>
                    <a:pt x="108" y="651"/>
                  </a:lnTo>
                  <a:lnTo>
                    <a:pt x="165" y="722"/>
                  </a:lnTo>
                  <a:lnTo>
                    <a:pt x="229" y="794"/>
                  </a:lnTo>
                  <a:lnTo>
                    <a:pt x="229" y="794"/>
                  </a:lnTo>
                  <a:lnTo>
                    <a:pt x="272" y="829"/>
                  </a:lnTo>
                  <a:lnTo>
                    <a:pt x="308" y="851"/>
                  </a:lnTo>
                  <a:lnTo>
                    <a:pt x="329" y="858"/>
                  </a:lnTo>
                  <a:lnTo>
                    <a:pt x="351" y="858"/>
                  </a:lnTo>
                  <a:lnTo>
                    <a:pt x="393" y="844"/>
                  </a:lnTo>
                  <a:lnTo>
                    <a:pt x="393" y="844"/>
                  </a:lnTo>
                  <a:lnTo>
                    <a:pt x="451" y="815"/>
                  </a:lnTo>
                  <a:lnTo>
                    <a:pt x="508" y="787"/>
                  </a:lnTo>
                  <a:lnTo>
                    <a:pt x="551" y="751"/>
                  </a:lnTo>
                  <a:lnTo>
                    <a:pt x="586" y="715"/>
                  </a:lnTo>
                  <a:lnTo>
                    <a:pt x="586" y="715"/>
                  </a:lnTo>
                  <a:lnTo>
                    <a:pt x="615" y="658"/>
                  </a:lnTo>
                  <a:lnTo>
                    <a:pt x="644" y="586"/>
                  </a:lnTo>
                  <a:lnTo>
                    <a:pt x="665" y="508"/>
                  </a:lnTo>
                  <a:lnTo>
                    <a:pt x="679" y="408"/>
                  </a:lnTo>
                  <a:lnTo>
                    <a:pt x="679" y="315"/>
                  </a:lnTo>
                  <a:lnTo>
                    <a:pt x="679" y="265"/>
                  </a:lnTo>
                  <a:lnTo>
                    <a:pt x="665" y="215"/>
                  </a:lnTo>
                  <a:lnTo>
                    <a:pt x="651" y="172"/>
                  </a:lnTo>
                  <a:lnTo>
                    <a:pt x="636" y="129"/>
                  </a:lnTo>
                  <a:lnTo>
                    <a:pt x="608" y="93"/>
                  </a:lnTo>
                  <a:lnTo>
                    <a:pt x="579" y="58"/>
                  </a:lnTo>
                  <a:lnTo>
                    <a:pt x="579" y="58"/>
                  </a:lnTo>
                  <a:lnTo>
                    <a:pt x="544" y="29"/>
                  </a:lnTo>
                  <a:lnTo>
                    <a:pt x="508" y="15"/>
                  </a:lnTo>
                  <a:lnTo>
                    <a:pt x="465" y="0"/>
                  </a:lnTo>
                  <a:lnTo>
                    <a:pt x="415" y="0"/>
                  </a:lnTo>
                  <a:lnTo>
                    <a:pt x="372" y="8"/>
                  </a:lnTo>
                  <a:lnTo>
                    <a:pt x="322" y="15"/>
                  </a:lnTo>
                  <a:lnTo>
                    <a:pt x="229" y="43"/>
                  </a:lnTo>
                  <a:lnTo>
                    <a:pt x="143" y="86"/>
                  </a:lnTo>
                  <a:lnTo>
                    <a:pt x="72" y="122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0" y="243"/>
                  </a:lnTo>
                  <a:lnTo>
                    <a:pt x="0" y="315"/>
                  </a:lnTo>
                  <a:lnTo>
                    <a:pt x="8" y="351"/>
                  </a:lnTo>
                  <a:lnTo>
                    <a:pt x="15" y="386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5" name="Freeform 55"/>
            <p:cNvSpPr>
              <a:spLocks/>
            </p:cNvSpPr>
            <p:nvPr/>
          </p:nvSpPr>
          <p:spPr bwMode="auto">
            <a:xfrm>
              <a:off x="2980" y="927"/>
              <a:ext cx="679" cy="858"/>
            </a:xfrm>
            <a:custGeom>
              <a:avLst/>
              <a:gdLst/>
              <a:ahLst/>
              <a:cxnLst>
                <a:cxn ang="0">
                  <a:pos x="15" y="386"/>
                </a:cxn>
                <a:cxn ang="0">
                  <a:pos x="15" y="386"/>
                </a:cxn>
                <a:cxn ang="0">
                  <a:pos x="36" y="429"/>
                </a:cxn>
                <a:cxn ang="0">
                  <a:pos x="50" y="479"/>
                </a:cxn>
                <a:cxn ang="0">
                  <a:pos x="50" y="479"/>
                </a:cxn>
                <a:cxn ang="0">
                  <a:pos x="72" y="565"/>
                </a:cxn>
                <a:cxn ang="0">
                  <a:pos x="108" y="651"/>
                </a:cxn>
                <a:cxn ang="0">
                  <a:pos x="165" y="722"/>
                </a:cxn>
                <a:cxn ang="0">
                  <a:pos x="229" y="794"/>
                </a:cxn>
                <a:cxn ang="0">
                  <a:pos x="229" y="794"/>
                </a:cxn>
                <a:cxn ang="0">
                  <a:pos x="272" y="829"/>
                </a:cxn>
                <a:cxn ang="0">
                  <a:pos x="308" y="851"/>
                </a:cxn>
                <a:cxn ang="0">
                  <a:pos x="329" y="858"/>
                </a:cxn>
                <a:cxn ang="0">
                  <a:pos x="351" y="858"/>
                </a:cxn>
                <a:cxn ang="0">
                  <a:pos x="393" y="844"/>
                </a:cxn>
                <a:cxn ang="0">
                  <a:pos x="393" y="844"/>
                </a:cxn>
                <a:cxn ang="0">
                  <a:pos x="451" y="815"/>
                </a:cxn>
                <a:cxn ang="0">
                  <a:pos x="508" y="787"/>
                </a:cxn>
                <a:cxn ang="0">
                  <a:pos x="551" y="751"/>
                </a:cxn>
                <a:cxn ang="0">
                  <a:pos x="586" y="715"/>
                </a:cxn>
                <a:cxn ang="0">
                  <a:pos x="586" y="715"/>
                </a:cxn>
                <a:cxn ang="0">
                  <a:pos x="615" y="658"/>
                </a:cxn>
                <a:cxn ang="0">
                  <a:pos x="644" y="586"/>
                </a:cxn>
                <a:cxn ang="0">
                  <a:pos x="665" y="508"/>
                </a:cxn>
                <a:cxn ang="0">
                  <a:pos x="679" y="408"/>
                </a:cxn>
                <a:cxn ang="0">
                  <a:pos x="679" y="315"/>
                </a:cxn>
                <a:cxn ang="0">
                  <a:pos x="679" y="265"/>
                </a:cxn>
                <a:cxn ang="0">
                  <a:pos x="665" y="215"/>
                </a:cxn>
                <a:cxn ang="0">
                  <a:pos x="651" y="172"/>
                </a:cxn>
                <a:cxn ang="0">
                  <a:pos x="636" y="129"/>
                </a:cxn>
                <a:cxn ang="0">
                  <a:pos x="608" y="93"/>
                </a:cxn>
                <a:cxn ang="0">
                  <a:pos x="579" y="58"/>
                </a:cxn>
                <a:cxn ang="0">
                  <a:pos x="579" y="58"/>
                </a:cxn>
                <a:cxn ang="0">
                  <a:pos x="544" y="29"/>
                </a:cxn>
                <a:cxn ang="0">
                  <a:pos x="508" y="15"/>
                </a:cxn>
                <a:cxn ang="0">
                  <a:pos x="465" y="0"/>
                </a:cxn>
                <a:cxn ang="0">
                  <a:pos x="415" y="0"/>
                </a:cxn>
                <a:cxn ang="0">
                  <a:pos x="372" y="8"/>
                </a:cxn>
                <a:cxn ang="0">
                  <a:pos x="322" y="15"/>
                </a:cxn>
                <a:cxn ang="0">
                  <a:pos x="229" y="43"/>
                </a:cxn>
                <a:cxn ang="0">
                  <a:pos x="143" y="86"/>
                </a:cxn>
                <a:cxn ang="0">
                  <a:pos x="72" y="122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0" y="243"/>
                </a:cxn>
                <a:cxn ang="0">
                  <a:pos x="0" y="315"/>
                </a:cxn>
                <a:cxn ang="0">
                  <a:pos x="8" y="351"/>
                </a:cxn>
                <a:cxn ang="0">
                  <a:pos x="15" y="386"/>
                </a:cxn>
              </a:cxnLst>
              <a:rect l="0" t="0" r="r" b="b"/>
              <a:pathLst>
                <a:path w="679" h="858">
                  <a:moveTo>
                    <a:pt x="15" y="386"/>
                  </a:moveTo>
                  <a:lnTo>
                    <a:pt x="15" y="386"/>
                  </a:lnTo>
                  <a:lnTo>
                    <a:pt x="36" y="429"/>
                  </a:lnTo>
                  <a:lnTo>
                    <a:pt x="50" y="479"/>
                  </a:lnTo>
                  <a:lnTo>
                    <a:pt x="50" y="479"/>
                  </a:lnTo>
                  <a:lnTo>
                    <a:pt x="72" y="565"/>
                  </a:lnTo>
                  <a:lnTo>
                    <a:pt x="108" y="651"/>
                  </a:lnTo>
                  <a:lnTo>
                    <a:pt x="165" y="722"/>
                  </a:lnTo>
                  <a:lnTo>
                    <a:pt x="229" y="794"/>
                  </a:lnTo>
                  <a:lnTo>
                    <a:pt x="229" y="794"/>
                  </a:lnTo>
                  <a:lnTo>
                    <a:pt x="272" y="829"/>
                  </a:lnTo>
                  <a:lnTo>
                    <a:pt x="308" y="851"/>
                  </a:lnTo>
                  <a:lnTo>
                    <a:pt x="329" y="858"/>
                  </a:lnTo>
                  <a:lnTo>
                    <a:pt x="351" y="858"/>
                  </a:lnTo>
                  <a:lnTo>
                    <a:pt x="393" y="844"/>
                  </a:lnTo>
                  <a:lnTo>
                    <a:pt x="393" y="844"/>
                  </a:lnTo>
                  <a:lnTo>
                    <a:pt x="451" y="815"/>
                  </a:lnTo>
                  <a:lnTo>
                    <a:pt x="508" y="787"/>
                  </a:lnTo>
                  <a:lnTo>
                    <a:pt x="551" y="751"/>
                  </a:lnTo>
                  <a:lnTo>
                    <a:pt x="586" y="715"/>
                  </a:lnTo>
                  <a:lnTo>
                    <a:pt x="586" y="715"/>
                  </a:lnTo>
                  <a:lnTo>
                    <a:pt x="615" y="658"/>
                  </a:lnTo>
                  <a:lnTo>
                    <a:pt x="644" y="586"/>
                  </a:lnTo>
                  <a:lnTo>
                    <a:pt x="665" y="508"/>
                  </a:lnTo>
                  <a:lnTo>
                    <a:pt x="679" y="408"/>
                  </a:lnTo>
                  <a:lnTo>
                    <a:pt x="679" y="315"/>
                  </a:lnTo>
                  <a:lnTo>
                    <a:pt x="679" y="265"/>
                  </a:lnTo>
                  <a:lnTo>
                    <a:pt x="665" y="215"/>
                  </a:lnTo>
                  <a:lnTo>
                    <a:pt x="651" y="172"/>
                  </a:lnTo>
                  <a:lnTo>
                    <a:pt x="636" y="129"/>
                  </a:lnTo>
                  <a:lnTo>
                    <a:pt x="608" y="93"/>
                  </a:lnTo>
                  <a:lnTo>
                    <a:pt x="579" y="58"/>
                  </a:lnTo>
                  <a:lnTo>
                    <a:pt x="579" y="58"/>
                  </a:lnTo>
                  <a:lnTo>
                    <a:pt x="544" y="29"/>
                  </a:lnTo>
                  <a:lnTo>
                    <a:pt x="508" y="15"/>
                  </a:lnTo>
                  <a:lnTo>
                    <a:pt x="465" y="0"/>
                  </a:lnTo>
                  <a:lnTo>
                    <a:pt x="415" y="0"/>
                  </a:lnTo>
                  <a:lnTo>
                    <a:pt x="372" y="8"/>
                  </a:lnTo>
                  <a:lnTo>
                    <a:pt x="322" y="15"/>
                  </a:lnTo>
                  <a:lnTo>
                    <a:pt x="229" y="43"/>
                  </a:lnTo>
                  <a:lnTo>
                    <a:pt x="143" y="86"/>
                  </a:lnTo>
                  <a:lnTo>
                    <a:pt x="72" y="122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0" y="243"/>
                  </a:lnTo>
                  <a:lnTo>
                    <a:pt x="0" y="315"/>
                  </a:lnTo>
                  <a:lnTo>
                    <a:pt x="8" y="351"/>
                  </a:lnTo>
                  <a:lnTo>
                    <a:pt x="15" y="3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6" name="Freeform 56"/>
            <p:cNvSpPr>
              <a:spLocks/>
            </p:cNvSpPr>
            <p:nvPr/>
          </p:nvSpPr>
          <p:spPr bwMode="auto">
            <a:xfrm>
              <a:off x="3595" y="1235"/>
              <a:ext cx="143" cy="264"/>
            </a:xfrm>
            <a:custGeom>
              <a:avLst/>
              <a:gdLst/>
              <a:ahLst/>
              <a:cxnLst>
                <a:cxn ang="0">
                  <a:pos x="14" y="114"/>
                </a:cxn>
                <a:cxn ang="0">
                  <a:pos x="14" y="114"/>
                </a:cxn>
                <a:cxn ang="0">
                  <a:pos x="14" y="93"/>
                </a:cxn>
                <a:cxn ang="0">
                  <a:pos x="29" y="57"/>
                </a:cxn>
                <a:cxn ang="0">
                  <a:pos x="36" y="35"/>
                </a:cxn>
                <a:cxn ang="0">
                  <a:pos x="50" y="14"/>
                </a:cxn>
                <a:cxn ang="0">
                  <a:pos x="71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14" y="7"/>
                </a:cxn>
                <a:cxn ang="0">
                  <a:pos x="121" y="14"/>
                </a:cxn>
                <a:cxn ang="0">
                  <a:pos x="136" y="43"/>
                </a:cxn>
                <a:cxn ang="0">
                  <a:pos x="143" y="78"/>
                </a:cxn>
                <a:cxn ang="0">
                  <a:pos x="143" y="121"/>
                </a:cxn>
                <a:cxn ang="0">
                  <a:pos x="129" y="164"/>
                </a:cxn>
                <a:cxn ang="0">
                  <a:pos x="114" y="200"/>
                </a:cxn>
                <a:cxn ang="0">
                  <a:pos x="86" y="236"/>
                </a:cxn>
                <a:cxn ang="0">
                  <a:pos x="57" y="257"/>
                </a:cxn>
                <a:cxn ang="0">
                  <a:pos x="57" y="257"/>
                </a:cxn>
                <a:cxn ang="0">
                  <a:pos x="29" y="264"/>
                </a:cxn>
                <a:cxn ang="0">
                  <a:pos x="21" y="257"/>
                </a:cxn>
                <a:cxn ang="0">
                  <a:pos x="14" y="250"/>
                </a:cxn>
                <a:cxn ang="0">
                  <a:pos x="0" y="228"/>
                </a:cxn>
                <a:cxn ang="0">
                  <a:pos x="0" y="200"/>
                </a:cxn>
                <a:cxn ang="0">
                  <a:pos x="7" y="143"/>
                </a:cxn>
                <a:cxn ang="0">
                  <a:pos x="14" y="114"/>
                </a:cxn>
              </a:cxnLst>
              <a:rect l="0" t="0" r="r" b="b"/>
              <a:pathLst>
                <a:path w="143" h="264">
                  <a:moveTo>
                    <a:pt x="14" y="114"/>
                  </a:moveTo>
                  <a:lnTo>
                    <a:pt x="14" y="114"/>
                  </a:lnTo>
                  <a:lnTo>
                    <a:pt x="14" y="93"/>
                  </a:lnTo>
                  <a:lnTo>
                    <a:pt x="29" y="57"/>
                  </a:lnTo>
                  <a:lnTo>
                    <a:pt x="36" y="35"/>
                  </a:lnTo>
                  <a:lnTo>
                    <a:pt x="50" y="14"/>
                  </a:lnTo>
                  <a:lnTo>
                    <a:pt x="71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14" y="7"/>
                  </a:lnTo>
                  <a:lnTo>
                    <a:pt x="121" y="14"/>
                  </a:lnTo>
                  <a:lnTo>
                    <a:pt x="136" y="43"/>
                  </a:lnTo>
                  <a:lnTo>
                    <a:pt x="143" y="78"/>
                  </a:lnTo>
                  <a:lnTo>
                    <a:pt x="143" y="121"/>
                  </a:lnTo>
                  <a:lnTo>
                    <a:pt x="129" y="164"/>
                  </a:lnTo>
                  <a:lnTo>
                    <a:pt x="114" y="200"/>
                  </a:lnTo>
                  <a:lnTo>
                    <a:pt x="86" y="236"/>
                  </a:lnTo>
                  <a:lnTo>
                    <a:pt x="57" y="257"/>
                  </a:lnTo>
                  <a:lnTo>
                    <a:pt x="57" y="257"/>
                  </a:lnTo>
                  <a:lnTo>
                    <a:pt x="29" y="264"/>
                  </a:lnTo>
                  <a:lnTo>
                    <a:pt x="21" y="257"/>
                  </a:lnTo>
                  <a:lnTo>
                    <a:pt x="14" y="250"/>
                  </a:lnTo>
                  <a:lnTo>
                    <a:pt x="0" y="228"/>
                  </a:lnTo>
                  <a:lnTo>
                    <a:pt x="0" y="200"/>
                  </a:lnTo>
                  <a:lnTo>
                    <a:pt x="7" y="143"/>
                  </a:lnTo>
                  <a:lnTo>
                    <a:pt x="14" y="114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7" name="Freeform 57"/>
            <p:cNvSpPr>
              <a:spLocks/>
            </p:cNvSpPr>
            <p:nvPr/>
          </p:nvSpPr>
          <p:spPr bwMode="auto">
            <a:xfrm>
              <a:off x="3595" y="1235"/>
              <a:ext cx="143" cy="264"/>
            </a:xfrm>
            <a:custGeom>
              <a:avLst/>
              <a:gdLst/>
              <a:ahLst/>
              <a:cxnLst>
                <a:cxn ang="0">
                  <a:pos x="14" y="114"/>
                </a:cxn>
                <a:cxn ang="0">
                  <a:pos x="14" y="114"/>
                </a:cxn>
                <a:cxn ang="0">
                  <a:pos x="14" y="93"/>
                </a:cxn>
                <a:cxn ang="0">
                  <a:pos x="29" y="57"/>
                </a:cxn>
                <a:cxn ang="0">
                  <a:pos x="36" y="35"/>
                </a:cxn>
                <a:cxn ang="0">
                  <a:pos x="50" y="14"/>
                </a:cxn>
                <a:cxn ang="0">
                  <a:pos x="71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14" y="7"/>
                </a:cxn>
                <a:cxn ang="0">
                  <a:pos x="121" y="14"/>
                </a:cxn>
                <a:cxn ang="0">
                  <a:pos x="136" y="43"/>
                </a:cxn>
                <a:cxn ang="0">
                  <a:pos x="143" y="78"/>
                </a:cxn>
                <a:cxn ang="0">
                  <a:pos x="143" y="121"/>
                </a:cxn>
                <a:cxn ang="0">
                  <a:pos x="129" y="164"/>
                </a:cxn>
                <a:cxn ang="0">
                  <a:pos x="114" y="200"/>
                </a:cxn>
                <a:cxn ang="0">
                  <a:pos x="86" y="236"/>
                </a:cxn>
                <a:cxn ang="0">
                  <a:pos x="57" y="257"/>
                </a:cxn>
                <a:cxn ang="0">
                  <a:pos x="57" y="257"/>
                </a:cxn>
                <a:cxn ang="0">
                  <a:pos x="29" y="264"/>
                </a:cxn>
                <a:cxn ang="0">
                  <a:pos x="21" y="257"/>
                </a:cxn>
                <a:cxn ang="0">
                  <a:pos x="14" y="250"/>
                </a:cxn>
                <a:cxn ang="0">
                  <a:pos x="0" y="228"/>
                </a:cxn>
                <a:cxn ang="0">
                  <a:pos x="0" y="200"/>
                </a:cxn>
                <a:cxn ang="0">
                  <a:pos x="7" y="143"/>
                </a:cxn>
                <a:cxn ang="0">
                  <a:pos x="14" y="114"/>
                </a:cxn>
              </a:cxnLst>
              <a:rect l="0" t="0" r="r" b="b"/>
              <a:pathLst>
                <a:path w="143" h="264">
                  <a:moveTo>
                    <a:pt x="14" y="114"/>
                  </a:moveTo>
                  <a:lnTo>
                    <a:pt x="14" y="114"/>
                  </a:lnTo>
                  <a:lnTo>
                    <a:pt x="14" y="93"/>
                  </a:lnTo>
                  <a:lnTo>
                    <a:pt x="29" y="57"/>
                  </a:lnTo>
                  <a:lnTo>
                    <a:pt x="36" y="35"/>
                  </a:lnTo>
                  <a:lnTo>
                    <a:pt x="50" y="14"/>
                  </a:lnTo>
                  <a:lnTo>
                    <a:pt x="71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14" y="7"/>
                  </a:lnTo>
                  <a:lnTo>
                    <a:pt x="121" y="14"/>
                  </a:lnTo>
                  <a:lnTo>
                    <a:pt x="136" y="43"/>
                  </a:lnTo>
                  <a:lnTo>
                    <a:pt x="143" y="78"/>
                  </a:lnTo>
                  <a:lnTo>
                    <a:pt x="143" y="121"/>
                  </a:lnTo>
                  <a:lnTo>
                    <a:pt x="129" y="164"/>
                  </a:lnTo>
                  <a:lnTo>
                    <a:pt x="114" y="200"/>
                  </a:lnTo>
                  <a:lnTo>
                    <a:pt x="86" y="236"/>
                  </a:lnTo>
                  <a:lnTo>
                    <a:pt x="57" y="257"/>
                  </a:lnTo>
                  <a:lnTo>
                    <a:pt x="57" y="257"/>
                  </a:lnTo>
                  <a:lnTo>
                    <a:pt x="29" y="264"/>
                  </a:lnTo>
                  <a:lnTo>
                    <a:pt x="21" y="257"/>
                  </a:lnTo>
                  <a:lnTo>
                    <a:pt x="14" y="250"/>
                  </a:lnTo>
                  <a:lnTo>
                    <a:pt x="0" y="228"/>
                  </a:lnTo>
                  <a:lnTo>
                    <a:pt x="0" y="200"/>
                  </a:lnTo>
                  <a:lnTo>
                    <a:pt x="7" y="143"/>
                  </a:lnTo>
                  <a:lnTo>
                    <a:pt x="14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8" name="Freeform 58"/>
            <p:cNvSpPr>
              <a:spLocks/>
            </p:cNvSpPr>
            <p:nvPr/>
          </p:nvSpPr>
          <p:spPr bwMode="auto">
            <a:xfrm>
              <a:off x="3038" y="1356"/>
              <a:ext cx="107" cy="4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107" y="43"/>
                </a:cxn>
                <a:cxn ang="0">
                  <a:pos x="107" y="43"/>
                </a:cxn>
                <a:cxn ang="0">
                  <a:pos x="100" y="22"/>
                </a:cxn>
                <a:cxn ang="0">
                  <a:pos x="92" y="7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28" y="0"/>
                </a:cxn>
                <a:cxn ang="0">
                  <a:pos x="7" y="0"/>
                </a:cxn>
                <a:cxn ang="0">
                  <a:pos x="0" y="15"/>
                </a:cxn>
                <a:cxn ang="0">
                  <a:pos x="0" y="36"/>
                </a:cxn>
              </a:cxnLst>
              <a:rect l="0" t="0" r="r" b="b"/>
              <a:pathLst>
                <a:path w="107" h="43">
                  <a:moveTo>
                    <a:pt x="0" y="36"/>
                  </a:moveTo>
                  <a:lnTo>
                    <a:pt x="0" y="36"/>
                  </a:lnTo>
                  <a:lnTo>
                    <a:pt x="28" y="36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0" y="22"/>
                  </a:lnTo>
                  <a:lnTo>
                    <a:pt x="92" y="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79" name="Freeform 59"/>
            <p:cNvSpPr>
              <a:spLocks/>
            </p:cNvSpPr>
            <p:nvPr/>
          </p:nvSpPr>
          <p:spPr bwMode="auto">
            <a:xfrm>
              <a:off x="3038" y="1356"/>
              <a:ext cx="107" cy="4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107" y="43"/>
                </a:cxn>
                <a:cxn ang="0">
                  <a:pos x="107" y="43"/>
                </a:cxn>
                <a:cxn ang="0">
                  <a:pos x="100" y="22"/>
                </a:cxn>
                <a:cxn ang="0">
                  <a:pos x="92" y="7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28" y="0"/>
                </a:cxn>
                <a:cxn ang="0">
                  <a:pos x="7" y="0"/>
                </a:cxn>
                <a:cxn ang="0">
                  <a:pos x="0" y="15"/>
                </a:cxn>
                <a:cxn ang="0">
                  <a:pos x="0" y="36"/>
                </a:cxn>
              </a:cxnLst>
              <a:rect l="0" t="0" r="r" b="b"/>
              <a:pathLst>
                <a:path w="107" h="43">
                  <a:moveTo>
                    <a:pt x="0" y="36"/>
                  </a:moveTo>
                  <a:lnTo>
                    <a:pt x="0" y="36"/>
                  </a:lnTo>
                  <a:lnTo>
                    <a:pt x="28" y="36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0" y="22"/>
                  </a:lnTo>
                  <a:lnTo>
                    <a:pt x="92" y="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0" name="Freeform 60"/>
            <p:cNvSpPr>
              <a:spLocks/>
            </p:cNvSpPr>
            <p:nvPr/>
          </p:nvSpPr>
          <p:spPr bwMode="auto">
            <a:xfrm>
              <a:off x="3266" y="1278"/>
              <a:ext cx="207" cy="93"/>
            </a:xfrm>
            <a:custGeom>
              <a:avLst/>
              <a:gdLst/>
              <a:ahLst/>
              <a:cxnLst>
                <a:cxn ang="0">
                  <a:pos x="22" y="93"/>
                </a:cxn>
                <a:cxn ang="0">
                  <a:pos x="22" y="93"/>
                </a:cxn>
                <a:cxn ang="0">
                  <a:pos x="36" y="85"/>
                </a:cxn>
                <a:cxn ang="0">
                  <a:pos x="65" y="64"/>
                </a:cxn>
                <a:cxn ang="0">
                  <a:pos x="122" y="42"/>
                </a:cxn>
                <a:cxn ang="0">
                  <a:pos x="200" y="28"/>
                </a:cxn>
                <a:cxn ang="0">
                  <a:pos x="207" y="0"/>
                </a:cxn>
                <a:cxn ang="0">
                  <a:pos x="207" y="0"/>
                </a:cxn>
                <a:cxn ang="0">
                  <a:pos x="193" y="0"/>
                </a:cxn>
                <a:cxn ang="0">
                  <a:pos x="157" y="0"/>
                </a:cxn>
                <a:cxn ang="0">
                  <a:pos x="100" y="21"/>
                </a:cxn>
                <a:cxn ang="0">
                  <a:pos x="22" y="50"/>
                </a:cxn>
                <a:cxn ang="0">
                  <a:pos x="0" y="71"/>
                </a:cxn>
                <a:cxn ang="0">
                  <a:pos x="22" y="93"/>
                </a:cxn>
              </a:cxnLst>
              <a:rect l="0" t="0" r="r" b="b"/>
              <a:pathLst>
                <a:path w="207" h="93">
                  <a:moveTo>
                    <a:pt x="22" y="93"/>
                  </a:moveTo>
                  <a:lnTo>
                    <a:pt x="22" y="93"/>
                  </a:lnTo>
                  <a:lnTo>
                    <a:pt x="36" y="85"/>
                  </a:lnTo>
                  <a:lnTo>
                    <a:pt x="65" y="64"/>
                  </a:lnTo>
                  <a:lnTo>
                    <a:pt x="122" y="42"/>
                  </a:lnTo>
                  <a:lnTo>
                    <a:pt x="200" y="28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3" y="0"/>
                  </a:lnTo>
                  <a:lnTo>
                    <a:pt x="157" y="0"/>
                  </a:lnTo>
                  <a:lnTo>
                    <a:pt x="100" y="21"/>
                  </a:lnTo>
                  <a:lnTo>
                    <a:pt x="22" y="50"/>
                  </a:lnTo>
                  <a:lnTo>
                    <a:pt x="0" y="71"/>
                  </a:lnTo>
                  <a:lnTo>
                    <a:pt x="22" y="93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1" name="Freeform 61"/>
            <p:cNvSpPr>
              <a:spLocks/>
            </p:cNvSpPr>
            <p:nvPr/>
          </p:nvSpPr>
          <p:spPr bwMode="auto">
            <a:xfrm>
              <a:off x="3266" y="1313"/>
              <a:ext cx="229" cy="7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5" y="58"/>
                </a:cxn>
                <a:cxn ang="0">
                  <a:pos x="50" y="58"/>
                </a:cxn>
                <a:cxn ang="0">
                  <a:pos x="79" y="58"/>
                </a:cxn>
                <a:cxn ang="0">
                  <a:pos x="115" y="58"/>
                </a:cxn>
                <a:cxn ang="0">
                  <a:pos x="143" y="43"/>
                </a:cxn>
                <a:cxn ang="0">
                  <a:pos x="179" y="22"/>
                </a:cxn>
                <a:cxn ang="0">
                  <a:pos x="179" y="22"/>
                </a:cxn>
                <a:cxn ang="0">
                  <a:pos x="200" y="22"/>
                </a:cxn>
                <a:cxn ang="0">
                  <a:pos x="215" y="15"/>
                </a:cxn>
                <a:cxn ang="0">
                  <a:pos x="229" y="0"/>
                </a:cxn>
                <a:cxn ang="0">
                  <a:pos x="229" y="0"/>
                </a:cxn>
                <a:cxn ang="0">
                  <a:pos x="215" y="22"/>
                </a:cxn>
                <a:cxn ang="0">
                  <a:pos x="193" y="36"/>
                </a:cxn>
                <a:cxn ang="0">
                  <a:pos x="165" y="58"/>
                </a:cxn>
                <a:cxn ang="0">
                  <a:pos x="136" y="72"/>
                </a:cxn>
                <a:cxn ang="0">
                  <a:pos x="93" y="79"/>
                </a:cxn>
                <a:cxn ang="0">
                  <a:pos x="50" y="72"/>
                </a:cxn>
                <a:cxn ang="0">
                  <a:pos x="0" y="50"/>
                </a:cxn>
              </a:cxnLst>
              <a:rect l="0" t="0" r="r" b="b"/>
              <a:pathLst>
                <a:path w="229" h="79">
                  <a:moveTo>
                    <a:pt x="0" y="50"/>
                  </a:moveTo>
                  <a:lnTo>
                    <a:pt x="0" y="50"/>
                  </a:lnTo>
                  <a:lnTo>
                    <a:pt x="15" y="58"/>
                  </a:lnTo>
                  <a:lnTo>
                    <a:pt x="50" y="58"/>
                  </a:lnTo>
                  <a:lnTo>
                    <a:pt x="79" y="58"/>
                  </a:lnTo>
                  <a:lnTo>
                    <a:pt x="115" y="58"/>
                  </a:lnTo>
                  <a:lnTo>
                    <a:pt x="143" y="43"/>
                  </a:lnTo>
                  <a:lnTo>
                    <a:pt x="179" y="22"/>
                  </a:lnTo>
                  <a:lnTo>
                    <a:pt x="179" y="22"/>
                  </a:lnTo>
                  <a:lnTo>
                    <a:pt x="200" y="22"/>
                  </a:lnTo>
                  <a:lnTo>
                    <a:pt x="215" y="15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15" y="22"/>
                  </a:lnTo>
                  <a:lnTo>
                    <a:pt x="193" y="36"/>
                  </a:lnTo>
                  <a:lnTo>
                    <a:pt x="165" y="58"/>
                  </a:lnTo>
                  <a:lnTo>
                    <a:pt x="136" y="72"/>
                  </a:lnTo>
                  <a:lnTo>
                    <a:pt x="93" y="79"/>
                  </a:lnTo>
                  <a:lnTo>
                    <a:pt x="50" y="72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2" name="Freeform 62"/>
            <p:cNvSpPr>
              <a:spLocks/>
            </p:cNvSpPr>
            <p:nvPr/>
          </p:nvSpPr>
          <p:spPr bwMode="auto">
            <a:xfrm>
              <a:off x="3266" y="1313"/>
              <a:ext cx="229" cy="7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5" y="58"/>
                </a:cxn>
                <a:cxn ang="0">
                  <a:pos x="50" y="58"/>
                </a:cxn>
                <a:cxn ang="0">
                  <a:pos x="79" y="58"/>
                </a:cxn>
                <a:cxn ang="0">
                  <a:pos x="115" y="58"/>
                </a:cxn>
                <a:cxn ang="0">
                  <a:pos x="143" y="43"/>
                </a:cxn>
                <a:cxn ang="0">
                  <a:pos x="179" y="22"/>
                </a:cxn>
                <a:cxn ang="0">
                  <a:pos x="179" y="22"/>
                </a:cxn>
                <a:cxn ang="0">
                  <a:pos x="200" y="22"/>
                </a:cxn>
                <a:cxn ang="0">
                  <a:pos x="215" y="15"/>
                </a:cxn>
                <a:cxn ang="0">
                  <a:pos x="229" y="0"/>
                </a:cxn>
                <a:cxn ang="0">
                  <a:pos x="229" y="0"/>
                </a:cxn>
                <a:cxn ang="0">
                  <a:pos x="215" y="22"/>
                </a:cxn>
                <a:cxn ang="0">
                  <a:pos x="193" y="36"/>
                </a:cxn>
                <a:cxn ang="0">
                  <a:pos x="165" y="58"/>
                </a:cxn>
                <a:cxn ang="0">
                  <a:pos x="136" y="72"/>
                </a:cxn>
                <a:cxn ang="0">
                  <a:pos x="93" y="79"/>
                </a:cxn>
                <a:cxn ang="0">
                  <a:pos x="50" y="72"/>
                </a:cxn>
                <a:cxn ang="0">
                  <a:pos x="0" y="50"/>
                </a:cxn>
              </a:cxnLst>
              <a:rect l="0" t="0" r="r" b="b"/>
              <a:pathLst>
                <a:path w="229" h="79">
                  <a:moveTo>
                    <a:pt x="0" y="50"/>
                  </a:moveTo>
                  <a:lnTo>
                    <a:pt x="0" y="50"/>
                  </a:lnTo>
                  <a:lnTo>
                    <a:pt x="15" y="58"/>
                  </a:lnTo>
                  <a:lnTo>
                    <a:pt x="50" y="58"/>
                  </a:lnTo>
                  <a:lnTo>
                    <a:pt x="79" y="58"/>
                  </a:lnTo>
                  <a:lnTo>
                    <a:pt x="115" y="58"/>
                  </a:lnTo>
                  <a:lnTo>
                    <a:pt x="143" y="43"/>
                  </a:lnTo>
                  <a:lnTo>
                    <a:pt x="179" y="22"/>
                  </a:lnTo>
                  <a:lnTo>
                    <a:pt x="179" y="22"/>
                  </a:lnTo>
                  <a:lnTo>
                    <a:pt x="200" y="22"/>
                  </a:lnTo>
                  <a:lnTo>
                    <a:pt x="215" y="15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15" y="22"/>
                  </a:lnTo>
                  <a:lnTo>
                    <a:pt x="193" y="36"/>
                  </a:lnTo>
                  <a:lnTo>
                    <a:pt x="165" y="58"/>
                  </a:lnTo>
                  <a:lnTo>
                    <a:pt x="136" y="72"/>
                  </a:lnTo>
                  <a:lnTo>
                    <a:pt x="93" y="79"/>
                  </a:lnTo>
                  <a:lnTo>
                    <a:pt x="50" y="72"/>
                  </a:lnTo>
                  <a:lnTo>
                    <a:pt x="0" y="5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3" name="Freeform 63"/>
            <p:cNvSpPr>
              <a:spLocks/>
            </p:cNvSpPr>
            <p:nvPr/>
          </p:nvSpPr>
          <p:spPr bwMode="auto">
            <a:xfrm>
              <a:off x="3002" y="1385"/>
              <a:ext cx="157" cy="5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0"/>
                </a:cxn>
                <a:cxn ang="0">
                  <a:pos x="150" y="7"/>
                </a:cxn>
                <a:cxn ang="0">
                  <a:pos x="121" y="21"/>
                </a:cxn>
                <a:cxn ang="0">
                  <a:pos x="86" y="28"/>
                </a:cxn>
                <a:cxn ang="0">
                  <a:pos x="64" y="28"/>
                </a:cxn>
                <a:cxn ang="0">
                  <a:pos x="43" y="21"/>
                </a:cxn>
                <a:cxn ang="0">
                  <a:pos x="43" y="21"/>
                </a:cxn>
                <a:cxn ang="0">
                  <a:pos x="28" y="28"/>
                </a:cxn>
                <a:cxn ang="0">
                  <a:pos x="21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14" y="36"/>
                </a:cxn>
                <a:cxn ang="0">
                  <a:pos x="57" y="50"/>
                </a:cxn>
                <a:cxn ang="0">
                  <a:pos x="78" y="50"/>
                </a:cxn>
                <a:cxn ang="0">
                  <a:pos x="107" y="43"/>
                </a:cxn>
                <a:cxn ang="0">
                  <a:pos x="128" y="28"/>
                </a:cxn>
                <a:cxn ang="0">
                  <a:pos x="157" y="0"/>
                </a:cxn>
              </a:cxnLst>
              <a:rect l="0" t="0" r="r" b="b"/>
              <a:pathLst>
                <a:path w="157" h="50">
                  <a:moveTo>
                    <a:pt x="157" y="0"/>
                  </a:moveTo>
                  <a:lnTo>
                    <a:pt x="157" y="0"/>
                  </a:lnTo>
                  <a:lnTo>
                    <a:pt x="150" y="7"/>
                  </a:lnTo>
                  <a:lnTo>
                    <a:pt x="121" y="21"/>
                  </a:lnTo>
                  <a:lnTo>
                    <a:pt x="86" y="28"/>
                  </a:lnTo>
                  <a:lnTo>
                    <a:pt x="64" y="28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28" y="28"/>
                  </a:lnTo>
                  <a:lnTo>
                    <a:pt x="21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4" y="36"/>
                  </a:lnTo>
                  <a:lnTo>
                    <a:pt x="57" y="50"/>
                  </a:lnTo>
                  <a:lnTo>
                    <a:pt x="78" y="50"/>
                  </a:lnTo>
                  <a:lnTo>
                    <a:pt x="107" y="43"/>
                  </a:lnTo>
                  <a:lnTo>
                    <a:pt x="128" y="28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4" name="Freeform 64"/>
            <p:cNvSpPr>
              <a:spLocks/>
            </p:cNvSpPr>
            <p:nvPr/>
          </p:nvSpPr>
          <p:spPr bwMode="auto">
            <a:xfrm>
              <a:off x="3002" y="1385"/>
              <a:ext cx="157" cy="50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0"/>
                </a:cxn>
                <a:cxn ang="0">
                  <a:pos x="150" y="7"/>
                </a:cxn>
                <a:cxn ang="0">
                  <a:pos x="121" y="21"/>
                </a:cxn>
                <a:cxn ang="0">
                  <a:pos x="86" y="28"/>
                </a:cxn>
                <a:cxn ang="0">
                  <a:pos x="64" y="28"/>
                </a:cxn>
                <a:cxn ang="0">
                  <a:pos x="43" y="21"/>
                </a:cxn>
                <a:cxn ang="0">
                  <a:pos x="43" y="21"/>
                </a:cxn>
                <a:cxn ang="0">
                  <a:pos x="28" y="28"/>
                </a:cxn>
                <a:cxn ang="0">
                  <a:pos x="21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14" y="36"/>
                </a:cxn>
                <a:cxn ang="0">
                  <a:pos x="57" y="50"/>
                </a:cxn>
                <a:cxn ang="0">
                  <a:pos x="78" y="50"/>
                </a:cxn>
                <a:cxn ang="0">
                  <a:pos x="107" y="43"/>
                </a:cxn>
                <a:cxn ang="0">
                  <a:pos x="128" y="28"/>
                </a:cxn>
                <a:cxn ang="0">
                  <a:pos x="157" y="0"/>
                </a:cxn>
              </a:cxnLst>
              <a:rect l="0" t="0" r="r" b="b"/>
              <a:pathLst>
                <a:path w="157" h="50">
                  <a:moveTo>
                    <a:pt x="157" y="0"/>
                  </a:moveTo>
                  <a:lnTo>
                    <a:pt x="157" y="0"/>
                  </a:lnTo>
                  <a:lnTo>
                    <a:pt x="150" y="7"/>
                  </a:lnTo>
                  <a:lnTo>
                    <a:pt x="121" y="21"/>
                  </a:lnTo>
                  <a:lnTo>
                    <a:pt x="86" y="28"/>
                  </a:lnTo>
                  <a:lnTo>
                    <a:pt x="64" y="28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28" y="28"/>
                  </a:lnTo>
                  <a:lnTo>
                    <a:pt x="21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4" y="36"/>
                  </a:lnTo>
                  <a:lnTo>
                    <a:pt x="57" y="50"/>
                  </a:lnTo>
                  <a:lnTo>
                    <a:pt x="78" y="50"/>
                  </a:lnTo>
                  <a:lnTo>
                    <a:pt x="107" y="43"/>
                  </a:lnTo>
                  <a:lnTo>
                    <a:pt x="128" y="28"/>
                  </a:lnTo>
                  <a:lnTo>
                    <a:pt x="15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5" name="Freeform 65"/>
            <p:cNvSpPr>
              <a:spLocks/>
            </p:cNvSpPr>
            <p:nvPr/>
          </p:nvSpPr>
          <p:spPr bwMode="auto">
            <a:xfrm>
              <a:off x="922" y="3043"/>
              <a:ext cx="3402" cy="857"/>
            </a:xfrm>
            <a:custGeom>
              <a:avLst/>
              <a:gdLst/>
              <a:ahLst/>
              <a:cxnLst>
                <a:cxn ang="0">
                  <a:pos x="3402" y="314"/>
                </a:cxn>
                <a:cxn ang="0">
                  <a:pos x="3402" y="857"/>
                </a:cxn>
                <a:cxn ang="0">
                  <a:pos x="0" y="857"/>
                </a:cxn>
                <a:cxn ang="0">
                  <a:pos x="0" y="0"/>
                </a:cxn>
                <a:cxn ang="0">
                  <a:pos x="2251" y="493"/>
                </a:cxn>
                <a:cxn ang="0">
                  <a:pos x="3402" y="314"/>
                </a:cxn>
              </a:cxnLst>
              <a:rect l="0" t="0" r="r" b="b"/>
              <a:pathLst>
                <a:path w="3402" h="857">
                  <a:moveTo>
                    <a:pt x="3402" y="314"/>
                  </a:moveTo>
                  <a:lnTo>
                    <a:pt x="3402" y="857"/>
                  </a:lnTo>
                  <a:lnTo>
                    <a:pt x="0" y="857"/>
                  </a:lnTo>
                  <a:lnTo>
                    <a:pt x="0" y="0"/>
                  </a:lnTo>
                  <a:lnTo>
                    <a:pt x="2251" y="493"/>
                  </a:lnTo>
                  <a:lnTo>
                    <a:pt x="3402" y="314"/>
                  </a:lnTo>
                  <a:close/>
                </a:path>
              </a:pathLst>
            </a:custGeom>
            <a:solidFill>
              <a:srgbClr val="BC81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6" name="Freeform 66"/>
            <p:cNvSpPr>
              <a:spLocks/>
            </p:cNvSpPr>
            <p:nvPr/>
          </p:nvSpPr>
          <p:spPr bwMode="auto">
            <a:xfrm>
              <a:off x="3109" y="1299"/>
              <a:ext cx="122" cy="2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9" y="36"/>
                </a:cxn>
                <a:cxn ang="0">
                  <a:pos x="50" y="79"/>
                </a:cxn>
                <a:cxn ang="0">
                  <a:pos x="64" y="122"/>
                </a:cxn>
                <a:cxn ang="0">
                  <a:pos x="64" y="122"/>
                </a:cxn>
                <a:cxn ang="0">
                  <a:pos x="71" y="222"/>
                </a:cxn>
                <a:cxn ang="0">
                  <a:pos x="71" y="264"/>
                </a:cxn>
                <a:cxn ang="0">
                  <a:pos x="122" y="279"/>
                </a:cxn>
                <a:cxn ang="0">
                  <a:pos x="122" y="279"/>
                </a:cxn>
                <a:cxn ang="0">
                  <a:pos x="86" y="257"/>
                </a:cxn>
                <a:cxn ang="0">
                  <a:pos x="86" y="257"/>
                </a:cxn>
                <a:cxn ang="0">
                  <a:pos x="79" y="200"/>
                </a:cxn>
                <a:cxn ang="0">
                  <a:pos x="71" y="143"/>
                </a:cxn>
                <a:cxn ang="0">
                  <a:pos x="64" y="100"/>
                </a:cxn>
                <a:cxn ang="0">
                  <a:pos x="64" y="100"/>
                </a:cxn>
                <a:cxn ang="0">
                  <a:pos x="36" y="43"/>
                </a:cxn>
                <a:cxn ang="0">
                  <a:pos x="0" y="0"/>
                </a:cxn>
              </a:cxnLst>
              <a:rect l="0" t="0" r="r" b="b"/>
              <a:pathLst>
                <a:path w="122" h="279">
                  <a:moveTo>
                    <a:pt x="0" y="0"/>
                  </a:moveTo>
                  <a:lnTo>
                    <a:pt x="0" y="0"/>
                  </a:lnTo>
                  <a:lnTo>
                    <a:pt x="29" y="36"/>
                  </a:lnTo>
                  <a:lnTo>
                    <a:pt x="50" y="79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71" y="222"/>
                  </a:lnTo>
                  <a:lnTo>
                    <a:pt x="71" y="264"/>
                  </a:lnTo>
                  <a:lnTo>
                    <a:pt x="122" y="279"/>
                  </a:lnTo>
                  <a:lnTo>
                    <a:pt x="122" y="279"/>
                  </a:lnTo>
                  <a:lnTo>
                    <a:pt x="86" y="257"/>
                  </a:lnTo>
                  <a:lnTo>
                    <a:pt x="86" y="257"/>
                  </a:lnTo>
                  <a:lnTo>
                    <a:pt x="79" y="200"/>
                  </a:lnTo>
                  <a:lnTo>
                    <a:pt x="71" y="143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36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83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7" name="Freeform 67"/>
            <p:cNvSpPr>
              <a:spLocks/>
            </p:cNvSpPr>
            <p:nvPr/>
          </p:nvSpPr>
          <p:spPr bwMode="auto">
            <a:xfrm>
              <a:off x="3109" y="1299"/>
              <a:ext cx="122" cy="2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9" y="36"/>
                </a:cxn>
                <a:cxn ang="0">
                  <a:pos x="50" y="79"/>
                </a:cxn>
                <a:cxn ang="0">
                  <a:pos x="64" y="122"/>
                </a:cxn>
                <a:cxn ang="0">
                  <a:pos x="64" y="122"/>
                </a:cxn>
                <a:cxn ang="0">
                  <a:pos x="71" y="222"/>
                </a:cxn>
                <a:cxn ang="0">
                  <a:pos x="71" y="264"/>
                </a:cxn>
                <a:cxn ang="0">
                  <a:pos x="122" y="279"/>
                </a:cxn>
                <a:cxn ang="0">
                  <a:pos x="122" y="279"/>
                </a:cxn>
                <a:cxn ang="0">
                  <a:pos x="86" y="257"/>
                </a:cxn>
                <a:cxn ang="0">
                  <a:pos x="86" y="257"/>
                </a:cxn>
                <a:cxn ang="0">
                  <a:pos x="79" y="200"/>
                </a:cxn>
                <a:cxn ang="0">
                  <a:pos x="71" y="143"/>
                </a:cxn>
                <a:cxn ang="0">
                  <a:pos x="64" y="100"/>
                </a:cxn>
                <a:cxn ang="0">
                  <a:pos x="64" y="100"/>
                </a:cxn>
                <a:cxn ang="0">
                  <a:pos x="36" y="43"/>
                </a:cxn>
                <a:cxn ang="0">
                  <a:pos x="0" y="0"/>
                </a:cxn>
              </a:cxnLst>
              <a:rect l="0" t="0" r="r" b="b"/>
              <a:pathLst>
                <a:path w="122" h="279">
                  <a:moveTo>
                    <a:pt x="0" y="0"/>
                  </a:moveTo>
                  <a:lnTo>
                    <a:pt x="0" y="0"/>
                  </a:lnTo>
                  <a:lnTo>
                    <a:pt x="29" y="36"/>
                  </a:lnTo>
                  <a:lnTo>
                    <a:pt x="50" y="79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71" y="222"/>
                  </a:lnTo>
                  <a:lnTo>
                    <a:pt x="71" y="264"/>
                  </a:lnTo>
                  <a:lnTo>
                    <a:pt x="122" y="279"/>
                  </a:lnTo>
                  <a:lnTo>
                    <a:pt x="122" y="279"/>
                  </a:lnTo>
                  <a:lnTo>
                    <a:pt x="86" y="257"/>
                  </a:lnTo>
                  <a:lnTo>
                    <a:pt x="86" y="257"/>
                  </a:lnTo>
                  <a:lnTo>
                    <a:pt x="79" y="200"/>
                  </a:lnTo>
                  <a:lnTo>
                    <a:pt x="71" y="143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36" y="43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8" name="Freeform 68"/>
            <p:cNvSpPr>
              <a:spLocks/>
            </p:cNvSpPr>
            <p:nvPr/>
          </p:nvSpPr>
          <p:spPr bwMode="auto">
            <a:xfrm>
              <a:off x="3195" y="1606"/>
              <a:ext cx="164" cy="86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50" y="0"/>
                </a:cxn>
                <a:cxn ang="0">
                  <a:pos x="43" y="7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28" y="43"/>
                </a:cxn>
                <a:cxn ang="0">
                  <a:pos x="28" y="43"/>
                </a:cxn>
                <a:cxn ang="0">
                  <a:pos x="36" y="65"/>
                </a:cxn>
                <a:cxn ang="0">
                  <a:pos x="50" y="79"/>
                </a:cxn>
                <a:cxn ang="0">
                  <a:pos x="78" y="86"/>
                </a:cxn>
                <a:cxn ang="0">
                  <a:pos x="78" y="86"/>
                </a:cxn>
                <a:cxn ang="0">
                  <a:pos x="107" y="79"/>
                </a:cxn>
                <a:cxn ang="0">
                  <a:pos x="136" y="65"/>
                </a:cxn>
                <a:cxn ang="0">
                  <a:pos x="157" y="36"/>
                </a:cxn>
                <a:cxn ang="0">
                  <a:pos x="164" y="0"/>
                </a:cxn>
              </a:cxnLst>
              <a:rect l="0" t="0" r="r" b="b"/>
              <a:pathLst>
                <a:path w="164" h="86">
                  <a:moveTo>
                    <a:pt x="164" y="0"/>
                  </a:moveTo>
                  <a:lnTo>
                    <a:pt x="16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50" y="0"/>
                  </a:lnTo>
                  <a:lnTo>
                    <a:pt x="43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36" y="65"/>
                  </a:lnTo>
                  <a:lnTo>
                    <a:pt x="50" y="79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107" y="79"/>
                  </a:lnTo>
                  <a:lnTo>
                    <a:pt x="136" y="65"/>
                  </a:lnTo>
                  <a:lnTo>
                    <a:pt x="157" y="36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ED72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89" name="Freeform 69"/>
            <p:cNvSpPr>
              <a:spLocks/>
            </p:cNvSpPr>
            <p:nvPr/>
          </p:nvSpPr>
          <p:spPr bwMode="auto">
            <a:xfrm>
              <a:off x="3195" y="1606"/>
              <a:ext cx="164" cy="86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50" y="0"/>
                </a:cxn>
                <a:cxn ang="0">
                  <a:pos x="43" y="7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28" y="43"/>
                </a:cxn>
                <a:cxn ang="0">
                  <a:pos x="28" y="43"/>
                </a:cxn>
                <a:cxn ang="0">
                  <a:pos x="36" y="65"/>
                </a:cxn>
                <a:cxn ang="0">
                  <a:pos x="50" y="79"/>
                </a:cxn>
                <a:cxn ang="0">
                  <a:pos x="78" y="86"/>
                </a:cxn>
                <a:cxn ang="0">
                  <a:pos x="78" y="86"/>
                </a:cxn>
                <a:cxn ang="0">
                  <a:pos x="107" y="79"/>
                </a:cxn>
                <a:cxn ang="0">
                  <a:pos x="136" y="65"/>
                </a:cxn>
                <a:cxn ang="0">
                  <a:pos x="157" y="36"/>
                </a:cxn>
                <a:cxn ang="0">
                  <a:pos x="164" y="0"/>
                </a:cxn>
              </a:cxnLst>
              <a:rect l="0" t="0" r="r" b="b"/>
              <a:pathLst>
                <a:path w="164" h="86">
                  <a:moveTo>
                    <a:pt x="164" y="0"/>
                  </a:moveTo>
                  <a:lnTo>
                    <a:pt x="16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50" y="0"/>
                  </a:lnTo>
                  <a:lnTo>
                    <a:pt x="43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36" y="65"/>
                  </a:lnTo>
                  <a:lnTo>
                    <a:pt x="50" y="79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107" y="79"/>
                  </a:lnTo>
                  <a:lnTo>
                    <a:pt x="136" y="65"/>
                  </a:lnTo>
                  <a:lnTo>
                    <a:pt x="157" y="36"/>
                  </a:lnTo>
                  <a:lnTo>
                    <a:pt x="16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0" name="Freeform 70"/>
            <p:cNvSpPr>
              <a:spLocks/>
            </p:cNvSpPr>
            <p:nvPr/>
          </p:nvSpPr>
          <p:spPr bwMode="auto">
            <a:xfrm>
              <a:off x="3238" y="1621"/>
              <a:ext cx="93" cy="28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3" y="0"/>
                </a:cxn>
                <a:cxn ang="0">
                  <a:pos x="28" y="21"/>
                </a:cxn>
                <a:cxn ang="0">
                  <a:pos x="28" y="21"/>
                </a:cxn>
                <a:cxn ang="0">
                  <a:pos x="21" y="28"/>
                </a:cxn>
                <a:cxn ang="0">
                  <a:pos x="7" y="28"/>
                </a:cxn>
                <a:cxn ang="0">
                  <a:pos x="0" y="21"/>
                </a:cxn>
                <a:cxn ang="0">
                  <a:pos x="93" y="0"/>
                </a:cxn>
              </a:cxnLst>
              <a:rect l="0" t="0" r="r" b="b"/>
              <a:pathLst>
                <a:path w="93" h="28">
                  <a:moveTo>
                    <a:pt x="93" y="0"/>
                  </a:moveTo>
                  <a:lnTo>
                    <a:pt x="93" y="0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1" y="28"/>
                  </a:lnTo>
                  <a:lnTo>
                    <a:pt x="7" y="28"/>
                  </a:lnTo>
                  <a:lnTo>
                    <a:pt x="0" y="21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1" name="Freeform 71"/>
            <p:cNvSpPr>
              <a:spLocks/>
            </p:cNvSpPr>
            <p:nvPr/>
          </p:nvSpPr>
          <p:spPr bwMode="auto">
            <a:xfrm>
              <a:off x="2980" y="870"/>
              <a:ext cx="608" cy="415"/>
            </a:xfrm>
            <a:custGeom>
              <a:avLst/>
              <a:gdLst/>
              <a:ahLst/>
              <a:cxnLst>
                <a:cxn ang="0">
                  <a:pos x="22" y="157"/>
                </a:cxn>
                <a:cxn ang="0">
                  <a:pos x="22" y="157"/>
                </a:cxn>
                <a:cxn ang="0">
                  <a:pos x="8" y="179"/>
                </a:cxn>
                <a:cxn ang="0">
                  <a:pos x="0" y="208"/>
                </a:cxn>
                <a:cxn ang="0">
                  <a:pos x="0" y="243"/>
                </a:cxn>
                <a:cxn ang="0">
                  <a:pos x="15" y="279"/>
                </a:cxn>
                <a:cxn ang="0">
                  <a:pos x="29" y="300"/>
                </a:cxn>
                <a:cxn ang="0">
                  <a:pos x="43" y="322"/>
                </a:cxn>
                <a:cxn ang="0">
                  <a:pos x="72" y="336"/>
                </a:cxn>
                <a:cxn ang="0">
                  <a:pos x="108" y="358"/>
                </a:cxn>
                <a:cxn ang="0">
                  <a:pos x="143" y="372"/>
                </a:cxn>
                <a:cxn ang="0">
                  <a:pos x="193" y="386"/>
                </a:cxn>
                <a:cxn ang="0">
                  <a:pos x="193" y="386"/>
                </a:cxn>
                <a:cxn ang="0">
                  <a:pos x="179" y="379"/>
                </a:cxn>
                <a:cxn ang="0">
                  <a:pos x="129" y="350"/>
                </a:cxn>
                <a:cxn ang="0">
                  <a:pos x="79" y="315"/>
                </a:cxn>
                <a:cxn ang="0">
                  <a:pos x="58" y="286"/>
                </a:cxn>
                <a:cxn ang="0">
                  <a:pos x="43" y="265"/>
                </a:cxn>
                <a:cxn ang="0">
                  <a:pos x="43" y="265"/>
                </a:cxn>
                <a:cxn ang="0">
                  <a:pos x="58" y="279"/>
                </a:cxn>
                <a:cxn ang="0">
                  <a:pos x="115" y="322"/>
                </a:cxn>
                <a:cxn ang="0">
                  <a:pos x="150" y="343"/>
                </a:cxn>
                <a:cxn ang="0">
                  <a:pos x="200" y="365"/>
                </a:cxn>
                <a:cxn ang="0">
                  <a:pos x="251" y="386"/>
                </a:cxn>
                <a:cxn ang="0">
                  <a:pos x="315" y="400"/>
                </a:cxn>
                <a:cxn ang="0">
                  <a:pos x="315" y="400"/>
                </a:cxn>
                <a:cxn ang="0">
                  <a:pos x="372" y="408"/>
                </a:cxn>
                <a:cxn ang="0">
                  <a:pos x="429" y="415"/>
                </a:cxn>
                <a:cxn ang="0">
                  <a:pos x="522" y="408"/>
                </a:cxn>
                <a:cxn ang="0">
                  <a:pos x="586" y="393"/>
                </a:cxn>
                <a:cxn ang="0">
                  <a:pos x="608" y="386"/>
                </a:cxn>
                <a:cxn ang="0">
                  <a:pos x="608" y="386"/>
                </a:cxn>
                <a:cxn ang="0">
                  <a:pos x="586" y="379"/>
                </a:cxn>
                <a:cxn ang="0">
                  <a:pos x="536" y="350"/>
                </a:cxn>
                <a:cxn ang="0">
                  <a:pos x="508" y="329"/>
                </a:cxn>
                <a:cxn ang="0">
                  <a:pos x="479" y="300"/>
                </a:cxn>
                <a:cxn ang="0">
                  <a:pos x="451" y="272"/>
                </a:cxn>
                <a:cxn ang="0">
                  <a:pos x="436" y="229"/>
                </a:cxn>
                <a:cxn ang="0">
                  <a:pos x="436" y="229"/>
                </a:cxn>
                <a:cxn ang="0">
                  <a:pos x="415" y="150"/>
                </a:cxn>
                <a:cxn ang="0">
                  <a:pos x="401" y="86"/>
                </a:cxn>
                <a:cxn ang="0">
                  <a:pos x="386" y="65"/>
                </a:cxn>
                <a:cxn ang="0">
                  <a:pos x="372" y="36"/>
                </a:cxn>
                <a:cxn ang="0">
                  <a:pos x="351" y="22"/>
                </a:cxn>
                <a:cxn ang="0">
                  <a:pos x="329" y="7"/>
                </a:cxn>
                <a:cxn ang="0">
                  <a:pos x="329" y="7"/>
                </a:cxn>
                <a:cxn ang="0">
                  <a:pos x="293" y="0"/>
                </a:cxn>
                <a:cxn ang="0">
                  <a:pos x="251" y="7"/>
                </a:cxn>
                <a:cxn ang="0">
                  <a:pos x="200" y="29"/>
                </a:cxn>
                <a:cxn ang="0">
                  <a:pos x="150" y="57"/>
                </a:cxn>
                <a:cxn ang="0">
                  <a:pos x="65" y="115"/>
                </a:cxn>
                <a:cxn ang="0">
                  <a:pos x="36" y="136"/>
                </a:cxn>
                <a:cxn ang="0">
                  <a:pos x="22" y="157"/>
                </a:cxn>
              </a:cxnLst>
              <a:rect l="0" t="0" r="r" b="b"/>
              <a:pathLst>
                <a:path w="608" h="415">
                  <a:moveTo>
                    <a:pt x="22" y="157"/>
                  </a:moveTo>
                  <a:lnTo>
                    <a:pt x="22" y="157"/>
                  </a:lnTo>
                  <a:lnTo>
                    <a:pt x="8" y="179"/>
                  </a:lnTo>
                  <a:lnTo>
                    <a:pt x="0" y="208"/>
                  </a:lnTo>
                  <a:lnTo>
                    <a:pt x="0" y="243"/>
                  </a:lnTo>
                  <a:lnTo>
                    <a:pt x="15" y="279"/>
                  </a:lnTo>
                  <a:lnTo>
                    <a:pt x="29" y="300"/>
                  </a:lnTo>
                  <a:lnTo>
                    <a:pt x="43" y="322"/>
                  </a:lnTo>
                  <a:lnTo>
                    <a:pt x="72" y="336"/>
                  </a:lnTo>
                  <a:lnTo>
                    <a:pt x="108" y="358"/>
                  </a:lnTo>
                  <a:lnTo>
                    <a:pt x="143" y="372"/>
                  </a:lnTo>
                  <a:lnTo>
                    <a:pt x="193" y="386"/>
                  </a:lnTo>
                  <a:lnTo>
                    <a:pt x="193" y="386"/>
                  </a:lnTo>
                  <a:lnTo>
                    <a:pt x="179" y="379"/>
                  </a:lnTo>
                  <a:lnTo>
                    <a:pt x="129" y="350"/>
                  </a:lnTo>
                  <a:lnTo>
                    <a:pt x="79" y="315"/>
                  </a:lnTo>
                  <a:lnTo>
                    <a:pt x="58" y="286"/>
                  </a:lnTo>
                  <a:lnTo>
                    <a:pt x="43" y="265"/>
                  </a:lnTo>
                  <a:lnTo>
                    <a:pt x="43" y="265"/>
                  </a:lnTo>
                  <a:lnTo>
                    <a:pt x="58" y="279"/>
                  </a:lnTo>
                  <a:lnTo>
                    <a:pt x="115" y="322"/>
                  </a:lnTo>
                  <a:lnTo>
                    <a:pt x="150" y="343"/>
                  </a:lnTo>
                  <a:lnTo>
                    <a:pt x="200" y="365"/>
                  </a:lnTo>
                  <a:lnTo>
                    <a:pt x="251" y="386"/>
                  </a:lnTo>
                  <a:lnTo>
                    <a:pt x="315" y="400"/>
                  </a:lnTo>
                  <a:lnTo>
                    <a:pt x="315" y="400"/>
                  </a:lnTo>
                  <a:lnTo>
                    <a:pt x="372" y="408"/>
                  </a:lnTo>
                  <a:lnTo>
                    <a:pt x="429" y="415"/>
                  </a:lnTo>
                  <a:lnTo>
                    <a:pt x="522" y="408"/>
                  </a:lnTo>
                  <a:lnTo>
                    <a:pt x="586" y="393"/>
                  </a:lnTo>
                  <a:lnTo>
                    <a:pt x="608" y="386"/>
                  </a:lnTo>
                  <a:lnTo>
                    <a:pt x="608" y="386"/>
                  </a:lnTo>
                  <a:lnTo>
                    <a:pt x="586" y="379"/>
                  </a:lnTo>
                  <a:lnTo>
                    <a:pt x="536" y="350"/>
                  </a:lnTo>
                  <a:lnTo>
                    <a:pt x="508" y="329"/>
                  </a:lnTo>
                  <a:lnTo>
                    <a:pt x="479" y="300"/>
                  </a:lnTo>
                  <a:lnTo>
                    <a:pt x="451" y="272"/>
                  </a:lnTo>
                  <a:lnTo>
                    <a:pt x="436" y="229"/>
                  </a:lnTo>
                  <a:lnTo>
                    <a:pt x="436" y="229"/>
                  </a:lnTo>
                  <a:lnTo>
                    <a:pt x="415" y="150"/>
                  </a:lnTo>
                  <a:lnTo>
                    <a:pt x="401" y="86"/>
                  </a:lnTo>
                  <a:lnTo>
                    <a:pt x="386" y="65"/>
                  </a:lnTo>
                  <a:lnTo>
                    <a:pt x="372" y="36"/>
                  </a:lnTo>
                  <a:lnTo>
                    <a:pt x="351" y="22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293" y="0"/>
                  </a:lnTo>
                  <a:lnTo>
                    <a:pt x="251" y="7"/>
                  </a:lnTo>
                  <a:lnTo>
                    <a:pt x="200" y="29"/>
                  </a:lnTo>
                  <a:lnTo>
                    <a:pt x="150" y="57"/>
                  </a:lnTo>
                  <a:lnTo>
                    <a:pt x="65" y="115"/>
                  </a:lnTo>
                  <a:lnTo>
                    <a:pt x="36" y="136"/>
                  </a:lnTo>
                  <a:lnTo>
                    <a:pt x="22" y="157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2" name="Freeform 72"/>
            <p:cNvSpPr>
              <a:spLocks/>
            </p:cNvSpPr>
            <p:nvPr/>
          </p:nvSpPr>
          <p:spPr bwMode="auto">
            <a:xfrm>
              <a:off x="2980" y="870"/>
              <a:ext cx="608" cy="415"/>
            </a:xfrm>
            <a:custGeom>
              <a:avLst/>
              <a:gdLst/>
              <a:ahLst/>
              <a:cxnLst>
                <a:cxn ang="0">
                  <a:pos x="22" y="157"/>
                </a:cxn>
                <a:cxn ang="0">
                  <a:pos x="22" y="157"/>
                </a:cxn>
                <a:cxn ang="0">
                  <a:pos x="8" y="179"/>
                </a:cxn>
                <a:cxn ang="0">
                  <a:pos x="0" y="208"/>
                </a:cxn>
                <a:cxn ang="0">
                  <a:pos x="0" y="243"/>
                </a:cxn>
                <a:cxn ang="0">
                  <a:pos x="15" y="279"/>
                </a:cxn>
                <a:cxn ang="0">
                  <a:pos x="29" y="300"/>
                </a:cxn>
                <a:cxn ang="0">
                  <a:pos x="43" y="322"/>
                </a:cxn>
                <a:cxn ang="0">
                  <a:pos x="72" y="336"/>
                </a:cxn>
                <a:cxn ang="0">
                  <a:pos x="108" y="358"/>
                </a:cxn>
                <a:cxn ang="0">
                  <a:pos x="143" y="372"/>
                </a:cxn>
                <a:cxn ang="0">
                  <a:pos x="193" y="386"/>
                </a:cxn>
                <a:cxn ang="0">
                  <a:pos x="193" y="386"/>
                </a:cxn>
                <a:cxn ang="0">
                  <a:pos x="179" y="379"/>
                </a:cxn>
                <a:cxn ang="0">
                  <a:pos x="129" y="350"/>
                </a:cxn>
                <a:cxn ang="0">
                  <a:pos x="79" y="315"/>
                </a:cxn>
                <a:cxn ang="0">
                  <a:pos x="58" y="286"/>
                </a:cxn>
                <a:cxn ang="0">
                  <a:pos x="43" y="265"/>
                </a:cxn>
                <a:cxn ang="0">
                  <a:pos x="43" y="265"/>
                </a:cxn>
                <a:cxn ang="0">
                  <a:pos x="58" y="279"/>
                </a:cxn>
                <a:cxn ang="0">
                  <a:pos x="115" y="322"/>
                </a:cxn>
                <a:cxn ang="0">
                  <a:pos x="150" y="343"/>
                </a:cxn>
                <a:cxn ang="0">
                  <a:pos x="200" y="365"/>
                </a:cxn>
                <a:cxn ang="0">
                  <a:pos x="251" y="386"/>
                </a:cxn>
                <a:cxn ang="0">
                  <a:pos x="315" y="400"/>
                </a:cxn>
                <a:cxn ang="0">
                  <a:pos x="315" y="400"/>
                </a:cxn>
                <a:cxn ang="0">
                  <a:pos x="372" y="408"/>
                </a:cxn>
                <a:cxn ang="0">
                  <a:pos x="429" y="415"/>
                </a:cxn>
                <a:cxn ang="0">
                  <a:pos x="522" y="408"/>
                </a:cxn>
                <a:cxn ang="0">
                  <a:pos x="586" y="393"/>
                </a:cxn>
                <a:cxn ang="0">
                  <a:pos x="608" y="386"/>
                </a:cxn>
                <a:cxn ang="0">
                  <a:pos x="608" y="386"/>
                </a:cxn>
                <a:cxn ang="0">
                  <a:pos x="586" y="379"/>
                </a:cxn>
                <a:cxn ang="0">
                  <a:pos x="536" y="350"/>
                </a:cxn>
                <a:cxn ang="0">
                  <a:pos x="508" y="329"/>
                </a:cxn>
                <a:cxn ang="0">
                  <a:pos x="479" y="300"/>
                </a:cxn>
                <a:cxn ang="0">
                  <a:pos x="451" y="272"/>
                </a:cxn>
                <a:cxn ang="0">
                  <a:pos x="436" y="229"/>
                </a:cxn>
                <a:cxn ang="0">
                  <a:pos x="436" y="229"/>
                </a:cxn>
                <a:cxn ang="0">
                  <a:pos x="415" y="150"/>
                </a:cxn>
                <a:cxn ang="0">
                  <a:pos x="401" y="86"/>
                </a:cxn>
                <a:cxn ang="0">
                  <a:pos x="386" y="65"/>
                </a:cxn>
                <a:cxn ang="0">
                  <a:pos x="372" y="36"/>
                </a:cxn>
                <a:cxn ang="0">
                  <a:pos x="351" y="22"/>
                </a:cxn>
                <a:cxn ang="0">
                  <a:pos x="329" y="7"/>
                </a:cxn>
                <a:cxn ang="0">
                  <a:pos x="329" y="7"/>
                </a:cxn>
                <a:cxn ang="0">
                  <a:pos x="293" y="0"/>
                </a:cxn>
                <a:cxn ang="0">
                  <a:pos x="251" y="7"/>
                </a:cxn>
                <a:cxn ang="0">
                  <a:pos x="200" y="29"/>
                </a:cxn>
                <a:cxn ang="0">
                  <a:pos x="150" y="57"/>
                </a:cxn>
                <a:cxn ang="0">
                  <a:pos x="65" y="115"/>
                </a:cxn>
                <a:cxn ang="0">
                  <a:pos x="36" y="136"/>
                </a:cxn>
                <a:cxn ang="0">
                  <a:pos x="22" y="157"/>
                </a:cxn>
              </a:cxnLst>
              <a:rect l="0" t="0" r="r" b="b"/>
              <a:pathLst>
                <a:path w="608" h="415">
                  <a:moveTo>
                    <a:pt x="22" y="157"/>
                  </a:moveTo>
                  <a:lnTo>
                    <a:pt x="22" y="157"/>
                  </a:lnTo>
                  <a:lnTo>
                    <a:pt x="8" y="179"/>
                  </a:lnTo>
                  <a:lnTo>
                    <a:pt x="0" y="208"/>
                  </a:lnTo>
                  <a:lnTo>
                    <a:pt x="0" y="243"/>
                  </a:lnTo>
                  <a:lnTo>
                    <a:pt x="15" y="279"/>
                  </a:lnTo>
                  <a:lnTo>
                    <a:pt x="29" y="300"/>
                  </a:lnTo>
                  <a:lnTo>
                    <a:pt x="43" y="322"/>
                  </a:lnTo>
                  <a:lnTo>
                    <a:pt x="72" y="336"/>
                  </a:lnTo>
                  <a:lnTo>
                    <a:pt x="108" y="358"/>
                  </a:lnTo>
                  <a:lnTo>
                    <a:pt x="143" y="372"/>
                  </a:lnTo>
                  <a:lnTo>
                    <a:pt x="193" y="386"/>
                  </a:lnTo>
                  <a:lnTo>
                    <a:pt x="193" y="386"/>
                  </a:lnTo>
                  <a:lnTo>
                    <a:pt x="179" y="379"/>
                  </a:lnTo>
                  <a:lnTo>
                    <a:pt x="129" y="350"/>
                  </a:lnTo>
                  <a:lnTo>
                    <a:pt x="79" y="315"/>
                  </a:lnTo>
                  <a:lnTo>
                    <a:pt x="58" y="286"/>
                  </a:lnTo>
                  <a:lnTo>
                    <a:pt x="43" y="265"/>
                  </a:lnTo>
                  <a:lnTo>
                    <a:pt x="43" y="265"/>
                  </a:lnTo>
                  <a:lnTo>
                    <a:pt x="58" y="279"/>
                  </a:lnTo>
                  <a:lnTo>
                    <a:pt x="115" y="322"/>
                  </a:lnTo>
                  <a:lnTo>
                    <a:pt x="150" y="343"/>
                  </a:lnTo>
                  <a:lnTo>
                    <a:pt x="200" y="365"/>
                  </a:lnTo>
                  <a:lnTo>
                    <a:pt x="251" y="386"/>
                  </a:lnTo>
                  <a:lnTo>
                    <a:pt x="315" y="400"/>
                  </a:lnTo>
                  <a:lnTo>
                    <a:pt x="315" y="400"/>
                  </a:lnTo>
                  <a:lnTo>
                    <a:pt x="372" y="408"/>
                  </a:lnTo>
                  <a:lnTo>
                    <a:pt x="429" y="415"/>
                  </a:lnTo>
                  <a:lnTo>
                    <a:pt x="522" y="408"/>
                  </a:lnTo>
                  <a:lnTo>
                    <a:pt x="586" y="393"/>
                  </a:lnTo>
                  <a:lnTo>
                    <a:pt x="608" y="386"/>
                  </a:lnTo>
                  <a:lnTo>
                    <a:pt x="608" y="386"/>
                  </a:lnTo>
                  <a:lnTo>
                    <a:pt x="586" y="379"/>
                  </a:lnTo>
                  <a:lnTo>
                    <a:pt x="536" y="350"/>
                  </a:lnTo>
                  <a:lnTo>
                    <a:pt x="508" y="329"/>
                  </a:lnTo>
                  <a:lnTo>
                    <a:pt x="479" y="300"/>
                  </a:lnTo>
                  <a:lnTo>
                    <a:pt x="451" y="272"/>
                  </a:lnTo>
                  <a:lnTo>
                    <a:pt x="436" y="229"/>
                  </a:lnTo>
                  <a:lnTo>
                    <a:pt x="436" y="229"/>
                  </a:lnTo>
                  <a:lnTo>
                    <a:pt x="415" y="150"/>
                  </a:lnTo>
                  <a:lnTo>
                    <a:pt x="401" y="86"/>
                  </a:lnTo>
                  <a:lnTo>
                    <a:pt x="386" y="65"/>
                  </a:lnTo>
                  <a:lnTo>
                    <a:pt x="372" y="36"/>
                  </a:lnTo>
                  <a:lnTo>
                    <a:pt x="351" y="22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293" y="0"/>
                  </a:lnTo>
                  <a:lnTo>
                    <a:pt x="251" y="7"/>
                  </a:lnTo>
                  <a:lnTo>
                    <a:pt x="200" y="29"/>
                  </a:lnTo>
                  <a:lnTo>
                    <a:pt x="150" y="57"/>
                  </a:lnTo>
                  <a:lnTo>
                    <a:pt x="65" y="115"/>
                  </a:lnTo>
                  <a:lnTo>
                    <a:pt x="36" y="136"/>
                  </a:lnTo>
                  <a:lnTo>
                    <a:pt x="22" y="1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3" name="Freeform 73"/>
            <p:cNvSpPr>
              <a:spLocks/>
            </p:cNvSpPr>
            <p:nvPr/>
          </p:nvSpPr>
          <p:spPr bwMode="auto">
            <a:xfrm>
              <a:off x="3316" y="849"/>
              <a:ext cx="350" cy="550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7" y="114"/>
                </a:cxn>
                <a:cxn ang="0">
                  <a:pos x="29" y="186"/>
                </a:cxn>
                <a:cxn ang="0">
                  <a:pos x="43" y="236"/>
                </a:cxn>
                <a:cxn ang="0">
                  <a:pos x="65" y="279"/>
                </a:cxn>
                <a:cxn ang="0">
                  <a:pos x="100" y="321"/>
                </a:cxn>
                <a:cxn ang="0">
                  <a:pos x="136" y="357"/>
                </a:cxn>
                <a:cxn ang="0">
                  <a:pos x="136" y="357"/>
                </a:cxn>
                <a:cxn ang="0">
                  <a:pos x="215" y="414"/>
                </a:cxn>
                <a:cxn ang="0">
                  <a:pos x="272" y="450"/>
                </a:cxn>
                <a:cxn ang="0">
                  <a:pos x="286" y="471"/>
                </a:cxn>
                <a:cxn ang="0">
                  <a:pos x="286" y="493"/>
                </a:cxn>
                <a:cxn ang="0">
                  <a:pos x="286" y="514"/>
                </a:cxn>
                <a:cxn ang="0">
                  <a:pos x="272" y="550"/>
                </a:cxn>
                <a:cxn ang="0">
                  <a:pos x="272" y="550"/>
                </a:cxn>
                <a:cxn ang="0">
                  <a:pos x="286" y="522"/>
                </a:cxn>
                <a:cxn ang="0">
                  <a:pos x="308" y="493"/>
                </a:cxn>
                <a:cxn ang="0">
                  <a:pos x="329" y="450"/>
                </a:cxn>
                <a:cxn ang="0">
                  <a:pos x="343" y="400"/>
                </a:cxn>
                <a:cxn ang="0">
                  <a:pos x="350" y="336"/>
                </a:cxn>
                <a:cxn ang="0">
                  <a:pos x="350" y="271"/>
                </a:cxn>
                <a:cxn ang="0">
                  <a:pos x="336" y="200"/>
                </a:cxn>
                <a:cxn ang="0">
                  <a:pos x="336" y="200"/>
                </a:cxn>
                <a:cxn ang="0">
                  <a:pos x="322" y="171"/>
                </a:cxn>
                <a:cxn ang="0">
                  <a:pos x="308" y="136"/>
                </a:cxn>
                <a:cxn ang="0">
                  <a:pos x="258" y="78"/>
                </a:cxn>
                <a:cxn ang="0">
                  <a:pos x="208" y="36"/>
                </a:cxn>
                <a:cxn ang="0">
                  <a:pos x="150" y="7"/>
                </a:cxn>
                <a:cxn ang="0">
                  <a:pos x="100" y="0"/>
                </a:cxn>
                <a:cxn ang="0">
                  <a:pos x="79" y="0"/>
                </a:cxn>
                <a:cxn ang="0">
                  <a:pos x="50" y="7"/>
                </a:cxn>
                <a:cxn ang="0">
                  <a:pos x="36" y="21"/>
                </a:cxn>
                <a:cxn ang="0">
                  <a:pos x="22" y="36"/>
                </a:cxn>
                <a:cxn ang="0">
                  <a:pos x="7" y="57"/>
                </a:cxn>
                <a:cxn ang="0">
                  <a:pos x="0" y="86"/>
                </a:cxn>
              </a:cxnLst>
              <a:rect l="0" t="0" r="r" b="b"/>
              <a:pathLst>
                <a:path w="350" h="550">
                  <a:moveTo>
                    <a:pt x="0" y="86"/>
                  </a:moveTo>
                  <a:lnTo>
                    <a:pt x="0" y="86"/>
                  </a:lnTo>
                  <a:lnTo>
                    <a:pt x="7" y="114"/>
                  </a:lnTo>
                  <a:lnTo>
                    <a:pt x="29" y="186"/>
                  </a:lnTo>
                  <a:lnTo>
                    <a:pt x="43" y="236"/>
                  </a:lnTo>
                  <a:lnTo>
                    <a:pt x="65" y="279"/>
                  </a:lnTo>
                  <a:lnTo>
                    <a:pt x="100" y="321"/>
                  </a:lnTo>
                  <a:lnTo>
                    <a:pt x="136" y="357"/>
                  </a:lnTo>
                  <a:lnTo>
                    <a:pt x="136" y="357"/>
                  </a:lnTo>
                  <a:lnTo>
                    <a:pt x="215" y="414"/>
                  </a:lnTo>
                  <a:lnTo>
                    <a:pt x="272" y="450"/>
                  </a:lnTo>
                  <a:lnTo>
                    <a:pt x="286" y="471"/>
                  </a:lnTo>
                  <a:lnTo>
                    <a:pt x="286" y="493"/>
                  </a:lnTo>
                  <a:lnTo>
                    <a:pt x="286" y="514"/>
                  </a:lnTo>
                  <a:lnTo>
                    <a:pt x="272" y="550"/>
                  </a:lnTo>
                  <a:lnTo>
                    <a:pt x="272" y="550"/>
                  </a:lnTo>
                  <a:lnTo>
                    <a:pt x="286" y="522"/>
                  </a:lnTo>
                  <a:lnTo>
                    <a:pt x="308" y="493"/>
                  </a:lnTo>
                  <a:lnTo>
                    <a:pt x="329" y="450"/>
                  </a:lnTo>
                  <a:lnTo>
                    <a:pt x="343" y="400"/>
                  </a:lnTo>
                  <a:lnTo>
                    <a:pt x="350" y="336"/>
                  </a:lnTo>
                  <a:lnTo>
                    <a:pt x="350" y="271"/>
                  </a:lnTo>
                  <a:lnTo>
                    <a:pt x="336" y="200"/>
                  </a:lnTo>
                  <a:lnTo>
                    <a:pt x="336" y="200"/>
                  </a:lnTo>
                  <a:lnTo>
                    <a:pt x="322" y="171"/>
                  </a:lnTo>
                  <a:lnTo>
                    <a:pt x="308" y="136"/>
                  </a:lnTo>
                  <a:lnTo>
                    <a:pt x="258" y="78"/>
                  </a:lnTo>
                  <a:lnTo>
                    <a:pt x="208" y="36"/>
                  </a:lnTo>
                  <a:lnTo>
                    <a:pt x="150" y="7"/>
                  </a:lnTo>
                  <a:lnTo>
                    <a:pt x="100" y="0"/>
                  </a:lnTo>
                  <a:lnTo>
                    <a:pt x="79" y="0"/>
                  </a:lnTo>
                  <a:lnTo>
                    <a:pt x="50" y="7"/>
                  </a:lnTo>
                  <a:lnTo>
                    <a:pt x="36" y="21"/>
                  </a:lnTo>
                  <a:lnTo>
                    <a:pt x="22" y="36"/>
                  </a:lnTo>
                  <a:lnTo>
                    <a:pt x="7" y="57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4" name="Freeform 74"/>
            <p:cNvSpPr>
              <a:spLocks/>
            </p:cNvSpPr>
            <p:nvPr/>
          </p:nvSpPr>
          <p:spPr bwMode="auto">
            <a:xfrm>
              <a:off x="3316" y="849"/>
              <a:ext cx="350" cy="550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0" y="86"/>
                </a:cxn>
                <a:cxn ang="0">
                  <a:pos x="7" y="114"/>
                </a:cxn>
                <a:cxn ang="0">
                  <a:pos x="29" y="186"/>
                </a:cxn>
                <a:cxn ang="0">
                  <a:pos x="43" y="236"/>
                </a:cxn>
                <a:cxn ang="0">
                  <a:pos x="65" y="279"/>
                </a:cxn>
                <a:cxn ang="0">
                  <a:pos x="100" y="321"/>
                </a:cxn>
                <a:cxn ang="0">
                  <a:pos x="136" y="357"/>
                </a:cxn>
                <a:cxn ang="0">
                  <a:pos x="136" y="357"/>
                </a:cxn>
                <a:cxn ang="0">
                  <a:pos x="215" y="414"/>
                </a:cxn>
                <a:cxn ang="0">
                  <a:pos x="272" y="450"/>
                </a:cxn>
                <a:cxn ang="0">
                  <a:pos x="286" y="471"/>
                </a:cxn>
                <a:cxn ang="0">
                  <a:pos x="286" y="493"/>
                </a:cxn>
                <a:cxn ang="0">
                  <a:pos x="286" y="514"/>
                </a:cxn>
                <a:cxn ang="0">
                  <a:pos x="272" y="550"/>
                </a:cxn>
                <a:cxn ang="0">
                  <a:pos x="272" y="550"/>
                </a:cxn>
                <a:cxn ang="0">
                  <a:pos x="286" y="522"/>
                </a:cxn>
                <a:cxn ang="0">
                  <a:pos x="308" y="493"/>
                </a:cxn>
                <a:cxn ang="0">
                  <a:pos x="329" y="450"/>
                </a:cxn>
                <a:cxn ang="0">
                  <a:pos x="343" y="400"/>
                </a:cxn>
                <a:cxn ang="0">
                  <a:pos x="350" y="336"/>
                </a:cxn>
                <a:cxn ang="0">
                  <a:pos x="350" y="271"/>
                </a:cxn>
                <a:cxn ang="0">
                  <a:pos x="336" y="200"/>
                </a:cxn>
                <a:cxn ang="0">
                  <a:pos x="336" y="200"/>
                </a:cxn>
                <a:cxn ang="0">
                  <a:pos x="322" y="171"/>
                </a:cxn>
                <a:cxn ang="0">
                  <a:pos x="308" y="136"/>
                </a:cxn>
                <a:cxn ang="0">
                  <a:pos x="258" y="78"/>
                </a:cxn>
                <a:cxn ang="0">
                  <a:pos x="208" y="36"/>
                </a:cxn>
                <a:cxn ang="0">
                  <a:pos x="150" y="7"/>
                </a:cxn>
                <a:cxn ang="0">
                  <a:pos x="100" y="0"/>
                </a:cxn>
                <a:cxn ang="0">
                  <a:pos x="79" y="0"/>
                </a:cxn>
                <a:cxn ang="0">
                  <a:pos x="50" y="7"/>
                </a:cxn>
                <a:cxn ang="0">
                  <a:pos x="36" y="21"/>
                </a:cxn>
                <a:cxn ang="0">
                  <a:pos x="22" y="36"/>
                </a:cxn>
                <a:cxn ang="0">
                  <a:pos x="7" y="57"/>
                </a:cxn>
                <a:cxn ang="0">
                  <a:pos x="0" y="86"/>
                </a:cxn>
              </a:cxnLst>
              <a:rect l="0" t="0" r="r" b="b"/>
              <a:pathLst>
                <a:path w="350" h="550">
                  <a:moveTo>
                    <a:pt x="0" y="86"/>
                  </a:moveTo>
                  <a:lnTo>
                    <a:pt x="0" y="86"/>
                  </a:lnTo>
                  <a:lnTo>
                    <a:pt x="7" y="114"/>
                  </a:lnTo>
                  <a:lnTo>
                    <a:pt x="29" y="186"/>
                  </a:lnTo>
                  <a:lnTo>
                    <a:pt x="43" y="236"/>
                  </a:lnTo>
                  <a:lnTo>
                    <a:pt x="65" y="279"/>
                  </a:lnTo>
                  <a:lnTo>
                    <a:pt x="100" y="321"/>
                  </a:lnTo>
                  <a:lnTo>
                    <a:pt x="136" y="357"/>
                  </a:lnTo>
                  <a:lnTo>
                    <a:pt x="136" y="357"/>
                  </a:lnTo>
                  <a:lnTo>
                    <a:pt x="215" y="414"/>
                  </a:lnTo>
                  <a:lnTo>
                    <a:pt x="272" y="450"/>
                  </a:lnTo>
                  <a:lnTo>
                    <a:pt x="286" y="471"/>
                  </a:lnTo>
                  <a:lnTo>
                    <a:pt x="286" y="493"/>
                  </a:lnTo>
                  <a:lnTo>
                    <a:pt x="286" y="514"/>
                  </a:lnTo>
                  <a:lnTo>
                    <a:pt x="272" y="550"/>
                  </a:lnTo>
                  <a:lnTo>
                    <a:pt x="272" y="550"/>
                  </a:lnTo>
                  <a:lnTo>
                    <a:pt x="286" y="522"/>
                  </a:lnTo>
                  <a:lnTo>
                    <a:pt x="308" y="493"/>
                  </a:lnTo>
                  <a:lnTo>
                    <a:pt x="329" y="450"/>
                  </a:lnTo>
                  <a:lnTo>
                    <a:pt x="343" y="400"/>
                  </a:lnTo>
                  <a:lnTo>
                    <a:pt x="350" y="336"/>
                  </a:lnTo>
                  <a:lnTo>
                    <a:pt x="350" y="271"/>
                  </a:lnTo>
                  <a:lnTo>
                    <a:pt x="336" y="200"/>
                  </a:lnTo>
                  <a:lnTo>
                    <a:pt x="336" y="200"/>
                  </a:lnTo>
                  <a:lnTo>
                    <a:pt x="322" y="171"/>
                  </a:lnTo>
                  <a:lnTo>
                    <a:pt x="308" y="136"/>
                  </a:lnTo>
                  <a:lnTo>
                    <a:pt x="258" y="78"/>
                  </a:lnTo>
                  <a:lnTo>
                    <a:pt x="208" y="36"/>
                  </a:lnTo>
                  <a:lnTo>
                    <a:pt x="150" y="7"/>
                  </a:lnTo>
                  <a:lnTo>
                    <a:pt x="100" y="0"/>
                  </a:lnTo>
                  <a:lnTo>
                    <a:pt x="79" y="0"/>
                  </a:lnTo>
                  <a:lnTo>
                    <a:pt x="50" y="7"/>
                  </a:lnTo>
                  <a:lnTo>
                    <a:pt x="36" y="21"/>
                  </a:lnTo>
                  <a:lnTo>
                    <a:pt x="22" y="36"/>
                  </a:lnTo>
                  <a:lnTo>
                    <a:pt x="7" y="57"/>
                  </a:lnTo>
                  <a:lnTo>
                    <a:pt x="0" y="8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5" name="Freeform 75"/>
            <p:cNvSpPr>
              <a:spLocks/>
            </p:cNvSpPr>
            <p:nvPr/>
          </p:nvSpPr>
          <p:spPr bwMode="auto">
            <a:xfrm>
              <a:off x="3431" y="1742"/>
              <a:ext cx="457" cy="615"/>
            </a:xfrm>
            <a:custGeom>
              <a:avLst/>
              <a:gdLst/>
              <a:ahLst/>
              <a:cxnLst>
                <a:cxn ang="0">
                  <a:pos x="314" y="0"/>
                </a:cxn>
                <a:cxn ang="0">
                  <a:pos x="314" y="0"/>
                </a:cxn>
                <a:cxn ang="0">
                  <a:pos x="357" y="43"/>
                </a:cxn>
                <a:cxn ang="0">
                  <a:pos x="457" y="143"/>
                </a:cxn>
                <a:cxn ang="0">
                  <a:pos x="457" y="143"/>
                </a:cxn>
                <a:cxn ang="0">
                  <a:pos x="335" y="286"/>
                </a:cxn>
                <a:cxn ang="0">
                  <a:pos x="243" y="393"/>
                </a:cxn>
                <a:cxn ang="0">
                  <a:pos x="193" y="436"/>
                </a:cxn>
                <a:cxn ang="0">
                  <a:pos x="157" y="472"/>
                </a:cxn>
                <a:cxn ang="0">
                  <a:pos x="0" y="615"/>
                </a:cxn>
                <a:cxn ang="0">
                  <a:pos x="0" y="615"/>
                </a:cxn>
                <a:cxn ang="0">
                  <a:pos x="64" y="407"/>
                </a:cxn>
                <a:cxn ang="0">
                  <a:pos x="64" y="407"/>
                </a:cxn>
                <a:cxn ang="0">
                  <a:pos x="78" y="329"/>
                </a:cxn>
                <a:cxn ang="0">
                  <a:pos x="85" y="250"/>
                </a:cxn>
                <a:cxn ang="0">
                  <a:pos x="85" y="179"/>
                </a:cxn>
                <a:cxn ang="0">
                  <a:pos x="85" y="179"/>
                </a:cxn>
                <a:cxn ang="0">
                  <a:pos x="114" y="165"/>
                </a:cxn>
                <a:cxn ang="0">
                  <a:pos x="185" y="122"/>
                </a:cxn>
                <a:cxn ang="0">
                  <a:pos x="228" y="93"/>
                </a:cxn>
                <a:cxn ang="0">
                  <a:pos x="264" y="64"/>
                </a:cxn>
                <a:cxn ang="0">
                  <a:pos x="293" y="29"/>
                </a:cxn>
                <a:cxn ang="0">
                  <a:pos x="314" y="0"/>
                </a:cxn>
              </a:cxnLst>
              <a:rect l="0" t="0" r="r" b="b"/>
              <a:pathLst>
                <a:path w="457" h="615">
                  <a:moveTo>
                    <a:pt x="314" y="0"/>
                  </a:moveTo>
                  <a:lnTo>
                    <a:pt x="314" y="0"/>
                  </a:lnTo>
                  <a:lnTo>
                    <a:pt x="357" y="43"/>
                  </a:lnTo>
                  <a:lnTo>
                    <a:pt x="457" y="143"/>
                  </a:lnTo>
                  <a:lnTo>
                    <a:pt x="457" y="143"/>
                  </a:lnTo>
                  <a:lnTo>
                    <a:pt x="335" y="286"/>
                  </a:lnTo>
                  <a:lnTo>
                    <a:pt x="243" y="393"/>
                  </a:lnTo>
                  <a:lnTo>
                    <a:pt x="193" y="436"/>
                  </a:lnTo>
                  <a:lnTo>
                    <a:pt x="157" y="472"/>
                  </a:lnTo>
                  <a:lnTo>
                    <a:pt x="0" y="615"/>
                  </a:lnTo>
                  <a:lnTo>
                    <a:pt x="0" y="615"/>
                  </a:lnTo>
                  <a:lnTo>
                    <a:pt x="64" y="407"/>
                  </a:lnTo>
                  <a:lnTo>
                    <a:pt x="64" y="407"/>
                  </a:lnTo>
                  <a:lnTo>
                    <a:pt x="78" y="329"/>
                  </a:lnTo>
                  <a:lnTo>
                    <a:pt x="85" y="250"/>
                  </a:lnTo>
                  <a:lnTo>
                    <a:pt x="85" y="179"/>
                  </a:lnTo>
                  <a:lnTo>
                    <a:pt x="85" y="179"/>
                  </a:lnTo>
                  <a:lnTo>
                    <a:pt x="114" y="165"/>
                  </a:lnTo>
                  <a:lnTo>
                    <a:pt x="185" y="122"/>
                  </a:lnTo>
                  <a:lnTo>
                    <a:pt x="228" y="93"/>
                  </a:lnTo>
                  <a:lnTo>
                    <a:pt x="264" y="64"/>
                  </a:lnTo>
                  <a:lnTo>
                    <a:pt x="293" y="29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6" name="Freeform 76"/>
            <p:cNvSpPr>
              <a:spLocks/>
            </p:cNvSpPr>
            <p:nvPr/>
          </p:nvSpPr>
          <p:spPr bwMode="auto">
            <a:xfrm>
              <a:off x="3431" y="1742"/>
              <a:ext cx="457" cy="615"/>
            </a:xfrm>
            <a:custGeom>
              <a:avLst/>
              <a:gdLst/>
              <a:ahLst/>
              <a:cxnLst>
                <a:cxn ang="0">
                  <a:pos x="314" y="0"/>
                </a:cxn>
                <a:cxn ang="0">
                  <a:pos x="314" y="0"/>
                </a:cxn>
                <a:cxn ang="0">
                  <a:pos x="357" y="43"/>
                </a:cxn>
                <a:cxn ang="0">
                  <a:pos x="457" y="143"/>
                </a:cxn>
                <a:cxn ang="0">
                  <a:pos x="457" y="143"/>
                </a:cxn>
                <a:cxn ang="0">
                  <a:pos x="335" y="286"/>
                </a:cxn>
                <a:cxn ang="0">
                  <a:pos x="243" y="393"/>
                </a:cxn>
                <a:cxn ang="0">
                  <a:pos x="193" y="436"/>
                </a:cxn>
                <a:cxn ang="0">
                  <a:pos x="157" y="472"/>
                </a:cxn>
                <a:cxn ang="0">
                  <a:pos x="0" y="615"/>
                </a:cxn>
                <a:cxn ang="0">
                  <a:pos x="0" y="615"/>
                </a:cxn>
                <a:cxn ang="0">
                  <a:pos x="64" y="407"/>
                </a:cxn>
                <a:cxn ang="0">
                  <a:pos x="64" y="407"/>
                </a:cxn>
                <a:cxn ang="0">
                  <a:pos x="78" y="329"/>
                </a:cxn>
                <a:cxn ang="0">
                  <a:pos x="85" y="250"/>
                </a:cxn>
                <a:cxn ang="0">
                  <a:pos x="85" y="179"/>
                </a:cxn>
                <a:cxn ang="0">
                  <a:pos x="85" y="179"/>
                </a:cxn>
                <a:cxn ang="0">
                  <a:pos x="114" y="165"/>
                </a:cxn>
                <a:cxn ang="0">
                  <a:pos x="185" y="122"/>
                </a:cxn>
                <a:cxn ang="0">
                  <a:pos x="228" y="93"/>
                </a:cxn>
                <a:cxn ang="0">
                  <a:pos x="264" y="64"/>
                </a:cxn>
                <a:cxn ang="0">
                  <a:pos x="293" y="29"/>
                </a:cxn>
                <a:cxn ang="0">
                  <a:pos x="314" y="0"/>
                </a:cxn>
              </a:cxnLst>
              <a:rect l="0" t="0" r="r" b="b"/>
              <a:pathLst>
                <a:path w="457" h="615">
                  <a:moveTo>
                    <a:pt x="314" y="0"/>
                  </a:moveTo>
                  <a:lnTo>
                    <a:pt x="314" y="0"/>
                  </a:lnTo>
                  <a:lnTo>
                    <a:pt x="357" y="43"/>
                  </a:lnTo>
                  <a:lnTo>
                    <a:pt x="457" y="143"/>
                  </a:lnTo>
                  <a:lnTo>
                    <a:pt x="457" y="143"/>
                  </a:lnTo>
                  <a:lnTo>
                    <a:pt x="335" y="286"/>
                  </a:lnTo>
                  <a:lnTo>
                    <a:pt x="243" y="393"/>
                  </a:lnTo>
                  <a:lnTo>
                    <a:pt x="193" y="436"/>
                  </a:lnTo>
                  <a:lnTo>
                    <a:pt x="157" y="472"/>
                  </a:lnTo>
                  <a:lnTo>
                    <a:pt x="0" y="615"/>
                  </a:lnTo>
                  <a:lnTo>
                    <a:pt x="0" y="615"/>
                  </a:lnTo>
                  <a:lnTo>
                    <a:pt x="64" y="407"/>
                  </a:lnTo>
                  <a:lnTo>
                    <a:pt x="64" y="407"/>
                  </a:lnTo>
                  <a:lnTo>
                    <a:pt x="78" y="329"/>
                  </a:lnTo>
                  <a:lnTo>
                    <a:pt x="85" y="250"/>
                  </a:lnTo>
                  <a:lnTo>
                    <a:pt x="85" y="179"/>
                  </a:lnTo>
                  <a:lnTo>
                    <a:pt x="85" y="179"/>
                  </a:lnTo>
                  <a:lnTo>
                    <a:pt x="114" y="165"/>
                  </a:lnTo>
                  <a:lnTo>
                    <a:pt x="185" y="122"/>
                  </a:lnTo>
                  <a:lnTo>
                    <a:pt x="228" y="93"/>
                  </a:lnTo>
                  <a:lnTo>
                    <a:pt x="264" y="64"/>
                  </a:lnTo>
                  <a:lnTo>
                    <a:pt x="293" y="29"/>
                  </a:lnTo>
                  <a:lnTo>
                    <a:pt x="3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7" name="Freeform 77"/>
            <p:cNvSpPr>
              <a:spLocks/>
            </p:cNvSpPr>
            <p:nvPr/>
          </p:nvSpPr>
          <p:spPr bwMode="auto">
            <a:xfrm>
              <a:off x="3252" y="1842"/>
              <a:ext cx="229" cy="465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0"/>
                </a:cxn>
                <a:cxn ang="0">
                  <a:pos x="121" y="22"/>
                </a:cxn>
                <a:cxn ang="0">
                  <a:pos x="121" y="57"/>
                </a:cxn>
                <a:cxn ang="0">
                  <a:pos x="121" y="79"/>
                </a:cxn>
                <a:cxn ang="0">
                  <a:pos x="129" y="100"/>
                </a:cxn>
                <a:cxn ang="0">
                  <a:pos x="143" y="115"/>
                </a:cxn>
                <a:cxn ang="0">
                  <a:pos x="164" y="115"/>
                </a:cxn>
                <a:cxn ang="0">
                  <a:pos x="164" y="115"/>
                </a:cxn>
                <a:cxn ang="0">
                  <a:pos x="164" y="179"/>
                </a:cxn>
                <a:cxn ang="0">
                  <a:pos x="171" y="229"/>
                </a:cxn>
                <a:cxn ang="0">
                  <a:pos x="186" y="272"/>
                </a:cxn>
                <a:cxn ang="0">
                  <a:pos x="186" y="272"/>
                </a:cxn>
                <a:cxn ang="0">
                  <a:pos x="200" y="315"/>
                </a:cxn>
                <a:cxn ang="0">
                  <a:pos x="221" y="358"/>
                </a:cxn>
                <a:cxn ang="0">
                  <a:pos x="229" y="379"/>
                </a:cxn>
                <a:cxn ang="0">
                  <a:pos x="229" y="408"/>
                </a:cxn>
                <a:cxn ang="0">
                  <a:pos x="221" y="429"/>
                </a:cxn>
                <a:cxn ang="0">
                  <a:pos x="214" y="458"/>
                </a:cxn>
                <a:cxn ang="0">
                  <a:pos x="214" y="458"/>
                </a:cxn>
                <a:cxn ang="0">
                  <a:pos x="207" y="465"/>
                </a:cxn>
                <a:cxn ang="0">
                  <a:pos x="193" y="465"/>
                </a:cxn>
                <a:cxn ang="0">
                  <a:pos x="171" y="458"/>
                </a:cxn>
                <a:cxn ang="0">
                  <a:pos x="136" y="429"/>
                </a:cxn>
                <a:cxn ang="0">
                  <a:pos x="107" y="393"/>
                </a:cxn>
                <a:cxn ang="0">
                  <a:pos x="50" y="322"/>
                </a:cxn>
                <a:cxn ang="0">
                  <a:pos x="29" y="272"/>
                </a:cxn>
                <a:cxn ang="0">
                  <a:pos x="29" y="272"/>
                </a:cxn>
                <a:cxn ang="0">
                  <a:pos x="14" y="200"/>
                </a:cxn>
                <a:cxn ang="0">
                  <a:pos x="0" y="143"/>
                </a:cxn>
                <a:cxn ang="0">
                  <a:pos x="36" y="122"/>
                </a:cxn>
                <a:cxn ang="0">
                  <a:pos x="36" y="122"/>
                </a:cxn>
                <a:cxn ang="0">
                  <a:pos x="129" y="0"/>
                </a:cxn>
              </a:cxnLst>
              <a:rect l="0" t="0" r="r" b="b"/>
              <a:pathLst>
                <a:path w="229" h="465">
                  <a:moveTo>
                    <a:pt x="129" y="0"/>
                  </a:moveTo>
                  <a:lnTo>
                    <a:pt x="129" y="0"/>
                  </a:lnTo>
                  <a:lnTo>
                    <a:pt x="121" y="22"/>
                  </a:lnTo>
                  <a:lnTo>
                    <a:pt x="121" y="57"/>
                  </a:lnTo>
                  <a:lnTo>
                    <a:pt x="121" y="79"/>
                  </a:lnTo>
                  <a:lnTo>
                    <a:pt x="129" y="100"/>
                  </a:lnTo>
                  <a:lnTo>
                    <a:pt x="143" y="115"/>
                  </a:lnTo>
                  <a:lnTo>
                    <a:pt x="164" y="115"/>
                  </a:lnTo>
                  <a:lnTo>
                    <a:pt x="164" y="115"/>
                  </a:lnTo>
                  <a:lnTo>
                    <a:pt x="164" y="179"/>
                  </a:lnTo>
                  <a:lnTo>
                    <a:pt x="171" y="229"/>
                  </a:lnTo>
                  <a:lnTo>
                    <a:pt x="186" y="272"/>
                  </a:lnTo>
                  <a:lnTo>
                    <a:pt x="186" y="272"/>
                  </a:lnTo>
                  <a:lnTo>
                    <a:pt x="200" y="315"/>
                  </a:lnTo>
                  <a:lnTo>
                    <a:pt x="221" y="358"/>
                  </a:lnTo>
                  <a:lnTo>
                    <a:pt x="229" y="379"/>
                  </a:lnTo>
                  <a:lnTo>
                    <a:pt x="229" y="408"/>
                  </a:lnTo>
                  <a:lnTo>
                    <a:pt x="221" y="429"/>
                  </a:lnTo>
                  <a:lnTo>
                    <a:pt x="214" y="458"/>
                  </a:lnTo>
                  <a:lnTo>
                    <a:pt x="214" y="458"/>
                  </a:lnTo>
                  <a:lnTo>
                    <a:pt x="207" y="465"/>
                  </a:lnTo>
                  <a:lnTo>
                    <a:pt x="193" y="465"/>
                  </a:lnTo>
                  <a:lnTo>
                    <a:pt x="171" y="458"/>
                  </a:lnTo>
                  <a:lnTo>
                    <a:pt x="136" y="429"/>
                  </a:lnTo>
                  <a:lnTo>
                    <a:pt x="107" y="393"/>
                  </a:lnTo>
                  <a:lnTo>
                    <a:pt x="50" y="322"/>
                  </a:lnTo>
                  <a:lnTo>
                    <a:pt x="29" y="272"/>
                  </a:lnTo>
                  <a:lnTo>
                    <a:pt x="29" y="272"/>
                  </a:lnTo>
                  <a:lnTo>
                    <a:pt x="14" y="200"/>
                  </a:lnTo>
                  <a:lnTo>
                    <a:pt x="0" y="143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8" name="Freeform 78"/>
            <p:cNvSpPr>
              <a:spLocks/>
            </p:cNvSpPr>
            <p:nvPr/>
          </p:nvSpPr>
          <p:spPr bwMode="auto">
            <a:xfrm>
              <a:off x="3252" y="1842"/>
              <a:ext cx="229" cy="465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0"/>
                </a:cxn>
                <a:cxn ang="0">
                  <a:pos x="121" y="22"/>
                </a:cxn>
                <a:cxn ang="0">
                  <a:pos x="121" y="57"/>
                </a:cxn>
                <a:cxn ang="0">
                  <a:pos x="121" y="79"/>
                </a:cxn>
                <a:cxn ang="0">
                  <a:pos x="129" y="100"/>
                </a:cxn>
                <a:cxn ang="0">
                  <a:pos x="143" y="115"/>
                </a:cxn>
                <a:cxn ang="0">
                  <a:pos x="164" y="115"/>
                </a:cxn>
                <a:cxn ang="0">
                  <a:pos x="164" y="115"/>
                </a:cxn>
                <a:cxn ang="0">
                  <a:pos x="164" y="179"/>
                </a:cxn>
                <a:cxn ang="0">
                  <a:pos x="171" y="229"/>
                </a:cxn>
                <a:cxn ang="0">
                  <a:pos x="186" y="272"/>
                </a:cxn>
                <a:cxn ang="0">
                  <a:pos x="186" y="272"/>
                </a:cxn>
                <a:cxn ang="0">
                  <a:pos x="200" y="315"/>
                </a:cxn>
                <a:cxn ang="0">
                  <a:pos x="221" y="358"/>
                </a:cxn>
                <a:cxn ang="0">
                  <a:pos x="229" y="379"/>
                </a:cxn>
                <a:cxn ang="0">
                  <a:pos x="229" y="408"/>
                </a:cxn>
                <a:cxn ang="0">
                  <a:pos x="221" y="429"/>
                </a:cxn>
                <a:cxn ang="0">
                  <a:pos x="214" y="458"/>
                </a:cxn>
                <a:cxn ang="0">
                  <a:pos x="214" y="458"/>
                </a:cxn>
                <a:cxn ang="0">
                  <a:pos x="207" y="465"/>
                </a:cxn>
                <a:cxn ang="0">
                  <a:pos x="193" y="465"/>
                </a:cxn>
                <a:cxn ang="0">
                  <a:pos x="171" y="458"/>
                </a:cxn>
                <a:cxn ang="0">
                  <a:pos x="136" y="429"/>
                </a:cxn>
                <a:cxn ang="0">
                  <a:pos x="107" y="393"/>
                </a:cxn>
                <a:cxn ang="0">
                  <a:pos x="50" y="322"/>
                </a:cxn>
                <a:cxn ang="0">
                  <a:pos x="29" y="272"/>
                </a:cxn>
                <a:cxn ang="0">
                  <a:pos x="29" y="272"/>
                </a:cxn>
                <a:cxn ang="0">
                  <a:pos x="14" y="200"/>
                </a:cxn>
                <a:cxn ang="0">
                  <a:pos x="0" y="143"/>
                </a:cxn>
                <a:cxn ang="0">
                  <a:pos x="36" y="122"/>
                </a:cxn>
                <a:cxn ang="0">
                  <a:pos x="36" y="122"/>
                </a:cxn>
                <a:cxn ang="0">
                  <a:pos x="129" y="0"/>
                </a:cxn>
              </a:cxnLst>
              <a:rect l="0" t="0" r="r" b="b"/>
              <a:pathLst>
                <a:path w="229" h="465">
                  <a:moveTo>
                    <a:pt x="129" y="0"/>
                  </a:moveTo>
                  <a:lnTo>
                    <a:pt x="129" y="0"/>
                  </a:lnTo>
                  <a:lnTo>
                    <a:pt x="121" y="22"/>
                  </a:lnTo>
                  <a:lnTo>
                    <a:pt x="121" y="57"/>
                  </a:lnTo>
                  <a:lnTo>
                    <a:pt x="121" y="79"/>
                  </a:lnTo>
                  <a:lnTo>
                    <a:pt x="129" y="100"/>
                  </a:lnTo>
                  <a:lnTo>
                    <a:pt x="143" y="115"/>
                  </a:lnTo>
                  <a:lnTo>
                    <a:pt x="164" y="115"/>
                  </a:lnTo>
                  <a:lnTo>
                    <a:pt x="164" y="115"/>
                  </a:lnTo>
                  <a:lnTo>
                    <a:pt x="164" y="179"/>
                  </a:lnTo>
                  <a:lnTo>
                    <a:pt x="171" y="229"/>
                  </a:lnTo>
                  <a:lnTo>
                    <a:pt x="186" y="272"/>
                  </a:lnTo>
                  <a:lnTo>
                    <a:pt x="186" y="272"/>
                  </a:lnTo>
                  <a:lnTo>
                    <a:pt x="200" y="315"/>
                  </a:lnTo>
                  <a:lnTo>
                    <a:pt x="221" y="358"/>
                  </a:lnTo>
                  <a:lnTo>
                    <a:pt x="229" y="379"/>
                  </a:lnTo>
                  <a:lnTo>
                    <a:pt x="229" y="408"/>
                  </a:lnTo>
                  <a:lnTo>
                    <a:pt x="221" y="429"/>
                  </a:lnTo>
                  <a:lnTo>
                    <a:pt x="214" y="458"/>
                  </a:lnTo>
                  <a:lnTo>
                    <a:pt x="214" y="458"/>
                  </a:lnTo>
                  <a:lnTo>
                    <a:pt x="207" y="465"/>
                  </a:lnTo>
                  <a:lnTo>
                    <a:pt x="193" y="465"/>
                  </a:lnTo>
                  <a:lnTo>
                    <a:pt x="171" y="458"/>
                  </a:lnTo>
                  <a:lnTo>
                    <a:pt x="136" y="429"/>
                  </a:lnTo>
                  <a:lnTo>
                    <a:pt x="107" y="393"/>
                  </a:lnTo>
                  <a:lnTo>
                    <a:pt x="50" y="322"/>
                  </a:lnTo>
                  <a:lnTo>
                    <a:pt x="29" y="272"/>
                  </a:lnTo>
                  <a:lnTo>
                    <a:pt x="29" y="272"/>
                  </a:lnTo>
                  <a:lnTo>
                    <a:pt x="14" y="200"/>
                  </a:lnTo>
                  <a:lnTo>
                    <a:pt x="0" y="143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12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99" name="Freeform 79"/>
            <p:cNvSpPr>
              <a:spLocks/>
            </p:cNvSpPr>
            <p:nvPr/>
          </p:nvSpPr>
          <p:spPr bwMode="auto">
            <a:xfrm>
              <a:off x="2616" y="2607"/>
              <a:ext cx="457" cy="593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393" y="143"/>
                </a:cxn>
                <a:cxn ang="0">
                  <a:pos x="393" y="143"/>
                </a:cxn>
                <a:cxn ang="0">
                  <a:pos x="400" y="136"/>
                </a:cxn>
                <a:cxn ang="0">
                  <a:pos x="414" y="136"/>
                </a:cxn>
                <a:cxn ang="0">
                  <a:pos x="422" y="136"/>
                </a:cxn>
                <a:cxn ang="0">
                  <a:pos x="436" y="150"/>
                </a:cxn>
                <a:cxn ang="0">
                  <a:pos x="443" y="171"/>
                </a:cxn>
                <a:cxn ang="0">
                  <a:pos x="457" y="200"/>
                </a:cxn>
                <a:cxn ang="0">
                  <a:pos x="457" y="200"/>
                </a:cxn>
                <a:cxn ang="0">
                  <a:pos x="393" y="372"/>
                </a:cxn>
                <a:cxn ang="0">
                  <a:pos x="350" y="493"/>
                </a:cxn>
                <a:cxn ang="0">
                  <a:pos x="322" y="536"/>
                </a:cxn>
                <a:cxn ang="0">
                  <a:pos x="300" y="564"/>
                </a:cxn>
                <a:cxn ang="0">
                  <a:pos x="264" y="586"/>
                </a:cxn>
                <a:cxn ang="0">
                  <a:pos x="229" y="593"/>
                </a:cxn>
                <a:cxn ang="0">
                  <a:pos x="229" y="593"/>
                </a:cxn>
                <a:cxn ang="0">
                  <a:pos x="214" y="593"/>
                </a:cxn>
                <a:cxn ang="0">
                  <a:pos x="200" y="572"/>
                </a:cxn>
                <a:cxn ang="0">
                  <a:pos x="164" y="514"/>
                </a:cxn>
                <a:cxn ang="0">
                  <a:pos x="129" y="429"/>
                </a:cxn>
                <a:cxn ang="0">
                  <a:pos x="86" y="443"/>
                </a:cxn>
                <a:cxn ang="0">
                  <a:pos x="86" y="443"/>
                </a:cxn>
                <a:cxn ang="0">
                  <a:pos x="71" y="429"/>
                </a:cxn>
                <a:cxn ang="0">
                  <a:pos x="57" y="386"/>
                </a:cxn>
                <a:cxn ang="0">
                  <a:pos x="29" y="27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29" y="114"/>
                </a:cxn>
                <a:cxn ang="0">
                  <a:pos x="57" y="121"/>
                </a:cxn>
                <a:cxn ang="0">
                  <a:pos x="129" y="114"/>
                </a:cxn>
                <a:cxn ang="0">
                  <a:pos x="193" y="100"/>
                </a:cxn>
                <a:cxn ang="0">
                  <a:pos x="264" y="78"/>
                </a:cxn>
                <a:cxn ang="0">
                  <a:pos x="372" y="28"/>
                </a:cxn>
                <a:cxn ang="0">
                  <a:pos x="414" y="0"/>
                </a:cxn>
              </a:cxnLst>
              <a:rect l="0" t="0" r="r" b="b"/>
              <a:pathLst>
                <a:path w="457" h="593">
                  <a:moveTo>
                    <a:pt x="414" y="0"/>
                  </a:moveTo>
                  <a:lnTo>
                    <a:pt x="393" y="143"/>
                  </a:lnTo>
                  <a:lnTo>
                    <a:pt x="393" y="143"/>
                  </a:lnTo>
                  <a:lnTo>
                    <a:pt x="400" y="136"/>
                  </a:lnTo>
                  <a:lnTo>
                    <a:pt x="414" y="136"/>
                  </a:lnTo>
                  <a:lnTo>
                    <a:pt x="422" y="136"/>
                  </a:lnTo>
                  <a:lnTo>
                    <a:pt x="436" y="150"/>
                  </a:lnTo>
                  <a:lnTo>
                    <a:pt x="443" y="171"/>
                  </a:lnTo>
                  <a:lnTo>
                    <a:pt x="457" y="200"/>
                  </a:lnTo>
                  <a:lnTo>
                    <a:pt x="457" y="200"/>
                  </a:lnTo>
                  <a:lnTo>
                    <a:pt x="393" y="372"/>
                  </a:lnTo>
                  <a:lnTo>
                    <a:pt x="350" y="493"/>
                  </a:lnTo>
                  <a:lnTo>
                    <a:pt x="322" y="536"/>
                  </a:lnTo>
                  <a:lnTo>
                    <a:pt x="300" y="564"/>
                  </a:lnTo>
                  <a:lnTo>
                    <a:pt x="264" y="586"/>
                  </a:lnTo>
                  <a:lnTo>
                    <a:pt x="229" y="593"/>
                  </a:lnTo>
                  <a:lnTo>
                    <a:pt x="229" y="593"/>
                  </a:lnTo>
                  <a:lnTo>
                    <a:pt x="214" y="593"/>
                  </a:lnTo>
                  <a:lnTo>
                    <a:pt x="200" y="572"/>
                  </a:lnTo>
                  <a:lnTo>
                    <a:pt x="164" y="514"/>
                  </a:lnTo>
                  <a:lnTo>
                    <a:pt x="129" y="429"/>
                  </a:lnTo>
                  <a:lnTo>
                    <a:pt x="86" y="443"/>
                  </a:lnTo>
                  <a:lnTo>
                    <a:pt x="86" y="443"/>
                  </a:lnTo>
                  <a:lnTo>
                    <a:pt x="71" y="429"/>
                  </a:lnTo>
                  <a:lnTo>
                    <a:pt x="57" y="386"/>
                  </a:lnTo>
                  <a:lnTo>
                    <a:pt x="29" y="27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9" y="114"/>
                  </a:lnTo>
                  <a:lnTo>
                    <a:pt x="57" y="121"/>
                  </a:lnTo>
                  <a:lnTo>
                    <a:pt x="129" y="114"/>
                  </a:lnTo>
                  <a:lnTo>
                    <a:pt x="193" y="100"/>
                  </a:lnTo>
                  <a:lnTo>
                    <a:pt x="264" y="78"/>
                  </a:lnTo>
                  <a:lnTo>
                    <a:pt x="372" y="28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0" name="Freeform 80"/>
            <p:cNvSpPr>
              <a:spLocks/>
            </p:cNvSpPr>
            <p:nvPr/>
          </p:nvSpPr>
          <p:spPr bwMode="auto">
            <a:xfrm>
              <a:off x="2616" y="2607"/>
              <a:ext cx="457" cy="593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393" y="143"/>
                </a:cxn>
                <a:cxn ang="0">
                  <a:pos x="393" y="143"/>
                </a:cxn>
                <a:cxn ang="0">
                  <a:pos x="400" y="136"/>
                </a:cxn>
                <a:cxn ang="0">
                  <a:pos x="414" y="136"/>
                </a:cxn>
                <a:cxn ang="0">
                  <a:pos x="422" y="136"/>
                </a:cxn>
                <a:cxn ang="0">
                  <a:pos x="436" y="150"/>
                </a:cxn>
                <a:cxn ang="0">
                  <a:pos x="443" y="171"/>
                </a:cxn>
                <a:cxn ang="0">
                  <a:pos x="457" y="200"/>
                </a:cxn>
                <a:cxn ang="0">
                  <a:pos x="457" y="200"/>
                </a:cxn>
                <a:cxn ang="0">
                  <a:pos x="393" y="372"/>
                </a:cxn>
                <a:cxn ang="0">
                  <a:pos x="350" y="493"/>
                </a:cxn>
                <a:cxn ang="0">
                  <a:pos x="322" y="536"/>
                </a:cxn>
                <a:cxn ang="0">
                  <a:pos x="300" y="564"/>
                </a:cxn>
                <a:cxn ang="0">
                  <a:pos x="264" y="586"/>
                </a:cxn>
                <a:cxn ang="0">
                  <a:pos x="229" y="593"/>
                </a:cxn>
                <a:cxn ang="0">
                  <a:pos x="229" y="593"/>
                </a:cxn>
                <a:cxn ang="0">
                  <a:pos x="214" y="593"/>
                </a:cxn>
                <a:cxn ang="0">
                  <a:pos x="200" y="572"/>
                </a:cxn>
                <a:cxn ang="0">
                  <a:pos x="164" y="514"/>
                </a:cxn>
                <a:cxn ang="0">
                  <a:pos x="129" y="429"/>
                </a:cxn>
                <a:cxn ang="0">
                  <a:pos x="86" y="443"/>
                </a:cxn>
                <a:cxn ang="0">
                  <a:pos x="86" y="443"/>
                </a:cxn>
                <a:cxn ang="0">
                  <a:pos x="71" y="429"/>
                </a:cxn>
                <a:cxn ang="0">
                  <a:pos x="57" y="386"/>
                </a:cxn>
                <a:cxn ang="0">
                  <a:pos x="29" y="27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29" y="114"/>
                </a:cxn>
                <a:cxn ang="0">
                  <a:pos x="57" y="121"/>
                </a:cxn>
                <a:cxn ang="0">
                  <a:pos x="129" y="114"/>
                </a:cxn>
                <a:cxn ang="0">
                  <a:pos x="193" y="100"/>
                </a:cxn>
                <a:cxn ang="0">
                  <a:pos x="264" y="78"/>
                </a:cxn>
                <a:cxn ang="0">
                  <a:pos x="372" y="28"/>
                </a:cxn>
                <a:cxn ang="0">
                  <a:pos x="414" y="0"/>
                </a:cxn>
              </a:cxnLst>
              <a:rect l="0" t="0" r="r" b="b"/>
              <a:pathLst>
                <a:path w="457" h="593">
                  <a:moveTo>
                    <a:pt x="414" y="0"/>
                  </a:moveTo>
                  <a:lnTo>
                    <a:pt x="393" y="143"/>
                  </a:lnTo>
                  <a:lnTo>
                    <a:pt x="393" y="143"/>
                  </a:lnTo>
                  <a:lnTo>
                    <a:pt x="400" y="136"/>
                  </a:lnTo>
                  <a:lnTo>
                    <a:pt x="414" y="136"/>
                  </a:lnTo>
                  <a:lnTo>
                    <a:pt x="422" y="136"/>
                  </a:lnTo>
                  <a:lnTo>
                    <a:pt x="436" y="150"/>
                  </a:lnTo>
                  <a:lnTo>
                    <a:pt x="443" y="171"/>
                  </a:lnTo>
                  <a:lnTo>
                    <a:pt x="457" y="200"/>
                  </a:lnTo>
                  <a:lnTo>
                    <a:pt x="457" y="200"/>
                  </a:lnTo>
                  <a:lnTo>
                    <a:pt x="393" y="372"/>
                  </a:lnTo>
                  <a:lnTo>
                    <a:pt x="350" y="493"/>
                  </a:lnTo>
                  <a:lnTo>
                    <a:pt x="322" y="536"/>
                  </a:lnTo>
                  <a:lnTo>
                    <a:pt x="300" y="564"/>
                  </a:lnTo>
                  <a:lnTo>
                    <a:pt x="264" y="586"/>
                  </a:lnTo>
                  <a:lnTo>
                    <a:pt x="229" y="593"/>
                  </a:lnTo>
                  <a:lnTo>
                    <a:pt x="229" y="593"/>
                  </a:lnTo>
                  <a:lnTo>
                    <a:pt x="214" y="593"/>
                  </a:lnTo>
                  <a:lnTo>
                    <a:pt x="200" y="572"/>
                  </a:lnTo>
                  <a:lnTo>
                    <a:pt x="164" y="514"/>
                  </a:lnTo>
                  <a:lnTo>
                    <a:pt x="129" y="429"/>
                  </a:lnTo>
                  <a:lnTo>
                    <a:pt x="86" y="443"/>
                  </a:lnTo>
                  <a:lnTo>
                    <a:pt x="86" y="443"/>
                  </a:lnTo>
                  <a:lnTo>
                    <a:pt x="71" y="429"/>
                  </a:lnTo>
                  <a:lnTo>
                    <a:pt x="57" y="386"/>
                  </a:lnTo>
                  <a:lnTo>
                    <a:pt x="29" y="27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9" y="114"/>
                  </a:lnTo>
                  <a:lnTo>
                    <a:pt x="57" y="121"/>
                  </a:lnTo>
                  <a:lnTo>
                    <a:pt x="129" y="114"/>
                  </a:lnTo>
                  <a:lnTo>
                    <a:pt x="193" y="100"/>
                  </a:lnTo>
                  <a:lnTo>
                    <a:pt x="264" y="78"/>
                  </a:lnTo>
                  <a:lnTo>
                    <a:pt x="372" y="28"/>
                  </a:lnTo>
                  <a:lnTo>
                    <a:pt x="4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1" name="Freeform 81"/>
            <p:cNvSpPr>
              <a:spLocks/>
            </p:cNvSpPr>
            <p:nvPr/>
          </p:nvSpPr>
          <p:spPr bwMode="auto">
            <a:xfrm>
              <a:off x="3123" y="2200"/>
              <a:ext cx="193" cy="63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29" y="150"/>
                </a:cxn>
                <a:cxn ang="0">
                  <a:pos x="22" y="285"/>
                </a:cxn>
                <a:cxn ang="0">
                  <a:pos x="7" y="343"/>
                </a:cxn>
                <a:cxn ang="0">
                  <a:pos x="0" y="400"/>
                </a:cxn>
                <a:cxn ang="0">
                  <a:pos x="0" y="400"/>
                </a:cxn>
                <a:cxn ang="0">
                  <a:pos x="7" y="428"/>
                </a:cxn>
                <a:cxn ang="0">
                  <a:pos x="36" y="500"/>
                </a:cxn>
                <a:cxn ang="0">
                  <a:pos x="65" y="536"/>
                </a:cxn>
                <a:cxn ang="0">
                  <a:pos x="100" y="578"/>
                </a:cxn>
                <a:cxn ang="0">
                  <a:pos x="143" y="614"/>
                </a:cxn>
                <a:cxn ang="0">
                  <a:pos x="193" y="636"/>
                </a:cxn>
                <a:cxn ang="0">
                  <a:pos x="193" y="636"/>
                </a:cxn>
                <a:cxn ang="0">
                  <a:pos x="172" y="621"/>
                </a:cxn>
                <a:cxn ang="0">
                  <a:pos x="122" y="571"/>
                </a:cxn>
                <a:cxn ang="0">
                  <a:pos x="93" y="543"/>
                </a:cxn>
                <a:cxn ang="0">
                  <a:pos x="65" y="500"/>
                </a:cxn>
                <a:cxn ang="0">
                  <a:pos x="43" y="457"/>
                </a:cxn>
                <a:cxn ang="0">
                  <a:pos x="36" y="407"/>
                </a:cxn>
                <a:cxn ang="0">
                  <a:pos x="36" y="407"/>
                </a:cxn>
                <a:cxn ang="0">
                  <a:pos x="36" y="364"/>
                </a:cxn>
                <a:cxn ang="0">
                  <a:pos x="50" y="257"/>
                </a:cxn>
                <a:cxn ang="0">
                  <a:pos x="50" y="121"/>
                </a:cxn>
                <a:cxn ang="0">
                  <a:pos x="50" y="57"/>
                </a:cxn>
                <a:cxn ang="0">
                  <a:pos x="36" y="0"/>
                </a:cxn>
              </a:cxnLst>
              <a:rect l="0" t="0" r="r" b="b"/>
              <a:pathLst>
                <a:path w="193" h="636">
                  <a:moveTo>
                    <a:pt x="36" y="0"/>
                  </a:moveTo>
                  <a:lnTo>
                    <a:pt x="36" y="0"/>
                  </a:lnTo>
                  <a:lnTo>
                    <a:pt x="29" y="150"/>
                  </a:lnTo>
                  <a:lnTo>
                    <a:pt x="22" y="285"/>
                  </a:lnTo>
                  <a:lnTo>
                    <a:pt x="7" y="343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7" y="428"/>
                  </a:lnTo>
                  <a:lnTo>
                    <a:pt x="36" y="500"/>
                  </a:lnTo>
                  <a:lnTo>
                    <a:pt x="65" y="536"/>
                  </a:lnTo>
                  <a:lnTo>
                    <a:pt x="100" y="578"/>
                  </a:lnTo>
                  <a:lnTo>
                    <a:pt x="143" y="614"/>
                  </a:lnTo>
                  <a:lnTo>
                    <a:pt x="193" y="636"/>
                  </a:lnTo>
                  <a:lnTo>
                    <a:pt x="193" y="636"/>
                  </a:lnTo>
                  <a:lnTo>
                    <a:pt x="172" y="621"/>
                  </a:lnTo>
                  <a:lnTo>
                    <a:pt x="122" y="571"/>
                  </a:lnTo>
                  <a:lnTo>
                    <a:pt x="93" y="543"/>
                  </a:lnTo>
                  <a:lnTo>
                    <a:pt x="65" y="500"/>
                  </a:lnTo>
                  <a:lnTo>
                    <a:pt x="43" y="457"/>
                  </a:lnTo>
                  <a:lnTo>
                    <a:pt x="36" y="407"/>
                  </a:lnTo>
                  <a:lnTo>
                    <a:pt x="36" y="407"/>
                  </a:lnTo>
                  <a:lnTo>
                    <a:pt x="36" y="364"/>
                  </a:lnTo>
                  <a:lnTo>
                    <a:pt x="50" y="257"/>
                  </a:lnTo>
                  <a:lnTo>
                    <a:pt x="50" y="121"/>
                  </a:lnTo>
                  <a:lnTo>
                    <a:pt x="50" y="5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2" name="Freeform 82"/>
            <p:cNvSpPr>
              <a:spLocks/>
            </p:cNvSpPr>
            <p:nvPr/>
          </p:nvSpPr>
          <p:spPr bwMode="auto">
            <a:xfrm>
              <a:off x="3123" y="2200"/>
              <a:ext cx="193" cy="63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29" y="150"/>
                </a:cxn>
                <a:cxn ang="0">
                  <a:pos x="22" y="285"/>
                </a:cxn>
                <a:cxn ang="0">
                  <a:pos x="7" y="343"/>
                </a:cxn>
                <a:cxn ang="0">
                  <a:pos x="0" y="400"/>
                </a:cxn>
                <a:cxn ang="0">
                  <a:pos x="0" y="400"/>
                </a:cxn>
                <a:cxn ang="0">
                  <a:pos x="7" y="428"/>
                </a:cxn>
                <a:cxn ang="0">
                  <a:pos x="36" y="500"/>
                </a:cxn>
                <a:cxn ang="0">
                  <a:pos x="65" y="536"/>
                </a:cxn>
                <a:cxn ang="0">
                  <a:pos x="100" y="578"/>
                </a:cxn>
                <a:cxn ang="0">
                  <a:pos x="143" y="614"/>
                </a:cxn>
                <a:cxn ang="0">
                  <a:pos x="193" y="636"/>
                </a:cxn>
                <a:cxn ang="0">
                  <a:pos x="193" y="636"/>
                </a:cxn>
                <a:cxn ang="0">
                  <a:pos x="172" y="621"/>
                </a:cxn>
                <a:cxn ang="0">
                  <a:pos x="122" y="571"/>
                </a:cxn>
                <a:cxn ang="0">
                  <a:pos x="93" y="543"/>
                </a:cxn>
                <a:cxn ang="0">
                  <a:pos x="65" y="500"/>
                </a:cxn>
                <a:cxn ang="0">
                  <a:pos x="43" y="457"/>
                </a:cxn>
                <a:cxn ang="0">
                  <a:pos x="36" y="407"/>
                </a:cxn>
                <a:cxn ang="0">
                  <a:pos x="36" y="407"/>
                </a:cxn>
                <a:cxn ang="0">
                  <a:pos x="36" y="364"/>
                </a:cxn>
                <a:cxn ang="0">
                  <a:pos x="50" y="257"/>
                </a:cxn>
                <a:cxn ang="0">
                  <a:pos x="50" y="121"/>
                </a:cxn>
                <a:cxn ang="0">
                  <a:pos x="50" y="57"/>
                </a:cxn>
                <a:cxn ang="0">
                  <a:pos x="36" y="0"/>
                </a:cxn>
              </a:cxnLst>
              <a:rect l="0" t="0" r="r" b="b"/>
              <a:pathLst>
                <a:path w="193" h="636">
                  <a:moveTo>
                    <a:pt x="36" y="0"/>
                  </a:moveTo>
                  <a:lnTo>
                    <a:pt x="36" y="0"/>
                  </a:lnTo>
                  <a:lnTo>
                    <a:pt x="29" y="150"/>
                  </a:lnTo>
                  <a:lnTo>
                    <a:pt x="22" y="285"/>
                  </a:lnTo>
                  <a:lnTo>
                    <a:pt x="7" y="343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7" y="428"/>
                  </a:lnTo>
                  <a:lnTo>
                    <a:pt x="36" y="500"/>
                  </a:lnTo>
                  <a:lnTo>
                    <a:pt x="65" y="536"/>
                  </a:lnTo>
                  <a:lnTo>
                    <a:pt x="100" y="578"/>
                  </a:lnTo>
                  <a:lnTo>
                    <a:pt x="143" y="614"/>
                  </a:lnTo>
                  <a:lnTo>
                    <a:pt x="193" y="636"/>
                  </a:lnTo>
                  <a:lnTo>
                    <a:pt x="193" y="636"/>
                  </a:lnTo>
                  <a:lnTo>
                    <a:pt x="172" y="621"/>
                  </a:lnTo>
                  <a:lnTo>
                    <a:pt x="122" y="571"/>
                  </a:lnTo>
                  <a:lnTo>
                    <a:pt x="93" y="543"/>
                  </a:lnTo>
                  <a:lnTo>
                    <a:pt x="65" y="500"/>
                  </a:lnTo>
                  <a:lnTo>
                    <a:pt x="43" y="457"/>
                  </a:lnTo>
                  <a:lnTo>
                    <a:pt x="36" y="407"/>
                  </a:lnTo>
                  <a:lnTo>
                    <a:pt x="36" y="407"/>
                  </a:lnTo>
                  <a:lnTo>
                    <a:pt x="36" y="364"/>
                  </a:lnTo>
                  <a:lnTo>
                    <a:pt x="50" y="257"/>
                  </a:lnTo>
                  <a:lnTo>
                    <a:pt x="50" y="121"/>
                  </a:lnTo>
                  <a:lnTo>
                    <a:pt x="50" y="57"/>
                  </a:lnTo>
                  <a:lnTo>
                    <a:pt x="3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3" name="Freeform 83"/>
            <p:cNvSpPr>
              <a:spLocks/>
            </p:cNvSpPr>
            <p:nvPr/>
          </p:nvSpPr>
          <p:spPr bwMode="auto">
            <a:xfrm>
              <a:off x="3281" y="1957"/>
              <a:ext cx="135" cy="271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135" y="0"/>
                </a:cxn>
                <a:cxn ang="0">
                  <a:pos x="100" y="85"/>
                </a:cxn>
                <a:cxn ang="0">
                  <a:pos x="71" y="157"/>
                </a:cxn>
                <a:cxn ang="0">
                  <a:pos x="57" y="235"/>
                </a:cxn>
                <a:cxn ang="0">
                  <a:pos x="57" y="235"/>
                </a:cxn>
                <a:cxn ang="0">
                  <a:pos x="28" y="150"/>
                </a:cxn>
                <a:cxn ang="0">
                  <a:pos x="14" y="7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7" y="21"/>
                </a:cxn>
                <a:cxn ang="0">
                  <a:pos x="0" y="85"/>
                </a:cxn>
                <a:cxn ang="0">
                  <a:pos x="7" y="128"/>
                </a:cxn>
                <a:cxn ang="0">
                  <a:pos x="14" y="171"/>
                </a:cxn>
                <a:cxn ang="0">
                  <a:pos x="28" y="221"/>
                </a:cxn>
                <a:cxn ang="0">
                  <a:pos x="50" y="271"/>
                </a:cxn>
                <a:cxn ang="0">
                  <a:pos x="50" y="271"/>
                </a:cxn>
                <a:cxn ang="0">
                  <a:pos x="85" y="157"/>
                </a:cxn>
                <a:cxn ang="0">
                  <a:pos x="114" y="64"/>
                </a:cxn>
                <a:cxn ang="0">
                  <a:pos x="135" y="0"/>
                </a:cxn>
              </a:cxnLst>
              <a:rect l="0" t="0" r="r" b="b"/>
              <a:pathLst>
                <a:path w="135" h="271">
                  <a:moveTo>
                    <a:pt x="135" y="0"/>
                  </a:moveTo>
                  <a:lnTo>
                    <a:pt x="135" y="0"/>
                  </a:lnTo>
                  <a:lnTo>
                    <a:pt x="100" y="85"/>
                  </a:lnTo>
                  <a:lnTo>
                    <a:pt x="71" y="157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28" y="150"/>
                  </a:lnTo>
                  <a:lnTo>
                    <a:pt x="14" y="7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1"/>
                  </a:lnTo>
                  <a:lnTo>
                    <a:pt x="0" y="85"/>
                  </a:lnTo>
                  <a:lnTo>
                    <a:pt x="7" y="128"/>
                  </a:lnTo>
                  <a:lnTo>
                    <a:pt x="14" y="171"/>
                  </a:lnTo>
                  <a:lnTo>
                    <a:pt x="28" y="221"/>
                  </a:lnTo>
                  <a:lnTo>
                    <a:pt x="50" y="271"/>
                  </a:lnTo>
                  <a:lnTo>
                    <a:pt x="50" y="271"/>
                  </a:lnTo>
                  <a:lnTo>
                    <a:pt x="85" y="157"/>
                  </a:lnTo>
                  <a:lnTo>
                    <a:pt x="114" y="6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4" name="Freeform 84"/>
            <p:cNvSpPr>
              <a:spLocks/>
            </p:cNvSpPr>
            <p:nvPr/>
          </p:nvSpPr>
          <p:spPr bwMode="auto">
            <a:xfrm>
              <a:off x="3281" y="1957"/>
              <a:ext cx="135" cy="271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135" y="0"/>
                </a:cxn>
                <a:cxn ang="0">
                  <a:pos x="100" y="85"/>
                </a:cxn>
                <a:cxn ang="0">
                  <a:pos x="71" y="157"/>
                </a:cxn>
                <a:cxn ang="0">
                  <a:pos x="57" y="235"/>
                </a:cxn>
                <a:cxn ang="0">
                  <a:pos x="57" y="235"/>
                </a:cxn>
                <a:cxn ang="0">
                  <a:pos x="28" y="150"/>
                </a:cxn>
                <a:cxn ang="0">
                  <a:pos x="14" y="7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7" y="21"/>
                </a:cxn>
                <a:cxn ang="0">
                  <a:pos x="0" y="85"/>
                </a:cxn>
                <a:cxn ang="0">
                  <a:pos x="7" y="128"/>
                </a:cxn>
                <a:cxn ang="0">
                  <a:pos x="14" y="171"/>
                </a:cxn>
                <a:cxn ang="0">
                  <a:pos x="28" y="221"/>
                </a:cxn>
                <a:cxn ang="0">
                  <a:pos x="50" y="271"/>
                </a:cxn>
                <a:cxn ang="0">
                  <a:pos x="50" y="271"/>
                </a:cxn>
                <a:cxn ang="0">
                  <a:pos x="85" y="157"/>
                </a:cxn>
                <a:cxn ang="0">
                  <a:pos x="114" y="64"/>
                </a:cxn>
                <a:cxn ang="0">
                  <a:pos x="135" y="0"/>
                </a:cxn>
              </a:cxnLst>
              <a:rect l="0" t="0" r="r" b="b"/>
              <a:pathLst>
                <a:path w="135" h="271">
                  <a:moveTo>
                    <a:pt x="135" y="0"/>
                  </a:moveTo>
                  <a:lnTo>
                    <a:pt x="135" y="0"/>
                  </a:lnTo>
                  <a:lnTo>
                    <a:pt x="100" y="85"/>
                  </a:lnTo>
                  <a:lnTo>
                    <a:pt x="71" y="157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28" y="150"/>
                  </a:lnTo>
                  <a:lnTo>
                    <a:pt x="14" y="7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1"/>
                  </a:lnTo>
                  <a:lnTo>
                    <a:pt x="0" y="85"/>
                  </a:lnTo>
                  <a:lnTo>
                    <a:pt x="7" y="128"/>
                  </a:lnTo>
                  <a:lnTo>
                    <a:pt x="14" y="171"/>
                  </a:lnTo>
                  <a:lnTo>
                    <a:pt x="28" y="221"/>
                  </a:lnTo>
                  <a:lnTo>
                    <a:pt x="50" y="271"/>
                  </a:lnTo>
                  <a:lnTo>
                    <a:pt x="50" y="271"/>
                  </a:lnTo>
                  <a:lnTo>
                    <a:pt x="85" y="157"/>
                  </a:lnTo>
                  <a:lnTo>
                    <a:pt x="114" y="64"/>
                  </a:lnTo>
                  <a:lnTo>
                    <a:pt x="135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5" name="Freeform 85"/>
            <p:cNvSpPr>
              <a:spLocks/>
            </p:cNvSpPr>
            <p:nvPr/>
          </p:nvSpPr>
          <p:spPr bwMode="auto">
            <a:xfrm>
              <a:off x="2988" y="1263"/>
              <a:ext cx="107" cy="57"/>
            </a:xfrm>
            <a:custGeom>
              <a:avLst/>
              <a:gdLst/>
              <a:ahLst/>
              <a:cxnLst>
                <a:cxn ang="0">
                  <a:pos x="14" y="57"/>
                </a:cxn>
                <a:cxn ang="0">
                  <a:pos x="14" y="57"/>
                </a:cxn>
                <a:cxn ang="0">
                  <a:pos x="7" y="50"/>
                </a:cxn>
                <a:cxn ang="0">
                  <a:pos x="7" y="36"/>
                </a:cxn>
                <a:cxn ang="0">
                  <a:pos x="14" y="22"/>
                </a:cxn>
                <a:cxn ang="0">
                  <a:pos x="35" y="15"/>
                </a:cxn>
                <a:cxn ang="0">
                  <a:pos x="35" y="15"/>
                </a:cxn>
                <a:cxn ang="0">
                  <a:pos x="64" y="15"/>
                </a:cxn>
                <a:cxn ang="0">
                  <a:pos x="85" y="15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15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57" y="0"/>
                </a:cxn>
                <a:cxn ang="0">
                  <a:pos x="21" y="7"/>
                </a:cxn>
                <a:cxn ang="0">
                  <a:pos x="7" y="15"/>
                </a:cxn>
                <a:cxn ang="0">
                  <a:pos x="0" y="22"/>
                </a:cxn>
                <a:cxn ang="0">
                  <a:pos x="0" y="36"/>
                </a:cxn>
                <a:cxn ang="0">
                  <a:pos x="14" y="57"/>
                </a:cxn>
              </a:cxnLst>
              <a:rect l="0" t="0" r="r" b="b"/>
              <a:pathLst>
                <a:path w="107" h="57">
                  <a:moveTo>
                    <a:pt x="14" y="57"/>
                  </a:moveTo>
                  <a:lnTo>
                    <a:pt x="14" y="57"/>
                  </a:lnTo>
                  <a:lnTo>
                    <a:pt x="7" y="50"/>
                  </a:lnTo>
                  <a:lnTo>
                    <a:pt x="7" y="36"/>
                  </a:lnTo>
                  <a:lnTo>
                    <a:pt x="14" y="22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64" y="15"/>
                  </a:lnTo>
                  <a:lnTo>
                    <a:pt x="85" y="15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15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57" y="0"/>
                  </a:lnTo>
                  <a:lnTo>
                    <a:pt x="21" y="7"/>
                  </a:lnTo>
                  <a:lnTo>
                    <a:pt x="7" y="15"/>
                  </a:lnTo>
                  <a:lnTo>
                    <a:pt x="0" y="22"/>
                  </a:lnTo>
                  <a:lnTo>
                    <a:pt x="0" y="36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rgbClr val="C28B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6" name="Freeform 86"/>
            <p:cNvSpPr>
              <a:spLocks/>
            </p:cNvSpPr>
            <p:nvPr/>
          </p:nvSpPr>
          <p:spPr bwMode="auto">
            <a:xfrm>
              <a:off x="2988" y="1263"/>
              <a:ext cx="107" cy="57"/>
            </a:xfrm>
            <a:custGeom>
              <a:avLst/>
              <a:gdLst/>
              <a:ahLst/>
              <a:cxnLst>
                <a:cxn ang="0">
                  <a:pos x="14" y="57"/>
                </a:cxn>
                <a:cxn ang="0">
                  <a:pos x="14" y="57"/>
                </a:cxn>
                <a:cxn ang="0">
                  <a:pos x="7" y="50"/>
                </a:cxn>
                <a:cxn ang="0">
                  <a:pos x="7" y="36"/>
                </a:cxn>
                <a:cxn ang="0">
                  <a:pos x="14" y="22"/>
                </a:cxn>
                <a:cxn ang="0">
                  <a:pos x="35" y="15"/>
                </a:cxn>
                <a:cxn ang="0">
                  <a:pos x="35" y="15"/>
                </a:cxn>
                <a:cxn ang="0">
                  <a:pos x="64" y="15"/>
                </a:cxn>
                <a:cxn ang="0">
                  <a:pos x="85" y="15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22"/>
                </a:cxn>
                <a:cxn ang="0">
                  <a:pos x="107" y="15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57" y="0"/>
                </a:cxn>
                <a:cxn ang="0">
                  <a:pos x="21" y="7"/>
                </a:cxn>
                <a:cxn ang="0">
                  <a:pos x="7" y="15"/>
                </a:cxn>
                <a:cxn ang="0">
                  <a:pos x="0" y="22"/>
                </a:cxn>
                <a:cxn ang="0">
                  <a:pos x="0" y="36"/>
                </a:cxn>
                <a:cxn ang="0">
                  <a:pos x="14" y="57"/>
                </a:cxn>
              </a:cxnLst>
              <a:rect l="0" t="0" r="r" b="b"/>
              <a:pathLst>
                <a:path w="107" h="57">
                  <a:moveTo>
                    <a:pt x="14" y="57"/>
                  </a:moveTo>
                  <a:lnTo>
                    <a:pt x="14" y="57"/>
                  </a:lnTo>
                  <a:lnTo>
                    <a:pt x="7" y="50"/>
                  </a:lnTo>
                  <a:lnTo>
                    <a:pt x="7" y="36"/>
                  </a:lnTo>
                  <a:lnTo>
                    <a:pt x="14" y="22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64" y="15"/>
                  </a:lnTo>
                  <a:lnTo>
                    <a:pt x="85" y="15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7" y="15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57" y="0"/>
                  </a:lnTo>
                  <a:lnTo>
                    <a:pt x="21" y="7"/>
                  </a:lnTo>
                  <a:lnTo>
                    <a:pt x="7" y="15"/>
                  </a:lnTo>
                  <a:lnTo>
                    <a:pt x="0" y="22"/>
                  </a:lnTo>
                  <a:lnTo>
                    <a:pt x="0" y="36"/>
                  </a:lnTo>
                  <a:lnTo>
                    <a:pt x="14" y="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7" name="Freeform 87"/>
            <p:cNvSpPr>
              <a:spLocks/>
            </p:cNvSpPr>
            <p:nvPr/>
          </p:nvSpPr>
          <p:spPr bwMode="auto">
            <a:xfrm>
              <a:off x="3438" y="2235"/>
              <a:ext cx="28" cy="29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28" y="15"/>
                </a:cxn>
                <a:cxn ang="0">
                  <a:pos x="21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7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lnTo>
                    <a:pt x="28" y="15"/>
                  </a:lnTo>
                  <a:lnTo>
                    <a:pt x="21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7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8" name="Freeform 88"/>
            <p:cNvSpPr>
              <a:spLocks/>
            </p:cNvSpPr>
            <p:nvPr/>
          </p:nvSpPr>
          <p:spPr bwMode="auto">
            <a:xfrm>
              <a:off x="3438" y="2235"/>
              <a:ext cx="28" cy="29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28" y="15"/>
                </a:cxn>
                <a:cxn ang="0">
                  <a:pos x="21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0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1" y="7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lnTo>
                    <a:pt x="28" y="15"/>
                  </a:lnTo>
                  <a:lnTo>
                    <a:pt x="21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1" y="7"/>
                  </a:lnTo>
                  <a:lnTo>
                    <a:pt x="28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3409" y="2471"/>
              <a:ext cx="29" cy="22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9" y="22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0"/>
                </a:cxn>
                <a:cxn ang="0">
                  <a:pos x="29" y="14"/>
                </a:cxn>
              </a:cxnLst>
              <a:rect l="0" t="0" r="r" b="b"/>
              <a:pathLst>
                <a:path w="29" h="22">
                  <a:moveTo>
                    <a:pt x="29" y="14"/>
                  </a:moveTo>
                  <a:lnTo>
                    <a:pt x="29" y="14"/>
                  </a:lnTo>
                  <a:lnTo>
                    <a:pt x="29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0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409" y="2471"/>
              <a:ext cx="29" cy="22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9" y="22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7" y="2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7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9" y="0"/>
                </a:cxn>
                <a:cxn ang="0">
                  <a:pos x="29" y="14"/>
                </a:cxn>
              </a:cxnLst>
              <a:rect l="0" t="0" r="r" b="b"/>
              <a:pathLst>
                <a:path w="29" h="22">
                  <a:moveTo>
                    <a:pt x="29" y="14"/>
                  </a:moveTo>
                  <a:lnTo>
                    <a:pt x="29" y="14"/>
                  </a:lnTo>
                  <a:lnTo>
                    <a:pt x="29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7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9" y="0"/>
                  </a:lnTo>
                  <a:lnTo>
                    <a:pt x="29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423" y="2693"/>
              <a:ext cx="22" cy="21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1"/>
                </a:cxn>
                <a:cxn ang="0">
                  <a:pos x="15" y="21"/>
                </a:cxn>
                <a:cxn ang="0">
                  <a:pos x="15" y="21"/>
                </a:cxn>
                <a:cxn ang="0">
                  <a:pos x="0" y="21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2" y="14"/>
                </a:cxn>
              </a:cxnLst>
              <a:rect l="0" t="0" r="r" b="b"/>
              <a:pathLst>
                <a:path w="22" h="21">
                  <a:moveTo>
                    <a:pt x="22" y="14"/>
                  </a:moveTo>
                  <a:lnTo>
                    <a:pt x="22" y="14"/>
                  </a:lnTo>
                  <a:lnTo>
                    <a:pt x="22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3423" y="2693"/>
              <a:ext cx="22" cy="21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1"/>
                </a:cxn>
                <a:cxn ang="0">
                  <a:pos x="15" y="21"/>
                </a:cxn>
                <a:cxn ang="0">
                  <a:pos x="15" y="21"/>
                </a:cxn>
                <a:cxn ang="0">
                  <a:pos x="0" y="21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2" y="14"/>
                </a:cxn>
              </a:cxnLst>
              <a:rect l="0" t="0" r="r" b="b"/>
              <a:pathLst>
                <a:path w="22" h="21">
                  <a:moveTo>
                    <a:pt x="22" y="14"/>
                  </a:moveTo>
                  <a:lnTo>
                    <a:pt x="22" y="14"/>
                  </a:lnTo>
                  <a:lnTo>
                    <a:pt x="22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3459" y="2878"/>
              <a:ext cx="29" cy="29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9" y="15"/>
                </a:cxn>
                <a:cxn ang="0">
                  <a:pos x="22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7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2" y="8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lnTo>
                    <a:pt x="29" y="15"/>
                  </a:lnTo>
                  <a:lnTo>
                    <a:pt x="22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7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2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459" y="2878"/>
              <a:ext cx="29" cy="29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9" y="15"/>
                </a:cxn>
                <a:cxn ang="0">
                  <a:pos x="22" y="29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7" y="29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2" y="8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lnTo>
                    <a:pt x="29" y="15"/>
                  </a:lnTo>
                  <a:lnTo>
                    <a:pt x="22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7" y="2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2" y="8"/>
                  </a:lnTo>
                  <a:lnTo>
                    <a:pt x="29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609" y="3300"/>
              <a:ext cx="22" cy="29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9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0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7"/>
                </a:cxn>
                <a:cxn ang="0">
                  <a:pos x="22" y="14"/>
                </a:cxn>
              </a:cxnLst>
              <a:rect l="0" t="0" r="r" b="b"/>
              <a:pathLst>
                <a:path w="22" h="29">
                  <a:moveTo>
                    <a:pt x="22" y="14"/>
                  </a:moveTo>
                  <a:lnTo>
                    <a:pt x="22" y="14"/>
                  </a:lnTo>
                  <a:lnTo>
                    <a:pt x="22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7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3609" y="3300"/>
              <a:ext cx="22" cy="29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29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0" y="29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22" y="7"/>
                </a:cxn>
                <a:cxn ang="0">
                  <a:pos x="22" y="14"/>
                </a:cxn>
              </a:cxnLst>
              <a:rect l="0" t="0" r="r" b="b"/>
              <a:pathLst>
                <a:path w="22" h="29">
                  <a:moveTo>
                    <a:pt x="22" y="14"/>
                  </a:moveTo>
                  <a:lnTo>
                    <a:pt x="22" y="14"/>
                  </a:lnTo>
                  <a:lnTo>
                    <a:pt x="22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0" y="2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2" y="7"/>
                  </a:lnTo>
                  <a:lnTo>
                    <a:pt x="22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038" y="1035"/>
              <a:ext cx="721" cy="2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2" y="28"/>
                </a:cxn>
                <a:cxn ang="0">
                  <a:pos x="193" y="64"/>
                </a:cxn>
                <a:cxn ang="0">
                  <a:pos x="307" y="114"/>
                </a:cxn>
                <a:cxn ang="0">
                  <a:pos x="307" y="114"/>
                </a:cxn>
                <a:cxn ang="0">
                  <a:pos x="371" y="143"/>
                </a:cxn>
                <a:cxn ang="0">
                  <a:pos x="428" y="164"/>
                </a:cxn>
                <a:cxn ang="0">
                  <a:pos x="486" y="178"/>
                </a:cxn>
                <a:cxn ang="0">
                  <a:pos x="543" y="178"/>
                </a:cxn>
                <a:cxn ang="0">
                  <a:pos x="593" y="171"/>
                </a:cxn>
                <a:cxn ang="0">
                  <a:pos x="643" y="157"/>
                </a:cxn>
                <a:cxn ang="0">
                  <a:pos x="686" y="135"/>
                </a:cxn>
                <a:cxn ang="0">
                  <a:pos x="721" y="100"/>
                </a:cxn>
                <a:cxn ang="0">
                  <a:pos x="721" y="100"/>
                </a:cxn>
                <a:cxn ang="0">
                  <a:pos x="714" y="114"/>
                </a:cxn>
                <a:cxn ang="0">
                  <a:pos x="707" y="135"/>
                </a:cxn>
                <a:cxn ang="0">
                  <a:pos x="686" y="164"/>
                </a:cxn>
                <a:cxn ang="0">
                  <a:pos x="657" y="185"/>
                </a:cxn>
                <a:cxn ang="0">
                  <a:pos x="614" y="200"/>
                </a:cxn>
                <a:cxn ang="0">
                  <a:pos x="557" y="214"/>
                </a:cxn>
                <a:cxn ang="0">
                  <a:pos x="486" y="221"/>
                </a:cxn>
                <a:cxn ang="0">
                  <a:pos x="486" y="221"/>
                </a:cxn>
                <a:cxn ang="0">
                  <a:pos x="421" y="214"/>
                </a:cxn>
                <a:cxn ang="0">
                  <a:pos x="371" y="200"/>
                </a:cxn>
                <a:cxn ang="0">
                  <a:pos x="328" y="185"/>
                </a:cxn>
                <a:cxn ang="0">
                  <a:pos x="293" y="157"/>
                </a:cxn>
                <a:cxn ang="0">
                  <a:pos x="185" y="93"/>
                </a:cxn>
                <a:cxn ang="0">
                  <a:pos x="107" y="50"/>
                </a:cxn>
                <a:cxn ang="0">
                  <a:pos x="0" y="0"/>
                </a:cxn>
              </a:cxnLst>
              <a:rect l="0" t="0" r="r" b="b"/>
              <a:pathLst>
                <a:path w="721" h="221">
                  <a:moveTo>
                    <a:pt x="0" y="0"/>
                  </a:moveTo>
                  <a:lnTo>
                    <a:pt x="0" y="0"/>
                  </a:lnTo>
                  <a:lnTo>
                    <a:pt x="92" y="28"/>
                  </a:lnTo>
                  <a:lnTo>
                    <a:pt x="193" y="64"/>
                  </a:lnTo>
                  <a:lnTo>
                    <a:pt x="307" y="114"/>
                  </a:lnTo>
                  <a:lnTo>
                    <a:pt x="307" y="114"/>
                  </a:lnTo>
                  <a:lnTo>
                    <a:pt x="371" y="143"/>
                  </a:lnTo>
                  <a:lnTo>
                    <a:pt x="428" y="164"/>
                  </a:lnTo>
                  <a:lnTo>
                    <a:pt x="486" y="178"/>
                  </a:lnTo>
                  <a:lnTo>
                    <a:pt x="543" y="178"/>
                  </a:lnTo>
                  <a:lnTo>
                    <a:pt x="593" y="171"/>
                  </a:lnTo>
                  <a:lnTo>
                    <a:pt x="643" y="157"/>
                  </a:lnTo>
                  <a:lnTo>
                    <a:pt x="686" y="135"/>
                  </a:lnTo>
                  <a:lnTo>
                    <a:pt x="721" y="100"/>
                  </a:lnTo>
                  <a:lnTo>
                    <a:pt x="721" y="100"/>
                  </a:lnTo>
                  <a:lnTo>
                    <a:pt x="714" y="114"/>
                  </a:lnTo>
                  <a:lnTo>
                    <a:pt x="707" y="135"/>
                  </a:lnTo>
                  <a:lnTo>
                    <a:pt x="686" y="164"/>
                  </a:lnTo>
                  <a:lnTo>
                    <a:pt x="657" y="185"/>
                  </a:lnTo>
                  <a:lnTo>
                    <a:pt x="614" y="200"/>
                  </a:lnTo>
                  <a:lnTo>
                    <a:pt x="557" y="214"/>
                  </a:lnTo>
                  <a:lnTo>
                    <a:pt x="486" y="221"/>
                  </a:lnTo>
                  <a:lnTo>
                    <a:pt x="486" y="221"/>
                  </a:lnTo>
                  <a:lnTo>
                    <a:pt x="421" y="214"/>
                  </a:lnTo>
                  <a:lnTo>
                    <a:pt x="371" y="200"/>
                  </a:lnTo>
                  <a:lnTo>
                    <a:pt x="328" y="185"/>
                  </a:lnTo>
                  <a:lnTo>
                    <a:pt x="293" y="157"/>
                  </a:lnTo>
                  <a:lnTo>
                    <a:pt x="185" y="93"/>
                  </a:lnTo>
                  <a:lnTo>
                    <a:pt x="107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A15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3038" y="1035"/>
              <a:ext cx="721" cy="2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2" y="28"/>
                </a:cxn>
                <a:cxn ang="0">
                  <a:pos x="193" y="64"/>
                </a:cxn>
                <a:cxn ang="0">
                  <a:pos x="307" y="114"/>
                </a:cxn>
                <a:cxn ang="0">
                  <a:pos x="307" y="114"/>
                </a:cxn>
                <a:cxn ang="0">
                  <a:pos x="371" y="143"/>
                </a:cxn>
                <a:cxn ang="0">
                  <a:pos x="428" y="164"/>
                </a:cxn>
                <a:cxn ang="0">
                  <a:pos x="486" y="178"/>
                </a:cxn>
                <a:cxn ang="0">
                  <a:pos x="543" y="178"/>
                </a:cxn>
                <a:cxn ang="0">
                  <a:pos x="593" y="171"/>
                </a:cxn>
                <a:cxn ang="0">
                  <a:pos x="643" y="157"/>
                </a:cxn>
                <a:cxn ang="0">
                  <a:pos x="686" y="135"/>
                </a:cxn>
                <a:cxn ang="0">
                  <a:pos x="721" y="100"/>
                </a:cxn>
                <a:cxn ang="0">
                  <a:pos x="721" y="100"/>
                </a:cxn>
                <a:cxn ang="0">
                  <a:pos x="714" y="114"/>
                </a:cxn>
                <a:cxn ang="0">
                  <a:pos x="707" y="135"/>
                </a:cxn>
                <a:cxn ang="0">
                  <a:pos x="686" y="164"/>
                </a:cxn>
                <a:cxn ang="0">
                  <a:pos x="657" y="185"/>
                </a:cxn>
                <a:cxn ang="0">
                  <a:pos x="614" y="200"/>
                </a:cxn>
                <a:cxn ang="0">
                  <a:pos x="557" y="214"/>
                </a:cxn>
                <a:cxn ang="0">
                  <a:pos x="486" y="221"/>
                </a:cxn>
                <a:cxn ang="0">
                  <a:pos x="486" y="221"/>
                </a:cxn>
                <a:cxn ang="0">
                  <a:pos x="421" y="214"/>
                </a:cxn>
                <a:cxn ang="0">
                  <a:pos x="371" y="200"/>
                </a:cxn>
                <a:cxn ang="0">
                  <a:pos x="328" y="185"/>
                </a:cxn>
                <a:cxn ang="0">
                  <a:pos x="293" y="157"/>
                </a:cxn>
                <a:cxn ang="0">
                  <a:pos x="185" y="93"/>
                </a:cxn>
                <a:cxn ang="0">
                  <a:pos x="107" y="50"/>
                </a:cxn>
                <a:cxn ang="0">
                  <a:pos x="0" y="0"/>
                </a:cxn>
              </a:cxnLst>
              <a:rect l="0" t="0" r="r" b="b"/>
              <a:pathLst>
                <a:path w="721" h="221">
                  <a:moveTo>
                    <a:pt x="0" y="0"/>
                  </a:moveTo>
                  <a:lnTo>
                    <a:pt x="0" y="0"/>
                  </a:lnTo>
                  <a:lnTo>
                    <a:pt x="92" y="28"/>
                  </a:lnTo>
                  <a:lnTo>
                    <a:pt x="193" y="64"/>
                  </a:lnTo>
                  <a:lnTo>
                    <a:pt x="307" y="114"/>
                  </a:lnTo>
                  <a:lnTo>
                    <a:pt x="307" y="114"/>
                  </a:lnTo>
                  <a:lnTo>
                    <a:pt x="371" y="143"/>
                  </a:lnTo>
                  <a:lnTo>
                    <a:pt x="428" y="164"/>
                  </a:lnTo>
                  <a:lnTo>
                    <a:pt x="486" y="178"/>
                  </a:lnTo>
                  <a:lnTo>
                    <a:pt x="543" y="178"/>
                  </a:lnTo>
                  <a:lnTo>
                    <a:pt x="593" y="171"/>
                  </a:lnTo>
                  <a:lnTo>
                    <a:pt x="643" y="157"/>
                  </a:lnTo>
                  <a:lnTo>
                    <a:pt x="686" y="135"/>
                  </a:lnTo>
                  <a:lnTo>
                    <a:pt x="721" y="100"/>
                  </a:lnTo>
                  <a:lnTo>
                    <a:pt x="721" y="100"/>
                  </a:lnTo>
                  <a:lnTo>
                    <a:pt x="714" y="114"/>
                  </a:lnTo>
                  <a:lnTo>
                    <a:pt x="707" y="135"/>
                  </a:lnTo>
                  <a:lnTo>
                    <a:pt x="686" y="164"/>
                  </a:lnTo>
                  <a:lnTo>
                    <a:pt x="657" y="185"/>
                  </a:lnTo>
                  <a:lnTo>
                    <a:pt x="614" y="200"/>
                  </a:lnTo>
                  <a:lnTo>
                    <a:pt x="557" y="214"/>
                  </a:lnTo>
                  <a:lnTo>
                    <a:pt x="486" y="221"/>
                  </a:lnTo>
                  <a:lnTo>
                    <a:pt x="486" y="221"/>
                  </a:lnTo>
                  <a:lnTo>
                    <a:pt x="421" y="214"/>
                  </a:lnTo>
                  <a:lnTo>
                    <a:pt x="371" y="200"/>
                  </a:lnTo>
                  <a:lnTo>
                    <a:pt x="328" y="185"/>
                  </a:lnTo>
                  <a:lnTo>
                    <a:pt x="293" y="157"/>
                  </a:lnTo>
                  <a:lnTo>
                    <a:pt x="185" y="93"/>
                  </a:lnTo>
                  <a:lnTo>
                    <a:pt x="107" y="5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009" y="970"/>
              <a:ext cx="743" cy="158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21" y="7"/>
                </a:cxn>
                <a:cxn ang="0">
                  <a:pos x="86" y="0"/>
                </a:cxn>
                <a:cxn ang="0">
                  <a:pos x="129" y="0"/>
                </a:cxn>
                <a:cxn ang="0">
                  <a:pos x="186" y="7"/>
                </a:cxn>
                <a:cxn ang="0">
                  <a:pos x="250" y="22"/>
                </a:cxn>
                <a:cxn ang="0">
                  <a:pos x="329" y="43"/>
                </a:cxn>
                <a:cxn ang="0">
                  <a:pos x="329" y="43"/>
                </a:cxn>
                <a:cxn ang="0">
                  <a:pos x="464" y="93"/>
                </a:cxn>
                <a:cxn ang="0">
                  <a:pos x="529" y="115"/>
                </a:cxn>
                <a:cxn ang="0">
                  <a:pos x="579" y="129"/>
                </a:cxn>
                <a:cxn ang="0">
                  <a:pos x="622" y="136"/>
                </a:cxn>
                <a:cxn ang="0">
                  <a:pos x="665" y="129"/>
                </a:cxn>
                <a:cxn ang="0">
                  <a:pos x="707" y="115"/>
                </a:cxn>
                <a:cxn ang="0">
                  <a:pos x="743" y="86"/>
                </a:cxn>
                <a:cxn ang="0">
                  <a:pos x="743" y="86"/>
                </a:cxn>
                <a:cxn ang="0">
                  <a:pos x="736" y="100"/>
                </a:cxn>
                <a:cxn ang="0">
                  <a:pos x="715" y="129"/>
                </a:cxn>
                <a:cxn ang="0">
                  <a:pos x="693" y="143"/>
                </a:cxn>
                <a:cxn ang="0">
                  <a:pos x="665" y="150"/>
                </a:cxn>
                <a:cxn ang="0">
                  <a:pos x="629" y="158"/>
                </a:cxn>
                <a:cxn ang="0">
                  <a:pos x="579" y="150"/>
                </a:cxn>
                <a:cxn ang="0">
                  <a:pos x="579" y="150"/>
                </a:cxn>
                <a:cxn ang="0">
                  <a:pos x="529" y="136"/>
                </a:cxn>
                <a:cxn ang="0">
                  <a:pos x="472" y="115"/>
                </a:cxn>
                <a:cxn ang="0">
                  <a:pos x="336" y="65"/>
                </a:cxn>
                <a:cxn ang="0">
                  <a:pos x="264" y="36"/>
                </a:cxn>
                <a:cxn ang="0">
                  <a:pos x="179" y="22"/>
                </a:cxn>
                <a:cxn ang="0">
                  <a:pos x="93" y="15"/>
                </a:cxn>
                <a:cxn ang="0">
                  <a:pos x="0" y="15"/>
                </a:cxn>
              </a:cxnLst>
              <a:rect l="0" t="0" r="r" b="b"/>
              <a:pathLst>
                <a:path w="743" h="158">
                  <a:moveTo>
                    <a:pt x="0" y="15"/>
                  </a:moveTo>
                  <a:lnTo>
                    <a:pt x="0" y="15"/>
                  </a:lnTo>
                  <a:lnTo>
                    <a:pt x="21" y="7"/>
                  </a:lnTo>
                  <a:lnTo>
                    <a:pt x="86" y="0"/>
                  </a:lnTo>
                  <a:lnTo>
                    <a:pt x="129" y="0"/>
                  </a:lnTo>
                  <a:lnTo>
                    <a:pt x="186" y="7"/>
                  </a:lnTo>
                  <a:lnTo>
                    <a:pt x="250" y="22"/>
                  </a:lnTo>
                  <a:lnTo>
                    <a:pt x="329" y="43"/>
                  </a:lnTo>
                  <a:lnTo>
                    <a:pt x="329" y="43"/>
                  </a:lnTo>
                  <a:lnTo>
                    <a:pt x="464" y="93"/>
                  </a:lnTo>
                  <a:lnTo>
                    <a:pt x="529" y="115"/>
                  </a:lnTo>
                  <a:lnTo>
                    <a:pt x="579" y="129"/>
                  </a:lnTo>
                  <a:lnTo>
                    <a:pt x="622" y="136"/>
                  </a:lnTo>
                  <a:lnTo>
                    <a:pt x="665" y="129"/>
                  </a:lnTo>
                  <a:lnTo>
                    <a:pt x="707" y="115"/>
                  </a:lnTo>
                  <a:lnTo>
                    <a:pt x="743" y="86"/>
                  </a:lnTo>
                  <a:lnTo>
                    <a:pt x="743" y="86"/>
                  </a:lnTo>
                  <a:lnTo>
                    <a:pt x="736" y="100"/>
                  </a:lnTo>
                  <a:lnTo>
                    <a:pt x="715" y="129"/>
                  </a:lnTo>
                  <a:lnTo>
                    <a:pt x="693" y="143"/>
                  </a:lnTo>
                  <a:lnTo>
                    <a:pt x="665" y="150"/>
                  </a:lnTo>
                  <a:lnTo>
                    <a:pt x="629" y="158"/>
                  </a:lnTo>
                  <a:lnTo>
                    <a:pt x="579" y="150"/>
                  </a:lnTo>
                  <a:lnTo>
                    <a:pt x="579" y="150"/>
                  </a:lnTo>
                  <a:lnTo>
                    <a:pt x="529" y="136"/>
                  </a:lnTo>
                  <a:lnTo>
                    <a:pt x="472" y="115"/>
                  </a:lnTo>
                  <a:lnTo>
                    <a:pt x="336" y="65"/>
                  </a:lnTo>
                  <a:lnTo>
                    <a:pt x="264" y="36"/>
                  </a:lnTo>
                  <a:lnTo>
                    <a:pt x="179" y="22"/>
                  </a:lnTo>
                  <a:lnTo>
                    <a:pt x="93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0A15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3009" y="970"/>
              <a:ext cx="743" cy="158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21" y="7"/>
                </a:cxn>
                <a:cxn ang="0">
                  <a:pos x="86" y="0"/>
                </a:cxn>
                <a:cxn ang="0">
                  <a:pos x="129" y="0"/>
                </a:cxn>
                <a:cxn ang="0">
                  <a:pos x="186" y="7"/>
                </a:cxn>
                <a:cxn ang="0">
                  <a:pos x="250" y="22"/>
                </a:cxn>
                <a:cxn ang="0">
                  <a:pos x="329" y="43"/>
                </a:cxn>
                <a:cxn ang="0">
                  <a:pos x="329" y="43"/>
                </a:cxn>
                <a:cxn ang="0">
                  <a:pos x="464" y="93"/>
                </a:cxn>
                <a:cxn ang="0">
                  <a:pos x="529" y="115"/>
                </a:cxn>
                <a:cxn ang="0">
                  <a:pos x="579" y="129"/>
                </a:cxn>
                <a:cxn ang="0">
                  <a:pos x="622" y="136"/>
                </a:cxn>
                <a:cxn ang="0">
                  <a:pos x="665" y="129"/>
                </a:cxn>
                <a:cxn ang="0">
                  <a:pos x="707" y="115"/>
                </a:cxn>
                <a:cxn ang="0">
                  <a:pos x="743" y="86"/>
                </a:cxn>
                <a:cxn ang="0">
                  <a:pos x="743" y="86"/>
                </a:cxn>
                <a:cxn ang="0">
                  <a:pos x="736" y="100"/>
                </a:cxn>
                <a:cxn ang="0">
                  <a:pos x="715" y="129"/>
                </a:cxn>
                <a:cxn ang="0">
                  <a:pos x="693" y="143"/>
                </a:cxn>
                <a:cxn ang="0">
                  <a:pos x="665" y="150"/>
                </a:cxn>
                <a:cxn ang="0">
                  <a:pos x="629" y="158"/>
                </a:cxn>
                <a:cxn ang="0">
                  <a:pos x="579" y="150"/>
                </a:cxn>
                <a:cxn ang="0">
                  <a:pos x="579" y="150"/>
                </a:cxn>
                <a:cxn ang="0">
                  <a:pos x="529" y="136"/>
                </a:cxn>
                <a:cxn ang="0">
                  <a:pos x="472" y="115"/>
                </a:cxn>
                <a:cxn ang="0">
                  <a:pos x="336" y="65"/>
                </a:cxn>
                <a:cxn ang="0">
                  <a:pos x="264" y="36"/>
                </a:cxn>
                <a:cxn ang="0">
                  <a:pos x="179" y="22"/>
                </a:cxn>
                <a:cxn ang="0">
                  <a:pos x="93" y="15"/>
                </a:cxn>
                <a:cxn ang="0">
                  <a:pos x="0" y="15"/>
                </a:cxn>
              </a:cxnLst>
              <a:rect l="0" t="0" r="r" b="b"/>
              <a:pathLst>
                <a:path w="743" h="158">
                  <a:moveTo>
                    <a:pt x="0" y="15"/>
                  </a:moveTo>
                  <a:lnTo>
                    <a:pt x="0" y="15"/>
                  </a:lnTo>
                  <a:lnTo>
                    <a:pt x="21" y="7"/>
                  </a:lnTo>
                  <a:lnTo>
                    <a:pt x="86" y="0"/>
                  </a:lnTo>
                  <a:lnTo>
                    <a:pt x="129" y="0"/>
                  </a:lnTo>
                  <a:lnTo>
                    <a:pt x="186" y="7"/>
                  </a:lnTo>
                  <a:lnTo>
                    <a:pt x="250" y="22"/>
                  </a:lnTo>
                  <a:lnTo>
                    <a:pt x="329" y="43"/>
                  </a:lnTo>
                  <a:lnTo>
                    <a:pt x="329" y="43"/>
                  </a:lnTo>
                  <a:lnTo>
                    <a:pt x="464" y="93"/>
                  </a:lnTo>
                  <a:lnTo>
                    <a:pt x="529" y="115"/>
                  </a:lnTo>
                  <a:lnTo>
                    <a:pt x="579" y="129"/>
                  </a:lnTo>
                  <a:lnTo>
                    <a:pt x="622" y="136"/>
                  </a:lnTo>
                  <a:lnTo>
                    <a:pt x="665" y="129"/>
                  </a:lnTo>
                  <a:lnTo>
                    <a:pt x="707" y="115"/>
                  </a:lnTo>
                  <a:lnTo>
                    <a:pt x="743" y="86"/>
                  </a:lnTo>
                  <a:lnTo>
                    <a:pt x="743" y="86"/>
                  </a:lnTo>
                  <a:lnTo>
                    <a:pt x="736" y="100"/>
                  </a:lnTo>
                  <a:lnTo>
                    <a:pt x="715" y="129"/>
                  </a:lnTo>
                  <a:lnTo>
                    <a:pt x="693" y="143"/>
                  </a:lnTo>
                  <a:lnTo>
                    <a:pt x="665" y="150"/>
                  </a:lnTo>
                  <a:lnTo>
                    <a:pt x="629" y="158"/>
                  </a:lnTo>
                  <a:lnTo>
                    <a:pt x="579" y="150"/>
                  </a:lnTo>
                  <a:lnTo>
                    <a:pt x="579" y="150"/>
                  </a:lnTo>
                  <a:lnTo>
                    <a:pt x="529" y="136"/>
                  </a:lnTo>
                  <a:lnTo>
                    <a:pt x="472" y="115"/>
                  </a:lnTo>
                  <a:lnTo>
                    <a:pt x="336" y="65"/>
                  </a:lnTo>
                  <a:lnTo>
                    <a:pt x="264" y="36"/>
                  </a:lnTo>
                  <a:lnTo>
                    <a:pt x="179" y="22"/>
                  </a:lnTo>
                  <a:lnTo>
                    <a:pt x="93" y="15"/>
                  </a:lnTo>
                  <a:lnTo>
                    <a:pt x="0" y="1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1" name="Freeform 101"/>
            <p:cNvSpPr>
              <a:spLocks noEditPoints="1"/>
            </p:cNvSpPr>
            <p:nvPr/>
          </p:nvSpPr>
          <p:spPr bwMode="auto">
            <a:xfrm>
              <a:off x="2952" y="1356"/>
              <a:ext cx="228" cy="179"/>
            </a:xfrm>
            <a:custGeom>
              <a:avLst/>
              <a:gdLst/>
              <a:ahLst/>
              <a:cxnLst>
                <a:cxn ang="0">
                  <a:pos x="78" y="7"/>
                </a:cxn>
                <a:cxn ang="0">
                  <a:pos x="78" y="7"/>
                </a:cxn>
                <a:cxn ang="0">
                  <a:pos x="36" y="15"/>
                </a:cxn>
                <a:cxn ang="0">
                  <a:pos x="14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4" y="79"/>
                </a:cxn>
                <a:cxn ang="0">
                  <a:pos x="28" y="107"/>
                </a:cxn>
                <a:cxn ang="0">
                  <a:pos x="50" y="136"/>
                </a:cxn>
                <a:cxn ang="0">
                  <a:pos x="71" y="150"/>
                </a:cxn>
                <a:cxn ang="0">
                  <a:pos x="93" y="165"/>
                </a:cxn>
                <a:cxn ang="0">
                  <a:pos x="114" y="179"/>
                </a:cxn>
                <a:cxn ang="0">
                  <a:pos x="143" y="179"/>
                </a:cxn>
                <a:cxn ang="0">
                  <a:pos x="164" y="179"/>
                </a:cxn>
                <a:cxn ang="0">
                  <a:pos x="164" y="179"/>
                </a:cxn>
                <a:cxn ang="0">
                  <a:pos x="186" y="165"/>
                </a:cxn>
                <a:cxn ang="0">
                  <a:pos x="207" y="150"/>
                </a:cxn>
                <a:cxn ang="0">
                  <a:pos x="221" y="122"/>
                </a:cxn>
                <a:cxn ang="0">
                  <a:pos x="228" y="9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1" y="57"/>
                </a:cxn>
                <a:cxn ang="0">
                  <a:pos x="207" y="36"/>
                </a:cxn>
                <a:cxn ang="0">
                  <a:pos x="193" y="22"/>
                </a:cxn>
                <a:cxn ang="0">
                  <a:pos x="171" y="15"/>
                </a:cxn>
                <a:cxn ang="0">
                  <a:pos x="121" y="0"/>
                </a:cxn>
                <a:cxn ang="0">
                  <a:pos x="78" y="7"/>
                </a:cxn>
                <a:cxn ang="0">
                  <a:pos x="221" y="86"/>
                </a:cxn>
                <a:cxn ang="0">
                  <a:pos x="221" y="86"/>
                </a:cxn>
                <a:cxn ang="0">
                  <a:pos x="221" y="86"/>
                </a:cxn>
                <a:cxn ang="0">
                  <a:pos x="221" y="93"/>
                </a:cxn>
                <a:cxn ang="0">
                  <a:pos x="214" y="122"/>
                </a:cxn>
                <a:cxn ang="0">
                  <a:pos x="200" y="150"/>
                </a:cxn>
                <a:cxn ang="0">
                  <a:pos x="186" y="157"/>
                </a:cxn>
                <a:cxn ang="0">
                  <a:pos x="164" y="165"/>
                </a:cxn>
                <a:cxn ang="0">
                  <a:pos x="164" y="165"/>
                </a:cxn>
                <a:cxn ang="0">
                  <a:pos x="143" y="172"/>
                </a:cxn>
                <a:cxn ang="0">
                  <a:pos x="121" y="165"/>
                </a:cxn>
                <a:cxn ang="0">
                  <a:pos x="93" y="157"/>
                </a:cxn>
                <a:cxn ang="0">
                  <a:pos x="71" y="143"/>
                </a:cxn>
                <a:cxn ang="0">
                  <a:pos x="57" y="129"/>
                </a:cxn>
                <a:cxn ang="0">
                  <a:pos x="36" y="100"/>
                </a:cxn>
                <a:cxn ang="0">
                  <a:pos x="21" y="79"/>
                </a:cxn>
                <a:cxn ang="0">
                  <a:pos x="7" y="43"/>
                </a:cxn>
                <a:cxn ang="0">
                  <a:pos x="7" y="50"/>
                </a:cxn>
                <a:cxn ang="0">
                  <a:pos x="7" y="50"/>
                </a:cxn>
                <a:cxn ang="0">
                  <a:pos x="21" y="36"/>
                </a:cxn>
                <a:cxn ang="0">
                  <a:pos x="43" y="22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121" y="7"/>
                </a:cxn>
                <a:cxn ang="0">
                  <a:pos x="164" y="22"/>
                </a:cxn>
                <a:cxn ang="0">
                  <a:pos x="186" y="29"/>
                </a:cxn>
                <a:cxn ang="0">
                  <a:pos x="200" y="43"/>
                </a:cxn>
                <a:cxn ang="0">
                  <a:pos x="214" y="65"/>
                </a:cxn>
                <a:cxn ang="0">
                  <a:pos x="221" y="86"/>
                </a:cxn>
                <a:cxn ang="0">
                  <a:pos x="221" y="86"/>
                </a:cxn>
              </a:cxnLst>
              <a:rect l="0" t="0" r="r" b="b"/>
              <a:pathLst>
                <a:path w="228" h="179">
                  <a:moveTo>
                    <a:pt x="78" y="7"/>
                  </a:moveTo>
                  <a:lnTo>
                    <a:pt x="78" y="7"/>
                  </a:lnTo>
                  <a:lnTo>
                    <a:pt x="36" y="15"/>
                  </a:lnTo>
                  <a:lnTo>
                    <a:pt x="14" y="29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4" y="79"/>
                  </a:lnTo>
                  <a:lnTo>
                    <a:pt x="28" y="107"/>
                  </a:lnTo>
                  <a:lnTo>
                    <a:pt x="50" y="136"/>
                  </a:lnTo>
                  <a:lnTo>
                    <a:pt x="71" y="150"/>
                  </a:lnTo>
                  <a:lnTo>
                    <a:pt x="93" y="165"/>
                  </a:lnTo>
                  <a:lnTo>
                    <a:pt x="114" y="179"/>
                  </a:lnTo>
                  <a:lnTo>
                    <a:pt x="143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86" y="165"/>
                  </a:lnTo>
                  <a:lnTo>
                    <a:pt x="207" y="150"/>
                  </a:lnTo>
                  <a:lnTo>
                    <a:pt x="221" y="122"/>
                  </a:lnTo>
                  <a:lnTo>
                    <a:pt x="228" y="9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1" y="57"/>
                  </a:lnTo>
                  <a:lnTo>
                    <a:pt x="207" y="36"/>
                  </a:lnTo>
                  <a:lnTo>
                    <a:pt x="193" y="22"/>
                  </a:lnTo>
                  <a:lnTo>
                    <a:pt x="171" y="15"/>
                  </a:lnTo>
                  <a:lnTo>
                    <a:pt x="121" y="0"/>
                  </a:lnTo>
                  <a:lnTo>
                    <a:pt x="78" y="7"/>
                  </a:lnTo>
                  <a:close/>
                  <a:moveTo>
                    <a:pt x="221" y="86"/>
                  </a:moveTo>
                  <a:lnTo>
                    <a:pt x="221" y="86"/>
                  </a:lnTo>
                  <a:lnTo>
                    <a:pt x="221" y="86"/>
                  </a:lnTo>
                  <a:lnTo>
                    <a:pt x="221" y="93"/>
                  </a:lnTo>
                  <a:lnTo>
                    <a:pt x="214" y="122"/>
                  </a:lnTo>
                  <a:lnTo>
                    <a:pt x="200" y="150"/>
                  </a:lnTo>
                  <a:lnTo>
                    <a:pt x="186" y="157"/>
                  </a:lnTo>
                  <a:lnTo>
                    <a:pt x="164" y="165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65"/>
                  </a:lnTo>
                  <a:lnTo>
                    <a:pt x="93" y="157"/>
                  </a:lnTo>
                  <a:lnTo>
                    <a:pt x="71" y="143"/>
                  </a:lnTo>
                  <a:lnTo>
                    <a:pt x="57" y="129"/>
                  </a:lnTo>
                  <a:lnTo>
                    <a:pt x="36" y="100"/>
                  </a:lnTo>
                  <a:lnTo>
                    <a:pt x="21" y="79"/>
                  </a:lnTo>
                  <a:lnTo>
                    <a:pt x="7" y="43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21" y="36"/>
                  </a:lnTo>
                  <a:lnTo>
                    <a:pt x="43" y="22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121" y="7"/>
                  </a:lnTo>
                  <a:lnTo>
                    <a:pt x="164" y="22"/>
                  </a:lnTo>
                  <a:lnTo>
                    <a:pt x="186" y="29"/>
                  </a:lnTo>
                  <a:lnTo>
                    <a:pt x="200" y="43"/>
                  </a:lnTo>
                  <a:lnTo>
                    <a:pt x="214" y="65"/>
                  </a:lnTo>
                  <a:lnTo>
                    <a:pt x="221" y="86"/>
                  </a:lnTo>
                  <a:lnTo>
                    <a:pt x="221" y="86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2952" y="1356"/>
              <a:ext cx="228" cy="179"/>
            </a:xfrm>
            <a:custGeom>
              <a:avLst/>
              <a:gdLst/>
              <a:ahLst/>
              <a:cxnLst>
                <a:cxn ang="0">
                  <a:pos x="78" y="7"/>
                </a:cxn>
                <a:cxn ang="0">
                  <a:pos x="78" y="7"/>
                </a:cxn>
                <a:cxn ang="0">
                  <a:pos x="36" y="15"/>
                </a:cxn>
                <a:cxn ang="0">
                  <a:pos x="14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14" y="79"/>
                </a:cxn>
                <a:cxn ang="0">
                  <a:pos x="28" y="107"/>
                </a:cxn>
                <a:cxn ang="0">
                  <a:pos x="50" y="136"/>
                </a:cxn>
                <a:cxn ang="0">
                  <a:pos x="71" y="150"/>
                </a:cxn>
                <a:cxn ang="0">
                  <a:pos x="93" y="165"/>
                </a:cxn>
                <a:cxn ang="0">
                  <a:pos x="114" y="179"/>
                </a:cxn>
                <a:cxn ang="0">
                  <a:pos x="143" y="179"/>
                </a:cxn>
                <a:cxn ang="0">
                  <a:pos x="164" y="179"/>
                </a:cxn>
                <a:cxn ang="0">
                  <a:pos x="164" y="179"/>
                </a:cxn>
                <a:cxn ang="0">
                  <a:pos x="186" y="165"/>
                </a:cxn>
                <a:cxn ang="0">
                  <a:pos x="207" y="150"/>
                </a:cxn>
                <a:cxn ang="0">
                  <a:pos x="221" y="122"/>
                </a:cxn>
                <a:cxn ang="0">
                  <a:pos x="228" y="9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221" y="57"/>
                </a:cxn>
                <a:cxn ang="0">
                  <a:pos x="207" y="36"/>
                </a:cxn>
                <a:cxn ang="0">
                  <a:pos x="193" y="22"/>
                </a:cxn>
                <a:cxn ang="0">
                  <a:pos x="171" y="15"/>
                </a:cxn>
                <a:cxn ang="0">
                  <a:pos x="121" y="0"/>
                </a:cxn>
                <a:cxn ang="0">
                  <a:pos x="78" y="7"/>
                </a:cxn>
              </a:cxnLst>
              <a:rect l="0" t="0" r="r" b="b"/>
              <a:pathLst>
                <a:path w="228" h="179">
                  <a:moveTo>
                    <a:pt x="78" y="7"/>
                  </a:moveTo>
                  <a:lnTo>
                    <a:pt x="78" y="7"/>
                  </a:lnTo>
                  <a:lnTo>
                    <a:pt x="36" y="15"/>
                  </a:lnTo>
                  <a:lnTo>
                    <a:pt x="14" y="29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4" y="79"/>
                  </a:lnTo>
                  <a:lnTo>
                    <a:pt x="28" y="107"/>
                  </a:lnTo>
                  <a:lnTo>
                    <a:pt x="50" y="136"/>
                  </a:lnTo>
                  <a:lnTo>
                    <a:pt x="71" y="150"/>
                  </a:lnTo>
                  <a:lnTo>
                    <a:pt x="93" y="165"/>
                  </a:lnTo>
                  <a:lnTo>
                    <a:pt x="114" y="179"/>
                  </a:lnTo>
                  <a:lnTo>
                    <a:pt x="143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86" y="165"/>
                  </a:lnTo>
                  <a:lnTo>
                    <a:pt x="207" y="150"/>
                  </a:lnTo>
                  <a:lnTo>
                    <a:pt x="221" y="122"/>
                  </a:lnTo>
                  <a:lnTo>
                    <a:pt x="228" y="9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221" y="57"/>
                  </a:lnTo>
                  <a:lnTo>
                    <a:pt x="207" y="36"/>
                  </a:lnTo>
                  <a:lnTo>
                    <a:pt x="193" y="22"/>
                  </a:lnTo>
                  <a:lnTo>
                    <a:pt x="171" y="15"/>
                  </a:lnTo>
                  <a:lnTo>
                    <a:pt x="121" y="0"/>
                  </a:lnTo>
                  <a:lnTo>
                    <a:pt x="78" y="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2959" y="1363"/>
              <a:ext cx="214" cy="165"/>
            </a:xfrm>
            <a:custGeom>
              <a:avLst/>
              <a:gdLst/>
              <a:ahLst/>
              <a:cxnLst>
                <a:cxn ang="0">
                  <a:pos x="214" y="79"/>
                </a:cxn>
                <a:cxn ang="0">
                  <a:pos x="214" y="79"/>
                </a:cxn>
                <a:cxn ang="0">
                  <a:pos x="214" y="79"/>
                </a:cxn>
                <a:cxn ang="0">
                  <a:pos x="214" y="86"/>
                </a:cxn>
                <a:cxn ang="0">
                  <a:pos x="207" y="115"/>
                </a:cxn>
                <a:cxn ang="0">
                  <a:pos x="193" y="143"/>
                </a:cxn>
                <a:cxn ang="0">
                  <a:pos x="179" y="150"/>
                </a:cxn>
                <a:cxn ang="0">
                  <a:pos x="157" y="158"/>
                </a:cxn>
                <a:cxn ang="0">
                  <a:pos x="157" y="158"/>
                </a:cxn>
                <a:cxn ang="0">
                  <a:pos x="136" y="165"/>
                </a:cxn>
                <a:cxn ang="0">
                  <a:pos x="114" y="158"/>
                </a:cxn>
                <a:cxn ang="0">
                  <a:pos x="86" y="150"/>
                </a:cxn>
                <a:cxn ang="0">
                  <a:pos x="64" y="136"/>
                </a:cxn>
                <a:cxn ang="0">
                  <a:pos x="50" y="122"/>
                </a:cxn>
                <a:cxn ang="0">
                  <a:pos x="29" y="93"/>
                </a:cxn>
                <a:cxn ang="0">
                  <a:pos x="14" y="72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14" y="29"/>
                </a:cxn>
                <a:cxn ang="0">
                  <a:pos x="36" y="15"/>
                </a:cxn>
                <a:cxn ang="0">
                  <a:pos x="71" y="8"/>
                </a:cxn>
                <a:cxn ang="0">
                  <a:pos x="71" y="8"/>
                </a:cxn>
                <a:cxn ang="0">
                  <a:pos x="114" y="0"/>
                </a:cxn>
                <a:cxn ang="0">
                  <a:pos x="157" y="15"/>
                </a:cxn>
                <a:cxn ang="0">
                  <a:pos x="179" y="22"/>
                </a:cxn>
                <a:cxn ang="0">
                  <a:pos x="193" y="36"/>
                </a:cxn>
                <a:cxn ang="0">
                  <a:pos x="207" y="58"/>
                </a:cxn>
                <a:cxn ang="0">
                  <a:pos x="214" y="79"/>
                </a:cxn>
                <a:cxn ang="0">
                  <a:pos x="214" y="79"/>
                </a:cxn>
              </a:cxnLst>
              <a:rect l="0" t="0" r="r" b="b"/>
              <a:pathLst>
                <a:path w="214" h="165">
                  <a:moveTo>
                    <a:pt x="214" y="79"/>
                  </a:moveTo>
                  <a:lnTo>
                    <a:pt x="214" y="79"/>
                  </a:lnTo>
                  <a:lnTo>
                    <a:pt x="214" y="79"/>
                  </a:lnTo>
                  <a:lnTo>
                    <a:pt x="214" y="86"/>
                  </a:lnTo>
                  <a:lnTo>
                    <a:pt x="207" y="115"/>
                  </a:lnTo>
                  <a:lnTo>
                    <a:pt x="193" y="143"/>
                  </a:lnTo>
                  <a:lnTo>
                    <a:pt x="179" y="150"/>
                  </a:lnTo>
                  <a:lnTo>
                    <a:pt x="157" y="158"/>
                  </a:lnTo>
                  <a:lnTo>
                    <a:pt x="157" y="158"/>
                  </a:lnTo>
                  <a:lnTo>
                    <a:pt x="136" y="165"/>
                  </a:lnTo>
                  <a:lnTo>
                    <a:pt x="114" y="158"/>
                  </a:lnTo>
                  <a:lnTo>
                    <a:pt x="86" y="150"/>
                  </a:lnTo>
                  <a:lnTo>
                    <a:pt x="64" y="136"/>
                  </a:lnTo>
                  <a:lnTo>
                    <a:pt x="50" y="122"/>
                  </a:lnTo>
                  <a:lnTo>
                    <a:pt x="29" y="93"/>
                  </a:lnTo>
                  <a:lnTo>
                    <a:pt x="14" y="72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4" y="29"/>
                  </a:lnTo>
                  <a:lnTo>
                    <a:pt x="36" y="15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114" y="0"/>
                  </a:lnTo>
                  <a:lnTo>
                    <a:pt x="157" y="15"/>
                  </a:lnTo>
                  <a:lnTo>
                    <a:pt x="179" y="22"/>
                  </a:lnTo>
                  <a:lnTo>
                    <a:pt x="193" y="36"/>
                  </a:lnTo>
                  <a:lnTo>
                    <a:pt x="207" y="58"/>
                  </a:lnTo>
                  <a:lnTo>
                    <a:pt x="214" y="79"/>
                  </a:lnTo>
                  <a:lnTo>
                    <a:pt x="214" y="79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3173" y="1421"/>
              <a:ext cx="72" cy="28"/>
            </a:xfrm>
            <a:custGeom>
              <a:avLst/>
              <a:gdLst/>
              <a:ahLst/>
              <a:cxnLst>
                <a:cxn ang="0">
                  <a:pos x="7" y="21"/>
                </a:cxn>
                <a:cxn ang="0">
                  <a:pos x="7" y="21"/>
                </a:cxn>
                <a:cxn ang="0">
                  <a:pos x="7" y="21"/>
                </a:cxn>
                <a:cxn ang="0">
                  <a:pos x="15" y="14"/>
                </a:cxn>
                <a:cxn ang="0">
                  <a:pos x="36" y="7"/>
                </a:cxn>
                <a:cxn ang="0">
                  <a:pos x="36" y="7"/>
                </a:cxn>
                <a:cxn ang="0">
                  <a:pos x="50" y="14"/>
                </a:cxn>
                <a:cxn ang="0">
                  <a:pos x="65" y="28"/>
                </a:cxn>
                <a:cxn ang="0">
                  <a:pos x="72" y="21"/>
                </a:cxn>
                <a:cxn ang="0">
                  <a:pos x="72" y="21"/>
                </a:cxn>
                <a:cxn ang="0">
                  <a:pos x="50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7" y="7"/>
                </a:cxn>
                <a:cxn ang="0">
                  <a:pos x="0" y="14"/>
                </a:cxn>
                <a:cxn ang="0">
                  <a:pos x="7" y="21"/>
                </a:cxn>
              </a:cxnLst>
              <a:rect l="0" t="0" r="r" b="b"/>
              <a:pathLst>
                <a:path w="72" h="28">
                  <a:moveTo>
                    <a:pt x="7" y="21"/>
                  </a:moveTo>
                  <a:lnTo>
                    <a:pt x="7" y="21"/>
                  </a:lnTo>
                  <a:lnTo>
                    <a:pt x="7" y="21"/>
                  </a:lnTo>
                  <a:lnTo>
                    <a:pt x="15" y="14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50" y="14"/>
                  </a:lnTo>
                  <a:lnTo>
                    <a:pt x="65" y="28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7" y="7"/>
                  </a:lnTo>
                  <a:lnTo>
                    <a:pt x="0" y="14"/>
                  </a:lnTo>
                  <a:lnTo>
                    <a:pt x="7" y="21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5" name="Freeform 105"/>
            <p:cNvSpPr>
              <a:spLocks noEditPoints="1"/>
            </p:cNvSpPr>
            <p:nvPr/>
          </p:nvSpPr>
          <p:spPr bwMode="auto">
            <a:xfrm>
              <a:off x="3231" y="1299"/>
              <a:ext cx="278" cy="214"/>
            </a:xfrm>
            <a:custGeom>
              <a:avLst/>
              <a:gdLst/>
              <a:ahLst/>
              <a:cxnLst>
                <a:cxn ang="0">
                  <a:pos x="150" y="214"/>
                </a:cxn>
                <a:cxn ang="0">
                  <a:pos x="214" y="186"/>
                </a:cxn>
                <a:cxn ang="0">
                  <a:pos x="250" y="136"/>
                </a:cxn>
                <a:cxn ang="0">
                  <a:pos x="278" y="43"/>
                </a:cxn>
                <a:cxn ang="0">
                  <a:pos x="278" y="14"/>
                </a:cxn>
                <a:cxn ang="0">
                  <a:pos x="264" y="0"/>
                </a:cxn>
                <a:cxn ang="0">
                  <a:pos x="228" y="0"/>
                </a:cxn>
                <a:cxn ang="0">
                  <a:pos x="121" y="14"/>
                </a:cxn>
                <a:cxn ang="0">
                  <a:pos x="64" y="36"/>
                </a:cxn>
                <a:cxn ang="0">
                  <a:pos x="7" y="93"/>
                </a:cxn>
                <a:cxn ang="0">
                  <a:pos x="0" y="107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28" y="179"/>
                </a:cxn>
                <a:cxn ang="0">
                  <a:pos x="42" y="200"/>
                </a:cxn>
                <a:cxn ang="0">
                  <a:pos x="92" y="214"/>
                </a:cxn>
                <a:cxn ang="0">
                  <a:pos x="150" y="214"/>
                </a:cxn>
                <a:cxn ang="0">
                  <a:pos x="14" y="136"/>
                </a:cxn>
                <a:cxn ang="0">
                  <a:pos x="14" y="122"/>
                </a:cxn>
                <a:cxn ang="0">
                  <a:pos x="14" y="93"/>
                </a:cxn>
                <a:cxn ang="0">
                  <a:pos x="64" y="43"/>
                </a:cxn>
                <a:cxn ang="0">
                  <a:pos x="121" y="21"/>
                </a:cxn>
                <a:cxn ang="0">
                  <a:pos x="228" y="7"/>
                </a:cxn>
                <a:cxn ang="0">
                  <a:pos x="264" y="7"/>
                </a:cxn>
                <a:cxn ang="0">
                  <a:pos x="271" y="43"/>
                </a:cxn>
                <a:cxn ang="0">
                  <a:pos x="264" y="86"/>
                </a:cxn>
                <a:cxn ang="0">
                  <a:pos x="228" y="157"/>
                </a:cxn>
                <a:cxn ang="0">
                  <a:pos x="178" y="193"/>
                </a:cxn>
                <a:cxn ang="0">
                  <a:pos x="150" y="200"/>
                </a:cxn>
                <a:cxn ang="0">
                  <a:pos x="92" y="207"/>
                </a:cxn>
                <a:cxn ang="0">
                  <a:pos x="50" y="193"/>
                </a:cxn>
                <a:cxn ang="0">
                  <a:pos x="35" y="172"/>
                </a:cxn>
                <a:cxn ang="0">
                  <a:pos x="14" y="136"/>
                </a:cxn>
                <a:cxn ang="0">
                  <a:pos x="14" y="136"/>
                </a:cxn>
              </a:cxnLst>
              <a:rect l="0" t="0" r="r" b="b"/>
              <a:pathLst>
                <a:path w="278" h="214">
                  <a:moveTo>
                    <a:pt x="150" y="214"/>
                  </a:moveTo>
                  <a:lnTo>
                    <a:pt x="150" y="214"/>
                  </a:lnTo>
                  <a:lnTo>
                    <a:pt x="185" y="200"/>
                  </a:lnTo>
                  <a:lnTo>
                    <a:pt x="214" y="186"/>
                  </a:lnTo>
                  <a:lnTo>
                    <a:pt x="235" y="164"/>
                  </a:lnTo>
                  <a:lnTo>
                    <a:pt x="250" y="136"/>
                  </a:lnTo>
                  <a:lnTo>
                    <a:pt x="271" y="86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14"/>
                  </a:lnTo>
                  <a:lnTo>
                    <a:pt x="271" y="7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28" y="0"/>
                  </a:lnTo>
                  <a:lnTo>
                    <a:pt x="178" y="0"/>
                  </a:lnTo>
                  <a:lnTo>
                    <a:pt x="121" y="14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21" y="6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0" y="107"/>
                  </a:lnTo>
                  <a:lnTo>
                    <a:pt x="0" y="122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14" y="157"/>
                  </a:lnTo>
                  <a:lnTo>
                    <a:pt x="28" y="179"/>
                  </a:lnTo>
                  <a:lnTo>
                    <a:pt x="42" y="200"/>
                  </a:lnTo>
                  <a:lnTo>
                    <a:pt x="42" y="200"/>
                  </a:lnTo>
                  <a:lnTo>
                    <a:pt x="64" y="207"/>
                  </a:lnTo>
                  <a:lnTo>
                    <a:pt x="92" y="214"/>
                  </a:lnTo>
                  <a:lnTo>
                    <a:pt x="121" y="214"/>
                  </a:lnTo>
                  <a:lnTo>
                    <a:pt x="150" y="214"/>
                  </a:lnTo>
                  <a:close/>
                  <a:moveTo>
                    <a:pt x="14" y="136"/>
                  </a:moveTo>
                  <a:lnTo>
                    <a:pt x="14" y="136"/>
                  </a:lnTo>
                  <a:lnTo>
                    <a:pt x="14" y="136"/>
                  </a:lnTo>
                  <a:lnTo>
                    <a:pt x="14" y="122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28" y="72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121" y="21"/>
                  </a:lnTo>
                  <a:lnTo>
                    <a:pt x="185" y="7"/>
                  </a:lnTo>
                  <a:lnTo>
                    <a:pt x="228" y="7"/>
                  </a:lnTo>
                  <a:lnTo>
                    <a:pt x="264" y="7"/>
                  </a:lnTo>
                  <a:lnTo>
                    <a:pt x="264" y="7"/>
                  </a:lnTo>
                  <a:lnTo>
                    <a:pt x="264" y="14"/>
                  </a:lnTo>
                  <a:lnTo>
                    <a:pt x="271" y="43"/>
                  </a:lnTo>
                  <a:lnTo>
                    <a:pt x="271" y="43"/>
                  </a:lnTo>
                  <a:lnTo>
                    <a:pt x="264" y="86"/>
                  </a:lnTo>
                  <a:lnTo>
                    <a:pt x="242" y="136"/>
                  </a:lnTo>
                  <a:lnTo>
                    <a:pt x="228" y="157"/>
                  </a:lnTo>
                  <a:lnTo>
                    <a:pt x="207" y="179"/>
                  </a:lnTo>
                  <a:lnTo>
                    <a:pt x="178" y="193"/>
                  </a:lnTo>
                  <a:lnTo>
                    <a:pt x="150" y="200"/>
                  </a:lnTo>
                  <a:lnTo>
                    <a:pt x="150" y="200"/>
                  </a:lnTo>
                  <a:lnTo>
                    <a:pt x="121" y="207"/>
                  </a:lnTo>
                  <a:lnTo>
                    <a:pt x="92" y="207"/>
                  </a:lnTo>
                  <a:lnTo>
                    <a:pt x="71" y="200"/>
                  </a:lnTo>
                  <a:lnTo>
                    <a:pt x="50" y="193"/>
                  </a:lnTo>
                  <a:lnTo>
                    <a:pt x="50" y="193"/>
                  </a:lnTo>
                  <a:lnTo>
                    <a:pt x="35" y="172"/>
                  </a:lnTo>
                  <a:lnTo>
                    <a:pt x="21" y="157"/>
                  </a:lnTo>
                  <a:lnTo>
                    <a:pt x="14" y="136"/>
                  </a:lnTo>
                  <a:lnTo>
                    <a:pt x="14" y="136"/>
                  </a:lnTo>
                  <a:lnTo>
                    <a:pt x="14" y="136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3231" y="1299"/>
              <a:ext cx="278" cy="214"/>
            </a:xfrm>
            <a:custGeom>
              <a:avLst/>
              <a:gdLst/>
              <a:ahLst/>
              <a:cxnLst>
                <a:cxn ang="0">
                  <a:pos x="150" y="214"/>
                </a:cxn>
                <a:cxn ang="0">
                  <a:pos x="150" y="214"/>
                </a:cxn>
                <a:cxn ang="0">
                  <a:pos x="185" y="200"/>
                </a:cxn>
                <a:cxn ang="0">
                  <a:pos x="214" y="186"/>
                </a:cxn>
                <a:cxn ang="0">
                  <a:pos x="235" y="164"/>
                </a:cxn>
                <a:cxn ang="0">
                  <a:pos x="250" y="136"/>
                </a:cxn>
                <a:cxn ang="0">
                  <a:pos x="271" y="86"/>
                </a:cxn>
                <a:cxn ang="0">
                  <a:pos x="278" y="43"/>
                </a:cxn>
                <a:cxn ang="0">
                  <a:pos x="278" y="43"/>
                </a:cxn>
                <a:cxn ang="0">
                  <a:pos x="278" y="14"/>
                </a:cxn>
                <a:cxn ang="0">
                  <a:pos x="271" y="7"/>
                </a:cxn>
                <a:cxn ang="0">
                  <a:pos x="264" y="0"/>
                </a:cxn>
                <a:cxn ang="0">
                  <a:pos x="264" y="0"/>
                </a:cxn>
                <a:cxn ang="0">
                  <a:pos x="228" y="0"/>
                </a:cxn>
                <a:cxn ang="0">
                  <a:pos x="178" y="0"/>
                </a:cxn>
                <a:cxn ang="0">
                  <a:pos x="121" y="14"/>
                </a:cxn>
                <a:cxn ang="0">
                  <a:pos x="64" y="36"/>
                </a:cxn>
                <a:cxn ang="0">
                  <a:pos x="64" y="36"/>
                </a:cxn>
                <a:cxn ang="0">
                  <a:pos x="21" y="64"/>
                </a:cxn>
                <a:cxn ang="0">
                  <a:pos x="7" y="93"/>
                </a:cxn>
                <a:cxn ang="0">
                  <a:pos x="7" y="93"/>
                </a:cxn>
                <a:cxn ang="0">
                  <a:pos x="0" y="107"/>
                </a:cxn>
                <a:cxn ang="0">
                  <a:pos x="0" y="122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7" y="136"/>
                </a:cxn>
                <a:cxn ang="0">
                  <a:pos x="14" y="157"/>
                </a:cxn>
                <a:cxn ang="0">
                  <a:pos x="28" y="179"/>
                </a:cxn>
                <a:cxn ang="0">
                  <a:pos x="42" y="200"/>
                </a:cxn>
                <a:cxn ang="0">
                  <a:pos x="42" y="200"/>
                </a:cxn>
                <a:cxn ang="0">
                  <a:pos x="64" y="207"/>
                </a:cxn>
                <a:cxn ang="0">
                  <a:pos x="92" y="214"/>
                </a:cxn>
                <a:cxn ang="0">
                  <a:pos x="121" y="214"/>
                </a:cxn>
                <a:cxn ang="0">
                  <a:pos x="150" y="214"/>
                </a:cxn>
              </a:cxnLst>
              <a:rect l="0" t="0" r="r" b="b"/>
              <a:pathLst>
                <a:path w="278" h="214">
                  <a:moveTo>
                    <a:pt x="150" y="214"/>
                  </a:moveTo>
                  <a:lnTo>
                    <a:pt x="150" y="214"/>
                  </a:lnTo>
                  <a:lnTo>
                    <a:pt x="185" y="200"/>
                  </a:lnTo>
                  <a:lnTo>
                    <a:pt x="214" y="186"/>
                  </a:lnTo>
                  <a:lnTo>
                    <a:pt x="235" y="164"/>
                  </a:lnTo>
                  <a:lnTo>
                    <a:pt x="250" y="136"/>
                  </a:lnTo>
                  <a:lnTo>
                    <a:pt x="271" y="86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14"/>
                  </a:lnTo>
                  <a:lnTo>
                    <a:pt x="271" y="7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28" y="0"/>
                  </a:lnTo>
                  <a:lnTo>
                    <a:pt x="178" y="0"/>
                  </a:lnTo>
                  <a:lnTo>
                    <a:pt x="121" y="14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21" y="6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0" y="107"/>
                  </a:lnTo>
                  <a:lnTo>
                    <a:pt x="0" y="122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14" y="157"/>
                  </a:lnTo>
                  <a:lnTo>
                    <a:pt x="28" y="179"/>
                  </a:lnTo>
                  <a:lnTo>
                    <a:pt x="42" y="200"/>
                  </a:lnTo>
                  <a:lnTo>
                    <a:pt x="42" y="200"/>
                  </a:lnTo>
                  <a:lnTo>
                    <a:pt x="64" y="207"/>
                  </a:lnTo>
                  <a:lnTo>
                    <a:pt x="92" y="214"/>
                  </a:lnTo>
                  <a:lnTo>
                    <a:pt x="121" y="214"/>
                  </a:lnTo>
                  <a:lnTo>
                    <a:pt x="150" y="2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3245" y="1306"/>
              <a:ext cx="257" cy="200"/>
            </a:xfrm>
            <a:custGeom>
              <a:avLst/>
              <a:gdLst/>
              <a:ahLst/>
              <a:cxnLst>
                <a:cxn ang="0">
                  <a:pos x="0" y="129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115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14" y="65"/>
                </a:cxn>
                <a:cxn ang="0">
                  <a:pos x="50" y="36"/>
                </a:cxn>
                <a:cxn ang="0">
                  <a:pos x="50" y="36"/>
                </a:cxn>
                <a:cxn ang="0">
                  <a:pos x="107" y="14"/>
                </a:cxn>
                <a:cxn ang="0">
                  <a:pos x="171" y="0"/>
                </a:cxn>
                <a:cxn ang="0">
                  <a:pos x="214" y="0"/>
                </a:cxn>
                <a:cxn ang="0">
                  <a:pos x="250" y="0"/>
                </a:cxn>
                <a:cxn ang="0">
                  <a:pos x="250" y="0"/>
                </a:cxn>
                <a:cxn ang="0">
                  <a:pos x="250" y="7"/>
                </a:cxn>
                <a:cxn ang="0">
                  <a:pos x="257" y="36"/>
                </a:cxn>
                <a:cxn ang="0">
                  <a:pos x="257" y="36"/>
                </a:cxn>
                <a:cxn ang="0">
                  <a:pos x="250" y="79"/>
                </a:cxn>
                <a:cxn ang="0">
                  <a:pos x="228" y="129"/>
                </a:cxn>
                <a:cxn ang="0">
                  <a:pos x="214" y="150"/>
                </a:cxn>
                <a:cxn ang="0">
                  <a:pos x="193" y="172"/>
                </a:cxn>
                <a:cxn ang="0">
                  <a:pos x="164" y="186"/>
                </a:cxn>
                <a:cxn ang="0">
                  <a:pos x="136" y="193"/>
                </a:cxn>
                <a:cxn ang="0">
                  <a:pos x="136" y="193"/>
                </a:cxn>
                <a:cxn ang="0">
                  <a:pos x="107" y="200"/>
                </a:cxn>
                <a:cxn ang="0">
                  <a:pos x="78" y="200"/>
                </a:cxn>
                <a:cxn ang="0">
                  <a:pos x="57" y="193"/>
                </a:cxn>
                <a:cxn ang="0">
                  <a:pos x="36" y="186"/>
                </a:cxn>
                <a:cxn ang="0">
                  <a:pos x="36" y="186"/>
                </a:cxn>
                <a:cxn ang="0">
                  <a:pos x="21" y="165"/>
                </a:cxn>
                <a:cxn ang="0">
                  <a:pos x="7" y="150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129"/>
                </a:cxn>
              </a:cxnLst>
              <a:rect l="0" t="0" r="r" b="b"/>
              <a:pathLst>
                <a:path w="257" h="200">
                  <a:moveTo>
                    <a:pt x="0" y="129"/>
                  </a:moveTo>
                  <a:lnTo>
                    <a:pt x="0" y="129"/>
                  </a:lnTo>
                  <a:lnTo>
                    <a:pt x="0" y="129"/>
                  </a:lnTo>
                  <a:lnTo>
                    <a:pt x="0" y="115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4" y="65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107" y="14"/>
                  </a:lnTo>
                  <a:lnTo>
                    <a:pt x="171" y="0"/>
                  </a:lnTo>
                  <a:lnTo>
                    <a:pt x="214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7"/>
                  </a:lnTo>
                  <a:lnTo>
                    <a:pt x="257" y="36"/>
                  </a:lnTo>
                  <a:lnTo>
                    <a:pt x="257" y="36"/>
                  </a:lnTo>
                  <a:lnTo>
                    <a:pt x="250" y="79"/>
                  </a:lnTo>
                  <a:lnTo>
                    <a:pt x="228" y="129"/>
                  </a:lnTo>
                  <a:lnTo>
                    <a:pt x="214" y="150"/>
                  </a:lnTo>
                  <a:lnTo>
                    <a:pt x="193" y="172"/>
                  </a:lnTo>
                  <a:lnTo>
                    <a:pt x="164" y="186"/>
                  </a:lnTo>
                  <a:lnTo>
                    <a:pt x="136" y="193"/>
                  </a:lnTo>
                  <a:lnTo>
                    <a:pt x="136" y="193"/>
                  </a:lnTo>
                  <a:lnTo>
                    <a:pt x="107" y="200"/>
                  </a:lnTo>
                  <a:lnTo>
                    <a:pt x="78" y="200"/>
                  </a:lnTo>
                  <a:lnTo>
                    <a:pt x="57" y="193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21" y="165"/>
                  </a:lnTo>
                  <a:lnTo>
                    <a:pt x="7" y="150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129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3502" y="1242"/>
              <a:ext cx="150" cy="7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50" y="7"/>
                </a:cxn>
                <a:cxn ang="0">
                  <a:pos x="150" y="0"/>
                </a:cxn>
                <a:cxn ang="0">
                  <a:pos x="0" y="71"/>
                </a:cxn>
                <a:cxn ang="0">
                  <a:pos x="0" y="78"/>
                </a:cxn>
              </a:cxnLst>
              <a:rect l="0" t="0" r="r" b="b"/>
              <a:pathLst>
                <a:path w="150" h="78">
                  <a:moveTo>
                    <a:pt x="0" y="78"/>
                  </a:moveTo>
                  <a:lnTo>
                    <a:pt x="150" y="7"/>
                  </a:lnTo>
                  <a:lnTo>
                    <a:pt x="150" y="0"/>
                  </a:lnTo>
                  <a:lnTo>
                    <a:pt x="0" y="71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80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2952" y="2564"/>
              <a:ext cx="157" cy="300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28" y="136"/>
                </a:cxn>
                <a:cxn ang="0">
                  <a:pos x="128" y="136"/>
                </a:cxn>
                <a:cxn ang="0">
                  <a:pos x="93" y="193"/>
                </a:cxn>
                <a:cxn ang="0">
                  <a:pos x="50" y="250"/>
                </a:cxn>
                <a:cxn ang="0">
                  <a:pos x="0" y="300"/>
                </a:cxn>
                <a:cxn ang="0">
                  <a:pos x="0" y="300"/>
                </a:cxn>
                <a:cxn ang="0">
                  <a:pos x="14" y="293"/>
                </a:cxn>
                <a:cxn ang="0">
                  <a:pos x="57" y="264"/>
                </a:cxn>
                <a:cxn ang="0">
                  <a:pos x="107" y="214"/>
                </a:cxn>
                <a:cxn ang="0">
                  <a:pos x="128" y="179"/>
                </a:cxn>
                <a:cxn ang="0">
                  <a:pos x="157" y="136"/>
                </a:cxn>
                <a:cxn ang="0">
                  <a:pos x="157" y="136"/>
                </a:cxn>
                <a:cxn ang="0">
                  <a:pos x="136" y="86"/>
                </a:cxn>
                <a:cxn ang="0">
                  <a:pos x="114" y="43"/>
                </a:cxn>
                <a:cxn ang="0">
                  <a:pos x="86" y="0"/>
                </a:cxn>
              </a:cxnLst>
              <a:rect l="0" t="0" r="r" b="b"/>
              <a:pathLst>
                <a:path w="157" h="300">
                  <a:moveTo>
                    <a:pt x="86" y="0"/>
                  </a:moveTo>
                  <a:lnTo>
                    <a:pt x="128" y="136"/>
                  </a:lnTo>
                  <a:lnTo>
                    <a:pt x="128" y="136"/>
                  </a:lnTo>
                  <a:lnTo>
                    <a:pt x="93" y="193"/>
                  </a:lnTo>
                  <a:lnTo>
                    <a:pt x="50" y="25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14" y="293"/>
                  </a:lnTo>
                  <a:lnTo>
                    <a:pt x="57" y="264"/>
                  </a:lnTo>
                  <a:lnTo>
                    <a:pt x="107" y="214"/>
                  </a:lnTo>
                  <a:lnTo>
                    <a:pt x="128" y="179"/>
                  </a:lnTo>
                  <a:lnTo>
                    <a:pt x="157" y="136"/>
                  </a:lnTo>
                  <a:lnTo>
                    <a:pt x="157" y="136"/>
                  </a:lnTo>
                  <a:lnTo>
                    <a:pt x="136" y="86"/>
                  </a:lnTo>
                  <a:lnTo>
                    <a:pt x="114" y="4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2952" y="2564"/>
              <a:ext cx="157" cy="300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28" y="136"/>
                </a:cxn>
                <a:cxn ang="0">
                  <a:pos x="128" y="136"/>
                </a:cxn>
                <a:cxn ang="0">
                  <a:pos x="93" y="193"/>
                </a:cxn>
                <a:cxn ang="0">
                  <a:pos x="50" y="250"/>
                </a:cxn>
                <a:cxn ang="0">
                  <a:pos x="0" y="300"/>
                </a:cxn>
                <a:cxn ang="0">
                  <a:pos x="0" y="300"/>
                </a:cxn>
                <a:cxn ang="0">
                  <a:pos x="14" y="293"/>
                </a:cxn>
                <a:cxn ang="0">
                  <a:pos x="57" y="264"/>
                </a:cxn>
                <a:cxn ang="0">
                  <a:pos x="107" y="214"/>
                </a:cxn>
                <a:cxn ang="0">
                  <a:pos x="128" y="179"/>
                </a:cxn>
                <a:cxn ang="0">
                  <a:pos x="157" y="136"/>
                </a:cxn>
                <a:cxn ang="0">
                  <a:pos x="157" y="136"/>
                </a:cxn>
                <a:cxn ang="0">
                  <a:pos x="136" y="86"/>
                </a:cxn>
                <a:cxn ang="0">
                  <a:pos x="114" y="43"/>
                </a:cxn>
                <a:cxn ang="0">
                  <a:pos x="86" y="0"/>
                </a:cxn>
              </a:cxnLst>
              <a:rect l="0" t="0" r="r" b="b"/>
              <a:pathLst>
                <a:path w="157" h="300">
                  <a:moveTo>
                    <a:pt x="86" y="0"/>
                  </a:moveTo>
                  <a:lnTo>
                    <a:pt x="128" y="136"/>
                  </a:lnTo>
                  <a:lnTo>
                    <a:pt x="128" y="136"/>
                  </a:lnTo>
                  <a:lnTo>
                    <a:pt x="93" y="193"/>
                  </a:lnTo>
                  <a:lnTo>
                    <a:pt x="50" y="25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14" y="293"/>
                  </a:lnTo>
                  <a:lnTo>
                    <a:pt x="57" y="264"/>
                  </a:lnTo>
                  <a:lnTo>
                    <a:pt x="107" y="214"/>
                  </a:lnTo>
                  <a:lnTo>
                    <a:pt x="128" y="179"/>
                  </a:lnTo>
                  <a:lnTo>
                    <a:pt x="157" y="136"/>
                  </a:lnTo>
                  <a:lnTo>
                    <a:pt x="157" y="136"/>
                  </a:lnTo>
                  <a:lnTo>
                    <a:pt x="136" y="86"/>
                  </a:lnTo>
                  <a:lnTo>
                    <a:pt x="114" y="43"/>
                  </a:lnTo>
                  <a:lnTo>
                    <a:pt x="8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929" y="2957"/>
              <a:ext cx="3395" cy="758"/>
            </a:xfrm>
            <a:custGeom>
              <a:avLst/>
              <a:gdLst/>
              <a:ahLst/>
              <a:cxnLst>
                <a:cxn ang="0">
                  <a:pos x="2051" y="758"/>
                </a:cxn>
                <a:cxn ang="0">
                  <a:pos x="0" y="357"/>
                </a:cxn>
                <a:cxn ang="0">
                  <a:pos x="272" y="0"/>
                </a:cxn>
                <a:cxn ang="0">
                  <a:pos x="3395" y="400"/>
                </a:cxn>
                <a:cxn ang="0">
                  <a:pos x="2051" y="758"/>
                </a:cxn>
              </a:cxnLst>
              <a:rect l="0" t="0" r="r" b="b"/>
              <a:pathLst>
                <a:path w="3395" h="758">
                  <a:moveTo>
                    <a:pt x="2051" y="758"/>
                  </a:moveTo>
                  <a:lnTo>
                    <a:pt x="0" y="357"/>
                  </a:lnTo>
                  <a:lnTo>
                    <a:pt x="272" y="0"/>
                  </a:lnTo>
                  <a:lnTo>
                    <a:pt x="3395" y="400"/>
                  </a:lnTo>
                  <a:lnTo>
                    <a:pt x="2051" y="758"/>
                  </a:lnTo>
                  <a:close/>
                </a:path>
              </a:pathLst>
            </a:custGeom>
            <a:solidFill>
              <a:srgbClr val="BC81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3252" y="1992"/>
              <a:ext cx="936" cy="1380"/>
            </a:xfrm>
            <a:custGeom>
              <a:avLst/>
              <a:gdLst/>
              <a:ahLst/>
              <a:cxnLst>
                <a:cxn ang="0">
                  <a:pos x="872" y="0"/>
                </a:cxn>
                <a:cxn ang="0">
                  <a:pos x="872" y="0"/>
                </a:cxn>
                <a:cxn ang="0">
                  <a:pos x="886" y="0"/>
                </a:cxn>
                <a:cxn ang="0">
                  <a:pos x="900" y="7"/>
                </a:cxn>
                <a:cxn ang="0">
                  <a:pos x="922" y="22"/>
                </a:cxn>
                <a:cxn ang="0">
                  <a:pos x="936" y="43"/>
                </a:cxn>
                <a:cxn ang="0">
                  <a:pos x="936" y="72"/>
                </a:cxn>
                <a:cxn ang="0">
                  <a:pos x="936" y="115"/>
                </a:cxn>
                <a:cxn ang="0">
                  <a:pos x="915" y="179"/>
                </a:cxn>
                <a:cxn ang="0">
                  <a:pos x="915" y="179"/>
                </a:cxn>
                <a:cxn ang="0">
                  <a:pos x="900" y="222"/>
                </a:cxn>
                <a:cxn ang="0">
                  <a:pos x="872" y="272"/>
                </a:cxn>
                <a:cxn ang="0">
                  <a:pos x="807" y="379"/>
                </a:cxn>
                <a:cxn ang="0">
                  <a:pos x="729" y="501"/>
                </a:cxn>
                <a:cxn ang="0">
                  <a:pos x="650" y="643"/>
                </a:cxn>
                <a:cxn ang="0">
                  <a:pos x="650" y="643"/>
                </a:cxn>
                <a:cxn ang="0">
                  <a:pos x="557" y="808"/>
                </a:cxn>
                <a:cxn ang="0">
                  <a:pos x="464" y="972"/>
                </a:cxn>
                <a:cxn ang="0">
                  <a:pos x="314" y="1222"/>
                </a:cxn>
                <a:cxn ang="0">
                  <a:pos x="314" y="1222"/>
                </a:cxn>
                <a:cxn ang="0">
                  <a:pos x="272" y="1294"/>
                </a:cxn>
                <a:cxn ang="0">
                  <a:pos x="229" y="1344"/>
                </a:cxn>
                <a:cxn ang="0">
                  <a:pos x="207" y="1365"/>
                </a:cxn>
                <a:cxn ang="0">
                  <a:pos x="186" y="1380"/>
                </a:cxn>
                <a:cxn ang="0">
                  <a:pos x="186" y="1380"/>
                </a:cxn>
                <a:cxn ang="0">
                  <a:pos x="171" y="1358"/>
                </a:cxn>
                <a:cxn ang="0">
                  <a:pos x="121" y="1308"/>
                </a:cxn>
                <a:cxn ang="0">
                  <a:pos x="93" y="1287"/>
                </a:cxn>
                <a:cxn ang="0">
                  <a:pos x="64" y="1258"/>
                </a:cxn>
                <a:cxn ang="0">
                  <a:pos x="36" y="1244"/>
                </a:cxn>
                <a:cxn ang="0">
                  <a:pos x="0" y="1237"/>
                </a:cxn>
                <a:cxn ang="0">
                  <a:pos x="0" y="1237"/>
                </a:cxn>
                <a:cxn ang="0">
                  <a:pos x="64" y="1137"/>
                </a:cxn>
                <a:cxn ang="0">
                  <a:pos x="157" y="1001"/>
                </a:cxn>
                <a:cxn ang="0">
                  <a:pos x="157" y="1001"/>
                </a:cxn>
                <a:cxn ang="0">
                  <a:pos x="186" y="929"/>
                </a:cxn>
                <a:cxn ang="0">
                  <a:pos x="221" y="822"/>
                </a:cxn>
                <a:cxn ang="0">
                  <a:pos x="257" y="708"/>
                </a:cxn>
                <a:cxn ang="0">
                  <a:pos x="293" y="629"/>
                </a:cxn>
                <a:cxn ang="0">
                  <a:pos x="293" y="629"/>
                </a:cxn>
                <a:cxn ang="0">
                  <a:pos x="336" y="551"/>
                </a:cxn>
                <a:cxn ang="0">
                  <a:pos x="386" y="443"/>
                </a:cxn>
                <a:cxn ang="0">
                  <a:pos x="422" y="343"/>
                </a:cxn>
                <a:cxn ang="0">
                  <a:pos x="429" y="300"/>
                </a:cxn>
                <a:cxn ang="0">
                  <a:pos x="429" y="272"/>
                </a:cxn>
                <a:cxn ang="0">
                  <a:pos x="429" y="272"/>
                </a:cxn>
                <a:cxn ang="0">
                  <a:pos x="414" y="236"/>
                </a:cxn>
                <a:cxn ang="0">
                  <a:pos x="400" y="229"/>
                </a:cxn>
                <a:cxn ang="0">
                  <a:pos x="386" y="215"/>
                </a:cxn>
                <a:cxn ang="0">
                  <a:pos x="379" y="200"/>
                </a:cxn>
                <a:cxn ang="0">
                  <a:pos x="379" y="200"/>
                </a:cxn>
                <a:cxn ang="0">
                  <a:pos x="379" y="186"/>
                </a:cxn>
                <a:cxn ang="0">
                  <a:pos x="386" y="179"/>
                </a:cxn>
                <a:cxn ang="0">
                  <a:pos x="414" y="157"/>
                </a:cxn>
                <a:cxn ang="0">
                  <a:pos x="500" y="115"/>
                </a:cxn>
                <a:cxn ang="0">
                  <a:pos x="665" y="36"/>
                </a:cxn>
                <a:cxn ang="0">
                  <a:pos x="665" y="36"/>
                </a:cxn>
                <a:cxn ang="0">
                  <a:pos x="722" y="22"/>
                </a:cxn>
                <a:cxn ang="0">
                  <a:pos x="786" y="7"/>
                </a:cxn>
                <a:cxn ang="0">
                  <a:pos x="872" y="0"/>
                </a:cxn>
              </a:cxnLst>
              <a:rect l="0" t="0" r="r" b="b"/>
              <a:pathLst>
                <a:path w="936" h="1380">
                  <a:moveTo>
                    <a:pt x="872" y="0"/>
                  </a:moveTo>
                  <a:lnTo>
                    <a:pt x="872" y="0"/>
                  </a:lnTo>
                  <a:lnTo>
                    <a:pt x="886" y="0"/>
                  </a:lnTo>
                  <a:lnTo>
                    <a:pt x="900" y="7"/>
                  </a:lnTo>
                  <a:lnTo>
                    <a:pt x="922" y="22"/>
                  </a:lnTo>
                  <a:lnTo>
                    <a:pt x="936" y="43"/>
                  </a:lnTo>
                  <a:lnTo>
                    <a:pt x="936" y="72"/>
                  </a:lnTo>
                  <a:lnTo>
                    <a:pt x="936" y="115"/>
                  </a:lnTo>
                  <a:lnTo>
                    <a:pt x="915" y="179"/>
                  </a:lnTo>
                  <a:lnTo>
                    <a:pt x="915" y="179"/>
                  </a:lnTo>
                  <a:lnTo>
                    <a:pt x="900" y="222"/>
                  </a:lnTo>
                  <a:lnTo>
                    <a:pt x="872" y="272"/>
                  </a:lnTo>
                  <a:lnTo>
                    <a:pt x="807" y="379"/>
                  </a:lnTo>
                  <a:lnTo>
                    <a:pt x="729" y="501"/>
                  </a:lnTo>
                  <a:lnTo>
                    <a:pt x="650" y="643"/>
                  </a:lnTo>
                  <a:lnTo>
                    <a:pt x="650" y="643"/>
                  </a:lnTo>
                  <a:lnTo>
                    <a:pt x="557" y="808"/>
                  </a:lnTo>
                  <a:lnTo>
                    <a:pt x="464" y="972"/>
                  </a:lnTo>
                  <a:lnTo>
                    <a:pt x="314" y="1222"/>
                  </a:lnTo>
                  <a:lnTo>
                    <a:pt x="314" y="1222"/>
                  </a:lnTo>
                  <a:lnTo>
                    <a:pt x="272" y="1294"/>
                  </a:lnTo>
                  <a:lnTo>
                    <a:pt x="229" y="1344"/>
                  </a:lnTo>
                  <a:lnTo>
                    <a:pt x="207" y="1365"/>
                  </a:lnTo>
                  <a:lnTo>
                    <a:pt x="186" y="1380"/>
                  </a:lnTo>
                  <a:lnTo>
                    <a:pt x="186" y="1380"/>
                  </a:lnTo>
                  <a:lnTo>
                    <a:pt x="171" y="1358"/>
                  </a:lnTo>
                  <a:lnTo>
                    <a:pt x="121" y="1308"/>
                  </a:lnTo>
                  <a:lnTo>
                    <a:pt x="93" y="1287"/>
                  </a:lnTo>
                  <a:lnTo>
                    <a:pt x="64" y="1258"/>
                  </a:lnTo>
                  <a:lnTo>
                    <a:pt x="36" y="1244"/>
                  </a:lnTo>
                  <a:lnTo>
                    <a:pt x="0" y="1237"/>
                  </a:lnTo>
                  <a:lnTo>
                    <a:pt x="0" y="1237"/>
                  </a:lnTo>
                  <a:lnTo>
                    <a:pt x="64" y="1137"/>
                  </a:lnTo>
                  <a:lnTo>
                    <a:pt x="157" y="1001"/>
                  </a:lnTo>
                  <a:lnTo>
                    <a:pt x="157" y="1001"/>
                  </a:lnTo>
                  <a:lnTo>
                    <a:pt x="186" y="929"/>
                  </a:lnTo>
                  <a:lnTo>
                    <a:pt x="221" y="822"/>
                  </a:lnTo>
                  <a:lnTo>
                    <a:pt x="257" y="708"/>
                  </a:lnTo>
                  <a:lnTo>
                    <a:pt x="293" y="629"/>
                  </a:lnTo>
                  <a:lnTo>
                    <a:pt x="293" y="629"/>
                  </a:lnTo>
                  <a:lnTo>
                    <a:pt x="336" y="551"/>
                  </a:lnTo>
                  <a:lnTo>
                    <a:pt x="386" y="443"/>
                  </a:lnTo>
                  <a:lnTo>
                    <a:pt x="422" y="343"/>
                  </a:lnTo>
                  <a:lnTo>
                    <a:pt x="429" y="300"/>
                  </a:lnTo>
                  <a:lnTo>
                    <a:pt x="429" y="272"/>
                  </a:lnTo>
                  <a:lnTo>
                    <a:pt x="429" y="272"/>
                  </a:lnTo>
                  <a:lnTo>
                    <a:pt x="414" y="236"/>
                  </a:lnTo>
                  <a:lnTo>
                    <a:pt x="400" y="229"/>
                  </a:lnTo>
                  <a:lnTo>
                    <a:pt x="386" y="215"/>
                  </a:lnTo>
                  <a:lnTo>
                    <a:pt x="379" y="200"/>
                  </a:lnTo>
                  <a:lnTo>
                    <a:pt x="379" y="200"/>
                  </a:lnTo>
                  <a:lnTo>
                    <a:pt x="379" y="186"/>
                  </a:lnTo>
                  <a:lnTo>
                    <a:pt x="386" y="179"/>
                  </a:lnTo>
                  <a:lnTo>
                    <a:pt x="414" y="157"/>
                  </a:lnTo>
                  <a:lnTo>
                    <a:pt x="500" y="115"/>
                  </a:lnTo>
                  <a:lnTo>
                    <a:pt x="665" y="36"/>
                  </a:lnTo>
                  <a:lnTo>
                    <a:pt x="665" y="36"/>
                  </a:lnTo>
                  <a:lnTo>
                    <a:pt x="722" y="22"/>
                  </a:lnTo>
                  <a:lnTo>
                    <a:pt x="786" y="7"/>
                  </a:lnTo>
                  <a:lnTo>
                    <a:pt x="872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3252" y="1992"/>
              <a:ext cx="936" cy="1380"/>
            </a:xfrm>
            <a:custGeom>
              <a:avLst/>
              <a:gdLst/>
              <a:ahLst/>
              <a:cxnLst>
                <a:cxn ang="0">
                  <a:pos x="872" y="0"/>
                </a:cxn>
                <a:cxn ang="0">
                  <a:pos x="872" y="0"/>
                </a:cxn>
                <a:cxn ang="0">
                  <a:pos x="886" y="0"/>
                </a:cxn>
                <a:cxn ang="0">
                  <a:pos x="900" y="7"/>
                </a:cxn>
                <a:cxn ang="0">
                  <a:pos x="922" y="22"/>
                </a:cxn>
                <a:cxn ang="0">
                  <a:pos x="936" y="43"/>
                </a:cxn>
                <a:cxn ang="0">
                  <a:pos x="936" y="72"/>
                </a:cxn>
                <a:cxn ang="0">
                  <a:pos x="936" y="115"/>
                </a:cxn>
                <a:cxn ang="0">
                  <a:pos x="915" y="179"/>
                </a:cxn>
                <a:cxn ang="0">
                  <a:pos x="915" y="179"/>
                </a:cxn>
                <a:cxn ang="0">
                  <a:pos x="900" y="222"/>
                </a:cxn>
                <a:cxn ang="0">
                  <a:pos x="872" y="272"/>
                </a:cxn>
                <a:cxn ang="0">
                  <a:pos x="807" y="379"/>
                </a:cxn>
                <a:cxn ang="0">
                  <a:pos x="729" y="501"/>
                </a:cxn>
                <a:cxn ang="0">
                  <a:pos x="650" y="643"/>
                </a:cxn>
                <a:cxn ang="0">
                  <a:pos x="650" y="643"/>
                </a:cxn>
                <a:cxn ang="0">
                  <a:pos x="557" y="808"/>
                </a:cxn>
                <a:cxn ang="0">
                  <a:pos x="464" y="972"/>
                </a:cxn>
                <a:cxn ang="0">
                  <a:pos x="314" y="1222"/>
                </a:cxn>
                <a:cxn ang="0">
                  <a:pos x="314" y="1222"/>
                </a:cxn>
                <a:cxn ang="0">
                  <a:pos x="272" y="1294"/>
                </a:cxn>
                <a:cxn ang="0">
                  <a:pos x="229" y="1344"/>
                </a:cxn>
                <a:cxn ang="0">
                  <a:pos x="207" y="1365"/>
                </a:cxn>
                <a:cxn ang="0">
                  <a:pos x="186" y="1380"/>
                </a:cxn>
                <a:cxn ang="0">
                  <a:pos x="186" y="1380"/>
                </a:cxn>
                <a:cxn ang="0">
                  <a:pos x="171" y="1358"/>
                </a:cxn>
                <a:cxn ang="0">
                  <a:pos x="121" y="1308"/>
                </a:cxn>
                <a:cxn ang="0">
                  <a:pos x="93" y="1287"/>
                </a:cxn>
                <a:cxn ang="0">
                  <a:pos x="64" y="1258"/>
                </a:cxn>
                <a:cxn ang="0">
                  <a:pos x="36" y="1244"/>
                </a:cxn>
                <a:cxn ang="0">
                  <a:pos x="0" y="1237"/>
                </a:cxn>
                <a:cxn ang="0">
                  <a:pos x="0" y="1237"/>
                </a:cxn>
                <a:cxn ang="0">
                  <a:pos x="64" y="1137"/>
                </a:cxn>
                <a:cxn ang="0">
                  <a:pos x="157" y="1001"/>
                </a:cxn>
                <a:cxn ang="0">
                  <a:pos x="157" y="1001"/>
                </a:cxn>
                <a:cxn ang="0">
                  <a:pos x="186" y="929"/>
                </a:cxn>
                <a:cxn ang="0">
                  <a:pos x="221" y="822"/>
                </a:cxn>
                <a:cxn ang="0">
                  <a:pos x="257" y="708"/>
                </a:cxn>
                <a:cxn ang="0">
                  <a:pos x="293" y="629"/>
                </a:cxn>
                <a:cxn ang="0">
                  <a:pos x="293" y="629"/>
                </a:cxn>
                <a:cxn ang="0">
                  <a:pos x="336" y="551"/>
                </a:cxn>
                <a:cxn ang="0">
                  <a:pos x="386" y="443"/>
                </a:cxn>
                <a:cxn ang="0">
                  <a:pos x="422" y="343"/>
                </a:cxn>
                <a:cxn ang="0">
                  <a:pos x="429" y="300"/>
                </a:cxn>
                <a:cxn ang="0">
                  <a:pos x="429" y="272"/>
                </a:cxn>
                <a:cxn ang="0">
                  <a:pos x="429" y="272"/>
                </a:cxn>
                <a:cxn ang="0">
                  <a:pos x="414" y="236"/>
                </a:cxn>
                <a:cxn ang="0">
                  <a:pos x="400" y="229"/>
                </a:cxn>
                <a:cxn ang="0">
                  <a:pos x="386" y="215"/>
                </a:cxn>
                <a:cxn ang="0">
                  <a:pos x="379" y="200"/>
                </a:cxn>
                <a:cxn ang="0">
                  <a:pos x="379" y="200"/>
                </a:cxn>
                <a:cxn ang="0">
                  <a:pos x="379" y="186"/>
                </a:cxn>
                <a:cxn ang="0">
                  <a:pos x="386" y="179"/>
                </a:cxn>
                <a:cxn ang="0">
                  <a:pos x="414" y="157"/>
                </a:cxn>
                <a:cxn ang="0">
                  <a:pos x="500" y="115"/>
                </a:cxn>
                <a:cxn ang="0">
                  <a:pos x="665" y="36"/>
                </a:cxn>
                <a:cxn ang="0">
                  <a:pos x="665" y="36"/>
                </a:cxn>
                <a:cxn ang="0">
                  <a:pos x="722" y="22"/>
                </a:cxn>
                <a:cxn ang="0">
                  <a:pos x="786" y="7"/>
                </a:cxn>
                <a:cxn ang="0">
                  <a:pos x="872" y="0"/>
                </a:cxn>
              </a:cxnLst>
              <a:rect l="0" t="0" r="r" b="b"/>
              <a:pathLst>
                <a:path w="936" h="1380">
                  <a:moveTo>
                    <a:pt x="872" y="0"/>
                  </a:moveTo>
                  <a:lnTo>
                    <a:pt x="872" y="0"/>
                  </a:lnTo>
                  <a:lnTo>
                    <a:pt x="886" y="0"/>
                  </a:lnTo>
                  <a:lnTo>
                    <a:pt x="900" y="7"/>
                  </a:lnTo>
                  <a:lnTo>
                    <a:pt x="922" y="22"/>
                  </a:lnTo>
                  <a:lnTo>
                    <a:pt x="936" y="43"/>
                  </a:lnTo>
                  <a:lnTo>
                    <a:pt x="936" y="72"/>
                  </a:lnTo>
                  <a:lnTo>
                    <a:pt x="936" y="115"/>
                  </a:lnTo>
                  <a:lnTo>
                    <a:pt x="915" y="179"/>
                  </a:lnTo>
                  <a:lnTo>
                    <a:pt x="915" y="179"/>
                  </a:lnTo>
                  <a:lnTo>
                    <a:pt x="900" y="222"/>
                  </a:lnTo>
                  <a:lnTo>
                    <a:pt x="872" y="272"/>
                  </a:lnTo>
                  <a:lnTo>
                    <a:pt x="807" y="379"/>
                  </a:lnTo>
                  <a:lnTo>
                    <a:pt x="729" y="501"/>
                  </a:lnTo>
                  <a:lnTo>
                    <a:pt x="650" y="643"/>
                  </a:lnTo>
                  <a:lnTo>
                    <a:pt x="650" y="643"/>
                  </a:lnTo>
                  <a:lnTo>
                    <a:pt x="557" y="808"/>
                  </a:lnTo>
                  <a:lnTo>
                    <a:pt x="464" y="972"/>
                  </a:lnTo>
                  <a:lnTo>
                    <a:pt x="314" y="1222"/>
                  </a:lnTo>
                  <a:lnTo>
                    <a:pt x="314" y="1222"/>
                  </a:lnTo>
                  <a:lnTo>
                    <a:pt x="272" y="1294"/>
                  </a:lnTo>
                  <a:lnTo>
                    <a:pt x="229" y="1344"/>
                  </a:lnTo>
                  <a:lnTo>
                    <a:pt x="207" y="1365"/>
                  </a:lnTo>
                  <a:lnTo>
                    <a:pt x="186" y="1380"/>
                  </a:lnTo>
                  <a:lnTo>
                    <a:pt x="186" y="1380"/>
                  </a:lnTo>
                  <a:lnTo>
                    <a:pt x="171" y="1358"/>
                  </a:lnTo>
                  <a:lnTo>
                    <a:pt x="121" y="1308"/>
                  </a:lnTo>
                  <a:lnTo>
                    <a:pt x="93" y="1287"/>
                  </a:lnTo>
                  <a:lnTo>
                    <a:pt x="64" y="1258"/>
                  </a:lnTo>
                  <a:lnTo>
                    <a:pt x="36" y="1244"/>
                  </a:lnTo>
                  <a:lnTo>
                    <a:pt x="0" y="1237"/>
                  </a:lnTo>
                  <a:lnTo>
                    <a:pt x="0" y="1237"/>
                  </a:lnTo>
                  <a:lnTo>
                    <a:pt x="64" y="1137"/>
                  </a:lnTo>
                  <a:lnTo>
                    <a:pt x="157" y="1001"/>
                  </a:lnTo>
                  <a:lnTo>
                    <a:pt x="157" y="1001"/>
                  </a:lnTo>
                  <a:lnTo>
                    <a:pt x="186" y="929"/>
                  </a:lnTo>
                  <a:lnTo>
                    <a:pt x="221" y="822"/>
                  </a:lnTo>
                  <a:lnTo>
                    <a:pt x="257" y="708"/>
                  </a:lnTo>
                  <a:lnTo>
                    <a:pt x="293" y="629"/>
                  </a:lnTo>
                  <a:lnTo>
                    <a:pt x="293" y="629"/>
                  </a:lnTo>
                  <a:lnTo>
                    <a:pt x="336" y="551"/>
                  </a:lnTo>
                  <a:lnTo>
                    <a:pt x="386" y="443"/>
                  </a:lnTo>
                  <a:lnTo>
                    <a:pt x="422" y="343"/>
                  </a:lnTo>
                  <a:lnTo>
                    <a:pt x="429" y="300"/>
                  </a:lnTo>
                  <a:lnTo>
                    <a:pt x="429" y="272"/>
                  </a:lnTo>
                  <a:lnTo>
                    <a:pt x="429" y="272"/>
                  </a:lnTo>
                  <a:lnTo>
                    <a:pt x="414" y="236"/>
                  </a:lnTo>
                  <a:lnTo>
                    <a:pt x="400" y="229"/>
                  </a:lnTo>
                  <a:lnTo>
                    <a:pt x="386" y="215"/>
                  </a:lnTo>
                  <a:lnTo>
                    <a:pt x="379" y="200"/>
                  </a:lnTo>
                  <a:lnTo>
                    <a:pt x="379" y="200"/>
                  </a:lnTo>
                  <a:lnTo>
                    <a:pt x="379" y="186"/>
                  </a:lnTo>
                  <a:lnTo>
                    <a:pt x="386" y="179"/>
                  </a:lnTo>
                  <a:lnTo>
                    <a:pt x="414" y="157"/>
                  </a:lnTo>
                  <a:lnTo>
                    <a:pt x="500" y="115"/>
                  </a:lnTo>
                  <a:lnTo>
                    <a:pt x="665" y="36"/>
                  </a:lnTo>
                  <a:lnTo>
                    <a:pt x="665" y="36"/>
                  </a:lnTo>
                  <a:lnTo>
                    <a:pt x="722" y="22"/>
                  </a:lnTo>
                  <a:lnTo>
                    <a:pt x="786" y="7"/>
                  </a:lnTo>
                  <a:lnTo>
                    <a:pt x="8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216" y="2950"/>
              <a:ext cx="1215" cy="350"/>
            </a:xfrm>
            <a:custGeom>
              <a:avLst/>
              <a:gdLst/>
              <a:ahLst/>
              <a:cxnLst>
                <a:cxn ang="0">
                  <a:pos x="1093" y="107"/>
                </a:cxn>
                <a:cxn ang="0">
                  <a:pos x="600" y="157"/>
                </a:cxn>
                <a:cxn ang="0">
                  <a:pos x="450" y="157"/>
                </a:cxn>
                <a:cxn ang="0">
                  <a:pos x="407" y="143"/>
                </a:cxn>
                <a:cxn ang="0">
                  <a:pos x="286" y="71"/>
                </a:cxn>
                <a:cxn ang="0">
                  <a:pos x="214" y="0"/>
                </a:cxn>
                <a:cxn ang="0">
                  <a:pos x="71" y="86"/>
                </a:cxn>
                <a:cxn ang="0">
                  <a:pos x="7" y="221"/>
                </a:cxn>
                <a:cxn ang="0">
                  <a:pos x="0" y="243"/>
                </a:cxn>
                <a:cxn ang="0">
                  <a:pos x="7" y="250"/>
                </a:cxn>
                <a:cxn ang="0">
                  <a:pos x="14" y="250"/>
                </a:cxn>
                <a:cxn ang="0">
                  <a:pos x="0" y="286"/>
                </a:cxn>
                <a:cxn ang="0">
                  <a:pos x="14" y="293"/>
                </a:cxn>
                <a:cxn ang="0">
                  <a:pos x="28" y="286"/>
                </a:cxn>
                <a:cxn ang="0">
                  <a:pos x="64" y="257"/>
                </a:cxn>
                <a:cxn ang="0">
                  <a:pos x="143" y="271"/>
                </a:cxn>
                <a:cxn ang="0">
                  <a:pos x="164" y="271"/>
                </a:cxn>
                <a:cxn ang="0">
                  <a:pos x="214" y="271"/>
                </a:cxn>
                <a:cxn ang="0">
                  <a:pos x="264" y="229"/>
                </a:cxn>
                <a:cxn ang="0">
                  <a:pos x="257" y="207"/>
                </a:cxn>
                <a:cxn ang="0">
                  <a:pos x="236" y="207"/>
                </a:cxn>
                <a:cxn ang="0">
                  <a:pos x="278" y="200"/>
                </a:cxn>
                <a:cxn ang="0">
                  <a:pos x="300" y="207"/>
                </a:cxn>
                <a:cxn ang="0">
                  <a:pos x="357" y="243"/>
                </a:cxn>
                <a:cxn ang="0">
                  <a:pos x="414" y="250"/>
                </a:cxn>
                <a:cxn ang="0">
                  <a:pos x="443" y="243"/>
                </a:cxn>
                <a:cxn ang="0">
                  <a:pos x="779" y="314"/>
                </a:cxn>
                <a:cxn ang="0">
                  <a:pos x="972" y="343"/>
                </a:cxn>
                <a:cxn ang="0">
                  <a:pos x="1129" y="350"/>
                </a:cxn>
                <a:cxn ang="0">
                  <a:pos x="1143" y="350"/>
                </a:cxn>
                <a:cxn ang="0">
                  <a:pos x="1186" y="314"/>
                </a:cxn>
                <a:cxn ang="0">
                  <a:pos x="1215" y="236"/>
                </a:cxn>
                <a:cxn ang="0">
                  <a:pos x="1200" y="171"/>
                </a:cxn>
                <a:cxn ang="0">
                  <a:pos x="1172" y="136"/>
                </a:cxn>
                <a:cxn ang="0">
                  <a:pos x="1122" y="114"/>
                </a:cxn>
              </a:cxnLst>
              <a:rect l="0" t="0" r="r" b="b"/>
              <a:pathLst>
                <a:path w="1215" h="350">
                  <a:moveTo>
                    <a:pt x="1093" y="107"/>
                  </a:moveTo>
                  <a:lnTo>
                    <a:pt x="1093" y="107"/>
                  </a:lnTo>
                  <a:lnTo>
                    <a:pt x="814" y="143"/>
                  </a:lnTo>
                  <a:lnTo>
                    <a:pt x="600" y="157"/>
                  </a:lnTo>
                  <a:lnTo>
                    <a:pt x="514" y="164"/>
                  </a:lnTo>
                  <a:lnTo>
                    <a:pt x="450" y="157"/>
                  </a:lnTo>
                  <a:lnTo>
                    <a:pt x="450" y="157"/>
                  </a:lnTo>
                  <a:lnTo>
                    <a:pt x="407" y="143"/>
                  </a:lnTo>
                  <a:lnTo>
                    <a:pt x="364" y="121"/>
                  </a:lnTo>
                  <a:lnTo>
                    <a:pt x="286" y="71"/>
                  </a:lnTo>
                  <a:lnTo>
                    <a:pt x="228" y="21"/>
                  </a:lnTo>
                  <a:lnTo>
                    <a:pt x="214" y="0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50" y="129"/>
                  </a:lnTo>
                  <a:lnTo>
                    <a:pt x="7" y="221"/>
                  </a:lnTo>
                  <a:lnTo>
                    <a:pt x="7" y="221"/>
                  </a:lnTo>
                  <a:lnTo>
                    <a:pt x="0" y="243"/>
                  </a:lnTo>
                  <a:lnTo>
                    <a:pt x="0" y="250"/>
                  </a:lnTo>
                  <a:lnTo>
                    <a:pt x="7" y="250"/>
                  </a:lnTo>
                  <a:lnTo>
                    <a:pt x="14" y="250"/>
                  </a:lnTo>
                  <a:lnTo>
                    <a:pt x="14" y="250"/>
                  </a:lnTo>
                  <a:lnTo>
                    <a:pt x="0" y="271"/>
                  </a:lnTo>
                  <a:lnTo>
                    <a:pt x="0" y="286"/>
                  </a:lnTo>
                  <a:lnTo>
                    <a:pt x="0" y="293"/>
                  </a:lnTo>
                  <a:lnTo>
                    <a:pt x="14" y="293"/>
                  </a:lnTo>
                  <a:lnTo>
                    <a:pt x="14" y="293"/>
                  </a:lnTo>
                  <a:lnTo>
                    <a:pt x="28" y="286"/>
                  </a:lnTo>
                  <a:lnTo>
                    <a:pt x="50" y="271"/>
                  </a:lnTo>
                  <a:lnTo>
                    <a:pt x="64" y="257"/>
                  </a:lnTo>
                  <a:lnTo>
                    <a:pt x="107" y="214"/>
                  </a:lnTo>
                  <a:lnTo>
                    <a:pt x="143" y="271"/>
                  </a:lnTo>
                  <a:lnTo>
                    <a:pt x="143" y="271"/>
                  </a:lnTo>
                  <a:lnTo>
                    <a:pt x="164" y="271"/>
                  </a:lnTo>
                  <a:lnTo>
                    <a:pt x="214" y="271"/>
                  </a:lnTo>
                  <a:lnTo>
                    <a:pt x="214" y="271"/>
                  </a:lnTo>
                  <a:lnTo>
                    <a:pt x="264" y="229"/>
                  </a:lnTo>
                  <a:lnTo>
                    <a:pt x="264" y="229"/>
                  </a:lnTo>
                  <a:lnTo>
                    <a:pt x="264" y="214"/>
                  </a:lnTo>
                  <a:lnTo>
                    <a:pt x="257" y="207"/>
                  </a:lnTo>
                  <a:lnTo>
                    <a:pt x="236" y="207"/>
                  </a:lnTo>
                  <a:lnTo>
                    <a:pt x="236" y="207"/>
                  </a:lnTo>
                  <a:lnTo>
                    <a:pt x="257" y="200"/>
                  </a:lnTo>
                  <a:lnTo>
                    <a:pt x="278" y="200"/>
                  </a:lnTo>
                  <a:lnTo>
                    <a:pt x="300" y="207"/>
                  </a:lnTo>
                  <a:lnTo>
                    <a:pt x="300" y="207"/>
                  </a:lnTo>
                  <a:lnTo>
                    <a:pt x="321" y="229"/>
                  </a:lnTo>
                  <a:lnTo>
                    <a:pt x="357" y="243"/>
                  </a:lnTo>
                  <a:lnTo>
                    <a:pt x="393" y="250"/>
                  </a:lnTo>
                  <a:lnTo>
                    <a:pt x="414" y="250"/>
                  </a:lnTo>
                  <a:lnTo>
                    <a:pt x="443" y="243"/>
                  </a:lnTo>
                  <a:lnTo>
                    <a:pt x="443" y="243"/>
                  </a:lnTo>
                  <a:lnTo>
                    <a:pt x="557" y="264"/>
                  </a:lnTo>
                  <a:lnTo>
                    <a:pt x="779" y="314"/>
                  </a:lnTo>
                  <a:lnTo>
                    <a:pt x="779" y="314"/>
                  </a:lnTo>
                  <a:lnTo>
                    <a:pt x="972" y="343"/>
                  </a:lnTo>
                  <a:lnTo>
                    <a:pt x="1057" y="350"/>
                  </a:lnTo>
                  <a:lnTo>
                    <a:pt x="1129" y="350"/>
                  </a:lnTo>
                  <a:lnTo>
                    <a:pt x="1129" y="350"/>
                  </a:lnTo>
                  <a:lnTo>
                    <a:pt x="1143" y="350"/>
                  </a:lnTo>
                  <a:lnTo>
                    <a:pt x="1157" y="343"/>
                  </a:lnTo>
                  <a:lnTo>
                    <a:pt x="1186" y="314"/>
                  </a:lnTo>
                  <a:lnTo>
                    <a:pt x="1200" y="279"/>
                  </a:lnTo>
                  <a:lnTo>
                    <a:pt x="1215" y="236"/>
                  </a:lnTo>
                  <a:lnTo>
                    <a:pt x="1207" y="193"/>
                  </a:lnTo>
                  <a:lnTo>
                    <a:pt x="1200" y="171"/>
                  </a:lnTo>
                  <a:lnTo>
                    <a:pt x="1193" y="150"/>
                  </a:lnTo>
                  <a:lnTo>
                    <a:pt x="1172" y="136"/>
                  </a:lnTo>
                  <a:lnTo>
                    <a:pt x="1150" y="121"/>
                  </a:lnTo>
                  <a:lnTo>
                    <a:pt x="1122" y="114"/>
                  </a:lnTo>
                  <a:lnTo>
                    <a:pt x="1093" y="107"/>
                  </a:lnTo>
                  <a:close/>
                </a:path>
              </a:pathLst>
            </a:custGeom>
            <a:solidFill>
              <a:srgbClr val="FDB07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2216" y="2950"/>
              <a:ext cx="1215" cy="350"/>
            </a:xfrm>
            <a:custGeom>
              <a:avLst/>
              <a:gdLst/>
              <a:ahLst/>
              <a:cxnLst>
                <a:cxn ang="0">
                  <a:pos x="1093" y="107"/>
                </a:cxn>
                <a:cxn ang="0">
                  <a:pos x="600" y="157"/>
                </a:cxn>
                <a:cxn ang="0">
                  <a:pos x="450" y="157"/>
                </a:cxn>
                <a:cxn ang="0">
                  <a:pos x="407" y="143"/>
                </a:cxn>
                <a:cxn ang="0">
                  <a:pos x="286" y="71"/>
                </a:cxn>
                <a:cxn ang="0">
                  <a:pos x="214" y="0"/>
                </a:cxn>
                <a:cxn ang="0">
                  <a:pos x="71" y="86"/>
                </a:cxn>
                <a:cxn ang="0">
                  <a:pos x="7" y="221"/>
                </a:cxn>
                <a:cxn ang="0">
                  <a:pos x="0" y="243"/>
                </a:cxn>
                <a:cxn ang="0">
                  <a:pos x="7" y="250"/>
                </a:cxn>
                <a:cxn ang="0">
                  <a:pos x="14" y="250"/>
                </a:cxn>
                <a:cxn ang="0">
                  <a:pos x="0" y="286"/>
                </a:cxn>
                <a:cxn ang="0">
                  <a:pos x="14" y="293"/>
                </a:cxn>
                <a:cxn ang="0">
                  <a:pos x="28" y="286"/>
                </a:cxn>
                <a:cxn ang="0">
                  <a:pos x="64" y="257"/>
                </a:cxn>
                <a:cxn ang="0">
                  <a:pos x="143" y="271"/>
                </a:cxn>
                <a:cxn ang="0">
                  <a:pos x="164" y="271"/>
                </a:cxn>
                <a:cxn ang="0">
                  <a:pos x="214" y="271"/>
                </a:cxn>
                <a:cxn ang="0">
                  <a:pos x="264" y="229"/>
                </a:cxn>
                <a:cxn ang="0">
                  <a:pos x="257" y="207"/>
                </a:cxn>
                <a:cxn ang="0">
                  <a:pos x="236" y="207"/>
                </a:cxn>
                <a:cxn ang="0">
                  <a:pos x="278" y="200"/>
                </a:cxn>
                <a:cxn ang="0">
                  <a:pos x="300" y="207"/>
                </a:cxn>
                <a:cxn ang="0">
                  <a:pos x="357" y="243"/>
                </a:cxn>
                <a:cxn ang="0">
                  <a:pos x="414" y="250"/>
                </a:cxn>
                <a:cxn ang="0">
                  <a:pos x="443" y="243"/>
                </a:cxn>
                <a:cxn ang="0">
                  <a:pos x="779" y="314"/>
                </a:cxn>
                <a:cxn ang="0">
                  <a:pos x="972" y="343"/>
                </a:cxn>
                <a:cxn ang="0">
                  <a:pos x="1129" y="350"/>
                </a:cxn>
                <a:cxn ang="0">
                  <a:pos x="1143" y="350"/>
                </a:cxn>
                <a:cxn ang="0">
                  <a:pos x="1186" y="314"/>
                </a:cxn>
                <a:cxn ang="0">
                  <a:pos x="1215" y="236"/>
                </a:cxn>
                <a:cxn ang="0">
                  <a:pos x="1200" y="171"/>
                </a:cxn>
                <a:cxn ang="0">
                  <a:pos x="1172" y="136"/>
                </a:cxn>
                <a:cxn ang="0">
                  <a:pos x="1122" y="114"/>
                </a:cxn>
              </a:cxnLst>
              <a:rect l="0" t="0" r="r" b="b"/>
              <a:pathLst>
                <a:path w="1215" h="350">
                  <a:moveTo>
                    <a:pt x="1093" y="107"/>
                  </a:moveTo>
                  <a:lnTo>
                    <a:pt x="1093" y="107"/>
                  </a:lnTo>
                  <a:lnTo>
                    <a:pt x="814" y="143"/>
                  </a:lnTo>
                  <a:lnTo>
                    <a:pt x="600" y="157"/>
                  </a:lnTo>
                  <a:lnTo>
                    <a:pt x="514" y="164"/>
                  </a:lnTo>
                  <a:lnTo>
                    <a:pt x="450" y="157"/>
                  </a:lnTo>
                  <a:lnTo>
                    <a:pt x="450" y="157"/>
                  </a:lnTo>
                  <a:lnTo>
                    <a:pt x="407" y="143"/>
                  </a:lnTo>
                  <a:lnTo>
                    <a:pt x="364" y="121"/>
                  </a:lnTo>
                  <a:lnTo>
                    <a:pt x="286" y="71"/>
                  </a:lnTo>
                  <a:lnTo>
                    <a:pt x="228" y="21"/>
                  </a:lnTo>
                  <a:lnTo>
                    <a:pt x="214" y="0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50" y="129"/>
                  </a:lnTo>
                  <a:lnTo>
                    <a:pt x="7" y="221"/>
                  </a:lnTo>
                  <a:lnTo>
                    <a:pt x="7" y="221"/>
                  </a:lnTo>
                  <a:lnTo>
                    <a:pt x="0" y="243"/>
                  </a:lnTo>
                  <a:lnTo>
                    <a:pt x="0" y="250"/>
                  </a:lnTo>
                  <a:lnTo>
                    <a:pt x="7" y="250"/>
                  </a:lnTo>
                  <a:lnTo>
                    <a:pt x="14" y="250"/>
                  </a:lnTo>
                  <a:lnTo>
                    <a:pt x="14" y="250"/>
                  </a:lnTo>
                  <a:lnTo>
                    <a:pt x="0" y="271"/>
                  </a:lnTo>
                  <a:lnTo>
                    <a:pt x="0" y="286"/>
                  </a:lnTo>
                  <a:lnTo>
                    <a:pt x="0" y="293"/>
                  </a:lnTo>
                  <a:lnTo>
                    <a:pt x="14" y="293"/>
                  </a:lnTo>
                  <a:lnTo>
                    <a:pt x="14" y="293"/>
                  </a:lnTo>
                  <a:lnTo>
                    <a:pt x="28" y="286"/>
                  </a:lnTo>
                  <a:lnTo>
                    <a:pt x="50" y="271"/>
                  </a:lnTo>
                  <a:lnTo>
                    <a:pt x="64" y="257"/>
                  </a:lnTo>
                  <a:lnTo>
                    <a:pt x="107" y="214"/>
                  </a:lnTo>
                  <a:lnTo>
                    <a:pt x="143" y="271"/>
                  </a:lnTo>
                  <a:lnTo>
                    <a:pt x="143" y="271"/>
                  </a:lnTo>
                  <a:lnTo>
                    <a:pt x="164" y="271"/>
                  </a:lnTo>
                  <a:lnTo>
                    <a:pt x="214" y="271"/>
                  </a:lnTo>
                  <a:lnTo>
                    <a:pt x="214" y="271"/>
                  </a:lnTo>
                  <a:lnTo>
                    <a:pt x="264" y="229"/>
                  </a:lnTo>
                  <a:lnTo>
                    <a:pt x="264" y="229"/>
                  </a:lnTo>
                  <a:lnTo>
                    <a:pt x="264" y="214"/>
                  </a:lnTo>
                  <a:lnTo>
                    <a:pt x="257" y="207"/>
                  </a:lnTo>
                  <a:lnTo>
                    <a:pt x="236" y="207"/>
                  </a:lnTo>
                  <a:lnTo>
                    <a:pt x="236" y="207"/>
                  </a:lnTo>
                  <a:lnTo>
                    <a:pt x="257" y="200"/>
                  </a:lnTo>
                  <a:lnTo>
                    <a:pt x="278" y="200"/>
                  </a:lnTo>
                  <a:lnTo>
                    <a:pt x="300" y="207"/>
                  </a:lnTo>
                  <a:lnTo>
                    <a:pt x="300" y="207"/>
                  </a:lnTo>
                  <a:lnTo>
                    <a:pt x="321" y="229"/>
                  </a:lnTo>
                  <a:lnTo>
                    <a:pt x="357" y="243"/>
                  </a:lnTo>
                  <a:lnTo>
                    <a:pt x="393" y="250"/>
                  </a:lnTo>
                  <a:lnTo>
                    <a:pt x="414" y="250"/>
                  </a:lnTo>
                  <a:lnTo>
                    <a:pt x="443" y="243"/>
                  </a:lnTo>
                  <a:lnTo>
                    <a:pt x="443" y="243"/>
                  </a:lnTo>
                  <a:lnTo>
                    <a:pt x="557" y="264"/>
                  </a:lnTo>
                  <a:lnTo>
                    <a:pt x="779" y="314"/>
                  </a:lnTo>
                  <a:lnTo>
                    <a:pt x="779" y="314"/>
                  </a:lnTo>
                  <a:lnTo>
                    <a:pt x="972" y="343"/>
                  </a:lnTo>
                  <a:lnTo>
                    <a:pt x="1057" y="350"/>
                  </a:lnTo>
                  <a:lnTo>
                    <a:pt x="1129" y="350"/>
                  </a:lnTo>
                  <a:lnTo>
                    <a:pt x="1129" y="350"/>
                  </a:lnTo>
                  <a:lnTo>
                    <a:pt x="1143" y="350"/>
                  </a:lnTo>
                  <a:lnTo>
                    <a:pt x="1157" y="343"/>
                  </a:lnTo>
                  <a:lnTo>
                    <a:pt x="1186" y="314"/>
                  </a:lnTo>
                  <a:lnTo>
                    <a:pt x="1200" y="279"/>
                  </a:lnTo>
                  <a:lnTo>
                    <a:pt x="1215" y="236"/>
                  </a:lnTo>
                  <a:lnTo>
                    <a:pt x="1207" y="193"/>
                  </a:lnTo>
                  <a:lnTo>
                    <a:pt x="1200" y="171"/>
                  </a:lnTo>
                  <a:lnTo>
                    <a:pt x="1193" y="150"/>
                  </a:lnTo>
                  <a:lnTo>
                    <a:pt x="1172" y="136"/>
                  </a:lnTo>
                  <a:lnTo>
                    <a:pt x="1150" y="121"/>
                  </a:lnTo>
                  <a:lnTo>
                    <a:pt x="1122" y="114"/>
                  </a:lnTo>
                  <a:lnTo>
                    <a:pt x="1093" y="10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6" name="Freeform 116"/>
            <p:cNvSpPr>
              <a:spLocks/>
            </p:cNvSpPr>
            <p:nvPr/>
          </p:nvSpPr>
          <p:spPr bwMode="auto">
            <a:xfrm>
              <a:off x="3159" y="2964"/>
              <a:ext cx="536" cy="543"/>
            </a:xfrm>
            <a:custGeom>
              <a:avLst/>
              <a:gdLst/>
              <a:ahLst/>
              <a:cxnLst>
                <a:cxn ang="0">
                  <a:pos x="243" y="57"/>
                </a:cxn>
                <a:cxn ang="0">
                  <a:pos x="243" y="57"/>
                </a:cxn>
                <a:cxn ang="0">
                  <a:pos x="229" y="43"/>
                </a:cxn>
                <a:cxn ang="0">
                  <a:pos x="200" y="22"/>
                </a:cxn>
                <a:cxn ang="0">
                  <a:pos x="186" y="15"/>
                </a:cxn>
                <a:cxn ang="0">
                  <a:pos x="172" y="22"/>
                </a:cxn>
                <a:cxn ang="0">
                  <a:pos x="157" y="43"/>
                </a:cxn>
                <a:cxn ang="0">
                  <a:pos x="157" y="72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7" y="100"/>
                </a:cxn>
                <a:cxn ang="0">
                  <a:pos x="21" y="136"/>
                </a:cxn>
                <a:cxn ang="0">
                  <a:pos x="29" y="165"/>
                </a:cxn>
                <a:cxn ang="0">
                  <a:pos x="36" y="193"/>
                </a:cxn>
                <a:cxn ang="0">
                  <a:pos x="36" y="236"/>
                </a:cxn>
                <a:cxn ang="0">
                  <a:pos x="29" y="279"/>
                </a:cxn>
                <a:cxn ang="0">
                  <a:pos x="29" y="279"/>
                </a:cxn>
                <a:cxn ang="0">
                  <a:pos x="7" y="365"/>
                </a:cxn>
                <a:cxn ang="0">
                  <a:pos x="0" y="443"/>
                </a:cxn>
                <a:cxn ang="0">
                  <a:pos x="0" y="500"/>
                </a:cxn>
                <a:cxn ang="0">
                  <a:pos x="0" y="543"/>
                </a:cxn>
                <a:cxn ang="0">
                  <a:pos x="164" y="408"/>
                </a:cxn>
                <a:cxn ang="0">
                  <a:pos x="164" y="408"/>
                </a:cxn>
                <a:cxn ang="0">
                  <a:pos x="200" y="415"/>
                </a:cxn>
                <a:cxn ang="0">
                  <a:pos x="272" y="408"/>
                </a:cxn>
                <a:cxn ang="0">
                  <a:pos x="272" y="408"/>
                </a:cxn>
                <a:cxn ang="0">
                  <a:pos x="307" y="386"/>
                </a:cxn>
                <a:cxn ang="0">
                  <a:pos x="350" y="336"/>
                </a:cxn>
                <a:cxn ang="0">
                  <a:pos x="457" y="222"/>
                </a:cxn>
                <a:cxn ang="0">
                  <a:pos x="457" y="222"/>
                </a:cxn>
                <a:cxn ang="0">
                  <a:pos x="472" y="200"/>
                </a:cxn>
                <a:cxn ang="0">
                  <a:pos x="486" y="172"/>
                </a:cxn>
                <a:cxn ang="0">
                  <a:pos x="515" y="115"/>
                </a:cxn>
                <a:cxn ang="0">
                  <a:pos x="536" y="29"/>
                </a:cxn>
                <a:cxn ang="0">
                  <a:pos x="536" y="29"/>
                </a:cxn>
                <a:cxn ang="0">
                  <a:pos x="529" y="22"/>
                </a:cxn>
                <a:cxn ang="0">
                  <a:pos x="507" y="15"/>
                </a:cxn>
                <a:cxn ang="0">
                  <a:pos x="465" y="7"/>
                </a:cxn>
                <a:cxn ang="0">
                  <a:pos x="415" y="0"/>
                </a:cxn>
                <a:cxn ang="0">
                  <a:pos x="365" y="0"/>
                </a:cxn>
                <a:cxn ang="0">
                  <a:pos x="314" y="7"/>
                </a:cxn>
                <a:cxn ang="0">
                  <a:pos x="272" y="29"/>
                </a:cxn>
                <a:cxn ang="0">
                  <a:pos x="257" y="43"/>
                </a:cxn>
                <a:cxn ang="0">
                  <a:pos x="243" y="57"/>
                </a:cxn>
              </a:cxnLst>
              <a:rect l="0" t="0" r="r" b="b"/>
              <a:pathLst>
                <a:path w="536" h="543">
                  <a:moveTo>
                    <a:pt x="243" y="57"/>
                  </a:moveTo>
                  <a:lnTo>
                    <a:pt x="243" y="57"/>
                  </a:lnTo>
                  <a:lnTo>
                    <a:pt x="229" y="43"/>
                  </a:lnTo>
                  <a:lnTo>
                    <a:pt x="200" y="22"/>
                  </a:lnTo>
                  <a:lnTo>
                    <a:pt x="186" y="15"/>
                  </a:lnTo>
                  <a:lnTo>
                    <a:pt x="172" y="22"/>
                  </a:lnTo>
                  <a:lnTo>
                    <a:pt x="157" y="43"/>
                  </a:lnTo>
                  <a:lnTo>
                    <a:pt x="157" y="7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7" y="100"/>
                  </a:lnTo>
                  <a:lnTo>
                    <a:pt x="21" y="136"/>
                  </a:lnTo>
                  <a:lnTo>
                    <a:pt x="29" y="165"/>
                  </a:lnTo>
                  <a:lnTo>
                    <a:pt x="36" y="193"/>
                  </a:lnTo>
                  <a:lnTo>
                    <a:pt x="36" y="236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7" y="365"/>
                  </a:lnTo>
                  <a:lnTo>
                    <a:pt x="0" y="443"/>
                  </a:lnTo>
                  <a:lnTo>
                    <a:pt x="0" y="500"/>
                  </a:lnTo>
                  <a:lnTo>
                    <a:pt x="0" y="543"/>
                  </a:lnTo>
                  <a:lnTo>
                    <a:pt x="164" y="408"/>
                  </a:lnTo>
                  <a:lnTo>
                    <a:pt x="164" y="408"/>
                  </a:lnTo>
                  <a:lnTo>
                    <a:pt x="200" y="415"/>
                  </a:lnTo>
                  <a:lnTo>
                    <a:pt x="272" y="408"/>
                  </a:lnTo>
                  <a:lnTo>
                    <a:pt x="272" y="408"/>
                  </a:lnTo>
                  <a:lnTo>
                    <a:pt x="307" y="386"/>
                  </a:lnTo>
                  <a:lnTo>
                    <a:pt x="350" y="336"/>
                  </a:lnTo>
                  <a:lnTo>
                    <a:pt x="457" y="222"/>
                  </a:lnTo>
                  <a:lnTo>
                    <a:pt x="457" y="222"/>
                  </a:lnTo>
                  <a:lnTo>
                    <a:pt x="472" y="200"/>
                  </a:lnTo>
                  <a:lnTo>
                    <a:pt x="486" y="172"/>
                  </a:lnTo>
                  <a:lnTo>
                    <a:pt x="515" y="115"/>
                  </a:lnTo>
                  <a:lnTo>
                    <a:pt x="536" y="29"/>
                  </a:lnTo>
                  <a:lnTo>
                    <a:pt x="536" y="29"/>
                  </a:lnTo>
                  <a:lnTo>
                    <a:pt x="529" y="22"/>
                  </a:lnTo>
                  <a:lnTo>
                    <a:pt x="507" y="15"/>
                  </a:lnTo>
                  <a:lnTo>
                    <a:pt x="465" y="7"/>
                  </a:lnTo>
                  <a:lnTo>
                    <a:pt x="415" y="0"/>
                  </a:lnTo>
                  <a:lnTo>
                    <a:pt x="365" y="0"/>
                  </a:lnTo>
                  <a:lnTo>
                    <a:pt x="314" y="7"/>
                  </a:lnTo>
                  <a:lnTo>
                    <a:pt x="272" y="29"/>
                  </a:lnTo>
                  <a:lnTo>
                    <a:pt x="257" y="43"/>
                  </a:lnTo>
                  <a:lnTo>
                    <a:pt x="243" y="57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7" name="Freeform 117"/>
            <p:cNvSpPr>
              <a:spLocks/>
            </p:cNvSpPr>
            <p:nvPr/>
          </p:nvSpPr>
          <p:spPr bwMode="auto">
            <a:xfrm>
              <a:off x="3159" y="2964"/>
              <a:ext cx="536" cy="543"/>
            </a:xfrm>
            <a:custGeom>
              <a:avLst/>
              <a:gdLst/>
              <a:ahLst/>
              <a:cxnLst>
                <a:cxn ang="0">
                  <a:pos x="243" y="57"/>
                </a:cxn>
                <a:cxn ang="0">
                  <a:pos x="243" y="57"/>
                </a:cxn>
                <a:cxn ang="0">
                  <a:pos x="229" y="43"/>
                </a:cxn>
                <a:cxn ang="0">
                  <a:pos x="200" y="22"/>
                </a:cxn>
                <a:cxn ang="0">
                  <a:pos x="186" y="15"/>
                </a:cxn>
                <a:cxn ang="0">
                  <a:pos x="172" y="22"/>
                </a:cxn>
                <a:cxn ang="0">
                  <a:pos x="157" y="43"/>
                </a:cxn>
                <a:cxn ang="0">
                  <a:pos x="157" y="72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7" y="100"/>
                </a:cxn>
                <a:cxn ang="0">
                  <a:pos x="21" y="136"/>
                </a:cxn>
                <a:cxn ang="0">
                  <a:pos x="29" y="165"/>
                </a:cxn>
                <a:cxn ang="0">
                  <a:pos x="36" y="193"/>
                </a:cxn>
                <a:cxn ang="0">
                  <a:pos x="36" y="236"/>
                </a:cxn>
                <a:cxn ang="0">
                  <a:pos x="29" y="279"/>
                </a:cxn>
                <a:cxn ang="0">
                  <a:pos x="29" y="279"/>
                </a:cxn>
                <a:cxn ang="0">
                  <a:pos x="7" y="365"/>
                </a:cxn>
                <a:cxn ang="0">
                  <a:pos x="0" y="443"/>
                </a:cxn>
                <a:cxn ang="0">
                  <a:pos x="0" y="500"/>
                </a:cxn>
                <a:cxn ang="0">
                  <a:pos x="0" y="543"/>
                </a:cxn>
                <a:cxn ang="0">
                  <a:pos x="164" y="408"/>
                </a:cxn>
                <a:cxn ang="0">
                  <a:pos x="164" y="408"/>
                </a:cxn>
                <a:cxn ang="0">
                  <a:pos x="200" y="415"/>
                </a:cxn>
                <a:cxn ang="0">
                  <a:pos x="272" y="408"/>
                </a:cxn>
                <a:cxn ang="0">
                  <a:pos x="272" y="408"/>
                </a:cxn>
                <a:cxn ang="0">
                  <a:pos x="307" y="386"/>
                </a:cxn>
                <a:cxn ang="0">
                  <a:pos x="350" y="336"/>
                </a:cxn>
                <a:cxn ang="0">
                  <a:pos x="457" y="222"/>
                </a:cxn>
                <a:cxn ang="0">
                  <a:pos x="457" y="222"/>
                </a:cxn>
                <a:cxn ang="0">
                  <a:pos x="472" y="200"/>
                </a:cxn>
                <a:cxn ang="0">
                  <a:pos x="486" y="172"/>
                </a:cxn>
                <a:cxn ang="0">
                  <a:pos x="515" y="115"/>
                </a:cxn>
                <a:cxn ang="0">
                  <a:pos x="536" y="29"/>
                </a:cxn>
                <a:cxn ang="0">
                  <a:pos x="536" y="29"/>
                </a:cxn>
                <a:cxn ang="0">
                  <a:pos x="529" y="22"/>
                </a:cxn>
                <a:cxn ang="0">
                  <a:pos x="507" y="15"/>
                </a:cxn>
                <a:cxn ang="0">
                  <a:pos x="465" y="7"/>
                </a:cxn>
                <a:cxn ang="0">
                  <a:pos x="415" y="0"/>
                </a:cxn>
                <a:cxn ang="0">
                  <a:pos x="365" y="0"/>
                </a:cxn>
                <a:cxn ang="0">
                  <a:pos x="314" y="7"/>
                </a:cxn>
                <a:cxn ang="0">
                  <a:pos x="272" y="29"/>
                </a:cxn>
                <a:cxn ang="0">
                  <a:pos x="257" y="43"/>
                </a:cxn>
                <a:cxn ang="0">
                  <a:pos x="243" y="57"/>
                </a:cxn>
              </a:cxnLst>
              <a:rect l="0" t="0" r="r" b="b"/>
              <a:pathLst>
                <a:path w="536" h="543">
                  <a:moveTo>
                    <a:pt x="243" y="57"/>
                  </a:moveTo>
                  <a:lnTo>
                    <a:pt x="243" y="57"/>
                  </a:lnTo>
                  <a:lnTo>
                    <a:pt x="229" y="43"/>
                  </a:lnTo>
                  <a:lnTo>
                    <a:pt x="200" y="22"/>
                  </a:lnTo>
                  <a:lnTo>
                    <a:pt x="186" y="15"/>
                  </a:lnTo>
                  <a:lnTo>
                    <a:pt x="172" y="22"/>
                  </a:lnTo>
                  <a:lnTo>
                    <a:pt x="157" y="43"/>
                  </a:lnTo>
                  <a:lnTo>
                    <a:pt x="157" y="7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7" y="100"/>
                  </a:lnTo>
                  <a:lnTo>
                    <a:pt x="21" y="136"/>
                  </a:lnTo>
                  <a:lnTo>
                    <a:pt x="29" y="165"/>
                  </a:lnTo>
                  <a:lnTo>
                    <a:pt x="36" y="193"/>
                  </a:lnTo>
                  <a:lnTo>
                    <a:pt x="36" y="236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7" y="365"/>
                  </a:lnTo>
                  <a:lnTo>
                    <a:pt x="0" y="443"/>
                  </a:lnTo>
                  <a:lnTo>
                    <a:pt x="0" y="500"/>
                  </a:lnTo>
                  <a:lnTo>
                    <a:pt x="0" y="543"/>
                  </a:lnTo>
                  <a:lnTo>
                    <a:pt x="164" y="408"/>
                  </a:lnTo>
                  <a:lnTo>
                    <a:pt x="164" y="408"/>
                  </a:lnTo>
                  <a:lnTo>
                    <a:pt x="200" y="415"/>
                  </a:lnTo>
                  <a:lnTo>
                    <a:pt x="272" y="408"/>
                  </a:lnTo>
                  <a:lnTo>
                    <a:pt x="272" y="408"/>
                  </a:lnTo>
                  <a:lnTo>
                    <a:pt x="307" y="386"/>
                  </a:lnTo>
                  <a:lnTo>
                    <a:pt x="350" y="336"/>
                  </a:lnTo>
                  <a:lnTo>
                    <a:pt x="457" y="222"/>
                  </a:lnTo>
                  <a:lnTo>
                    <a:pt x="457" y="222"/>
                  </a:lnTo>
                  <a:lnTo>
                    <a:pt x="472" y="200"/>
                  </a:lnTo>
                  <a:lnTo>
                    <a:pt x="486" y="172"/>
                  </a:lnTo>
                  <a:lnTo>
                    <a:pt x="515" y="115"/>
                  </a:lnTo>
                  <a:lnTo>
                    <a:pt x="536" y="29"/>
                  </a:lnTo>
                  <a:lnTo>
                    <a:pt x="536" y="29"/>
                  </a:lnTo>
                  <a:lnTo>
                    <a:pt x="529" y="22"/>
                  </a:lnTo>
                  <a:lnTo>
                    <a:pt x="507" y="15"/>
                  </a:lnTo>
                  <a:lnTo>
                    <a:pt x="465" y="7"/>
                  </a:lnTo>
                  <a:lnTo>
                    <a:pt x="415" y="0"/>
                  </a:lnTo>
                  <a:lnTo>
                    <a:pt x="365" y="0"/>
                  </a:lnTo>
                  <a:lnTo>
                    <a:pt x="314" y="7"/>
                  </a:lnTo>
                  <a:lnTo>
                    <a:pt x="272" y="29"/>
                  </a:lnTo>
                  <a:lnTo>
                    <a:pt x="257" y="43"/>
                  </a:lnTo>
                  <a:lnTo>
                    <a:pt x="243" y="57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8" name="Freeform 118"/>
            <p:cNvSpPr>
              <a:spLocks/>
            </p:cNvSpPr>
            <p:nvPr/>
          </p:nvSpPr>
          <p:spPr bwMode="auto">
            <a:xfrm>
              <a:off x="3423" y="2085"/>
              <a:ext cx="536" cy="951"/>
            </a:xfrm>
            <a:custGeom>
              <a:avLst/>
              <a:gdLst/>
              <a:ahLst/>
              <a:cxnLst>
                <a:cxn ang="0">
                  <a:pos x="536" y="0"/>
                </a:cxn>
                <a:cxn ang="0">
                  <a:pos x="536" y="0"/>
                </a:cxn>
                <a:cxn ang="0">
                  <a:pos x="422" y="129"/>
                </a:cxn>
                <a:cxn ang="0">
                  <a:pos x="336" y="222"/>
                </a:cxn>
                <a:cxn ang="0">
                  <a:pos x="293" y="286"/>
                </a:cxn>
                <a:cxn ang="0">
                  <a:pos x="293" y="286"/>
                </a:cxn>
                <a:cxn ang="0">
                  <a:pos x="286" y="300"/>
                </a:cxn>
                <a:cxn ang="0">
                  <a:pos x="286" y="329"/>
                </a:cxn>
                <a:cxn ang="0">
                  <a:pos x="293" y="386"/>
                </a:cxn>
                <a:cxn ang="0">
                  <a:pos x="308" y="458"/>
                </a:cxn>
                <a:cxn ang="0">
                  <a:pos x="308" y="458"/>
                </a:cxn>
                <a:cxn ang="0">
                  <a:pos x="272" y="529"/>
                </a:cxn>
                <a:cxn ang="0">
                  <a:pos x="186" y="686"/>
                </a:cxn>
                <a:cxn ang="0">
                  <a:pos x="79" y="858"/>
                </a:cxn>
                <a:cxn ang="0">
                  <a:pos x="36" y="915"/>
                </a:cxn>
                <a:cxn ang="0">
                  <a:pos x="0" y="951"/>
                </a:cxn>
                <a:cxn ang="0">
                  <a:pos x="0" y="951"/>
                </a:cxn>
                <a:cxn ang="0">
                  <a:pos x="122" y="751"/>
                </a:cxn>
                <a:cxn ang="0">
                  <a:pos x="215" y="593"/>
                </a:cxn>
                <a:cxn ang="0">
                  <a:pos x="251" y="522"/>
                </a:cxn>
                <a:cxn ang="0">
                  <a:pos x="272" y="465"/>
                </a:cxn>
                <a:cxn ang="0">
                  <a:pos x="272" y="465"/>
                </a:cxn>
                <a:cxn ang="0">
                  <a:pos x="265" y="386"/>
                </a:cxn>
                <a:cxn ang="0">
                  <a:pos x="265" y="322"/>
                </a:cxn>
                <a:cxn ang="0">
                  <a:pos x="265" y="279"/>
                </a:cxn>
                <a:cxn ang="0">
                  <a:pos x="265" y="279"/>
                </a:cxn>
                <a:cxn ang="0">
                  <a:pos x="279" y="257"/>
                </a:cxn>
                <a:cxn ang="0">
                  <a:pos x="308" y="222"/>
                </a:cxn>
                <a:cxn ang="0">
                  <a:pos x="401" y="122"/>
                </a:cxn>
                <a:cxn ang="0">
                  <a:pos x="536" y="0"/>
                </a:cxn>
              </a:cxnLst>
              <a:rect l="0" t="0" r="r" b="b"/>
              <a:pathLst>
                <a:path w="536" h="951">
                  <a:moveTo>
                    <a:pt x="536" y="0"/>
                  </a:moveTo>
                  <a:lnTo>
                    <a:pt x="536" y="0"/>
                  </a:lnTo>
                  <a:lnTo>
                    <a:pt x="422" y="129"/>
                  </a:lnTo>
                  <a:lnTo>
                    <a:pt x="336" y="222"/>
                  </a:lnTo>
                  <a:lnTo>
                    <a:pt x="293" y="286"/>
                  </a:lnTo>
                  <a:lnTo>
                    <a:pt x="293" y="286"/>
                  </a:lnTo>
                  <a:lnTo>
                    <a:pt x="286" y="300"/>
                  </a:lnTo>
                  <a:lnTo>
                    <a:pt x="286" y="329"/>
                  </a:lnTo>
                  <a:lnTo>
                    <a:pt x="293" y="386"/>
                  </a:lnTo>
                  <a:lnTo>
                    <a:pt x="308" y="458"/>
                  </a:lnTo>
                  <a:lnTo>
                    <a:pt x="308" y="458"/>
                  </a:lnTo>
                  <a:lnTo>
                    <a:pt x="272" y="529"/>
                  </a:lnTo>
                  <a:lnTo>
                    <a:pt x="186" y="686"/>
                  </a:lnTo>
                  <a:lnTo>
                    <a:pt x="79" y="858"/>
                  </a:lnTo>
                  <a:lnTo>
                    <a:pt x="36" y="915"/>
                  </a:lnTo>
                  <a:lnTo>
                    <a:pt x="0" y="951"/>
                  </a:lnTo>
                  <a:lnTo>
                    <a:pt x="0" y="951"/>
                  </a:lnTo>
                  <a:lnTo>
                    <a:pt x="122" y="751"/>
                  </a:lnTo>
                  <a:lnTo>
                    <a:pt x="215" y="593"/>
                  </a:lnTo>
                  <a:lnTo>
                    <a:pt x="251" y="522"/>
                  </a:lnTo>
                  <a:lnTo>
                    <a:pt x="272" y="465"/>
                  </a:lnTo>
                  <a:lnTo>
                    <a:pt x="272" y="465"/>
                  </a:lnTo>
                  <a:lnTo>
                    <a:pt x="265" y="386"/>
                  </a:lnTo>
                  <a:lnTo>
                    <a:pt x="265" y="322"/>
                  </a:lnTo>
                  <a:lnTo>
                    <a:pt x="265" y="279"/>
                  </a:lnTo>
                  <a:lnTo>
                    <a:pt x="265" y="279"/>
                  </a:lnTo>
                  <a:lnTo>
                    <a:pt x="279" y="257"/>
                  </a:lnTo>
                  <a:lnTo>
                    <a:pt x="308" y="222"/>
                  </a:lnTo>
                  <a:lnTo>
                    <a:pt x="401" y="122"/>
                  </a:lnTo>
                  <a:lnTo>
                    <a:pt x="536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39" name="Freeform 119"/>
            <p:cNvSpPr>
              <a:spLocks/>
            </p:cNvSpPr>
            <p:nvPr/>
          </p:nvSpPr>
          <p:spPr bwMode="auto">
            <a:xfrm>
              <a:off x="3423" y="2085"/>
              <a:ext cx="536" cy="951"/>
            </a:xfrm>
            <a:custGeom>
              <a:avLst/>
              <a:gdLst/>
              <a:ahLst/>
              <a:cxnLst>
                <a:cxn ang="0">
                  <a:pos x="536" y="0"/>
                </a:cxn>
                <a:cxn ang="0">
                  <a:pos x="536" y="0"/>
                </a:cxn>
                <a:cxn ang="0">
                  <a:pos x="422" y="129"/>
                </a:cxn>
                <a:cxn ang="0">
                  <a:pos x="336" y="222"/>
                </a:cxn>
                <a:cxn ang="0">
                  <a:pos x="293" y="286"/>
                </a:cxn>
                <a:cxn ang="0">
                  <a:pos x="293" y="286"/>
                </a:cxn>
                <a:cxn ang="0">
                  <a:pos x="286" y="300"/>
                </a:cxn>
                <a:cxn ang="0">
                  <a:pos x="286" y="329"/>
                </a:cxn>
                <a:cxn ang="0">
                  <a:pos x="293" y="386"/>
                </a:cxn>
                <a:cxn ang="0">
                  <a:pos x="308" y="458"/>
                </a:cxn>
                <a:cxn ang="0">
                  <a:pos x="308" y="458"/>
                </a:cxn>
                <a:cxn ang="0">
                  <a:pos x="272" y="529"/>
                </a:cxn>
                <a:cxn ang="0">
                  <a:pos x="186" y="686"/>
                </a:cxn>
                <a:cxn ang="0">
                  <a:pos x="79" y="858"/>
                </a:cxn>
                <a:cxn ang="0">
                  <a:pos x="36" y="915"/>
                </a:cxn>
                <a:cxn ang="0">
                  <a:pos x="0" y="951"/>
                </a:cxn>
                <a:cxn ang="0">
                  <a:pos x="0" y="951"/>
                </a:cxn>
                <a:cxn ang="0">
                  <a:pos x="122" y="751"/>
                </a:cxn>
                <a:cxn ang="0">
                  <a:pos x="215" y="593"/>
                </a:cxn>
                <a:cxn ang="0">
                  <a:pos x="251" y="522"/>
                </a:cxn>
                <a:cxn ang="0">
                  <a:pos x="272" y="465"/>
                </a:cxn>
                <a:cxn ang="0">
                  <a:pos x="272" y="465"/>
                </a:cxn>
                <a:cxn ang="0">
                  <a:pos x="265" y="386"/>
                </a:cxn>
                <a:cxn ang="0">
                  <a:pos x="265" y="322"/>
                </a:cxn>
                <a:cxn ang="0">
                  <a:pos x="265" y="279"/>
                </a:cxn>
                <a:cxn ang="0">
                  <a:pos x="265" y="279"/>
                </a:cxn>
                <a:cxn ang="0">
                  <a:pos x="279" y="257"/>
                </a:cxn>
                <a:cxn ang="0">
                  <a:pos x="308" y="222"/>
                </a:cxn>
                <a:cxn ang="0">
                  <a:pos x="401" y="122"/>
                </a:cxn>
                <a:cxn ang="0">
                  <a:pos x="536" y="0"/>
                </a:cxn>
              </a:cxnLst>
              <a:rect l="0" t="0" r="r" b="b"/>
              <a:pathLst>
                <a:path w="536" h="951">
                  <a:moveTo>
                    <a:pt x="536" y="0"/>
                  </a:moveTo>
                  <a:lnTo>
                    <a:pt x="536" y="0"/>
                  </a:lnTo>
                  <a:lnTo>
                    <a:pt x="422" y="129"/>
                  </a:lnTo>
                  <a:lnTo>
                    <a:pt x="336" y="222"/>
                  </a:lnTo>
                  <a:lnTo>
                    <a:pt x="293" y="286"/>
                  </a:lnTo>
                  <a:lnTo>
                    <a:pt x="293" y="286"/>
                  </a:lnTo>
                  <a:lnTo>
                    <a:pt x="286" y="300"/>
                  </a:lnTo>
                  <a:lnTo>
                    <a:pt x="286" y="329"/>
                  </a:lnTo>
                  <a:lnTo>
                    <a:pt x="293" y="386"/>
                  </a:lnTo>
                  <a:lnTo>
                    <a:pt x="308" y="458"/>
                  </a:lnTo>
                  <a:lnTo>
                    <a:pt x="308" y="458"/>
                  </a:lnTo>
                  <a:lnTo>
                    <a:pt x="272" y="529"/>
                  </a:lnTo>
                  <a:lnTo>
                    <a:pt x="186" y="686"/>
                  </a:lnTo>
                  <a:lnTo>
                    <a:pt x="79" y="858"/>
                  </a:lnTo>
                  <a:lnTo>
                    <a:pt x="36" y="915"/>
                  </a:lnTo>
                  <a:lnTo>
                    <a:pt x="0" y="951"/>
                  </a:lnTo>
                  <a:lnTo>
                    <a:pt x="0" y="951"/>
                  </a:lnTo>
                  <a:lnTo>
                    <a:pt x="122" y="751"/>
                  </a:lnTo>
                  <a:lnTo>
                    <a:pt x="215" y="593"/>
                  </a:lnTo>
                  <a:lnTo>
                    <a:pt x="251" y="522"/>
                  </a:lnTo>
                  <a:lnTo>
                    <a:pt x="272" y="465"/>
                  </a:lnTo>
                  <a:lnTo>
                    <a:pt x="272" y="465"/>
                  </a:lnTo>
                  <a:lnTo>
                    <a:pt x="265" y="386"/>
                  </a:lnTo>
                  <a:lnTo>
                    <a:pt x="265" y="322"/>
                  </a:lnTo>
                  <a:lnTo>
                    <a:pt x="265" y="279"/>
                  </a:lnTo>
                  <a:lnTo>
                    <a:pt x="265" y="279"/>
                  </a:lnTo>
                  <a:lnTo>
                    <a:pt x="279" y="257"/>
                  </a:lnTo>
                  <a:lnTo>
                    <a:pt x="308" y="222"/>
                  </a:lnTo>
                  <a:lnTo>
                    <a:pt x="401" y="122"/>
                  </a:lnTo>
                  <a:lnTo>
                    <a:pt x="536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0" name="Freeform 120"/>
            <p:cNvSpPr>
              <a:spLocks/>
            </p:cNvSpPr>
            <p:nvPr/>
          </p:nvSpPr>
          <p:spPr bwMode="auto">
            <a:xfrm>
              <a:off x="3438" y="2392"/>
              <a:ext cx="714" cy="98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0"/>
                </a:cxn>
                <a:cxn ang="0">
                  <a:pos x="629" y="129"/>
                </a:cxn>
                <a:cxn ang="0">
                  <a:pos x="443" y="422"/>
                </a:cxn>
                <a:cxn ang="0">
                  <a:pos x="321" y="587"/>
                </a:cxn>
                <a:cxn ang="0">
                  <a:pos x="207" y="751"/>
                </a:cxn>
                <a:cxn ang="0">
                  <a:pos x="93" y="887"/>
                </a:cxn>
                <a:cxn ang="0">
                  <a:pos x="43" y="944"/>
                </a:cxn>
                <a:cxn ang="0">
                  <a:pos x="0" y="980"/>
                </a:cxn>
                <a:cxn ang="0">
                  <a:pos x="0" y="980"/>
                </a:cxn>
                <a:cxn ang="0">
                  <a:pos x="64" y="937"/>
                </a:cxn>
                <a:cxn ang="0">
                  <a:pos x="136" y="880"/>
                </a:cxn>
                <a:cxn ang="0">
                  <a:pos x="228" y="787"/>
                </a:cxn>
                <a:cxn ang="0">
                  <a:pos x="336" y="651"/>
                </a:cxn>
                <a:cxn ang="0">
                  <a:pos x="393" y="572"/>
                </a:cxn>
                <a:cxn ang="0">
                  <a:pos x="457" y="479"/>
                </a:cxn>
                <a:cxn ang="0">
                  <a:pos x="514" y="379"/>
                </a:cxn>
                <a:cxn ang="0">
                  <a:pos x="579" y="265"/>
                </a:cxn>
                <a:cxn ang="0">
                  <a:pos x="643" y="136"/>
                </a:cxn>
                <a:cxn ang="0">
                  <a:pos x="714" y="0"/>
                </a:cxn>
              </a:cxnLst>
              <a:rect l="0" t="0" r="r" b="b"/>
              <a:pathLst>
                <a:path w="714" h="980">
                  <a:moveTo>
                    <a:pt x="714" y="0"/>
                  </a:moveTo>
                  <a:lnTo>
                    <a:pt x="714" y="0"/>
                  </a:lnTo>
                  <a:lnTo>
                    <a:pt x="629" y="129"/>
                  </a:lnTo>
                  <a:lnTo>
                    <a:pt x="443" y="422"/>
                  </a:lnTo>
                  <a:lnTo>
                    <a:pt x="321" y="587"/>
                  </a:lnTo>
                  <a:lnTo>
                    <a:pt x="207" y="751"/>
                  </a:lnTo>
                  <a:lnTo>
                    <a:pt x="93" y="887"/>
                  </a:lnTo>
                  <a:lnTo>
                    <a:pt x="43" y="944"/>
                  </a:lnTo>
                  <a:lnTo>
                    <a:pt x="0" y="980"/>
                  </a:lnTo>
                  <a:lnTo>
                    <a:pt x="0" y="980"/>
                  </a:lnTo>
                  <a:lnTo>
                    <a:pt x="64" y="937"/>
                  </a:lnTo>
                  <a:lnTo>
                    <a:pt x="136" y="880"/>
                  </a:lnTo>
                  <a:lnTo>
                    <a:pt x="228" y="787"/>
                  </a:lnTo>
                  <a:lnTo>
                    <a:pt x="336" y="651"/>
                  </a:lnTo>
                  <a:lnTo>
                    <a:pt x="393" y="572"/>
                  </a:lnTo>
                  <a:lnTo>
                    <a:pt x="457" y="479"/>
                  </a:lnTo>
                  <a:lnTo>
                    <a:pt x="514" y="379"/>
                  </a:lnTo>
                  <a:lnTo>
                    <a:pt x="579" y="265"/>
                  </a:lnTo>
                  <a:lnTo>
                    <a:pt x="643" y="136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1" name="Freeform 121"/>
            <p:cNvSpPr>
              <a:spLocks/>
            </p:cNvSpPr>
            <p:nvPr/>
          </p:nvSpPr>
          <p:spPr bwMode="auto">
            <a:xfrm>
              <a:off x="3438" y="2392"/>
              <a:ext cx="714" cy="98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0"/>
                </a:cxn>
                <a:cxn ang="0">
                  <a:pos x="629" y="129"/>
                </a:cxn>
                <a:cxn ang="0">
                  <a:pos x="443" y="422"/>
                </a:cxn>
                <a:cxn ang="0">
                  <a:pos x="321" y="587"/>
                </a:cxn>
                <a:cxn ang="0">
                  <a:pos x="207" y="751"/>
                </a:cxn>
                <a:cxn ang="0">
                  <a:pos x="93" y="887"/>
                </a:cxn>
                <a:cxn ang="0">
                  <a:pos x="43" y="944"/>
                </a:cxn>
                <a:cxn ang="0">
                  <a:pos x="0" y="980"/>
                </a:cxn>
                <a:cxn ang="0">
                  <a:pos x="0" y="980"/>
                </a:cxn>
                <a:cxn ang="0">
                  <a:pos x="64" y="937"/>
                </a:cxn>
                <a:cxn ang="0">
                  <a:pos x="136" y="880"/>
                </a:cxn>
                <a:cxn ang="0">
                  <a:pos x="228" y="787"/>
                </a:cxn>
                <a:cxn ang="0">
                  <a:pos x="336" y="651"/>
                </a:cxn>
                <a:cxn ang="0">
                  <a:pos x="393" y="572"/>
                </a:cxn>
                <a:cxn ang="0">
                  <a:pos x="457" y="479"/>
                </a:cxn>
                <a:cxn ang="0">
                  <a:pos x="514" y="379"/>
                </a:cxn>
                <a:cxn ang="0">
                  <a:pos x="579" y="265"/>
                </a:cxn>
                <a:cxn ang="0">
                  <a:pos x="643" y="136"/>
                </a:cxn>
                <a:cxn ang="0">
                  <a:pos x="714" y="0"/>
                </a:cxn>
              </a:cxnLst>
              <a:rect l="0" t="0" r="r" b="b"/>
              <a:pathLst>
                <a:path w="714" h="980">
                  <a:moveTo>
                    <a:pt x="714" y="0"/>
                  </a:moveTo>
                  <a:lnTo>
                    <a:pt x="714" y="0"/>
                  </a:lnTo>
                  <a:lnTo>
                    <a:pt x="629" y="129"/>
                  </a:lnTo>
                  <a:lnTo>
                    <a:pt x="443" y="422"/>
                  </a:lnTo>
                  <a:lnTo>
                    <a:pt x="321" y="587"/>
                  </a:lnTo>
                  <a:lnTo>
                    <a:pt x="207" y="751"/>
                  </a:lnTo>
                  <a:lnTo>
                    <a:pt x="93" y="887"/>
                  </a:lnTo>
                  <a:lnTo>
                    <a:pt x="43" y="944"/>
                  </a:lnTo>
                  <a:lnTo>
                    <a:pt x="0" y="980"/>
                  </a:lnTo>
                  <a:lnTo>
                    <a:pt x="0" y="980"/>
                  </a:lnTo>
                  <a:lnTo>
                    <a:pt x="64" y="937"/>
                  </a:lnTo>
                  <a:lnTo>
                    <a:pt x="136" y="880"/>
                  </a:lnTo>
                  <a:lnTo>
                    <a:pt x="228" y="787"/>
                  </a:lnTo>
                  <a:lnTo>
                    <a:pt x="336" y="651"/>
                  </a:lnTo>
                  <a:lnTo>
                    <a:pt x="393" y="572"/>
                  </a:lnTo>
                  <a:lnTo>
                    <a:pt x="457" y="479"/>
                  </a:lnTo>
                  <a:lnTo>
                    <a:pt x="514" y="379"/>
                  </a:lnTo>
                  <a:lnTo>
                    <a:pt x="579" y="265"/>
                  </a:lnTo>
                  <a:lnTo>
                    <a:pt x="643" y="136"/>
                  </a:lnTo>
                  <a:lnTo>
                    <a:pt x="714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2" name="Freeform 122"/>
            <p:cNvSpPr>
              <a:spLocks/>
            </p:cNvSpPr>
            <p:nvPr/>
          </p:nvSpPr>
          <p:spPr bwMode="auto">
            <a:xfrm>
              <a:off x="3952" y="2578"/>
              <a:ext cx="165" cy="186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186"/>
                </a:cxn>
                <a:cxn ang="0">
                  <a:pos x="65" y="122"/>
                </a:cxn>
                <a:cxn ang="0">
                  <a:pos x="115" y="65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57" y="22"/>
                </a:cxn>
                <a:cxn ang="0">
                  <a:pos x="150" y="43"/>
                </a:cxn>
                <a:cxn ang="0">
                  <a:pos x="143" y="72"/>
                </a:cxn>
                <a:cxn ang="0">
                  <a:pos x="122" y="107"/>
                </a:cxn>
                <a:cxn ang="0">
                  <a:pos x="93" y="136"/>
                </a:cxn>
                <a:cxn ang="0">
                  <a:pos x="57" y="165"/>
                </a:cxn>
                <a:cxn ang="0">
                  <a:pos x="0" y="186"/>
                </a:cxn>
              </a:cxnLst>
              <a:rect l="0" t="0" r="r" b="b"/>
              <a:pathLst>
                <a:path w="165" h="186">
                  <a:moveTo>
                    <a:pt x="0" y="186"/>
                  </a:moveTo>
                  <a:lnTo>
                    <a:pt x="0" y="186"/>
                  </a:lnTo>
                  <a:lnTo>
                    <a:pt x="65" y="122"/>
                  </a:lnTo>
                  <a:lnTo>
                    <a:pt x="115" y="65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57" y="22"/>
                  </a:lnTo>
                  <a:lnTo>
                    <a:pt x="150" y="43"/>
                  </a:lnTo>
                  <a:lnTo>
                    <a:pt x="143" y="72"/>
                  </a:lnTo>
                  <a:lnTo>
                    <a:pt x="122" y="107"/>
                  </a:lnTo>
                  <a:lnTo>
                    <a:pt x="93" y="136"/>
                  </a:lnTo>
                  <a:lnTo>
                    <a:pt x="57" y="165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97B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3" name="Freeform 123"/>
            <p:cNvSpPr>
              <a:spLocks/>
            </p:cNvSpPr>
            <p:nvPr/>
          </p:nvSpPr>
          <p:spPr bwMode="auto">
            <a:xfrm>
              <a:off x="3952" y="2578"/>
              <a:ext cx="165" cy="186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186"/>
                </a:cxn>
                <a:cxn ang="0">
                  <a:pos x="65" y="122"/>
                </a:cxn>
                <a:cxn ang="0">
                  <a:pos x="115" y="65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57" y="22"/>
                </a:cxn>
                <a:cxn ang="0">
                  <a:pos x="150" y="43"/>
                </a:cxn>
                <a:cxn ang="0">
                  <a:pos x="143" y="72"/>
                </a:cxn>
                <a:cxn ang="0">
                  <a:pos x="122" y="107"/>
                </a:cxn>
                <a:cxn ang="0">
                  <a:pos x="93" y="136"/>
                </a:cxn>
                <a:cxn ang="0">
                  <a:pos x="57" y="165"/>
                </a:cxn>
                <a:cxn ang="0">
                  <a:pos x="0" y="186"/>
                </a:cxn>
              </a:cxnLst>
              <a:rect l="0" t="0" r="r" b="b"/>
              <a:pathLst>
                <a:path w="165" h="186">
                  <a:moveTo>
                    <a:pt x="0" y="186"/>
                  </a:moveTo>
                  <a:lnTo>
                    <a:pt x="0" y="186"/>
                  </a:lnTo>
                  <a:lnTo>
                    <a:pt x="65" y="122"/>
                  </a:lnTo>
                  <a:lnTo>
                    <a:pt x="115" y="65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57" y="22"/>
                  </a:lnTo>
                  <a:lnTo>
                    <a:pt x="150" y="43"/>
                  </a:lnTo>
                  <a:lnTo>
                    <a:pt x="143" y="72"/>
                  </a:lnTo>
                  <a:lnTo>
                    <a:pt x="122" y="107"/>
                  </a:lnTo>
                  <a:lnTo>
                    <a:pt x="93" y="136"/>
                  </a:lnTo>
                  <a:lnTo>
                    <a:pt x="57" y="165"/>
                  </a:lnTo>
                  <a:lnTo>
                    <a:pt x="0" y="186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4" name="Freeform 124"/>
            <p:cNvSpPr>
              <a:spLocks/>
            </p:cNvSpPr>
            <p:nvPr/>
          </p:nvSpPr>
          <p:spPr bwMode="auto">
            <a:xfrm>
              <a:off x="3516" y="1885"/>
              <a:ext cx="372" cy="3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58" y="114"/>
                </a:cxn>
                <a:cxn ang="0">
                  <a:pos x="100" y="193"/>
                </a:cxn>
                <a:cxn ang="0">
                  <a:pos x="136" y="264"/>
                </a:cxn>
                <a:cxn ang="0">
                  <a:pos x="372" y="0"/>
                </a:cxn>
                <a:cxn ang="0">
                  <a:pos x="122" y="336"/>
                </a:cxn>
                <a:cxn ang="0">
                  <a:pos x="0" y="36"/>
                </a:cxn>
              </a:cxnLst>
              <a:rect l="0" t="0" r="r" b="b"/>
              <a:pathLst>
                <a:path w="372" h="336">
                  <a:moveTo>
                    <a:pt x="0" y="36"/>
                  </a:moveTo>
                  <a:lnTo>
                    <a:pt x="0" y="36"/>
                  </a:lnTo>
                  <a:lnTo>
                    <a:pt x="58" y="114"/>
                  </a:lnTo>
                  <a:lnTo>
                    <a:pt x="100" y="193"/>
                  </a:lnTo>
                  <a:lnTo>
                    <a:pt x="136" y="264"/>
                  </a:lnTo>
                  <a:lnTo>
                    <a:pt x="372" y="0"/>
                  </a:lnTo>
                  <a:lnTo>
                    <a:pt x="122" y="3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5" name="Freeform 125"/>
            <p:cNvSpPr>
              <a:spLocks/>
            </p:cNvSpPr>
            <p:nvPr/>
          </p:nvSpPr>
          <p:spPr bwMode="auto">
            <a:xfrm>
              <a:off x="2695" y="3357"/>
              <a:ext cx="1629" cy="543"/>
            </a:xfrm>
            <a:custGeom>
              <a:avLst/>
              <a:gdLst/>
              <a:ahLst/>
              <a:cxnLst>
                <a:cxn ang="0">
                  <a:pos x="0" y="543"/>
                </a:cxn>
                <a:cxn ang="0">
                  <a:pos x="285" y="543"/>
                </a:cxn>
                <a:cxn ang="0">
                  <a:pos x="1629" y="543"/>
                </a:cxn>
                <a:cxn ang="0">
                  <a:pos x="1629" y="0"/>
                </a:cxn>
                <a:cxn ang="0">
                  <a:pos x="0" y="543"/>
                </a:cxn>
              </a:cxnLst>
              <a:rect l="0" t="0" r="r" b="b"/>
              <a:pathLst>
                <a:path w="1629" h="543">
                  <a:moveTo>
                    <a:pt x="0" y="543"/>
                  </a:moveTo>
                  <a:lnTo>
                    <a:pt x="285" y="543"/>
                  </a:lnTo>
                  <a:lnTo>
                    <a:pt x="1629" y="543"/>
                  </a:lnTo>
                  <a:lnTo>
                    <a:pt x="1629" y="0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A157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6" name="Freeform 126"/>
            <p:cNvSpPr>
              <a:spLocks/>
            </p:cNvSpPr>
            <p:nvPr/>
          </p:nvSpPr>
          <p:spPr bwMode="auto">
            <a:xfrm>
              <a:off x="1423" y="3221"/>
              <a:ext cx="1586" cy="401"/>
            </a:xfrm>
            <a:custGeom>
              <a:avLst/>
              <a:gdLst/>
              <a:ahLst/>
              <a:cxnLst>
                <a:cxn ang="0">
                  <a:pos x="28" y="151"/>
                </a:cxn>
                <a:cxn ang="0">
                  <a:pos x="0" y="43"/>
                </a:cxn>
                <a:cxn ang="0">
                  <a:pos x="407" y="0"/>
                </a:cxn>
                <a:cxn ang="0">
                  <a:pos x="1586" y="229"/>
                </a:cxn>
                <a:cxn ang="0">
                  <a:pos x="1586" y="286"/>
                </a:cxn>
                <a:cxn ang="0">
                  <a:pos x="1286" y="401"/>
                </a:cxn>
                <a:cxn ang="0">
                  <a:pos x="28" y="151"/>
                </a:cxn>
              </a:cxnLst>
              <a:rect l="0" t="0" r="r" b="b"/>
              <a:pathLst>
                <a:path w="1586" h="401">
                  <a:moveTo>
                    <a:pt x="28" y="151"/>
                  </a:moveTo>
                  <a:lnTo>
                    <a:pt x="0" y="43"/>
                  </a:lnTo>
                  <a:lnTo>
                    <a:pt x="407" y="0"/>
                  </a:lnTo>
                  <a:lnTo>
                    <a:pt x="1586" y="229"/>
                  </a:lnTo>
                  <a:lnTo>
                    <a:pt x="1586" y="286"/>
                  </a:lnTo>
                  <a:lnTo>
                    <a:pt x="1286" y="401"/>
                  </a:lnTo>
                  <a:lnTo>
                    <a:pt x="28" y="151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7" name="Freeform 127"/>
            <p:cNvSpPr>
              <a:spLocks/>
            </p:cNvSpPr>
            <p:nvPr/>
          </p:nvSpPr>
          <p:spPr bwMode="auto">
            <a:xfrm>
              <a:off x="1808" y="3257"/>
              <a:ext cx="108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2"/>
                </a:cxn>
              </a:cxnLst>
              <a:rect l="0" t="0" r="r" b="b"/>
              <a:pathLst>
                <a:path w="108" h="22">
                  <a:moveTo>
                    <a:pt x="0" y="22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8" name="Freeform 128"/>
            <p:cNvSpPr>
              <a:spLocks/>
            </p:cNvSpPr>
            <p:nvPr/>
          </p:nvSpPr>
          <p:spPr bwMode="auto">
            <a:xfrm>
              <a:off x="1873" y="32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49" name="Freeform 129"/>
            <p:cNvSpPr>
              <a:spLocks/>
            </p:cNvSpPr>
            <p:nvPr/>
          </p:nvSpPr>
          <p:spPr bwMode="auto">
            <a:xfrm>
              <a:off x="1930" y="32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0" name="Freeform 130"/>
            <p:cNvSpPr>
              <a:spLocks/>
            </p:cNvSpPr>
            <p:nvPr/>
          </p:nvSpPr>
          <p:spPr bwMode="auto">
            <a:xfrm>
              <a:off x="1987" y="3293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1" name="Freeform 131"/>
            <p:cNvSpPr>
              <a:spLocks/>
            </p:cNvSpPr>
            <p:nvPr/>
          </p:nvSpPr>
          <p:spPr bwMode="auto">
            <a:xfrm>
              <a:off x="2044" y="3300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2" name="Freeform 132"/>
            <p:cNvSpPr>
              <a:spLocks/>
            </p:cNvSpPr>
            <p:nvPr/>
          </p:nvSpPr>
          <p:spPr bwMode="auto">
            <a:xfrm>
              <a:off x="2101" y="33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0" y="8"/>
                </a:cxn>
                <a:cxn ang="0">
                  <a:pos x="50" y="0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8" y="0"/>
                  </a:lnTo>
                  <a:lnTo>
                    <a:pt x="100" y="8"/>
                  </a:lnTo>
                  <a:lnTo>
                    <a:pt x="5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3" name="Freeform 133"/>
            <p:cNvSpPr>
              <a:spLocks/>
            </p:cNvSpPr>
            <p:nvPr/>
          </p:nvSpPr>
          <p:spPr bwMode="auto">
            <a:xfrm>
              <a:off x="2159" y="33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2216" y="33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2273" y="334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330" y="3357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387" y="336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444" y="3379"/>
              <a:ext cx="108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1"/>
                </a:cxn>
              </a:cxnLst>
              <a:rect l="0" t="0" r="r" b="b"/>
              <a:pathLst>
                <a:path w="108" h="21">
                  <a:moveTo>
                    <a:pt x="0" y="21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2502" y="338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2559" y="3400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16" y="3414"/>
              <a:ext cx="107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0"/>
                </a:cxn>
                <a:cxn ang="0">
                  <a:pos x="0" y="15"/>
                </a:cxn>
              </a:cxnLst>
              <a:rect l="0" t="0" r="r" b="b"/>
              <a:pathLst>
                <a:path w="107" h="15">
                  <a:moveTo>
                    <a:pt x="0" y="15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680" y="34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716" y="327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1773" y="32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1830" y="329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1887" y="3300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14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14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1944" y="331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2001" y="3329"/>
              <a:ext cx="108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0"/>
                </a:cxn>
                <a:cxn ang="0">
                  <a:pos x="0" y="14"/>
                </a:cxn>
              </a:cxnLst>
              <a:rect l="0" t="0" r="r" b="b"/>
              <a:pathLst>
                <a:path w="108" h="14">
                  <a:moveTo>
                    <a:pt x="0" y="14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059" y="333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2116" y="3350"/>
              <a:ext cx="107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0"/>
                </a:cxn>
                <a:cxn ang="0">
                  <a:pos x="0" y="14"/>
                </a:cxn>
              </a:cxnLst>
              <a:rect l="0" t="0" r="r" b="b"/>
              <a:pathLst>
                <a:path w="107" h="14">
                  <a:moveTo>
                    <a:pt x="0" y="14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2180" y="3357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2237" y="33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2294" y="33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2352" y="3393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409" y="3400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466" y="34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8"/>
                </a:cxn>
                <a:cxn ang="0">
                  <a:pos x="50" y="8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8"/>
                  </a:lnTo>
                  <a:lnTo>
                    <a:pt x="50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2523" y="3422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2580" y="3436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1744" y="3314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0" y="8"/>
                </a:cxn>
                <a:cxn ang="0">
                  <a:pos x="50" y="8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7" y="0"/>
                  </a:lnTo>
                  <a:lnTo>
                    <a:pt x="100" y="8"/>
                  </a:lnTo>
                  <a:lnTo>
                    <a:pt x="50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1801" y="3329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858" y="33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8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8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1916" y="3350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7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7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1973" y="3357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030" y="3372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0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2087" y="3379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2144" y="3393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2201" y="3400"/>
              <a:ext cx="108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8" y="0"/>
                </a:cxn>
                <a:cxn ang="0">
                  <a:pos x="108" y="7"/>
                </a:cxn>
                <a:cxn ang="0">
                  <a:pos x="58" y="7"/>
                </a:cxn>
                <a:cxn ang="0">
                  <a:pos x="0" y="22"/>
                </a:cxn>
              </a:cxnLst>
              <a:rect l="0" t="0" r="r" b="b"/>
              <a:pathLst>
                <a:path w="108" h="22">
                  <a:moveTo>
                    <a:pt x="0" y="22"/>
                  </a:moveTo>
                  <a:lnTo>
                    <a:pt x="58" y="0"/>
                  </a:lnTo>
                  <a:lnTo>
                    <a:pt x="108" y="7"/>
                  </a:lnTo>
                  <a:lnTo>
                    <a:pt x="58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2259" y="3414"/>
              <a:ext cx="107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7" y="0"/>
                </a:cxn>
                <a:cxn ang="0">
                  <a:pos x="107" y="8"/>
                </a:cxn>
                <a:cxn ang="0">
                  <a:pos x="57" y="8"/>
                </a:cxn>
                <a:cxn ang="0">
                  <a:pos x="0" y="22"/>
                </a:cxn>
              </a:cxnLst>
              <a:rect l="0" t="0" r="r" b="b"/>
              <a:pathLst>
                <a:path w="107" h="22">
                  <a:moveTo>
                    <a:pt x="0" y="22"/>
                  </a:moveTo>
                  <a:lnTo>
                    <a:pt x="57" y="0"/>
                  </a:lnTo>
                  <a:lnTo>
                    <a:pt x="107" y="8"/>
                  </a:lnTo>
                  <a:lnTo>
                    <a:pt x="57" y="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2316" y="3422"/>
              <a:ext cx="107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7" y="7"/>
                </a:cxn>
                <a:cxn ang="0">
                  <a:pos x="57" y="7"/>
                </a:cxn>
                <a:cxn ang="0">
                  <a:pos x="0" y="21"/>
                </a:cxn>
              </a:cxnLst>
              <a:rect l="0" t="0" r="r" b="b"/>
              <a:pathLst>
                <a:path w="107" h="21">
                  <a:moveTo>
                    <a:pt x="0" y="21"/>
                  </a:moveTo>
                  <a:lnTo>
                    <a:pt x="57" y="0"/>
                  </a:lnTo>
                  <a:lnTo>
                    <a:pt x="107" y="7"/>
                  </a:lnTo>
                  <a:lnTo>
                    <a:pt x="57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2380" y="3436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2437" y="3443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0" y="0"/>
                </a:cxn>
                <a:cxn ang="0">
                  <a:pos x="100" y="14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0" y="0"/>
                  </a:lnTo>
                  <a:lnTo>
                    <a:pt x="100" y="14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2" name="Freeform 172"/>
            <p:cNvSpPr>
              <a:spLocks/>
            </p:cNvSpPr>
            <p:nvPr/>
          </p:nvSpPr>
          <p:spPr bwMode="auto">
            <a:xfrm>
              <a:off x="2494" y="3457"/>
              <a:ext cx="100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0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2"/>
                </a:cxn>
              </a:cxnLst>
              <a:rect l="0" t="0" r="r" b="b"/>
              <a:pathLst>
                <a:path w="100" h="22">
                  <a:moveTo>
                    <a:pt x="0" y="22"/>
                  </a:moveTo>
                  <a:lnTo>
                    <a:pt x="50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3" name="Freeform 173"/>
            <p:cNvSpPr>
              <a:spLocks/>
            </p:cNvSpPr>
            <p:nvPr/>
          </p:nvSpPr>
          <p:spPr bwMode="auto">
            <a:xfrm>
              <a:off x="2552" y="3472"/>
              <a:ext cx="100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0"/>
                </a:cxn>
                <a:cxn ang="0">
                  <a:pos x="0" y="14"/>
                </a:cxn>
              </a:cxnLst>
              <a:rect l="0" t="0" r="r" b="b"/>
              <a:pathLst>
                <a:path w="100" h="14">
                  <a:moveTo>
                    <a:pt x="0" y="14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4" name="Freeform 174"/>
            <p:cNvSpPr>
              <a:spLocks/>
            </p:cNvSpPr>
            <p:nvPr/>
          </p:nvSpPr>
          <p:spPr bwMode="auto">
            <a:xfrm>
              <a:off x="2609" y="3479"/>
              <a:ext cx="100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7" y="0"/>
                </a:cxn>
                <a:cxn ang="0">
                  <a:pos x="100" y="7"/>
                </a:cxn>
                <a:cxn ang="0">
                  <a:pos x="50" y="7"/>
                </a:cxn>
                <a:cxn ang="0">
                  <a:pos x="0" y="21"/>
                </a:cxn>
              </a:cxnLst>
              <a:rect l="0" t="0" r="r" b="b"/>
              <a:pathLst>
                <a:path w="100" h="21">
                  <a:moveTo>
                    <a:pt x="0" y="21"/>
                  </a:moveTo>
                  <a:lnTo>
                    <a:pt x="57" y="0"/>
                  </a:lnTo>
                  <a:lnTo>
                    <a:pt x="100" y="7"/>
                  </a:lnTo>
                  <a:lnTo>
                    <a:pt x="50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76787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5" name="Freeform 175"/>
            <p:cNvSpPr>
              <a:spLocks/>
            </p:cNvSpPr>
            <p:nvPr/>
          </p:nvSpPr>
          <p:spPr bwMode="auto">
            <a:xfrm>
              <a:off x="922" y="1871"/>
              <a:ext cx="1272" cy="12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8" y="0"/>
                </a:cxn>
                <a:cxn ang="0">
                  <a:pos x="1272" y="1236"/>
                </a:cxn>
                <a:cxn ang="0">
                  <a:pos x="1187" y="1272"/>
                </a:cxn>
                <a:cxn ang="0">
                  <a:pos x="0" y="1215"/>
                </a:cxn>
                <a:cxn ang="0">
                  <a:pos x="0" y="0"/>
                </a:cxn>
              </a:cxnLst>
              <a:rect l="0" t="0" r="r" b="b"/>
              <a:pathLst>
                <a:path w="1272" h="1272">
                  <a:moveTo>
                    <a:pt x="0" y="0"/>
                  </a:moveTo>
                  <a:lnTo>
                    <a:pt x="1108" y="0"/>
                  </a:lnTo>
                  <a:lnTo>
                    <a:pt x="1272" y="1236"/>
                  </a:lnTo>
                  <a:lnTo>
                    <a:pt x="1187" y="1272"/>
                  </a:lnTo>
                  <a:lnTo>
                    <a:pt x="0" y="12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8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6" name="Freeform 176"/>
            <p:cNvSpPr>
              <a:spLocks/>
            </p:cNvSpPr>
            <p:nvPr/>
          </p:nvSpPr>
          <p:spPr bwMode="auto">
            <a:xfrm>
              <a:off x="1230" y="3029"/>
              <a:ext cx="300" cy="49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450"/>
                </a:cxn>
                <a:cxn ang="0">
                  <a:pos x="300" y="493"/>
                </a:cxn>
                <a:cxn ang="0">
                  <a:pos x="235" y="14"/>
                </a:cxn>
                <a:cxn ang="0">
                  <a:pos x="14" y="0"/>
                </a:cxn>
              </a:cxnLst>
              <a:rect l="0" t="0" r="r" b="b"/>
              <a:pathLst>
                <a:path w="300" h="493">
                  <a:moveTo>
                    <a:pt x="14" y="0"/>
                  </a:moveTo>
                  <a:lnTo>
                    <a:pt x="0" y="450"/>
                  </a:lnTo>
                  <a:lnTo>
                    <a:pt x="300" y="493"/>
                  </a:lnTo>
                  <a:lnTo>
                    <a:pt x="235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7" name="Freeform 177"/>
            <p:cNvSpPr>
              <a:spLocks/>
            </p:cNvSpPr>
            <p:nvPr/>
          </p:nvSpPr>
          <p:spPr bwMode="auto">
            <a:xfrm>
              <a:off x="1094" y="3400"/>
              <a:ext cx="686" cy="172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479" y="172"/>
                </a:cxn>
                <a:cxn ang="0">
                  <a:pos x="479" y="172"/>
                </a:cxn>
                <a:cxn ang="0">
                  <a:pos x="543" y="150"/>
                </a:cxn>
                <a:cxn ang="0">
                  <a:pos x="593" y="136"/>
                </a:cxn>
                <a:cxn ang="0">
                  <a:pos x="643" y="107"/>
                </a:cxn>
                <a:cxn ang="0">
                  <a:pos x="679" y="86"/>
                </a:cxn>
                <a:cxn ang="0">
                  <a:pos x="686" y="72"/>
                </a:cxn>
                <a:cxn ang="0">
                  <a:pos x="679" y="57"/>
                </a:cxn>
                <a:cxn ang="0">
                  <a:pos x="664" y="43"/>
                </a:cxn>
                <a:cxn ang="0">
                  <a:pos x="636" y="36"/>
                </a:cxn>
                <a:cxn ang="0">
                  <a:pos x="593" y="22"/>
                </a:cxn>
                <a:cxn ang="0">
                  <a:pos x="529" y="14"/>
                </a:cxn>
                <a:cxn ang="0">
                  <a:pos x="529" y="14"/>
                </a:cxn>
                <a:cxn ang="0">
                  <a:pos x="400" y="0"/>
                </a:cxn>
                <a:cxn ang="0">
                  <a:pos x="293" y="0"/>
                </a:cxn>
                <a:cxn ang="0">
                  <a:pos x="200" y="0"/>
                </a:cxn>
                <a:cxn ang="0">
                  <a:pos x="128" y="7"/>
                </a:cxn>
                <a:cxn ang="0">
                  <a:pos x="36" y="22"/>
                </a:cxn>
                <a:cxn ang="0">
                  <a:pos x="7" y="29"/>
                </a:cxn>
                <a:cxn ang="0">
                  <a:pos x="0" y="107"/>
                </a:cxn>
              </a:cxnLst>
              <a:rect l="0" t="0" r="r" b="b"/>
              <a:pathLst>
                <a:path w="686" h="172">
                  <a:moveTo>
                    <a:pt x="0" y="107"/>
                  </a:moveTo>
                  <a:lnTo>
                    <a:pt x="479" y="172"/>
                  </a:lnTo>
                  <a:lnTo>
                    <a:pt x="479" y="172"/>
                  </a:lnTo>
                  <a:lnTo>
                    <a:pt x="543" y="150"/>
                  </a:lnTo>
                  <a:lnTo>
                    <a:pt x="593" y="136"/>
                  </a:lnTo>
                  <a:lnTo>
                    <a:pt x="643" y="107"/>
                  </a:lnTo>
                  <a:lnTo>
                    <a:pt x="679" y="86"/>
                  </a:lnTo>
                  <a:lnTo>
                    <a:pt x="686" y="72"/>
                  </a:lnTo>
                  <a:lnTo>
                    <a:pt x="679" y="57"/>
                  </a:lnTo>
                  <a:lnTo>
                    <a:pt x="664" y="43"/>
                  </a:lnTo>
                  <a:lnTo>
                    <a:pt x="636" y="36"/>
                  </a:lnTo>
                  <a:lnTo>
                    <a:pt x="593" y="22"/>
                  </a:lnTo>
                  <a:lnTo>
                    <a:pt x="529" y="14"/>
                  </a:lnTo>
                  <a:lnTo>
                    <a:pt x="529" y="14"/>
                  </a:lnTo>
                  <a:lnTo>
                    <a:pt x="400" y="0"/>
                  </a:lnTo>
                  <a:lnTo>
                    <a:pt x="293" y="0"/>
                  </a:lnTo>
                  <a:lnTo>
                    <a:pt x="200" y="0"/>
                  </a:lnTo>
                  <a:lnTo>
                    <a:pt x="128" y="7"/>
                  </a:lnTo>
                  <a:lnTo>
                    <a:pt x="36" y="22"/>
                  </a:lnTo>
                  <a:lnTo>
                    <a:pt x="7" y="29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8" name="Freeform 178"/>
            <p:cNvSpPr>
              <a:spLocks/>
            </p:cNvSpPr>
            <p:nvPr/>
          </p:nvSpPr>
          <p:spPr bwMode="auto">
            <a:xfrm>
              <a:off x="922" y="1942"/>
              <a:ext cx="1187" cy="12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6" y="0"/>
                </a:cxn>
                <a:cxn ang="0">
                  <a:pos x="1187" y="1201"/>
                </a:cxn>
                <a:cxn ang="0">
                  <a:pos x="0" y="1144"/>
                </a:cxn>
                <a:cxn ang="0">
                  <a:pos x="0" y="0"/>
                </a:cxn>
              </a:cxnLst>
              <a:rect l="0" t="0" r="r" b="b"/>
              <a:pathLst>
                <a:path w="1187" h="1201">
                  <a:moveTo>
                    <a:pt x="0" y="0"/>
                  </a:moveTo>
                  <a:lnTo>
                    <a:pt x="1036" y="0"/>
                  </a:lnTo>
                  <a:lnTo>
                    <a:pt x="1187" y="1201"/>
                  </a:lnTo>
                  <a:lnTo>
                    <a:pt x="0" y="1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99" name="Freeform 179"/>
            <p:cNvSpPr>
              <a:spLocks/>
            </p:cNvSpPr>
            <p:nvPr/>
          </p:nvSpPr>
          <p:spPr bwMode="auto">
            <a:xfrm>
              <a:off x="922" y="3457"/>
              <a:ext cx="358" cy="122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122"/>
                </a:cxn>
                <a:cxn ang="0">
                  <a:pos x="22" y="100"/>
                </a:cxn>
                <a:cxn ang="0">
                  <a:pos x="57" y="86"/>
                </a:cxn>
                <a:cxn ang="0">
                  <a:pos x="115" y="65"/>
                </a:cxn>
                <a:cxn ang="0">
                  <a:pos x="115" y="65"/>
                </a:cxn>
                <a:cxn ang="0">
                  <a:pos x="179" y="50"/>
                </a:cxn>
                <a:cxn ang="0">
                  <a:pos x="236" y="36"/>
                </a:cxn>
                <a:cxn ang="0">
                  <a:pos x="293" y="36"/>
                </a:cxn>
                <a:cxn ang="0">
                  <a:pos x="343" y="50"/>
                </a:cxn>
                <a:cxn ang="0">
                  <a:pos x="358" y="15"/>
                </a:cxn>
                <a:cxn ang="0">
                  <a:pos x="358" y="15"/>
                </a:cxn>
                <a:cxn ang="0">
                  <a:pos x="329" y="7"/>
                </a:cxn>
                <a:cxn ang="0">
                  <a:pos x="300" y="0"/>
                </a:cxn>
                <a:cxn ang="0">
                  <a:pos x="236" y="0"/>
                </a:cxn>
                <a:cxn ang="0">
                  <a:pos x="172" y="15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50" y="43"/>
                </a:cxn>
                <a:cxn ang="0">
                  <a:pos x="29" y="57"/>
                </a:cxn>
                <a:cxn ang="0">
                  <a:pos x="0" y="79"/>
                </a:cxn>
                <a:cxn ang="0">
                  <a:pos x="0" y="122"/>
                </a:cxn>
              </a:cxnLst>
              <a:rect l="0" t="0" r="r" b="b"/>
              <a:pathLst>
                <a:path w="358" h="122">
                  <a:moveTo>
                    <a:pt x="0" y="122"/>
                  </a:moveTo>
                  <a:lnTo>
                    <a:pt x="0" y="122"/>
                  </a:lnTo>
                  <a:lnTo>
                    <a:pt x="22" y="100"/>
                  </a:lnTo>
                  <a:lnTo>
                    <a:pt x="57" y="86"/>
                  </a:lnTo>
                  <a:lnTo>
                    <a:pt x="115" y="65"/>
                  </a:lnTo>
                  <a:lnTo>
                    <a:pt x="115" y="65"/>
                  </a:lnTo>
                  <a:lnTo>
                    <a:pt x="179" y="50"/>
                  </a:lnTo>
                  <a:lnTo>
                    <a:pt x="236" y="36"/>
                  </a:lnTo>
                  <a:lnTo>
                    <a:pt x="293" y="36"/>
                  </a:lnTo>
                  <a:lnTo>
                    <a:pt x="343" y="50"/>
                  </a:lnTo>
                  <a:lnTo>
                    <a:pt x="358" y="15"/>
                  </a:lnTo>
                  <a:lnTo>
                    <a:pt x="358" y="15"/>
                  </a:lnTo>
                  <a:lnTo>
                    <a:pt x="329" y="7"/>
                  </a:lnTo>
                  <a:lnTo>
                    <a:pt x="300" y="0"/>
                  </a:lnTo>
                  <a:lnTo>
                    <a:pt x="236" y="0"/>
                  </a:lnTo>
                  <a:lnTo>
                    <a:pt x="172" y="15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50" y="43"/>
                  </a:lnTo>
                  <a:lnTo>
                    <a:pt x="29" y="57"/>
                  </a:lnTo>
                  <a:lnTo>
                    <a:pt x="0" y="7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1414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00" name="Freeform 180"/>
            <p:cNvSpPr>
              <a:spLocks/>
            </p:cNvSpPr>
            <p:nvPr/>
          </p:nvSpPr>
          <p:spPr bwMode="auto">
            <a:xfrm>
              <a:off x="1480" y="3536"/>
              <a:ext cx="1372" cy="364"/>
            </a:xfrm>
            <a:custGeom>
              <a:avLst/>
              <a:gdLst/>
              <a:ahLst/>
              <a:cxnLst>
                <a:cxn ang="0">
                  <a:pos x="35" y="364"/>
                </a:cxn>
                <a:cxn ang="0">
                  <a:pos x="35" y="364"/>
                </a:cxn>
                <a:cxn ang="0">
                  <a:pos x="50" y="329"/>
                </a:cxn>
                <a:cxn ang="0">
                  <a:pos x="78" y="300"/>
                </a:cxn>
                <a:cxn ang="0">
                  <a:pos x="114" y="279"/>
                </a:cxn>
                <a:cxn ang="0">
                  <a:pos x="150" y="264"/>
                </a:cxn>
                <a:cxn ang="0">
                  <a:pos x="150" y="264"/>
                </a:cxn>
                <a:cxn ang="0">
                  <a:pos x="214" y="243"/>
                </a:cxn>
                <a:cxn ang="0">
                  <a:pos x="278" y="229"/>
                </a:cxn>
                <a:cxn ang="0">
                  <a:pos x="414" y="207"/>
                </a:cxn>
                <a:cxn ang="0">
                  <a:pos x="557" y="200"/>
                </a:cxn>
                <a:cxn ang="0">
                  <a:pos x="693" y="200"/>
                </a:cxn>
                <a:cxn ang="0">
                  <a:pos x="700" y="200"/>
                </a:cxn>
                <a:cxn ang="0">
                  <a:pos x="779" y="200"/>
                </a:cxn>
                <a:cxn ang="0">
                  <a:pos x="779" y="200"/>
                </a:cxn>
                <a:cxn ang="0">
                  <a:pos x="879" y="200"/>
                </a:cxn>
                <a:cxn ang="0">
                  <a:pos x="986" y="200"/>
                </a:cxn>
                <a:cxn ang="0">
                  <a:pos x="1086" y="193"/>
                </a:cxn>
                <a:cxn ang="0">
                  <a:pos x="1186" y="171"/>
                </a:cxn>
                <a:cxn ang="0">
                  <a:pos x="1186" y="171"/>
                </a:cxn>
                <a:cxn ang="0">
                  <a:pos x="1272" y="136"/>
                </a:cxn>
                <a:cxn ang="0">
                  <a:pos x="1307" y="121"/>
                </a:cxn>
                <a:cxn ang="0">
                  <a:pos x="1336" y="100"/>
                </a:cxn>
                <a:cxn ang="0">
                  <a:pos x="1350" y="79"/>
                </a:cxn>
                <a:cxn ang="0">
                  <a:pos x="1365" y="50"/>
                </a:cxn>
                <a:cxn ang="0">
                  <a:pos x="1372" y="29"/>
                </a:cxn>
                <a:cxn ang="0">
                  <a:pos x="1372" y="0"/>
                </a:cxn>
                <a:cxn ang="0">
                  <a:pos x="1336" y="7"/>
                </a:cxn>
                <a:cxn ang="0">
                  <a:pos x="1336" y="7"/>
                </a:cxn>
                <a:cxn ang="0">
                  <a:pos x="1336" y="36"/>
                </a:cxn>
                <a:cxn ang="0">
                  <a:pos x="1329" y="57"/>
                </a:cxn>
                <a:cxn ang="0">
                  <a:pos x="1307" y="79"/>
                </a:cxn>
                <a:cxn ang="0">
                  <a:pos x="1279" y="93"/>
                </a:cxn>
                <a:cxn ang="0">
                  <a:pos x="1229" y="121"/>
                </a:cxn>
                <a:cxn ang="0">
                  <a:pos x="1179" y="136"/>
                </a:cxn>
                <a:cxn ang="0">
                  <a:pos x="1179" y="136"/>
                </a:cxn>
                <a:cxn ang="0">
                  <a:pos x="1079" y="157"/>
                </a:cxn>
                <a:cxn ang="0">
                  <a:pos x="979" y="164"/>
                </a:cxn>
                <a:cxn ang="0">
                  <a:pos x="879" y="164"/>
                </a:cxn>
                <a:cxn ang="0">
                  <a:pos x="779" y="164"/>
                </a:cxn>
                <a:cxn ang="0">
                  <a:pos x="700" y="164"/>
                </a:cxn>
                <a:cxn ang="0">
                  <a:pos x="693" y="164"/>
                </a:cxn>
                <a:cxn ang="0">
                  <a:pos x="693" y="164"/>
                </a:cxn>
                <a:cxn ang="0">
                  <a:pos x="550" y="164"/>
                </a:cxn>
                <a:cxn ang="0">
                  <a:pos x="414" y="171"/>
                </a:cxn>
                <a:cxn ang="0">
                  <a:pos x="271" y="193"/>
                </a:cxn>
                <a:cxn ang="0">
                  <a:pos x="207" y="207"/>
                </a:cxn>
                <a:cxn ang="0">
                  <a:pos x="135" y="229"/>
                </a:cxn>
                <a:cxn ang="0">
                  <a:pos x="135" y="229"/>
                </a:cxn>
                <a:cxn ang="0">
                  <a:pos x="93" y="250"/>
                </a:cxn>
                <a:cxn ang="0">
                  <a:pos x="57" y="279"/>
                </a:cxn>
                <a:cxn ang="0">
                  <a:pos x="21" y="307"/>
                </a:cxn>
                <a:cxn ang="0">
                  <a:pos x="7" y="329"/>
                </a:cxn>
                <a:cxn ang="0">
                  <a:pos x="0" y="350"/>
                </a:cxn>
                <a:cxn ang="0">
                  <a:pos x="35" y="364"/>
                </a:cxn>
              </a:cxnLst>
              <a:rect l="0" t="0" r="r" b="b"/>
              <a:pathLst>
                <a:path w="1372" h="364">
                  <a:moveTo>
                    <a:pt x="35" y="364"/>
                  </a:moveTo>
                  <a:lnTo>
                    <a:pt x="35" y="364"/>
                  </a:lnTo>
                  <a:lnTo>
                    <a:pt x="50" y="329"/>
                  </a:lnTo>
                  <a:lnTo>
                    <a:pt x="78" y="300"/>
                  </a:lnTo>
                  <a:lnTo>
                    <a:pt x="114" y="279"/>
                  </a:lnTo>
                  <a:lnTo>
                    <a:pt x="150" y="264"/>
                  </a:lnTo>
                  <a:lnTo>
                    <a:pt x="150" y="264"/>
                  </a:lnTo>
                  <a:lnTo>
                    <a:pt x="214" y="243"/>
                  </a:lnTo>
                  <a:lnTo>
                    <a:pt x="278" y="229"/>
                  </a:lnTo>
                  <a:lnTo>
                    <a:pt x="414" y="207"/>
                  </a:lnTo>
                  <a:lnTo>
                    <a:pt x="557" y="200"/>
                  </a:lnTo>
                  <a:lnTo>
                    <a:pt x="693" y="200"/>
                  </a:lnTo>
                  <a:lnTo>
                    <a:pt x="700" y="200"/>
                  </a:lnTo>
                  <a:lnTo>
                    <a:pt x="779" y="200"/>
                  </a:lnTo>
                  <a:lnTo>
                    <a:pt x="779" y="200"/>
                  </a:lnTo>
                  <a:lnTo>
                    <a:pt x="879" y="200"/>
                  </a:lnTo>
                  <a:lnTo>
                    <a:pt x="986" y="200"/>
                  </a:lnTo>
                  <a:lnTo>
                    <a:pt x="1086" y="193"/>
                  </a:lnTo>
                  <a:lnTo>
                    <a:pt x="1186" y="171"/>
                  </a:lnTo>
                  <a:lnTo>
                    <a:pt x="1186" y="171"/>
                  </a:lnTo>
                  <a:lnTo>
                    <a:pt x="1272" y="136"/>
                  </a:lnTo>
                  <a:lnTo>
                    <a:pt x="1307" y="121"/>
                  </a:lnTo>
                  <a:lnTo>
                    <a:pt x="1336" y="100"/>
                  </a:lnTo>
                  <a:lnTo>
                    <a:pt x="1350" y="79"/>
                  </a:lnTo>
                  <a:lnTo>
                    <a:pt x="1365" y="50"/>
                  </a:lnTo>
                  <a:lnTo>
                    <a:pt x="1372" y="29"/>
                  </a:lnTo>
                  <a:lnTo>
                    <a:pt x="1372" y="0"/>
                  </a:lnTo>
                  <a:lnTo>
                    <a:pt x="1336" y="7"/>
                  </a:lnTo>
                  <a:lnTo>
                    <a:pt x="1336" y="7"/>
                  </a:lnTo>
                  <a:lnTo>
                    <a:pt x="1336" y="36"/>
                  </a:lnTo>
                  <a:lnTo>
                    <a:pt x="1329" y="57"/>
                  </a:lnTo>
                  <a:lnTo>
                    <a:pt x="1307" y="79"/>
                  </a:lnTo>
                  <a:lnTo>
                    <a:pt x="1279" y="93"/>
                  </a:lnTo>
                  <a:lnTo>
                    <a:pt x="1229" y="121"/>
                  </a:lnTo>
                  <a:lnTo>
                    <a:pt x="1179" y="136"/>
                  </a:lnTo>
                  <a:lnTo>
                    <a:pt x="1179" y="136"/>
                  </a:lnTo>
                  <a:lnTo>
                    <a:pt x="1079" y="157"/>
                  </a:lnTo>
                  <a:lnTo>
                    <a:pt x="979" y="164"/>
                  </a:lnTo>
                  <a:lnTo>
                    <a:pt x="879" y="164"/>
                  </a:lnTo>
                  <a:lnTo>
                    <a:pt x="779" y="164"/>
                  </a:lnTo>
                  <a:lnTo>
                    <a:pt x="700" y="164"/>
                  </a:lnTo>
                  <a:lnTo>
                    <a:pt x="693" y="164"/>
                  </a:lnTo>
                  <a:lnTo>
                    <a:pt x="693" y="164"/>
                  </a:lnTo>
                  <a:lnTo>
                    <a:pt x="550" y="164"/>
                  </a:lnTo>
                  <a:lnTo>
                    <a:pt x="414" y="171"/>
                  </a:lnTo>
                  <a:lnTo>
                    <a:pt x="271" y="193"/>
                  </a:lnTo>
                  <a:lnTo>
                    <a:pt x="207" y="207"/>
                  </a:lnTo>
                  <a:lnTo>
                    <a:pt x="135" y="229"/>
                  </a:lnTo>
                  <a:lnTo>
                    <a:pt x="135" y="229"/>
                  </a:lnTo>
                  <a:lnTo>
                    <a:pt x="93" y="250"/>
                  </a:lnTo>
                  <a:lnTo>
                    <a:pt x="57" y="279"/>
                  </a:lnTo>
                  <a:lnTo>
                    <a:pt x="21" y="307"/>
                  </a:lnTo>
                  <a:lnTo>
                    <a:pt x="7" y="329"/>
                  </a:lnTo>
                  <a:lnTo>
                    <a:pt x="0" y="350"/>
                  </a:lnTo>
                  <a:lnTo>
                    <a:pt x="35" y="364"/>
                  </a:lnTo>
                  <a:close/>
                </a:path>
              </a:pathLst>
            </a:custGeom>
            <a:solidFill>
              <a:srgbClr val="1D1E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01" name="Freeform 181"/>
            <p:cNvSpPr>
              <a:spLocks/>
            </p:cNvSpPr>
            <p:nvPr/>
          </p:nvSpPr>
          <p:spPr bwMode="auto">
            <a:xfrm>
              <a:off x="922" y="3586"/>
              <a:ext cx="1408" cy="322"/>
            </a:xfrm>
            <a:custGeom>
              <a:avLst/>
              <a:gdLst/>
              <a:ahLst/>
              <a:cxnLst>
                <a:cxn ang="0">
                  <a:pos x="0" y="200"/>
                </a:cxn>
                <a:cxn ang="0">
                  <a:pos x="0" y="200"/>
                </a:cxn>
                <a:cxn ang="0">
                  <a:pos x="86" y="193"/>
                </a:cxn>
                <a:cxn ang="0">
                  <a:pos x="308" y="157"/>
                </a:cxn>
                <a:cxn ang="0">
                  <a:pos x="436" y="129"/>
                </a:cxn>
                <a:cxn ang="0">
                  <a:pos x="579" y="93"/>
                </a:cxn>
                <a:cxn ang="0">
                  <a:pos x="715" y="50"/>
                </a:cxn>
                <a:cxn ang="0">
                  <a:pos x="836" y="0"/>
                </a:cxn>
                <a:cxn ang="0">
                  <a:pos x="836" y="0"/>
                </a:cxn>
                <a:cxn ang="0">
                  <a:pos x="894" y="29"/>
                </a:cxn>
                <a:cxn ang="0">
                  <a:pos x="1044" y="93"/>
                </a:cxn>
                <a:cxn ang="0">
                  <a:pos x="1229" y="164"/>
                </a:cxn>
                <a:cxn ang="0">
                  <a:pos x="1322" y="193"/>
                </a:cxn>
                <a:cxn ang="0">
                  <a:pos x="1408" y="207"/>
                </a:cxn>
                <a:cxn ang="0">
                  <a:pos x="1251" y="322"/>
                </a:cxn>
                <a:cxn ang="0">
                  <a:pos x="0" y="314"/>
                </a:cxn>
                <a:cxn ang="0">
                  <a:pos x="0" y="200"/>
                </a:cxn>
              </a:cxnLst>
              <a:rect l="0" t="0" r="r" b="b"/>
              <a:pathLst>
                <a:path w="1408" h="322">
                  <a:moveTo>
                    <a:pt x="0" y="200"/>
                  </a:moveTo>
                  <a:lnTo>
                    <a:pt x="0" y="200"/>
                  </a:lnTo>
                  <a:lnTo>
                    <a:pt x="86" y="193"/>
                  </a:lnTo>
                  <a:lnTo>
                    <a:pt x="308" y="157"/>
                  </a:lnTo>
                  <a:lnTo>
                    <a:pt x="436" y="129"/>
                  </a:lnTo>
                  <a:lnTo>
                    <a:pt x="579" y="93"/>
                  </a:lnTo>
                  <a:lnTo>
                    <a:pt x="715" y="50"/>
                  </a:lnTo>
                  <a:lnTo>
                    <a:pt x="836" y="0"/>
                  </a:lnTo>
                  <a:lnTo>
                    <a:pt x="836" y="0"/>
                  </a:lnTo>
                  <a:lnTo>
                    <a:pt x="894" y="29"/>
                  </a:lnTo>
                  <a:lnTo>
                    <a:pt x="1044" y="93"/>
                  </a:lnTo>
                  <a:lnTo>
                    <a:pt x="1229" y="164"/>
                  </a:lnTo>
                  <a:lnTo>
                    <a:pt x="1322" y="193"/>
                  </a:lnTo>
                  <a:lnTo>
                    <a:pt x="1408" y="207"/>
                  </a:lnTo>
                  <a:lnTo>
                    <a:pt x="1251" y="322"/>
                  </a:lnTo>
                  <a:lnTo>
                    <a:pt x="0" y="314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DDE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02" name="Freeform 182"/>
            <p:cNvSpPr>
              <a:spLocks/>
            </p:cNvSpPr>
            <p:nvPr/>
          </p:nvSpPr>
          <p:spPr bwMode="auto">
            <a:xfrm>
              <a:off x="994" y="3479"/>
              <a:ext cx="1186" cy="386"/>
            </a:xfrm>
            <a:custGeom>
              <a:avLst/>
              <a:gdLst/>
              <a:ahLst/>
              <a:cxnLst>
                <a:cxn ang="0">
                  <a:pos x="0" y="171"/>
                </a:cxn>
                <a:cxn ang="0">
                  <a:pos x="0" y="171"/>
                </a:cxn>
                <a:cxn ang="0">
                  <a:pos x="64" y="207"/>
                </a:cxn>
                <a:cxn ang="0">
                  <a:pos x="128" y="243"/>
                </a:cxn>
                <a:cxn ang="0">
                  <a:pos x="221" y="286"/>
                </a:cxn>
                <a:cxn ang="0">
                  <a:pos x="336" y="329"/>
                </a:cxn>
                <a:cxn ang="0">
                  <a:pos x="471" y="364"/>
                </a:cxn>
                <a:cxn ang="0">
                  <a:pos x="543" y="371"/>
                </a:cxn>
                <a:cxn ang="0">
                  <a:pos x="614" y="379"/>
                </a:cxn>
                <a:cxn ang="0">
                  <a:pos x="693" y="386"/>
                </a:cxn>
                <a:cxn ang="0">
                  <a:pos x="772" y="386"/>
                </a:cxn>
                <a:cxn ang="0">
                  <a:pos x="772" y="386"/>
                </a:cxn>
                <a:cxn ang="0">
                  <a:pos x="814" y="364"/>
                </a:cxn>
                <a:cxn ang="0">
                  <a:pos x="914" y="314"/>
                </a:cxn>
                <a:cxn ang="0">
                  <a:pos x="979" y="271"/>
                </a:cxn>
                <a:cxn ang="0">
                  <a:pos x="1050" y="221"/>
                </a:cxn>
                <a:cxn ang="0">
                  <a:pos x="1122" y="164"/>
                </a:cxn>
                <a:cxn ang="0">
                  <a:pos x="1186" y="93"/>
                </a:cxn>
                <a:cxn ang="0">
                  <a:pos x="1186" y="93"/>
                </a:cxn>
                <a:cxn ang="0">
                  <a:pos x="1129" y="100"/>
                </a:cxn>
                <a:cxn ang="0">
                  <a:pos x="993" y="93"/>
                </a:cxn>
                <a:cxn ang="0">
                  <a:pos x="907" y="78"/>
                </a:cxn>
                <a:cxn ang="0">
                  <a:pos x="822" y="64"/>
                </a:cxn>
                <a:cxn ang="0">
                  <a:pos x="736" y="35"/>
                </a:cxn>
                <a:cxn ang="0">
                  <a:pos x="664" y="0"/>
                </a:cxn>
                <a:cxn ang="0">
                  <a:pos x="664" y="0"/>
                </a:cxn>
                <a:cxn ang="0">
                  <a:pos x="600" y="28"/>
                </a:cxn>
                <a:cxn ang="0">
                  <a:pos x="536" y="57"/>
                </a:cxn>
                <a:cxn ang="0">
                  <a:pos x="450" y="93"/>
                </a:cxn>
                <a:cxn ang="0">
                  <a:pos x="350" y="121"/>
                </a:cxn>
                <a:cxn ang="0">
                  <a:pos x="243" y="150"/>
                </a:cxn>
                <a:cxn ang="0">
                  <a:pos x="121" y="164"/>
                </a:cxn>
                <a:cxn ang="0">
                  <a:pos x="0" y="171"/>
                </a:cxn>
              </a:cxnLst>
              <a:rect l="0" t="0" r="r" b="b"/>
              <a:pathLst>
                <a:path w="1186" h="386">
                  <a:moveTo>
                    <a:pt x="0" y="171"/>
                  </a:moveTo>
                  <a:lnTo>
                    <a:pt x="0" y="171"/>
                  </a:lnTo>
                  <a:lnTo>
                    <a:pt x="64" y="207"/>
                  </a:lnTo>
                  <a:lnTo>
                    <a:pt x="128" y="243"/>
                  </a:lnTo>
                  <a:lnTo>
                    <a:pt x="221" y="286"/>
                  </a:lnTo>
                  <a:lnTo>
                    <a:pt x="336" y="329"/>
                  </a:lnTo>
                  <a:lnTo>
                    <a:pt x="471" y="364"/>
                  </a:lnTo>
                  <a:lnTo>
                    <a:pt x="543" y="371"/>
                  </a:lnTo>
                  <a:lnTo>
                    <a:pt x="614" y="379"/>
                  </a:lnTo>
                  <a:lnTo>
                    <a:pt x="693" y="386"/>
                  </a:lnTo>
                  <a:lnTo>
                    <a:pt x="772" y="386"/>
                  </a:lnTo>
                  <a:lnTo>
                    <a:pt x="772" y="386"/>
                  </a:lnTo>
                  <a:lnTo>
                    <a:pt x="814" y="364"/>
                  </a:lnTo>
                  <a:lnTo>
                    <a:pt x="914" y="314"/>
                  </a:lnTo>
                  <a:lnTo>
                    <a:pt x="979" y="271"/>
                  </a:lnTo>
                  <a:lnTo>
                    <a:pt x="1050" y="221"/>
                  </a:lnTo>
                  <a:lnTo>
                    <a:pt x="1122" y="164"/>
                  </a:lnTo>
                  <a:lnTo>
                    <a:pt x="1186" y="93"/>
                  </a:lnTo>
                  <a:lnTo>
                    <a:pt x="1186" y="93"/>
                  </a:lnTo>
                  <a:lnTo>
                    <a:pt x="1129" y="100"/>
                  </a:lnTo>
                  <a:lnTo>
                    <a:pt x="993" y="93"/>
                  </a:lnTo>
                  <a:lnTo>
                    <a:pt x="907" y="78"/>
                  </a:lnTo>
                  <a:lnTo>
                    <a:pt x="822" y="64"/>
                  </a:lnTo>
                  <a:lnTo>
                    <a:pt x="736" y="35"/>
                  </a:lnTo>
                  <a:lnTo>
                    <a:pt x="664" y="0"/>
                  </a:lnTo>
                  <a:lnTo>
                    <a:pt x="664" y="0"/>
                  </a:lnTo>
                  <a:lnTo>
                    <a:pt x="600" y="28"/>
                  </a:lnTo>
                  <a:lnTo>
                    <a:pt x="536" y="57"/>
                  </a:lnTo>
                  <a:lnTo>
                    <a:pt x="450" y="93"/>
                  </a:lnTo>
                  <a:lnTo>
                    <a:pt x="350" y="121"/>
                  </a:lnTo>
                  <a:lnTo>
                    <a:pt x="243" y="150"/>
                  </a:lnTo>
                  <a:lnTo>
                    <a:pt x="121" y="164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DF5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03" name="Freeform 183"/>
            <p:cNvSpPr>
              <a:spLocks/>
            </p:cNvSpPr>
            <p:nvPr/>
          </p:nvSpPr>
          <p:spPr bwMode="auto">
            <a:xfrm>
              <a:off x="994" y="3479"/>
              <a:ext cx="1186" cy="386"/>
            </a:xfrm>
            <a:custGeom>
              <a:avLst/>
              <a:gdLst/>
              <a:ahLst/>
              <a:cxnLst>
                <a:cxn ang="0">
                  <a:pos x="0" y="171"/>
                </a:cxn>
                <a:cxn ang="0">
                  <a:pos x="0" y="171"/>
                </a:cxn>
                <a:cxn ang="0">
                  <a:pos x="64" y="207"/>
                </a:cxn>
                <a:cxn ang="0">
                  <a:pos x="128" y="243"/>
                </a:cxn>
                <a:cxn ang="0">
                  <a:pos x="221" y="286"/>
                </a:cxn>
                <a:cxn ang="0">
                  <a:pos x="336" y="329"/>
                </a:cxn>
                <a:cxn ang="0">
                  <a:pos x="471" y="364"/>
                </a:cxn>
                <a:cxn ang="0">
                  <a:pos x="543" y="371"/>
                </a:cxn>
                <a:cxn ang="0">
                  <a:pos x="614" y="379"/>
                </a:cxn>
                <a:cxn ang="0">
                  <a:pos x="693" y="386"/>
                </a:cxn>
                <a:cxn ang="0">
                  <a:pos x="772" y="386"/>
                </a:cxn>
                <a:cxn ang="0">
                  <a:pos x="772" y="386"/>
                </a:cxn>
                <a:cxn ang="0">
                  <a:pos x="814" y="364"/>
                </a:cxn>
                <a:cxn ang="0">
                  <a:pos x="914" y="314"/>
                </a:cxn>
                <a:cxn ang="0">
                  <a:pos x="979" y="271"/>
                </a:cxn>
                <a:cxn ang="0">
                  <a:pos x="1050" y="221"/>
                </a:cxn>
                <a:cxn ang="0">
                  <a:pos x="1122" y="164"/>
                </a:cxn>
                <a:cxn ang="0">
                  <a:pos x="1186" y="93"/>
                </a:cxn>
                <a:cxn ang="0">
                  <a:pos x="1186" y="93"/>
                </a:cxn>
                <a:cxn ang="0">
                  <a:pos x="1129" y="100"/>
                </a:cxn>
                <a:cxn ang="0">
                  <a:pos x="993" y="93"/>
                </a:cxn>
                <a:cxn ang="0">
                  <a:pos x="907" y="78"/>
                </a:cxn>
                <a:cxn ang="0">
                  <a:pos x="822" y="64"/>
                </a:cxn>
                <a:cxn ang="0">
                  <a:pos x="736" y="35"/>
                </a:cxn>
                <a:cxn ang="0">
                  <a:pos x="664" y="0"/>
                </a:cxn>
                <a:cxn ang="0">
                  <a:pos x="664" y="0"/>
                </a:cxn>
                <a:cxn ang="0">
                  <a:pos x="600" y="28"/>
                </a:cxn>
                <a:cxn ang="0">
                  <a:pos x="536" y="57"/>
                </a:cxn>
                <a:cxn ang="0">
                  <a:pos x="450" y="93"/>
                </a:cxn>
                <a:cxn ang="0">
                  <a:pos x="350" y="121"/>
                </a:cxn>
                <a:cxn ang="0">
                  <a:pos x="243" y="150"/>
                </a:cxn>
                <a:cxn ang="0">
                  <a:pos x="121" y="164"/>
                </a:cxn>
                <a:cxn ang="0">
                  <a:pos x="0" y="171"/>
                </a:cxn>
              </a:cxnLst>
              <a:rect l="0" t="0" r="r" b="b"/>
              <a:pathLst>
                <a:path w="1186" h="386">
                  <a:moveTo>
                    <a:pt x="0" y="171"/>
                  </a:moveTo>
                  <a:lnTo>
                    <a:pt x="0" y="171"/>
                  </a:lnTo>
                  <a:lnTo>
                    <a:pt x="64" y="207"/>
                  </a:lnTo>
                  <a:lnTo>
                    <a:pt x="128" y="243"/>
                  </a:lnTo>
                  <a:lnTo>
                    <a:pt x="221" y="286"/>
                  </a:lnTo>
                  <a:lnTo>
                    <a:pt x="336" y="329"/>
                  </a:lnTo>
                  <a:lnTo>
                    <a:pt x="471" y="364"/>
                  </a:lnTo>
                  <a:lnTo>
                    <a:pt x="543" y="371"/>
                  </a:lnTo>
                  <a:lnTo>
                    <a:pt x="614" y="379"/>
                  </a:lnTo>
                  <a:lnTo>
                    <a:pt x="693" y="386"/>
                  </a:lnTo>
                  <a:lnTo>
                    <a:pt x="772" y="386"/>
                  </a:lnTo>
                  <a:lnTo>
                    <a:pt x="772" y="386"/>
                  </a:lnTo>
                  <a:lnTo>
                    <a:pt x="814" y="364"/>
                  </a:lnTo>
                  <a:lnTo>
                    <a:pt x="914" y="314"/>
                  </a:lnTo>
                  <a:lnTo>
                    <a:pt x="979" y="271"/>
                  </a:lnTo>
                  <a:lnTo>
                    <a:pt x="1050" y="221"/>
                  </a:lnTo>
                  <a:lnTo>
                    <a:pt x="1122" y="164"/>
                  </a:lnTo>
                  <a:lnTo>
                    <a:pt x="1186" y="93"/>
                  </a:lnTo>
                  <a:lnTo>
                    <a:pt x="1186" y="93"/>
                  </a:lnTo>
                  <a:lnTo>
                    <a:pt x="1129" y="100"/>
                  </a:lnTo>
                  <a:lnTo>
                    <a:pt x="993" y="93"/>
                  </a:lnTo>
                  <a:lnTo>
                    <a:pt x="907" y="78"/>
                  </a:lnTo>
                  <a:lnTo>
                    <a:pt x="822" y="64"/>
                  </a:lnTo>
                  <a:lnTo>
                    <a:pt x="736" y="35"/>
                  </a:lnTo>
                  <a:lnTo>
                    <a:pt x="664" y="0"/>
                  </a:lnTo>
                  <a:lnTo>
                    <a:pt x="664" y="0"/>
                  </a:lnTo>
                  <a:lnTo>
                    <a:pt x="600" y="28"/>
                  </a:lnTo>
                  <a:lnTo>
                    <a:pt x="536" y="57"/>
                  </a:lnTo>
                  <a:lnTo>
                    <a:pt x="450" y="93"/>
                  </a:lnTo>
                  <a:lnTo>
                    <a:pt x="350" y="121"/>
                  </a:lnTo>
                  <a:lnTo>
                    <a:pt x="243" y="150"/>
                  </a:lnTo>
                  <a:lnTo>
                    <a:pt x="121" y="164"/>
                  </a:lnTo>
                  <a:lnTo>
                    <a:pt x="0" y="171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05" name="Freeform 185"/>
            <p:cNvSpPr>
              <a:spLocks/>
            </p:cNvSpPr>
            <p:nvPr/>
          </p:nvSpPr>
          <p:spPr bwMode="auto">
            <a:xfrm>
              <a:off x="4360" y="3143"/>
              <a:ext cx="643" cy="271"/>
            </a:xfrm>
            <a:custGeom>
              <a:avLst/>
              <a:gdLst/>
              <a:ahLst/>
              <a:cxnLst>
                <a:cxn ang="0">
                  <a:pos x="636" y="43"/>
                </a:cxn>
                <a:cxn ang="0">
                  <a:pos x="636" y="43"/>
                </a:cxn>
                <a:cxn ang="0">
                  <a:pos x="643" y="71"/>
                </a:cxn>
                <a:cxn ang="0">
                  <a:pos x="643" y="100"/>
                </a:cxn>
                <a:cxn ang="0">
                  <a:pos x="621" y="121"/>
                </a:cxn>
                <a:cxn ang="0">
                  <a:pos x="600" y="136"/>
                </a:cxn>
                <a:cxn ang="0">
                  <a:pos x="121" y="271"/>
                </a:cxn>
                <a:cxn ang="0">
                  <a:pos x="121" y="271"/>
                </a:cxn>
                <a:cxn ang="0">
                  <a:pos x="85" y="271"/>
                </a:cxn>
                <a:cxn ang="0">
                  <a:pos x="57" y="264"/>
                </a:cxn>
                <a:cxn ang="0">
                  <a:pos x="28" y="250"/>
                </a:cxn>
                <a:cxn ang="0">
                  <a:pos x="7" y="229"/>
                </a:cxn>
                <a:cxn ang="0">
                  <a:pos x="7" y="229"/>
                </a:cxn>
                <a:cxn ang="0">
                  <a:pos x="0" y="200"/>
                </a:cxn>
                <a:cxn ang="0">
                  <a:pos x="0" y="171"/>
                </a:cxn>
                <a:cxn ang="0">
                  <a:pos x="14" y="150"/>
                </a:cxn>
                <a:cxn ang="0">
                  <a:pos x="42" y="136"/>
                </a:cxn>
                <a:cxn ang="0">
                  <a:pos x="521" y="0"/>
                </a:cxn>
                <a:cxn ang="0">
                  <a:pos x="521" y="0"/>
                </a:cxn>
                <a:cxn ang="0">
                  <a:pos x="557" y="0"/>
                </a:cxn>
                <a:cxn ang="0">
                  <a:pos x="586" y="7"/>
                </a:cxn>
                <a:cxn ang="0">
                  <a:pos x="614" y="21"/>
                </a:cxn>
                <a:cxn ang="0">
                  <a:pos x="636" y="43"/>
                </a:cxn>
              </a:cxnLst>
              <a:rect l="0" t="0" r="r" b="b"/>
              <a:pathLst>
                <a:path w="643" h="271">
                  <a:moveTo>
                    <a:pt x="636" y="43"/>
                  </a:moveTo>
                  <a:lnTo>
                    <a:pt x="636" y="43"/>
                  </a:lnTo>
                  <a:lnTo>
                    <a:pt x="643" y="71"/>
                  </a:lnTo>
                  <a:lnTo>
                    <a:pt x="643" y="100"/>
                  </a:lnTo>
                  <a:lnTo>
                    <a:pt x="621" y="121"/>
                  </a:lnTo>
                  <a:lnTo>
                    <a:pt x="600" y="136"/>
                  </a:lnTo>
                  <a:lnTo>
                    <a:pt x="121" y="271"/>
                  </a:lnTo>
                  <a:lnTo>
                    <a:pt x="121" y="271"/>
                  </a:lnTo>
                  <a:lnTo>
                    <a:pt x="85" y="271"/>
                  </a:lnTo>
                  <a:lnTo>
                    <a:pt x="57" y="264"/>
                  </a:lnTo>
                  <a:lnTo>
                    <a:pt x="28" y="250"/>
                  </a:lnTo>
                  <a:lnTo>
                    <a:pt x="7" y="229"/>
                  </a:lnTo>
                  <a:lnTo>
                    <a:pt x="7" y="229"/>
                  </a:lnTo>
                  <a:lnTo>
                    <a:pt x="0" y="200"/>
                  </a:lnTo>
                  <a:lnTo>
                    <a:pt x="0" y="171"/>
                  </a:lnTo>
                  <a:lnTo>
                    <a:pt x="14" y="150"/>
                  </a:lnTo>
                  <a:lnTo>
                    <a:pt x="42" y="136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557" y="0"/>
                  </a:lnTo>
                  <a:lnTo>
                    <a:pt x="586" y="7"/>
                  </a:lnTo>
                  <a:lnTo>
                    <a:pt x="614" y="21"/>
                  </a:lnTo>
                  <a:lnTo>
                    <a:pt x="636" y="43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sp>
        <p:nvSpPr>
          <p:cNvPr id="179" name="Title 17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0" name="Text Placeholder 17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9" name="Group 5"/>
          <p:cNvGrpSpPr>
            <a:grpSpLocks noChangeAspect="1"/>
          </p:cNvGrpSpPr>
          <p:nvPr/>
        </p:nvGrpSpPr>
        <p:grpSpPr bwMode="auto">
          <a:xfrm>
            <a:off x="575568" y="620688"/>
            <a:ext cx="7992863" cy="5775472"/>
            <a:chOff x="1111" y="1225"/>
            <a:chExt cx="3428" cy="2477"/>
          </a:xfrm>
          <a:effectLst/>
        </p:grpSpPr>
        <p:sp>
          <p:nvSpPr>
            <p:cNvPr id="6148" name="AutoShape 4"/>
            <p:cNvSpPr>
              <a:spLocks noChangeAspect="1" noChangeArrowheads="1" noTextEdit="1"/>
            </p:cNvSpPr>
            <p:nvPr/>
          </p:nvSpPr>
          <p:spPr bwMode="auto">
            <a:xfrm>
              <a:off x="1111" y="1225"/>
              <a:ext cx="3428" cy="2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2887" y="3381"/>
              <a:ext cx="648" cy="268"/>
            </a:xfrm>
            <a:custGeom>
              <a:avLst/>
              <a:gdLst/>
              <a:ahLst/>
              <a:cxnLst>
                <a:cxn ang="0">
                  <a:pos x="179" y="48"/>
                </a:cxn>
                <a:cxn ang="0">
                  <a:pos x="220" y="60"/>
                </a:cxn>
                <a:cxn ang="0">
                  <a:pos x="345" y="60"/>
                </a:cxn>
                <a:cxn ang="0">
                  <a:pos x="416" y="48"/>
                </a:cxn>
                <a:cxn ang="0">
                  <a:pos x="505" y="36"/>
                </a:cxn>
                <a:cxn ang="0">
                  <a:pos x="547" y="54"/>
                </a:cxn>
                <a:cxn ang="0">
                  <a:pos x="559" y="72"/>
                </a:cxn>
                <a:cxn ang="0">
                  <a:pos x="589" y="77"/>
                </a:cxn>
                <a:cxn ang="0">
                  <a:pos x="624" y="95"/>
                </a:cxn>
                <a:cxn ang="0">
                  <a:pos x="636" y="107"/>
                </a:cxn>
                <a:cxn ang="0">
                  <a:pos x="648" y="155"/>
                </a:cxn>
                <a:cxn ang="0">
                  <a:pos x="624" y="172"/>
                </a:cxn>
                <a:cxn ang="0">
                  <a:pos x="594" y="167"/>
                </a:cxn>
                <a:cxn ang="0">
                  <a:pos x="571" y="161"/>
                </a:cxn>
                <a:cxn ang="0">
                  <a:pos x="577" y="167"/>
                </a:cxn>
                <a:cxn ang="0">
                  <a:pos x="594" y="184"/>
                </a:cxn>
                <a:cxn ang="0">
                  <a:pos x="624" y="184"/>
                </a:cxn>
                <a:cxn ang="0">
                  <a:pos x="648" y="196"/>
                </a:cxn>
                <a:cxn ang="0">
                  <a:pos x="636" y="214"/>
                </a:cxn>
                <a:cxn ang="0">
                  <a:pos x="648" y="232"/>
                </a:cxn>
                <a:cxn ang="0">
                  <a:pos x="642" y="244"/>
                </a:cxn>
                <a:cxn ang="0">
                  <a:pos x="624" y="250"/>
                </a:cxn>
                <a:cxn ang="0">
                  <a:pos x="618" y="262"/>
                </a:cxn>
                <a:cxn ang="0">
                  <a:pos x="589" y="268"/>
                </a:cxn>
                <a:cxn ang="0">
                  <a:pos x="541" y="250"/>
                </a:cxn>
                <a:cxn ang="0">
                  <a:pos x="493" y="244"/>
                </a:cxn>
                <a:cxn ang="0">
                  <a:pos x="297" y="226"/>
                </a:cxn>
                <a:cxn ang="0">
                  <a:pos x="226" y="220"/>
                </a:cxn>
                <a:cxn ang="0">
                  <a:pos x="84" y="190"/>
                </a:cxn>
                <a:cxn ang="0">
                  <a:pos x="30" y="172"/>
                </a:cxn>
                <a:cxn ang="0">
                  <a:pos x="0" y="143"/>
                </a:cxn>
                <a:cxn ang="0">
                  <a:pos x="6" y="89"/>
                </a:cxn>
                <a:cxn ang="0">
                  <a:pos x="36" y="6"/>
                </a:cxn>
                <a:cxn ang="0">
                  <a:pos x="42" y="0"/>
                </a:cxn>
                <a:cxn ang="0">
                  <a:pos x="95" y="0"/>
                </a:cxn>
                <a:cxn ang="0">
                  <a:pos x="161" y="30"/>
                </a:cxn>
                <a:cxn ang="0">
                  <a:pos x="179" y="48"/>
                </a:cxn>
              </a:cxnLst>
              <a:rect l="0" t="0" r="r" b="b"/>
              <a:pathLst>
                <a:path w="648" h="268">
                  <a:moveTo>
                    <a:pt x="179" y="48"/>
                  </a:moveTo>
                  <a:lnTo>
                    <a:pt x="179" y="48"/>
                  </a:lnTo>
                  <a:lnTo>
                    <a:pt x="190" y="54"/>
                  </a:lnTo>
                  <a:lnTo>
                    <a:pt x="220" y="60"/>
                  </a:lnTo>
                  <a:lnTo>
                    <a:pt x="274" y="66"/>
                  </a:lnTo>
                  <a:lnTo>
                    <a:pt x="345" y="60"/>
                  </a:lnTo>
                  <a:lnTo>
                    <a:pt x="345" y="60"/>
                  </a:lnTo>
                  <a:lnTo>
                    <a:pt x="416" y="48"/>
                  </a:lnTo>
                  <a:lnTo>
                    <a:pt x="476" y="36"/>
                  </a:lnTo>
                  <a:lnTo>
                    <a:pt x="505" y="36"/>
                  </a:lnTo>
                  <a:lnTo>
                    <a:pt x="523" y="42"/>
                  </a:lnTo>
                  <a:lnTo>
                    <a:pt x="547" y="54"/>
                  </a:lnTo>
                  <a:lnTo>
                    <a:pt x="559" y="72"/>
                  </a:lnTo>
                  <a:lnTo>
                    <a:pt x="559" y="72"/>
                  </a:lnTo>
                  <a:lnTo>
                    <a:pt x="571" y="72"/>
                  </a:lnTo>
                  <a:lnTo>
                    <a:pt x="589" y="77"/>
                  </a:lnTo>
                  <a:lnTo>
                    <a:pt x="612" y="83"/>
                  </a:lnTo>
                  <a:lnTo>
                    <a:pt x="624" y="95"/>
                  </a:lnTo>
                  <a:lnTo>
                    <a:pt x="636" y="107"/>
                  </a:lnTo>
                  <a:lnTo>
                    <a:pt x="636" y="107"/>
                  </a:lnTo>
                  <a:lnTo>
                    <a:pt x="648" y="137"/>
                  </a:lnTo>
                  <a:lnTo>
                    <a:pt x="648" y="155"/>
                  </a:lnTo>
                  <a:lnTo>
                    <a:pt x="636" y="167"/>
                  </a:lnTo>
                  <a:lnTo>
                    <a:pt x="624" y="172"/>
                  </a:lnTo>
                  <a:lnTo>
                    <a:pt x="624" y="172"/>
                  </a:lnTo>
                  <a:lnTo>
                    <a:pt x="594" y="167"/>
                  </a:lnTo>
                  <a:lnTo>
                    <a:pt x="577" y="161"/>
                  </a:lnTo>
                  <a:lnTo>
                    <a:pt x="571" y="161"/>
                  </a:lnTo>
                  <a:lnTo>
                    <a:pt x="577" y="167"/>
                  </a:lnTo>
                  <a:lnTo>
                    <a:pt x="577" y="167"/>
                  </a:lnTo>
                  <a:lnTo>
                    <a:pt x="583" y="178"/>
                  </a:lnTo>
                  <a:lnTo>
                    <a:pt x="594" y="184"/>
                  </a:lnTo>
                  <a:lnTo>
                    <a:pt x="624" y="184"/>
                  </a:lnTo>
                  <a:lnTo>
                    <a:pt x="624" y="184"/>
                  </a:lnTo>
                  <a:lnTo>
                    <a:pt x="636" y="184"/>
                  </a:lnTo>
                  <a:lnTo>
                    <a:pt x="648" y="196"/>
                  </a:lnTo>
                  <a:lnTo>
                    <a:pt x="648" y="202"/>
                  </a:lnTo>
                  <a:lnTo>
                    <a:pt x="636" y="214"/>
                  </a:lnTo>
                  <a:lnTo>
                    <a:pt x="636" y="214"/>
                  </a:lnTo>
                  <a:lnTo>
                    <a:pt x="648" y="232"/>
                  </a:lnTo>
                  <a:lnTo>
                    <a:pt x="648" y="244"/>
                  </a:lnTo>
                  <a:lnTo>
                    <a:pt x="642" y="244"/>
                  </a:lnTo>
                  <a:lnTo>
                    <a:pt x="636" y="250"/>
                  </a:lnTo>
                  <a:lnTo>
                    <a:pt x="624" y="250"/>
                  </a:lnTo>
                  <a:lnTo>
                    <a:pt x="624" y="250"/>
                  </a:lnTo>
                  <a:lnTo>
                    <a:pt x="618" y="262"/>
                  </a:lnTo>
                  <a:lnTo>
                    <a:pt x="606" y="268"/>
                  </a:lnTo>
                  <a:lnTo>
                    <a:pt x="589" y="268"/>
                  </a:lnTo>
                  <a:lnTo>
                    <a:pt x="589" y="268"/>
                  </a:lnTo>
                  <a:lnTo>
                    <a:pt x="541" y="250"/>
                  </a:lnTo>
                  <a:lnTo>
                    <a:pt x="541" y="250"/>
                  </a:lnTo>
                  <a:lnTo>
                    <a:pt x="493" y="244"/>
                  </a:lnTo>
                  <a:lnTo>
                    <a:pt x="434" y="232"/>
                  </a:lnTo>
                  <a:lnTo>
                    <a:pt x="297" y="226"/>
                  </a:lnTo>
                  <a:lnTo>
                    <a:pt x="297" y="226"/>
                  </a:lnTo>
                  <a:lnTo>
                    <a:pt x="226" y="220"/>
                  </a:lnTo>
                  <a:lnTo>
                    <a:pt x="155" y="208"/>
                  </a:lnTo>
                  <a:lnTo>
                    <a:pt x="84" y="190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6" y="161"/>
                  </a:lnTo>
                  <a:lnTo>
                    <a:pt x="0" y="143"/>
                  </a:lnTo>
                  <a:lnTo>
                    <a:pt x="0" y="113"/>
                  </a:lnTo>
                  <a:lnTo>
                    <a:pt x="6" y="89"/>
                  </a:lnTo>
                  <a:lnTo>
                    <a:pt x="24" y="3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95" y="0"/>
                  </a:lnTo>
                  <a:lnTo>
                    <a:pt x="137" y="18"/>
                  </a:lnTo>
                  <a:lnTo>
                    <a:pt x="161" y="30"/>
                  </a:lnTo>
                  <a:lnTo>
                    <a:pt x="179" y="48"/>
                  </a:lnTo>
                  <a:lnTo>
                    <a:pt x="179" y="48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auto">
            <a:xfrm>
              <a:off x="3446" y="3571"/>
              <a:ext cx="77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12" y="18"/>
                </a:cxn>
                <a:cxn ang="0">
                  <a:pos x="35" y="30"/>
                </a:cxn>
                <a:cxn ang="0">
                  <a:pos x="59" y="30"/>
                </a:cxn>
                <a:cxn ang="0">
                  <a:pos x="77" y="24"/>
                </a:cxn>
                <a:cxn ang="0">
                  <a:pos x="77" y="24"/>
                </a:cxn>
                <a:cxn ang="0">
                  <a:pos x="47" y="24"/>
                </a:cxn>
                <a:cxn ang="0">
                  <a:pos x="24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" h="30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2" y="18"/>
                  </a:lnTo>
                  <a:lnTo>
                    <a:pt x="35" y="30"/>
                  </a:lnTo>
                  <a:lnTo>
                    <a:pt x="59" y="30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47" y="24"/>
                  </a:lnTo>
                  <a:lnTo>
                    <a:pt x="24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3452" y="3607"/>
              <a:ext cx="65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12"/>
                </a:cxn>
                <a:cxn ang="0">
                  <a:pos x="35" y="18"/>
                </a:cxn>
                <a:cxn ang="0">
                  <a:pos x="65" y="24"/>
                </a:cxn>
                <a:cxn ang="0">
                  <a:pos x="65" y="24"/>
                </a:cxn>
                <a:cxn ang="0">
                  <a:pos x="59" y="24"/>
                </a:cxn>
                <a:cxn ang="0">
                  <a:pos x="41" y="24"/>
                </a:cxn>
                <a:cxn ang="0">
                  <a:pos x="18" y="18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0"/>
                  </a:lnTo>
                  <a:lnTo>
                    <a:pt x="18" y="12"/>
                  </a:lnTo>
                  <a:lnTo>
                    <a:pt x="35" y="18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59" y="24"/>
                  </a:lnTo>
                  <a:lnTo>
                    <a:pt x="41" y="24"/>
                  </a:lnTo>
                  <a:lnTo>
                    <a:pt x="18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3446" y="3631"/>
              <a:ext cx="41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12"/>
                </a:cxn>
                <a:cxn ang="0">
                  <a:pos x="41" y="18"/>
                </a:cxn>
                <a:cxn ang="0">
                  <a:pos x="41" y="18"/>
                </a:cxn>
                <a:cxn ang="0">
                  <a:pos x="24" y="18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" h="18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12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24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3464" y="3500"/>
              <a:ext cx="41" cy="4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29" y="18"/>
                </a:cxn>
                <a:cxn ang="0">
                  <a:pos x="29" y="30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23" y="42"/>
                </a:cxn>
                <a:cxn ang="0">
                  <a:pos x="1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18"/>
                </a:cxn>
                <a:cxn ang="0">
                  <a:pos x="6" y="6"/>
                </a:cxn>
                <a:cxn ang="0">
                  <a:pos x="17" y="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41" h="48">
                  <a:moveTo>
                    <a:pt x="35" y="0"/>
                  </a:moveTo>
                  <a:lnTo>
                    <a:pt x="35" y="0"/>
                  </a:lnTo>
                  <a:lnTo>
                    <a:pt x="29" y="18"/>
                  </a:lnTo>
                  <a:lnTo>
                    <a:pt x="29" y="30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23" y="42"/>
                  </a:lnTo>
                  <a:lnTo>
                    <a:pt x="1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AC4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1111" y="2039"/>
              <a:ext cx="648" cy="422"/>
            </a:xfrm>
            <a:custGeom>
              <a:avLst/>
              <a:gdLst/>
              <a:ahLst/>
              <a:cxnLst>
                <a:cxn ang="0">
                  <a:pos x="648" y="315"/>
                </a:cxn>
                <a:cxn ang="0">
                  <a:pos x="511" y="190"/>
                </a:cxn>
                <a:cxn ang="0">
                  <a:pos x="475" y="142"/>
                </a:cxn>
                <a:cxn ang="0">
                  <a:pos x="475" y="130"/>
                </a:cxn>
                <a:cxn ang="0">
                  <a:pos x="446" y="77"/>
                </a:cxn>
                <a:cxn ang="0">
                  <a:pos x="416" y="59"/>
                </a:cxn>
                <a:cxn ang="0">
                  <a:pos x="362" y="47"/>
                </a:cxn>
                <a:cxn ang="0">
                  <a:pos x="315" y="29"/>
                </a:cxn>
                <a:cxn ang="0">
                  <a:pos x="267" y="6"/>
                </a:cxn>
                <a:cxn ang="0">
                  <a:pos x="238" y="0"/>
                </a:cxn>
                <a:cxn ang="0">
                  <a:pos x="232" y="0"/>
                </a:cxn>
                <a:cxn ang="0">
                  <a:pos x="226" y="24"/>
                </a:cxn>
                <a:cxn ang="0">
                  <a:pos x="255" y="47"/>
                </a:cxn>
                <a:cxn ang="0">
                  <a:pos x="297" y="71"/>
                </a:cxn>
                <a:cxn ang="0">
                  <a:pos x="327" y="89"/>
                </a:cxn>
                <a:cxn ang="0">
                  <a:pos x="315" y="95"/>
                </a:cxn>
                <a:cxn ang="0">
                  <a:pos x="250" y="113"/>
                </a:cxn>
                <a:cxn ang="0">
                  <a:pos x="202" y="107"/>
                </a:cxn>
                <a:cxn ang="0">
                  <a:pos x="154" y="95"/>
                </a:cxn>
                <a:cxn ang="0">
                  <a:pos x="89" y="53"/>
                </a:cxn>
                <a:cxn ang="0">
                  <a:pos x="48" y="24"/>
                </a:cxn>
                <a:cxn ang="0">
                  <a:pos x="12" y="18"/>
                </a:cxn>
                <a:cxn ang="0">
                  <a:pos x="0" y="24"/>
                </a:cxn>
                <a:cxn ang="0">
                  <a:pos x="6" y="41"/>
                </a:cxn>
                <a:cxn ang="0">
                  <a:pos x="18" y="53"/>
                </a:cxn>
                <a:cxn ang="0">
                  <a:pos x="24" y="71"/>
                </a:cxn>
                <a:cxn ang="0">
                  <a:pos x="30" y="77"/>
                </a:cxn>
                <a:cxn ang="0">
                  <a:pos x="65" y="107"/>
                </a:cxn>
                <a:cxn ang="0">
                  <a:pos x="119" y="154"/>
                </a:cxn>
                <a:cxn ang="0">
                  <a:pos x="137" y="166"/>
                </a:cxn>
                <a:cxn ang="0">
                  <a:pos x="220" y="196"/>
                </a:cxn>
                <a:cxn ang="0">
                  <a:pos x="232" y="202"/>
                </a:cxn>
                <a:cxn ang="0">
                  <a:pos x="309" y="202"/>
                </a:cxn>
                <a:cxn ang="0">
                  <a:pos x="362" y="208"/>
                </a:cxn>
                <a:cxn ang="0">
                  <a:pos x="416" y="226"/>
                </a:cxn>
                <a:cxn ang="0">
                  <a:pos x="499" y="326"/>
                </a:cxn>
                <a:cxn ang="0">
                  <a:pos x="576" y="422"/>
                </a:cxn>
                <a:cxn ang="0">
                  <a:pos x="594" y="410"/>
                </a:cxn>
                <a:cxn ang="0">
                  <a:pos x="636" y="344"/>
                </a:cxn>
                <a:cxn ang="0">
                  <a:pos x="648" y="315"/>
                </a:cxn>
              </a:cxnLst>
              <a:rect l="0" t="0" r="r" b="b"/>
              <a:pathLst>
                <a:path w="648" h="422">
                  <a:moveTo>
                    <a:pt x="648" y="315"/>
                  </a:moveTo>
                  <a:lnTo>
                    <a:pt x="648" y="315"/>
                  </a:lnTo>
                  <a:lnTo>
                    <a:pt x="570" y="249"/>
                  </a:lnTo>
                  <a:lnTo>
                    <a:pt x="511" y="190"/>
                  </a:lnTo>
                  <a:lnTo>
                    <a:pt x="487" y="160"/>
                  </a:lnTo>
                  <a:lnTo>
                    <a:pt x="475" y="142"/>
                  </a:lnTo>
                  <a:lnTo>
                    <a:pt x="475" y="142"/>
                  </a:lnTo>
                  <a:lnTo>
                    <a:pt x="475" y="130"/>
                  </a:lnTo>
                  <a:lnTo>
                    <a:pt x="463" y="107"/>
                  </a:lnTo>
                  <a:lnTo>
                    <a:pt x="446" y="77"/>
                  </a:lnTo>
                  <a:lnTo>
                    <a:pt x="434" y="65"/>
                  </a:lnTo>
                  <a:lnTo>
                    <a:pt x="416" y="59"/>
                  </a:lnTo>
                  <a:lnTo>
                    <a:pt x="416" y="59"/>
                  </a:lnTo>
                  <a:lnTo>
                    <a:pt x="362" y="47"/>
                  </a:lnTo>
                  <a:lnTo>
                    <a:pt x="339" y="41"/>
                  </a:lnTo>
                  <a:lnTo>
                    <a:pt x="315" y="29"/>
                  </a:lnTo>
                  <a:lnTo>
                    <a:pt x="315" y="29"/>
                  </a:lnTo>
                  <a:lnTo>
                    <a:pt x="267" y="6"/>
                  </a:lnTo>
                  <a:lnTo>
                    <a:pt x="244" y="0"/>
                  </a:lnTo>
                  <a:lnTo>
                    <a:pt x="238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26" y="12"/>
                  </a:lnTo>
                  <a:lnTo>
                    <a:pt x="226" y="24"/>
                  </a:lnTo>
                  <a:lnTo>
                    <a:pt x="238" y="35"/>
                  </a:lnTo>
                  <a:lnTo>
                    <a:pt x="255" y="47"/>
                  </a:lnTo>
                  <a:lnTo>
                    <a:pt x="255" y="47"/>
                  </a:lnTo>
                  <a:lnTo>
                    <a:pt x="297" y="71"/>
                  </a:lnTo>
                  <a:lnTo>
                    <a:pt x="315" y="83"/>
                  </a:lnTo>
                  <a:lnTo>
                    <a:pt x="327" y="89"/>
                  </a:lnTo>
                  <a:lnTo>
                    <a:pt x="327" y="89"/>
                  </a:lnTo>
                  <a:lnTo>
                    <a:pt x="315" y="95"/>
                  </a:lnTo>
                  <a:lnTo>
                    <a:pt x="291" y="107"/>
                  </a:lnTo>
                  <a:lnTo>
                    <a:pt x="250" y="113"/>
                  </a:lnTo>
                  <a:lnTo>
                    <a:pt x="226" y="113"/>
                  </a:lnTo>
                  <a:lnTo>
                    <a:pt x="202" y="107"/>
                  </a:lnTo>
                  <a:lnTo>
                    <a:pt x="202" y="107"/>
                  </a:lnTo>
                  <a:lnTo>
                    <a:pt x="154" y="95"/>
                  </a:lnTo>
                  <a:lnTo>
                    <a:pt x="131" y="83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48" y="24"/>
                  </a:lnTo>
                  <a:lnTo>
                    <a:pt x="24" y="18"/>
                  </a:lnTo>
                  <a:lnTo>
                    <a:pt x="12" y="1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6" y="41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9"/>
                  </a:lnTo>
                  <a:lnTo>
                    <a:pt x="24" y="71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65" y="107"/>
                  </a:lnTo>
                  <a:lnTo>
                    <a:pt x="65" y="107"/>
                  </a:lnTo>
                  <a:lnTo>
                    <a:pt x="89" y="125"/>
                  </a:lnTo>
                  <a:lnTo>
                    <a:pt x="119" y="154"/>
                  </a:lnTo>
                  <a:lnTo>
                    <a:pt x="119" y="154"/>
                  </a:lnTo>
                  <a:lnTo>
                    <a:pt x="137" y="166"/>
                  </a:lnTo>
                  <a:lnTo>
                    <a:pt x="166" y="178"/>
                  </a:lnTo>
                  <a:lnTo>
                    <a:pt x="220" y="196"/>
                  </a:lnTo>
                  <a:lnTo>
                    <a:pt x="220" y="196"/>
                  </a:lnTo>
                  <a:lnTo>
                    <a:pt x="232" y="202"/>
                  </a:lnTo>
                  <a:lnTo>
                    <a:pt x="255" y="202"/>
                  </a:lnTo>
                  <a:lnTo>
                    <a:pt x="309" y="202"/>
                  </a:lnTo>
                  <a:lnTo>
                    <a:pt x="309" y="202"/>
                  </a:lnTo>
                  <a:lnTo>
                    <a:pt x="362" y="208"/>
                  </a:lnTo>
                  <a:lnTo>
                    <a:pt x="392" y="214"/>
                  </a:lnTo>
                  <a:lnTo>
                    <a:pt x="416" y="226"/>
                  </a:lnTo>
                  <a:lnTo>
                    <a:pt x="416" y="226"/>
                  </a:lnTo>
                  <a:lnTo>
                    <a:pt x="499" y="326"/>
                  </a:lnTo>
                  <a:lnTo>
                    <a:pt x="576" y="422"/>
                  </a:lnTo>
                  <a:lnTo>
                    <a:pt x="576" y="422"/>
                  </a:lnTo>
                  <a:lnTo>
                    <a:pt x="582" y="416"/>
                  </a:lnTo>
                  <a:lnTo>
                    <a:pt x="594" y="410"/>
                  </a:lnTo>
                  <a:lnTo>
                    <a:pt x="618" y="380"/>
                  </a:lnTo>
                  <a:lnTo>
                    <a:pt x="636" y="344"/>
                  </a:lnTo>
                  <a:lnTo>
                    <a:pt x="642" y="326"/>
                  </a:lnTo>
                  <a:lnTo>
                    <a:pt x="648" y="315"/>
                  </a:lnTo>
                  <a:lnTo>
                    <a:pt x="648" y="315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1248" y="2164"/>
              <a:ext cx="303" cy="59"/>
            </a:xfrm>
            <a:custGeom>
              <a:avLst/>
              <a:gdLst/>
              <a:ahLst/>
              <a:cxnLst>
                <a:cxn ang="0">
                  <a:pos x="303" y="59"/>
                </a:cxn>
                <a:cxn ang="0">
                  <a:pos x="303" y="59"/>
                </a:cxn>
                <a:cxn ang="0">
                  <a:pos x="303" y="53"/>
                </a:cxn>
                <a:cxn ang="0">
                  <a:pos x="291" y="35"/>
                </a:cxn>
                <a:cxn ang="0">
                  <a:pos x="279" y="23"/>
                </a:cxn>
                <a:cxn ang="0">
                  <a:pos x="261" y="17"/>
                </a:cxn>
                <a:cxn ang="0">
                  <a:pos x="231" y="11"/>
                </a:cxn>
                <a:cxn ang="0">
                  <a:pos x="196" y="11"/>
                </a:cxn>
                <a:cxn ang="0">
                  <a:pos x="196" y="11"/>
                </a:cxn>
                <a:cxn ang="0">
                  <a:pos x="118" y="17"/>
                </a:cxn>
                <a:cxn ang="0">
                  <a:pos x="65" y="17"/>
                </a:cxn>
                <a:cxn ang="0">
                  <a:pos x="29" y="1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5"/>
                </a:cxn>
                <a:cxn ang="0">
                  <a:pos x="35" y="23"/>
                </a:cxn>
                <a:cxn ang="0">
                  <a:pos x="59" y="29"/>
                </a:cxn>
                <a:cxn ang="0">
                  <a:pos x="89" y="29"/>
                </a:cxn>
                <a:cxn ang="0">
                  <a:pos x="124" y="35"/>
                </a:cxn>
                <a:cxn ang="0">
                  <a:pos x="172" y="29"/>
                </a:cxn>
                <a:cxn ang="0">
                  <a:pos x="172" y="29"/>
                </a:cxn>
                <a:cxn ang="0">
                  <a:pos x="190" y="23"/>
                </a:cxn>
                <a:cxn ang="0">
                  <a:pos x="225" y="23"/>
                </a:cxn>
                <a:cxn ang="0">
                  <a:pos x="249" y="23"/>
                </a:cxn>
                <a:cxn ang="0">
                  <a:pos x="273" y="29"/>
                </a:cxn>
                <a:cxn ang="0">
                  <a:pos x="291" y="41"/>
                </a:cxn>
                <a:cxn ang="0">
                  <a:pos x="303" y="59"/>
                </a:cxn>
                <a:cxn ang="0">
                  <a:pos x="303" y="59"/>
                </a:cxn>
              </a:cxnLst>
              <a:rect l="0" t="0" r="r" b="b"/>
              <a:pathLst>
                <a:path w="303" h="59">
                  <a:moveTo>
                    <a:pt x="303" y="59"/>
                  </a:moveTo>
                  <a:lnTo>
                    <a:pt x="303" y="59"/>
                  </a:lnTo>
                  <a:lnTo>
                    <a:pt x="303" y="53"/>
                  </a:lnTo>
                  <a:lnTo>
                    <a:pt x="291" y="35"/>
                  </a:lnTo>
                  <a:lnTo>
                    <a:pt x="279" y="23"/>
                  </a:lnTo>
                  <a:lnTo>
                    <a:pt x="261" y="17"/>
                  </a:lnTo>
                  <a:lnTo>
                    <a:pt x="231" y="11"/>
                  </a:lnTo>
                  <a:lnTo>
                    <a:pt x="196" y="11"/>
                  </a:lnTo>
                  <a:lnTo>
                    <a:pt x="196" y="11"/>
                  </a:lnTo>
                  <a:lnTo>
                    <a:pt x="118" y="17"/>
                  </a:lnTo>
                  <a:lnTo>
                    <a:pt x="65" y="17"/>
                  </a:lnTo>
                  <a:lnTo>
                    <a:pt x="29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5"/>
                  </a:lnTo>
                  <a:lnTo>
                    <a:pt x="35" y="23"/>
                  </a:lnTo>
                  <a:lnTo>
                    <a:pt x="59" y="29"/>
                  </a:lnTo>
                  <a:lnTo>
                    <a:pt x="89" y="29"/>
                  </a:lnTo>
                  <a:lnTo>
                    <a:pt x="124" y="35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90" y="23"/>
                  </a:lnTo>
                  <a:lnTo>
                    <a:pt x="225" y="23"/>
                  </a:lnTo>
                  <a:lnTo>
                    <a:pt x="249" y="23"/>
                  </a:lnTo>
                  <a:lnTo>
                    <a:pt x="273" y="29"/>
                  </a:lnTo>
                  <a:lnTo>
                    <a:pt x="291" y="41"/>
                  </a:lnTo>
                  <a:lnTo>
                    <a:pt x="303" y="59"/>
                  </a:lnTo>
                  <a:lnTo>
                    <a:pt x="303" y="59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1153" y="2104"/>
              <a:ext cx="154" cy="8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17" y="6"/>
                </a:cxn>
                <a:cxn ang="0">
                  <a:pos x="29" y="12"/>
                </a:cxn>
                <a:cxn ang="0">
                  <a:pos x="29" y="12"/>
                </a:cxn>
                <a:cxn ang="0">
                  <a:pos x="53" y="30"/>
                </a:cxn>
                <a:cxn ang="0">
                  <a:pos x="83" y="54"/>
                </a:cxn>
                <a:cxn ang="0">
                  <a:pos x="118" y="77"/>
                </a:cxn>
                <a:cxn ang="0">
                  <a:pos x="136" y="83"/>
                </a:cxn>
                <a:cxn ang="0">
                  <a:pos x="154" y="83"/>
                </a:cxn>
                <a:cxn ang="0">
                  <a:pos x="154" y="83"/>
                </a:cxn>
                <a:cxn ang="0">
                  <a:pos x="130" y="77"/>
                </a:cxn>
                <a:cxn ang="0">
                  <a:pos x="107" y="65"/>
                </a:cxn>
                <a:cxn ang="0">
                  <a:pos x="83" y="48"/>
                </a:cxn>
                <a:cxn ang="0">
                  <a:pos x="83" y="48"/>
                </a:cxn>
                <a:cxn ang="0">
                  <a:pos x="59" y="24"/>
                </a:cxn>
                <a:cxn ang="0">
                  <a:pos x="35" y="6"/>
                </a:cxn>
                <a:cxn ang="0">
                  <a:pos x="23" y="6"/>
                </a:cxn>
                <a:cxn ang="0">
                  <a:pos x="11" y="0"/>
                </a:cxn>
                <a:cxn ang="0">
                  <a:pos x="6" y="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54" h="83">
                  <a:moveTo>
                    <a:pt x="0" y="18"/>
                  </a:moveTo>
                  <a:lnTo>
                    <a:pt x="0" y="18"/>
                  </a:lnTo>
                  <a:lnTo>
                    <a:pt x="6" y="12"/>
                  </a:lnTo>
                  <a:lnTo>
                    <a:pt x="17" y="6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53" y="30"/>
                  </a:lnTo>
                  <a:lnTo>
                    <a:pt x="83" y="54"/>
                  </a:lnTo>
                  <a:lnTo>
                    <a:pt x="118" y="77"/>
                  </a:lnTo>
                  <a:lnTo>
                    <a:pt x="136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30" y="77"/>
                  </a:lnTo>
                  <a:lnTo>
                    <a:pt x="107" y="65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59" y="24"/>
                  </a:lnTo>
                  <a:lnTo>
                    <a:pt x="35" y="6"/>
                  </a:lnTo>
                  <a:lnTo>
                    <a:pt x="23" y="6"/>
                  </a:lnTo>
                  <a:lnTo>
                    <a:pt x="11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1129" y="2086"/>
              <a:ext cx="178" cy="8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1" y="12"/>
                </a:cxn>
                <a:cxn ang="0">
                  <a:pos x="41" y="12"/>
                </a:cxn>
                <a:cxn ang="0">
                  <a:pos x="101" y="54"/>
                </a:cxn>
                <a:cxn ang="0">
                  <a:pos x="136" y="78"/>
                </a:cxn>
                <a:cxn ang="0">
                  <a:pos x="154" y="83"/>
                </a:cxn>
                <a:cxn ang="0">
                  <a:pos x="178" y="89"/>
                </a:cxn>
                <a:cxn ang="0">
                  <a:pos x="178" y="89"/>
                </a:cxn>
                <a:cxn ang="0">
                  <a:pos x="142" y="72"/>
                </a:cxn>
                <a:cxn ang="0">
                  <a:pos x="113" y="60"/>
                </a:cxn>
                <a:cxn ang="0">
                  <a:pos x="89" y="42"/>
                </a:cxn>
                <a:cxn ang="0">
                  <a:pos x="89" y="42"/>
                </a:cxn>
                <a:cxn ang="0">
                  <a:pos x="47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178" h="89">
                  <a:moveTo>
                    <a:pt x="0" y="12"/>
                  </a:moveTo>
                  <a:lnTo>
                    <a:pt x="0" y="12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101" y="54"/>
                  </a:lnTo>
                  <a:lnTo>
                    <a:pt x="136" y="78"/>
                  </a:lnTo>
                  <a:lnTo>
                    <a:pt x="154" y="83"/>
                  </a:lnTo>
                  <a:lnTo>
                    <a:pt x="178" y="89"/>
                  </a:lnTo>
                  <a:lnTo>
                    <a:pt x="178" y="89"/>
                  </a:lnTo>
                  <a:lnTo>
                    <a:pt x="142" y="72"/>
                  </a:lnTo>
                  <a:lnTo>
                    <a:pt x="113" y="60"/>
                  </a:lnTo>
                  <a:lnTo>
                    <a:pt x="89" y="42"/>
                  </a:lnTo>
                  <a:lnTo>
                    <a:pt x="89" y="42"/>
                  </a:lnTo>
                  <a:lnTo>
                    <a:pt x="47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1147" y="2063"/>
              <a:ext cx="16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5" y="47"/>
                </a:cxn>
                <a:cxn ang="0">
                  <a:pos x="65" y="47"/>
                </a:cxn>
                <a:cxn ang="0">
                  <a:pos x="107" y="77"/>
                </a:cxn>
                <a:cxn ang="0">
                  <a:pos x="136" y="95"/>
                </a:cxn>
                <a:cxn ang="0">
                  <a:pos x="160" y="101"/>
                </a:cxn>
                <a:cxn ang="0">
                  <a:pos x="160" y="101"/>
                </a:cxn>
                <a:cxn ang="0">
                  <a:pos x="130" y="89"/>
                </a:cxn>
                <a:cxn ang="0">
                  <a:pos x="95" y="65"/>
                </a:cxn>
                <a:cxn ang="0">
                  <a:pos x="95" y="65"/>
                </a:cxn>
                <a:cxn ang="0">
                  <a:pos x="53" y="35"/>
                </a:cxn>
                <a:cxn ang="0">
                  <a:pos x="23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0" h="101">
                  <a:moveTo>
                    <a:pt x="0" y="0"/>
                  </a:moveTo>
                  <a:lnTo>
                    <a:pt x="0" y="0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107" y="77"/>
                  </a:lnTo>
                  <a:lnTo>
                    <a:pt x="136" y="95"/>
                  </a:lnTo>
                  <a:lnTo>
                    <a:pt x="160" y="101"/>
                  </a:lnTo>
                  <a:lnTo>
                    <a:pt x="160" y="101"/>
                  </a:lnTo>
                  <a:lnTo>
                    <a:pt x="130" y="89"/>
                  </a:lnTo>
                  <a:lnTo>
                    <a:pt x="95" y="65"/>
                  </a:lnTo>
                  <a:lnTo>
                    <a:pt x="95" y="65"/>
                  </a:lnTo>
                  <a:lnTo>
                    <a:pt x="53" y="35"/>
                  </a:lnTo>
                  <a:lnTo>
                    <a:pt x="23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auto">
            <a:xfrm>
              <a:off x="1913" y="2942"/>
              <a:ext cx="1883" cy="576"/>
            </a:xfrm>
            <a:custGeom>
              <a:avLst/>
              <a:gdLst/>
              <a:ahLst/>
              <a:cxnLst>
                <a:cxn ang="0">
                  <a:pos x="576" y="59"/>
                </a:cxn>
                <a:cxn ang="0">
                  <a:pos x="529" y="83"/>
                </a:cxn>
                <a:cxn ang="0">
                  <a:pos x="469" y="89"/>
                </a:cxn>
                <a:cxn ang="0">
                  <a:pos x="380" y="71"/>
                </a:cxn>
                <a:cxn ang="0">
                  <a:pos x="273" y="41"/>
                </a:cxn>
                <a:cxn ang="0">
                  <a:pos x="184" y="35"/>
                </a:cxn>
                <a:cxn ang="0">
                  <a:pos x="107" y="53"/>
                </a:cxn>
                <a:cxn ang="0">
                  <a:pos x="42" y="107"/>
                </a:cxn>
                <a:cxn ang="0">
                  <a:pos x="18" y="142"/>
                </a:cxn>
                <a:cxn ang="0">
                  <a:pos x="0" y="231"/>
                </a:cxn>
                <a:cxn ang="0">
                  <a:pos x="30" y="314"/>
                </a:cxn>
                <a:cxn ang="0">
                  <a:pos x="119" y="404"/>
                </a:cxn>
                <a:cxn ang="0">
                  <a:pos x="190" y="439"/>
                </a:cxn>
                <a:cxn ang="0">
                  <a:pos x="368" y="505"/>
                </a:cxn>
                <a:cxn ang="0">
                  <a:pos x="576" y="552"/>
                </a:cxn>
                <a:cxn ang="0">
                  <a:pos x="766" y="570"/>
                </a:cxn>
                <a:cxn ang="0">
                  <a:pos x="921" y="564"/>
                </a:cxn>
                <a:cxn ang="0">
                  <a:pos x="1063" y="546"/>
                </a:cxn>
                <a:cxn ang="0">
                  <a:pos x="1355" y="499"/>
                </a:cxn>
                <a:cxn ang="0">
                  <a:pos x="1568" y="433"/>
                </a:cxn>
                <a:cxn ang="0">
                  <a:pos x="1669" y="386"/>
                </a:cxn>
                <a:cxn ang="0">
                  <a:pos x="1812" y="285"/>
                </a:cxn>
                <a:cxn ang="0">
                  <a:pos x="1871" y="214"/>
                </a:cxn>
                <a:cxn ang="0">
                  <a:pos x="1883" y="172"/>
                </a:cxn>
                <a:cxn ang="0">
                  <a:pos x="1877" y="118"/>
                </a:cxn>
                <a:cxn ang="0">
                  <a:pos x="1830" y="41"/>
                </a:cxn>
                <a:cxn ang="0">
                  <a:pos x="1812" y="23"/>
                </a:cxn>
                <a:cxn ang="0">
                  <a:pos x="1765" y="6"/>
                </a:cxn>
                <a:cxn ang="0">
                  <a:pos x="1687" y="6"/>
                </a:cxn>
                <a:cxn ang="0">
                  <a:pos x="1580" y="29"/>
                </a:cxn>
                <a:cxn ang="0">
                  <a:pos x="1450" y="89"/>
                </a:cxn>
                <a:cxn ang="0">
                  <a:pos x="1420" y="107"/>
                </a:cxn>
                <a:cxn ang="0">
                  <a:pos x="1355" y="118"/>
                </a:cxn>
                <a:cxn ang="0">
                  <a:pos x="1301" y="118"/>
                </a:cxn>
                <a:cxn ang="0">
                  <a:pos x="1260" y="101"/>
                </a:cxn>
                <a:cxn ang="0">
                  <a:pos x="1242" y="83"/>
                </a:cxn>
                <a:cxn ang="0">
                  <a:pos x="1135" y="47"/>
                </a:cxn>
                <a:cxn ang="0">
                  <a:pos x="933" y="12"/>
                </a:cxn>
                <a:cxn ang="0">
                  <a:pos x="719" y="12"/>
                </a:cxn>
                <a:cxn ang="0">
                  <a:pos x="630" y="29"/>
                </a:cxn>
                <a:cxn ang="0">
                  <a:pos x="576" y="59"/>
                </a:cxn>
              </a:cxnLst>
              <a:rect l="0" t="0" r="r" b="b"/>
              <a:pathLst>
                <a:path w="1883" h="576">
                  <a:moveTo>
                    <a:pt x="576" y="59"/>
                  </a:moveTo>
                  <a:lnTo>
                    <a:pt x="576" y="59"/>
                  </a:lnTo>
                  <a:lnTo>
                    <a:pt x="564" y="71"/>
                  </a:lnTo>
                  <a:lnTo>
                    <a:pt x="529" y="83"/>
                  </a:lnTo>
                  <a:lnTo>
                    <a:pt x="505" y="89"/>
                  </a:lnTo>
                  <a:lnTo>
                    <a:pt x="469" y="89"/>
                  </a:lnTo>
                  <a:lnTo>
                    <a:pt x="428" y="83"/>
                  </a:lnTo>
                  <a:lnTo>
                    <a:pt x="380" y="71"/>
                  </a:lnTo>
                  <a:lnTo>
                    <a:pt x="380" y="71"/>
                  </a:lnTo>
                  <a:lnTo>
                    <a:pt x="273" y="41"/>
                  </a:lnTo>
                  <a:lnTo>
                    <a:pt x="226" y="35"/>
                  </a:lnTo>
                  <a:lnTo>
                    <a:pt x="184" y="35"/>
                  </a:lnTo>
                  <a:lnTo>
                    <a:pt x="143" y="35"/>
                  </a:lnTo>
                  <a:lnTo>
                    <a:pt x="107" y="53"/>
                  </a:lnTo>
                  <a:lnTo>
                    <a:pt x="71" y="71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18" y="142"/>
                  </a:lnTo>
                  <a:lnTo>
                    <a:pt x="6" y="184"/>
                  </a:lnTo>
                  <a:lnTo>
                    <a:pt x="0" y="231"/>
                  </a:lnTo>
                  <a:lnTo>
                    <a:pt x="12" y="273"/>
                  </a:lnTo>
                  <a:lnTo>
                    <a:pt x="30" y="314"/>
                  </a:lnTo>
                  <a:lnTo>
                    <a:pt x="65" y="362"/>
                  </a:lnTo>
                  <a:lnTo>
                    <a:pt x="119" y="404"/>
                  </a:lnTo>
                  <a:lnTo>
                    <a:pt x="190" y="439"/>
                  </a:lnTo>
                  <a:lnTo>
                    <a:pt x="190" y="439"/>
                  </a:lnTo>
                  <a:lnTo>
                    <a:pt x="273" y="475"/>
                  </a:lnTo>
                  <a:lnTo>
                    <a:pt x="368" y="505"/>
                  </a:lnTo>
                  <a:lnTo>
                    <a:pt x="469" y="528"/>
                  </a:lnTo>
                  <a:lnTo>
                    <a:pt x="576" y="552"/>
                  </a:lnTo>
                  <a:lnTo>
                    <a:pt x="677" y="564"/>
                  </a:lnTo>
                  <a:lnTo>
                    <a:pt x="766" y="570"/>
                  </a:lnTo>
                  <a:lnTo>
                    <a:pt x="850" y="576"/>
                  </a:lnTo>
                  <a:lnTo>
                    <a:pt x="921" y="564"/>
                  </a:lnTo>
                  <a:lnTo>
                    <a:pt x="921" y="564"/>
                  </a:lnTo>
                  <a:lnTo>
                    <a:pt x="1063" y="546"/>
                  </a:lnTo>
                  <a:lnTo>
                    <a:pt x="1254" y="522"/>
                  </a:lnTo>
                  <a:lnTo>
                    <a:pt x="1355" y="499"/>
                  </a:lnTo>
                  <a:lnTo>
                    <a:pt x="1462" y="469"/>
                  </a:lnTo>
                  <a:lnTo>
                    <a:pt x="1568" y="433"/>
                  </a:lnTo>
                  <a:lnTo>
                    <a:pt x="1669" y="386"/>
                  </a:lnTo>
                  <a:lnTo>
                    <a:pt x="1669" y="386"/>
                  </a:lnTo>
                  <a:lnTo>
                    <a:pt x="1753" y="332"/>
                  </a:lnTo>
                  <a:lnTo>
                    <a:pt x="1812" y="285"/>
                  </a:lnTo>
                  <a:lnTo>
                    <a:pt x="1854" y="237"/>
                  </a:lnTo>
                  <a:lnTo>
                    <a:pt x="1871" y="214"/>
                  </a:lnTo>
                  <a:lnTo>
                    <a:pt x="1877" y="196"/>
                  </a:lnTo>
                  <a:lnTo>
                    <a:pt x="1883" y="172"/>
                  </a:lnTo>
                  <a:lnTo>
                    <a:pt x="1883" y="154"/>
                  </a:lnTo>
                  <a:lnTo>
                    <a:pt x="1877" y="118"/>
                  </a:lnTo>
                  <a:lnTo>
                    <a:pt x="1860" y="77"/>
                  </a:lnTo>
                  <a:lnTo>
                    <a:pt x="1830" y="41"/>
                  </a:lnTo>
                  <a:lnTo>
                    <a:pt x="1830" y="41"/>
                  </a:lnTo>
                  <a:lnTo>
                    <a:pt x="1812" y="23"/>
                  </a:lnTo>
                  <a:lnTo>
                    <a:pt x="1788" y="12"/>
                  </a:lnTo>
                  <a:lnTo>
                    <a:pt x="1765" y="6"/>
                  </a:lnTo>
                  <a:lnTo>
                    <a:pt x="1741" y="0"/>
                  </a:lnTo>
                  <a:lnTo>
                    <a:pt x="1687" y="6"/>
                  </a:lnTo>
                  <a:lnTo>
                    <a:pt x="1634" y="12"/>
                  </a:lnTo>
                  <a:lnTo>
                    <a:pt x="1580" y="29"/>
                  </a:lnTo>
                  <a:lnTo>
                    <a:pt x="1533" y="53"/>
                  </a:lnTo>
                  <a:lnTo>
                    <a:pt x="1450" y="89"/>
                  </a:lnTo>
                  <a:lnTo>
                    <a:pt x="1450" y="89"/>
                  </a:lnTo>
                  <a:lnTo>
                    <a:pt x="1420" y="107"/>
                  </a:lnTo>
                  <a:lnTo>
                    <a:pt x="1390" y="113"/>
                  </a:lnTo>
                  <a:lnTo>
                    <a:pt x="1355" y="118"/>
                  </a:lnTo>
                  <a:lnTo>
                    <a:pt x="1331" y="118"/>
                  </a:lnTo>
                  <a:lnTo>
                    <a:pt x="1301" y="118"/>
                  </a:lnTo>
                  <a:lnTo>
                    <a:pt x="1277" y="107"/>
                  </a:lnTo>
                  <a:lnTo>
                    <a:pt x="1260" y="101"/>
                  </a:lnTo>
                  <a:lnTo>
                    <a:pt x="1242" y="83"/>
                  </a:lnTo>
                  <a:lnTo>
                    <a:pt x="1242" y="83"/>
                  </a:lnTo>
                  <a:lnTo>
                    <a:pt x="1206" y="65"/>
                  </a:lnTo>
                  <a:lnTo>
                    <a:pt x="1135" y="47"/>
                  </a:lnTo>
                  <a:lnTo>
                    <a:pt x="1040" y="29"/>
                  </a:lnTo>
                  <a:lnTo>
                    <a:pt x="933" y="12"/>
                  </a:lnTo>
                  <a:lnTo>
                    <a:pt x="820" y="6"/>
                  </a:lnTo>
                  <a:lnTo>
                    <a:pt x="719" y="12"/>
                  </a:lnTo>
                  <a:lnTo>
                    <a:pt x="671" y="17"/>
                  </a:lnTo>
                  <a:lnTo>
                    <a:pt x="630" y="29"/>
                  </a:lnTo>
                  <a:lnTo>
                    <a:pt x="600" y="41"/>
                  </a:lnTo>
                  <a:lnTo>
                    <a:pt x="576" y="59"/>
                  </a:lnTo>
                  <a:lnTo>
                    <a:pt x="576" y="59"/>
                  </a:lnTo>
                  <a:close/>
                </a:path>
              </a:pathLst>
            </a:custGeom>
            <a:solidFill>
              <a:srgbClr val="728E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auto">
            <a:xfrm>
              <a:off x="2620" y="1225"/>
              <a:ext cx="410" cy="386"/>
            </a:xfrm>
            <a:custGeom>
              <a:avLst/>
              <a:gdLst/>
              <a:ahLst/>
              <a:cxnLst>
                <a:cxn ang="0">
                  <a:pos x="24" y="368"/>
                </a:cxn>
                <a:cxn ang="0">
                  <a:pos x="24" y="368"/>
                </a:cxn>
                <a:cxn ang="0">
                  <a:pos x="18" y="321"/>
                </a:cxn>
                <a:cxn ang="0">
                  <a:pos x="12" y="285"/>
                </a:cxn>
                <a:cxn ang="0">
                  <a:pos x="6" y="249"/>
                </a:cxn>
                <a:cxn ang="0">
                  <a:pos x="6" y="249"/>
                </a:cxn>
                <a:cxn ang="0">
                  <a:pos x="0" y="214"/>
                </a:cxn>
                <a:cxn ang="0">
                  <a:pos x="0" y="166"/>
                </a:cxn>
                <a:cxn ang="0">
                  <a:pos x="0" y="143"/>
                </a:cxn>
                <a:cxn ang="0">
                  <a:pos x="12" y="119"/>
                </a:cxn>
                <a:cxn ang="0">
                  <a:pos x="24" y="95"/>
                </a:cxn>
                <a:cxn ang="0">
                  <a:pos x="48" y="71"/>
                </a:cxn>
                <a:cxn ang="0">
                  <a:pos x="48" y="71"/>
                </a:cxn>
                <a:cxn ang="0">
                  <a:pos x="95" y="36"/>
                </a:cxn>
                <a:cxn ang="0">
                  <a:pos x="143" y="18"/>
                </a:cxn>
                <a:cxn ang="0">
                  <a:pos x="178" y="6"/>
                </a:cxn>
                <a:cxn ang="0">
                  <a:pos x="202" y="0"/>
                </a:cxn>
                <a:cxn ang="0">
                  <a:pos x="184" y="12"/>
                </a:cxn>
                <a:cxn ang="0">
                  <a:pos x="184" y="12"/>
                </a:cxn>
                <a:cxn ang="0">
                  <a:pos x="244" y="12"/>
                </a:cxn>
                <a:cxn ang="0">
                  <a:pos x="244" y="12"/>
                </a:cxn>
                <a:cxn ang="0">
                  <a:pos x="273" y="18"/>
                </a:cxn>
                <a:cxn ang="0">
                  <a:pos x="285" y="24"/>
                </a:cxn>
                <a:cxn ang="0">
                  <a:pos x="285" y="24"/>
                </a:cxn>
                <a:cxn ang="0">
                  <a:pos x="267" y="24"/>
                </a:cxn>
                <a:cxn ang="0">
                  <a:pos x="244" y="24"/>
                </a:cxn>
                <a:cxn ang="0">
                  <a:pos x="244" y="24"/>
                </a:cxn>
                <a:cxn ang="0">
                  <a:pos x="279" y="36"/>
                </a:cxn>
                <a:cxn ang="0">
                  <a:pos x="333" y="59"/>
                </a:cxn>
                <a:cxn ang="0">
                  <a:pos x="333" y="59"/>
                </a:cxn>
                <a:cxn ang="0">
                  <a:pos x="351" y="71"/>
                </a:cxn>
                <a:cxn ang="0">
                  <a:pos x="368" y="89"/>
                </a:cxn>
                <a:cxn ang="0">
                  <a:pos x="398" y="137"/>
                </a:cxn>
                <a:cxn ang="0">
                  <a:pos x="398" y="137"/>
                </a:cxn>
                <a:cxn ang="0">
                  <a:pos x="404" y="154"/>
                </a:cxn>
                <a:cxn ang="0">
                  <a:pos x="410" y="178"/>
                </a:cxn>
                <a:cxn ang="0">
                  <a:pos x="410" y="202"/>
                </a:cxn>
                <a:cxn ang="0">
                  <a:pos x="404" y="232"/>
                </a:cxn>
                <a:cxn ang="0">
                  <a:pos x="404" y="232"/>
                </a:cxn>
                <a:cxn ang="0">
                  <a:pos x="386" y="303"/>
                </a:cxn>
                <a:cxn ang="0">
                  <a:pos x="374" y="356"/>
                </a:cxn>
                <a:cxn ang="0">
                  <a:pos x="374" y="356"/>
                </a:cxn>
                <a:cxn ang="0">
                  <a:pos x="356" y="368"/>
                </a:cxn>
                <a:cxn ang="0">
                  <a:pos x="321" y="374"/>
                </a:cxn>
                <a:cxn ang="0">
                  <a:pos x="214" y="386"/>
                </a:cxn>
                <a:cxn ang="0">
                  <a:pos x="155" y="386"/>
                </a:cxn>
                <a:cxn ang="0">
                  <a:pos x="101" y="386"/>
                </a:cxn>
                <a:cxn ang="0">
                  <a:pos x="54" y="380"/>
                </a:cxn>
                <a:cxn ang="0">
                  <a:pos x="24" y="368"/>
                </a:cxn>
                <a:cxn ang="0">
                  <a:pos x="24" y="368"/>
                </a:cxn>
              </a:cxnLst>
              <a:rect l="0" t="0" r="r" b="b"/>
              <a:pathLst>
                <a:path w="410" h="386">
                  <a:moveTo>
                    <a:pt x="24" y="368"/>
                  </a:moveTo>
                  <a:lnTo>
                    <a:pt x="24" y="368"/>
                  </a:lnTo>
                  <a:lnTo>
                    <a:pt x="18" y="321"/>
                  </a:lnTo>
                  <a:lnTo>
                    <a:pt x="12" y="285"/>
                  </a:lnTo>
                  <a:lnTo>
                    <a:pt x="6" y="249"/>
                  </a:lnTo>
                  <a:lnTo>
                    <a:pt x="6" y="249"/>
                  </a:lnTo>
                  <a:lnTo>
                    <a:pt x="0" y="214"/>
                  </a:lnTo>
                  <a:lnTo>
                    <a:pt x="0" y="166"/>
                  </a:lnTo>
                  <a:lnTo>
                    <a:pt x="0" y="143"/>
                  </a:lnTo>
                  <a:lnTo>
                    <a:pt x="12" y="119"/>
                  </a:lnTo>
                  <a:lnTo>
                    <a:pt x="24" y="95"/>
                  </a:lnTo>
                  <a:lnTo>
                    <a:pt x="48" y="71"/>
                  </a:lnTo>
                  <a:lnTo>
                    <a:pt x="48" y="71"/>
                  </a:lnTo>
                  <a:lnTo>
                    <a:pt x="95" y="36"/>
                  </a:lnTo>
                  <a:lnTo>
                    <a:pt x="143" y="18"/>
                  </a:lnTo>
                  <a:lnTo>
                    <a:pt x="178" y="6"/>
                  </a:lnTo>
                  <a:lnTo>
                    <a:pt x="202" y="0"/>
                  </a:lnTo>
                  <a:lnTo>
                    <a:pt x="184" y="12"/>
                  </a:lnTo>
                  <a:lnTo>
                    <a:pt x="184" y="12"/>
                  </a:lnTo>
                  <a:lnTo>
                    <a:pt x="244" y="12"/>
                  </a:lnTo>
                  <a:lnTo>
                    <a:pt x="244" y="12"/>
                  </a:lnTo>
                  <a:lnTo>
                    <a:pt x="273" y="18"/>
                  </a:lnTo>
                  <a:lnTo>
                    <a:pt x="285" y="24"/>
                  </a:lnTo>
                  <a:lnTo>
                    <a:pt x="285" y="24"/>
                  </a:lnTo>
                  <a:lnTo>
                    <a:pt x="267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79" y="36"/>
                  </a:lnTo>
                  <a:lnTo>
                    <a:pt x="333" y="59"/>
                  </a:lnTo>
                  <a:lnTo>
                    <a:pt x="333" y="59"/>
                  </a:lnTo>
                  <a:lnTo>
                    <a:pt x="351" y="71"/>
                  </a:lnTo>
                  <a:lnTo>
                    <a:pt x="368" y="89"/>
                  </a:lnTo>
                  <a:lnTo>
                    <a:pt x="398" y="137"/>
                  </a:lnTo>
                  <a:lnTo>
                    <a:pt x="398" y="137"/>
                  </a:lnTo>
                  <a:lnTo>
                    <a:pt x="404" y="154"/>
                  </a:lnTo>
                  <a:lnTo>
                    <a:pt x="410" y="178"/>
                  </a:lnTo>
                  <a:lnTo>
                    <a:pt x="410" y="202"/>
                  </a:lnTo>
                  <a:lnTo>
                    <a:pt x="404" y="232"/>
                  </a:lnTo>
                  <a:lnTo>
                    <a:pt x="404" y="232"/>
                  </a:lnTo>
                  <a:lnTo>
                    <a:pt x="386" y="303"/>
                  </a:lnTo>
                  <a:lnTo>
                    <a:pt x="374" y="356"/>
                  </a:lnTo>
                  <a:lnTo>
                    <a:pt x="374" y="356"/>
                  </a:lnTo>
                  <a:lnTo>
                    <a:pt x="356" y="368"/>
                  </a:lnTo>
                  <a:lnTo>
                    <a:pt x="321" y="374"/>
                  </a:lnTo>
                  <a:lnTo>
                    <a:pt x="214" y="386"/>
                  </a:lnTo>
                  <a:lnTo>
                    <a:pt x="155" y="386"/>
                  </a:lnTo>
                  <a:lnTo>
                    <a:pt x="101" y="386"/>
                  </a:lnTo>
                  <a:lnTo>
                    <a:pt x="54" y="380"/>
                  </a:lnTo>
                  <a:lnTo>
                    <a:pt x="24" y="368"/>
                  </a:lnTo>
                  <a:lnTo>
                    <a:pt x="24" y="368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auto">
            <a:xfrm>
              <a:off x="2590" y="1534"/>
              <a:ext cx="72" cy="137"/>
            </a:xfrm>
            <a:custGeom>
              <a:avLst/>
              <a:gdLst/>
              <a:ahLst/>
              <a:cxnLst>
                <a:cxn ang="0">
                  <a:pos x="60" y="47"/>
                </a:cxn>
                <a:cxn ang="0">
                  <a:pos x="60" y="47"/>
                </a:cxn>
                <a:cxn ang="0">
                  <a:pos x="54" y="18"/>
                </a:cxn>
                <a:cxn ang="0">
                  <a:pos x="42" y="6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6" y="12"/>
                </a:cxn>
                <a:cxn ang="0">
                  <a:pos x="0" y="30"/>
                </a:cxn>
                <a:cxn ang="0">
                  <a:pos x="0" y="47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30" y="95"/>
                </a:cxn>
                <a:cxn ang="0">
                  <a:pos x="36" y="119"/>
                </a:cxn>
                <a:cxn ang="0">
                  <a:pos x="36" y="119"/>
                </a:cxn>
                <a:cxn ang="0">
                  <a:pos x="42" y="131"/>
                </a:cxn>
                <a:cxn ang="0">
                  <a:pos x="54" y="137"/>
                </a:cxn>
                <a:cxn ang="0">
                  <a:pos x="66" y="137"/>
                </a:cxn>
                <a:cxn ang="0">
                  <a:pos x="72" y="131"/>
                </a:cxn>
                <a:cxn ang="0">
                  <a:pos x="72" y="131"/>
                </a:cxn>
                <a:cxn ang="0">
                  <a:pos x="72" y="113"/>
                </a:cxn>
                <a:cxn ang="0">
                  <a:pos x="66" y="83"/>
                </a:cxn>
                <a:cxn ang="0">
                  <a:pos x="60" y="47"/>
                </a:cxn>
                <a:cxn ang="0">
                  <a:pos x="60" y="47"/>
                </a:cxn>
              </a:cxnLst>
              <a:rect l="0" t="0" r="r" b="b"/>
              <a:pathLst>
                <a:path w="72" h="137">
                  <a:moveTo>
                    <a:pt x="60" y="47"/>
                  </a:moveTo>
                  <a:lnTo>
                    <a:pt x="60" y="47"/>
                  </a:lnTo>
                  <a:lnTo>
                    <a:pt x="54" y="18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6" y="12"/>
                  </a:lnTo>
                  <a:lnTo>
                    <a:pt x="0" y="30"/>
                  </a:lnTo>
                  <a:lnTo>
                    <a:pt x="0" y="47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30" y="95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42" y="131"/>
                  </a:lnTo>
                  <a:lnTo>
                    <a:pt x="54" y="137"/>
                  </a:lnTo>
                  <a:lnTo>
                    <a:pt x="66" y="137"/>
                  </a:lnTo>
                  <a:lnTo>
                    <a:pt x="72" y="131"/>
                  </a:lnTo>
                  <a:lnTo>
                    <a:pt x="72" y="131"/>
                  </a:lnTo>
                  <a:lnTo>
                    <a:pt x="72" y="113"/>
                  </a:lnTo>
                  <a:lnTo>
                    <a:pt x="66" y="83"/>
                  </a:lnTo>
                  <a:lnTo>
                    <a:pt x="60" y="47"/>
                  </a:lnTo>
                  <a:lnTo>
                    <a:pt x="60" y="47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auto">
            <a:xfrm>
              <a:off x="2982" y="1528"/>
              <a:ext cx="60" cy="131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12" y="42"/>
                </a:cxn>
                <a:cxn ang="0">
                  <a:pos x="18" y="18"/>
                </a:cxn>
                <a:cxn ang="0">
                  <a:pos x="30" y="6"/>
                </a:cxn>
                <a:cxn ang="0">
                  <a:pos x="36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54" y="0"/>
                </a:cxn>
                <a:cxn ang="0">
                  <a:pos x="60" y="6"/>
                </a:cxn>
                <a:cxn ang="0">
                  <a:pos x="60" y="30"/>
                </a:cxn>
                <a:cxn ang="0">
                  <a:pos x="54" y="53"/>
                </a:cxn>
                <a:cxn ang="0">
                  <a:pos x="48" y="77"/>
                </a:cxn>
                <a:cxn ang="0">
                  <a:pos x="48" y="77"/>
                </a:cxn>
                <a:cxn ang="0">
                  <a:pos x="30" y="101"/>
                </a:cxn>
                <a:cxn ang="0">
                  <a:pos x="24" y="119"/>
                </a:cxn>
                <a:cxn ang="0">
                  <a:pos x="24" y="119"/>
                </a:cxn>
                <a:cxn ang="0">
                  <a:pos x="24" y="131"/>
                </a:cxn>
                <a:cxn ang="0">
                  <a:pos x="12" y="131"/>
                </a:cxn>
                <a:cxn ang="0">
                  <a:pos x="6" y="131"/>
                </a:cxn>
                <a:cxn ang="0">
                  <a:pos x="0" y="125"/>
                </a:cxn>
                <a:cxn ang="0">
                  <a:pos x="0" y="125"/>
                </a:cxn>
                <a:cxn ang="0">
                  <a:pos x="0" y="107"/>
                </a:cxn>
                <a:cxn ang="0">
                  <a:pos x="6" y="77"/>
                </a:cxn>
                <a:cxn ang="0">
                  <a:pos x="12" y="42"/>
                </a:cxn>
                <a:cxn ang="0">
                  <a:pos x="12" y="42"/>
                </a:cxn>
              </a:cxnLst>
              <a:rect l="0" t="0" r="r" b="b"/>
              <a:pathLst>
                <a:path w="60" h="131">
                  <a:moveTo>
                    <a:pt x="12" y="42"/>
                  </a:moveTo>
                  <a:lnTo>
                    <a:pt x="12" y="42"/>
                  </a:lnTo>
                  <a:lnTo>
                    <a:pt x="18" y="18"/>
                  </a:lnTo>
                  <a:lnTo>
                    <a:pt x="30" y="6"/>
                  </a:lnTo>
                  <a:lnTo>
                    <a:pt x="3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6"/>
                  </a:lnTo>
                  <a:lnTo>
                    <a:pt x="60" y="30"/>
                  </a:lnTo>
                  <a:lnTo>
                    <a:pt x="54" y="53"/>
                  </a:lnTo>
                  <a:lnTo>
                    <a:pt x="48" y="77"/>
                  </a:lnTo>
                  <a:lnTo>
                    <a:pt x="48" y="77"/>
                  </a:lnTo>
                  <a:lnTo>
                    <a:pt x="30" y="101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31"/>
                  </a:lnTo>
                  <a:lnTo>
                    <a:pt x="12" y="131"/>
                  </a:lnTo>
                  <a:lnTo>
                    <a:pt x="6" y="131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07"/>
                  </a:lnTo>
                  <a:lnTo>
                    <a:pt x="6" y="77"/>
                  </a:lnTo>
                  <a:lnTo>
                    <a:pt x="12" y="42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2602" y="1635"/>
              <a:ext cx="458" cy="582"/>
            </a:xfrm>
            <a:custGeom>
              <a:avLst/>
              <a:gdLst/>
              <a:ahLst/>
              <a:cxnLst>
                <a:cxn ang="0">
                  <a:pos x="89" y="59"/>
                </a:cxn>
                <a:cxn ang="0">
                  <a:pos x="89" y="59"/>
                </a:cxn>
                <a:cxn ang="0">
                  <a:pos x="89" y="89"/>
                </a:cxn>
                <a:cxn ang="0">
                  <a:pos x="89" y="160"/>
                </a:cxn>
                <a:cxn ang="0">
                  <a:pos x="89" y="202"/>
                </a:cxn>
                <a:cxn ang="0">
                  <a:pos x="77" y="243"/>
                </a:cxn>
                <a:cxn ang="0">
                  <a:pos x="60" y="273"/>
                </a:cxn>
                <a:cxn ang="0">
                  <a:pos x="48" y="291"/>
                </a:cxn>
                <a:cxn ang="0">
                  <a:pos x="36" y="303"/>
                </a:cxn>
                <a:cxn ang="0">
                  <a:pos x="36" y="303"/>
                </a:cxn>
                <a:cxn ang="0">
                  <a:pos x="18" y="315"/>
                </a:cxn>
                <a:cxn ang="0">
                  <a:pos x="12" y="327"/>
                </a:cxn>
                <a:cxn ang="0">
                  <a:pos x="0" y="356"/>
                </a:cxn>
                <a:cxn ang="0">
                  <a:pos x="0" y="392"/>
                </a:cxn>
                <a:cxn ang="0">
                  <a:pos x="12" y="428"/>
                </a:cxn>
                <a:cxn ang="0">
                  <a:pos x="30" y="463"/>
                </a:cxn>
                <a:cxn ang="0">
                  <a:pos x="54" y="499"/>
                </a:cxn>
                <a:cxn ang="0">
                  <a:pos x="77" y="523"/>
                </a:cxn>
                <a:cxn ang="0">
                  <a:pos x="107" y="546"/>
                </a:cxn>
                <a:cxn ang="0">
                  <a:pos x="107" y="546"/>
                </a:cxn>
                <a:cxn ang="0">
                  <a:pos x="131" y="558"/>
                </a:cxn>
                <a:cxn ang="0">
                  <a:pos x="161" y="570"/>
                </a:cxn>
                <a:cxn ang="0">
                  <a:pos x="190" y="576"/>
                </a:cxn>
                <a:cxn ang="0">
                  <a:pos x="220" y="582"/>
                </a:cxn>
                <a:cxn ang="0">
                  <a:pos x="250" y="576"/>
                </a:cxn>
                <a:cxn ang="0">
                  <a:pos x="285" y="570"/>
                </a:cxn>
                <a:cxn ang="0">
                  <a:pos x="321" y="552"/>
                </a:cxn>
                <a:cxn ang="0">
                  <a:pos x="351" y="529"/>
                </a:cxn>
                <a:cxn ang="0">
                  <a:pos x="351" y="529"/>
                </a:cxn>
                <a:cxn ang="0">
                  <a:pos x="380" y="493"/>
                </a:cxn>
                <a:cxn ang="0">
                  <a:pos x="404" y="463"/>
                </a:cxn>
                <a:cxn ang="0">
                  <a:pos x="428" y="433"/>
                </a:cxn>
                <a:cxn ang="0">
                  <a:pos x="440" y="404"/>
                </a:cxn>
                <a:cxn ang="0">
                  <a:pos x="458" y="350"/>
                </a:cxn>
                <a:cxn ang="0">
                  <a:pos x="458" y="333"/>
                </a:cxn>
                <a:cxn ang="0">
                  <a:pos x="458" y="321"/>
                </a:cxn>
                <a:cxn ang="0">
                  <a:pos x="458" y="321"/>
                </a:cxn>
                <a:cxn ang="0">
                  <a:pos x="446" y="315"/>
                </a:cxn>
                <a:cxn ang="0">
                  <a:pos x="434" y="303"/>
                </a:cxn>
                <a:cxn ang="0">
                  <a:pos x="416" y="285"/>
                </a:cxn>
                <a:cxn ang="0">
                  <a:pos x="398" y="261"/>
                </a:cxn>
                <a:cxn ang="0">
                  <a:pos x="380" y="237"/>
                </a:cxn>
                <a:cxn ang="0">
                  <a:pos x="369" y="196"/>
                </a:cxn>
                <a:cxn ang="0">
                  <a:pos x="357" y="148"/>
                </a:cxn>
                <a:cxn ang="0">
                  <a:pos x="351" y="89"/>
                </a:cxn>
                <a:cxn ang="0">
                  <a:pos x="351" y="89"/>
                </a:cxn>
                <a:cxn ang="0">
                  <a:pos x="351" y="59"/>
                </a:cxn>
                <a:cxn ang="0">
                  <a:pos x="345" y="36"/>
                </a:cxn>
                <a:cxn ang="0">
                  <a:pos x="333" y="18"/>
                </a:cxn>
                <a:cxn ang="0">
                  <a:pos x="315" y="6"/>
                </a:cxn>
                <a:cxn ang="0">
                  <a:pos x="291" y="0"/>
                </a:cxn>
                <a:cxn ang="0">
                  <a:pos x="273" y="0"/>
                </a:cxn>
                <a:cxn ang="0">
                  <a:pos x="220" y="6"/>
                </a:cxn>
                <a:cxn ang="0">
                  <a:pos x="173" y="24"/>
                </a:cxn>
                <a:cxn ang="0">
                  <a:pos x="131" y="41"/>
                </a:cxn>
                <a:cxn ang="0">
                  <a:pos x="89" y="59"/>
                </a:cxn>
                <a:cxn ang="0">
                  <a:pos x="89" y="59"/>
                </a:cxn>
              </a:cxnLst>
              <a:rect l="0" t="0" r="r" b="b"/>
              <a:pathLst>
                <a:path w="458" h="582">
                  <a:moveTo>
                    <a:pt x="89" y="59"/>
                  </a:moveTo>
                  <a:lnTo>
                    <a:pt x="89" y="59"/>
                  </a:lnTo>
                  <a:lnTo>
                    <a:pt x="89" y="89"/>
                  </a:lnTo>
                  <a:lnTo>
                    <a:pt x="89" y="160"/>
                  </a:lnTo>
                  <a:lnTo>
                    <a:pt x="89" y="202"/>
                  </a:lnTo>
                  <a:lnTo>
                    <a:pt x="77" y="243"/>
                  </a:lnTo>
                  <a:lnTo>
                    <a:pt x="60" y="273"/>
                  </a:lnTo>
                  <a:lnTo>
                    <a:pt x="48" y="291"/>
                  </a:lnTo>
                  <a:lnTo>
                    <a:pt x="36" y="303"/>
                  </a:lnTo>
                  <a:lnTo>
                    <a:pt x="36" y="303"/>
                  </a:lnTo>
                  <a:lnTo>
                    <a:pt x="18" y="315"/>
                  </a:lnTo>
                  <a:lnTo>
                    <a:pt x="12" y="327"/>
                  </a:lnTo>
                  <a:lnTo>
                    <a:pt x="0" y="356"/>
                  </a:lnTo>
                  <a:lnTo>
                    <a:pt x="0" y="392"/>
                  </a:lnTo>
                  <a:lnTo>
                    <a:pt x="12" y="428"/>
                  </a:lnTo>
                  <a:lnTo>
                    <a:pt x="30" y="463"/>
                  </a:lnTo>
                  <a:lnTo>
                    <a:pt x="54" y="499"/>
                  </a:lnTo>
                  <a:lnTo>
                    <a:pt x="77" y="523"/>
                  </a:lnTo>
                  <a:lnTo>
                    <a:pt x="107" y="546"/>
                  </a:lnTo>
                  <a:lnTo>
                    <a:pt x="107" y="546"/>
                  </a:lnTo>
                  <a:lnTo>
                    <a:pt x="131" y="558"/>
                  </a:lnTo>
                  <a:lnTo>
                    <a:pt x="161" y="570"/>
                  </a:lnTo>
                  <a:lnTo>
                    <a:pt x="190" y="576"/>
                  </a:lnTo>
                  <a:lnTo>
                    <a:pt x="220" y="582"/>
                  </a:lnTo>
                  <a:lnTo>
                    <a:pt x="250" y="576"/>
                  </a:lnTo>
                  <a:lnTo>
                    <a:pt x="285" y="570"/>
                  </a:lnTo>
                  <a:lnTo>
                    <a:pt x="321" y="552"/>
                  </a:lnTo>
                  <a:lnTo>
                    <a:pt x="351" y="529"/>
                  </a:lnTo>
                  <a:lnTo>
                    <a:pt x="351" y="529"/>
                  </a:lnTo>
                  <a:lnTo>
                    <a:pt x="380" y="493"/>
                  </a:lnTo>
                  <a:lnTo>
                    <a:pt x="404" y="463"/>
                  </a:lnTo>
                  <a:lnTo>
                    <a:pt x="428" y="433"/>
                  </a:lnTo>
                  <a:lnTo>
                    <a:pt x="440" y="404"/>
                  </a:lnTo>
                  <a:lnTo>
                    <a:pt x="458" y="350"/>
                  </a:lnTo>
                  <a:lnTo>
                    <a:pt x="458" y="333"/>
                  </a:lnTo>
                  <a:lnTo>
                    <a:pt x="458" y="321"/>
                  </a:lnTo>
                  <a:lnTo>
                    <a:pt x="458" y="321"/>
                  </a:lnTo>
                  <a:lnTo>
                    <a:pt x="446" y="315"/>
                  </a:lnTo>
                  <a:lnTo>
                    <a:pt x="434" y="303"/>
                  </a:lnTo>
                  <a:lnTo>
                    <a:pt x="416" y="285"/>
                  </a:lnTo>
                  <a:lnTo>
                    <a:pt x="398" y="261"/>
                  </a:lnTo>
                  <a:lnTo>
                    <a:pt x="380" y="237"/>
                  </a:lnTo>
                  <a:lnTo>
                    <a:pt x="369" y="196"/>
                  </a:lnTo>
                  <a:lnTo>
                    <a:pt x="357" y="148"/>
                  </a:lnTo>
                  <a:lnTo>
                    <a:pt x="351" y="89"/>
                  </a:lnTo>
                  <a:lnTo>
                    <a:pt x="351" y="89"/>
                  </a:lnTo>
                  <a:lnTo>
                    <a:pt x="351" y="59"/>
                  </a:lnTo>
                  <a:lnTo>
                    <a:pt x="345" y="36"/>
                  </a:lnTo>
                  <a:lnTo>
                    <a:pt x="333" y="18"/>
                  </a:lnTo>
                  <a:lnTo>
                    <a:pt x="315" y="6"/>
                  </a:lnTo>
                  <a:lnTo>
                    <a:pt x="291" y="0"/>
                  </a:lnTo>
                  <a:lnTo>
                    <a:pt x="273" y="0"/>
                  </a:lnTo>
                  <a:lnTo>
                    <a:pt x="220" y="6"/>
                  </a:lnTo>
                  <a:lnTo>
                    <a:pt x="173" y="24"/>
                  </a:lnTo>
                  <a:lnTo>
                    <a:pt x="131" y="41"/>
                  </a:lnTo>
                  <a:lnTo>
                    <a:pt x="89" y="59"/>
                  </a:lnTo>
                  <a:lnTo>
                    <a:pt x="89" y="59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2703" y="1754"/>
              <a:ext cx="250" cy="219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0" y="41"/>
                </a:cxn>
                <a:cxn ang="0">
                  <a:pos x="6" y="65"/>
                </a:cxn>
                <a:cxn ang="0">
                  <a:pos x="30" y="113"/>
                </a:cxn>
                <a:cxn ang="0">
                  <a:pos x="66" y="172"/>
                </a:cxn>
                <a:cxn ang="0">
                  <a:pos x="83" y="196"/>
                </a:cxn>
                <a:cxn ang="0">
                  <a:pos x="107" y="214"/>
                </a:cxn>
                <a:cxn ang="0">
                  <a:pos x="107" y="214"/>
                </a:cxn>
                <a:cxn ang="0">
                  <a:pos x="119" y="219"/>
                </a:cxn>
                <a:cxn ang="0">
                  <a:pos x="131" y="219"/>
                </a:cxn>
                <a:cxn ang="0">
                  <a:pos x="155" y="208"/>
                </a:cxn>
                <a:cxn ang="0">
                  <a:pos x="178" y="184"/>
                </a:cxn>
                <a:cxn ang="0">
                  <a:pos x="196" y="154"/>
                </a:cxn>
                <a:cxn ang="0">
                  <a:pos x="232" y="83"/>
                </a:cxn>
                <a:cxn ang="0">
                  <a:pos x="250" y="35"/>
                </a:cxn>
                <a:cxn ang="0">
                  <a:pos x="250" y="35"/>
                </a:cxn>
                <a:cxn ang="0">
                  <a:pos x="250" y="29"/>
                </a:cxn>
                <a:cxn ang="0">
                  <a:pos x="244" y="23"/>
                </a:cxn>
                <a:cxn ang="0">
                  <a:pos x="214" y="12"/>
                </a:cxn>
                <a:cxn ang="0">
                  <a:pos x="178" y="6"/>
                </a:cxn>
                <a:cxn ang="0">
                  <a:pos x="131" y="0"/>
                </a:cxn>
                <a:cxn ang="0">
                  <a:pos x="83" y="6"/>
                </a:cxn>
                <a:cxn ang="0">
                  <a:pos x="42" y="12"/>
                </a:cxn>
                <a:cxn ang="0">
                  <a:pos x="12" y="23"/>
                </a:cxn>
                <a:cxn ang="0">
                  <a:pos x="6" y="29"/>
                </a:cxn>
                <a:cxn ang="0">
                  <a:pos x="0" y="41"/>
                </a:cxn>
                <a:cxn ang="0">
                  <a:pos x="0" y="41"/>
                </a:cxn>
              </a:cxnLst>
              <a:rect l="0" t="0" r="r" b="b"/>
              <a:pathLst>
                <a:path w="250" h="219">
                  <a:moveTo>
                    <a:pt x="0" y="41"/>
                  </a:moveTo>
                  <a:lnTo>
                    <a:pt x="0" y="41"/>
                  </a:lnTo>
                  <a:lnTo>
                    <a:pt x="6" y="65"/>
                  </a:lnTo>
                  <a:lnTo>
                    <a:pt x="30" y="113"/>
                  </a:lnTo>
                  <a:lnTo>
                    <a:pt x="66" y="172"/>
                  </a:lnTo>
                  <a:lnTo>
                    <a:pt x="83" y="196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19" y="219"/>
                  </a:lnTo>
                  <a:lnTo>
                    <a:pt x="131" y="219"/>
                  </a:lnTo>
                  <a:lnTo>
                    <a:pt x="155" y="208"/>
                  </a:lnTo>
                  <a:lnTo>
                    <a:pt x="178" y="184"/>
                  </a:lnTo>
                  <a:lnTo>
                    <a:pt x="196" y="154"/>
                  </a:lnTo>
                  <a:lnTo>
                    <a:pt x="232" y="83"/>
                  </a:lnTo>
                  <a:lnTo>
                    <a:pt x="250" y="35"/>
                  </a:lnTo>
                  <a:lnTo>
                    <a:pt x="250" y="35"/>
                  </a:lnTo>
                  <a:lnTo>
                    <a:pt x="250" y="29"/>
                  </a:lnTo>
                  <a:lnTo>
                    <a:pt x="244" y="23"/>
                  </a:lnTo>
                  <a:lnTo>
                    <a:pt x="214" y="12"/>
                  </a:lnTo>
                  <a:lnTo>
                    <a:pt x="178" y="6"/>
                  </a:lnTo>
                  <a:lnTo>
                    <a:pt x="131" y="0"/>
                  </a:lnTo>
                  <a:lnTo>
                    <a:pt x="83" y="6"/>
                  </a:lnTo>
                  <a:lnTo>
                    <a:pt x="42" y="12"/>
                  </a:lnTo>
                  <a:lnTo>
                    <a:pt x="12" y="23"/>
                  </a:lnTo>
                  <a:lnTo>
                    <a:pt x="6" y="29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auto">
            <a:xfrm>
              <a:off x="2644" y="1356"/>
              <a:ext cx="356" cy="516"/>
            </a:xfrm>
            <a:custGeom>
              <a:avLst/>
              <a:gdLst/>
              <a:ahLst/>
              <a:cxnLst>
                <a:cxn ang="0">
                  <a:pos x="24" y="41"/>
                </a:cxn>
                <a:cxn ang="0">
                  <a:pos x="24" y="41"/>
                </a:cxn>
                <a:cxn ang="0">
                  <a:pos x="12" y="89"/>
                </a:cxn>
                <a:cxn ang="0">
                  <a:pos x="6" y="148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6" y="291"/>
                </a:cxn>
                <a:cxn ang="0">
                  <a:pos x="18" y="356"/>
                </a:cxn>
                <a:cxn ang="0">
                  <a:pos x="35" y="410"/>
                </a:cxn>
                <a:cxn ang="0">
                  <a:pos x="53" y="427"/>
                </a:cxn>
                <a:cxn ang="0">
                  <a:pos x="65" y="445"/>
                </a:cxn>
                <a:cxn ang="0">
                  <a:pos x="65" y="445"/>
                </a:cxn>
                <a:cxn ang="0">
                  <a:pos x="113" y="493"/>
                </a:cxn>
                <a:cxn ang="0">
                  <a:pos x="136" y="511"/>
                </a:cxn>
                <a:cxn ang="0">
                  <a:pos x="160" y="516"/>
                </a:cxn>
                <a:cxn ang="0">
                  <a:pos x="160" y="516"/>
                </a:cxn>
                <a:cxn ang="0">
                  <a:pos x="190" y="516"/>
                </a:cxn>
                <a:cxn ang="0">
                  <a:pos x="214" y="516"/>
                </a:cxn>
                <a:cxn ang="0">
                  <a:pos x="237" y="511"/>
                </a:cxn>
                <a:cxn ang="0">
                  <a:pos x="255" y="493"/>
                </a:cxn>
                <a:cxn ang="0">
                  <a:pos x="255" y="493"/>
                </a:cxn>
                <a:cxn ang="0">
                  <a:pos x="279" y="475"/>
                </a:cxn>
                <a:cxn ang="0">
                  <a:pos x="297" y="451"/>
                </a:cxn>
                <a:cxn ang="0">
                  <a:pos x="332" y="392"/>
                </a:cxn>
                <a:cxn ang="0">
                  <a:pos x="332" y="392"/>
                </a:cxn>
                <a:cxn ang="0">
                  <a:pos x="338" y="362"/>
                </a:cxn>
                <a:cxn ang="0">
                  <a:pos x="344" y="320"/>
                </a:cxn>
                <a:cxn ang="0">
                  <a:pos x="350" y="231"/>
                </a:cxn>
                <a:cxn ang="0">
                  <a:pos x="350" y="231"/>
                </a:cxn>
                <a:cxn ang="0">
                  <a:pos x="356" y="190"/>
                </a:cxn>
                <a:cxn ang="0">
                  <a:pos x="350" y="154"/>
                </a:cxn>
                <a:cxn ang="0">
                  <a:pos x="338" y="83"/>
                </a:cxn>
                <a:cxn ang="0">
                  <a:pos x="338" y="83"/>
                </a:cxn>
                <a:cxn ang="0">
                  <a:pos x="327" y="53"/>
                </a:cxn>
                <a:cxn ang="0">
                  <a:pos x="303" y="23"/>
                </a:cxn>
                <a:cxn ang="0">
                  <a:pos x="291" y="12"/>
                </a:cxn>
                <a:cxn ang="0">
                  <a:pos x="273" y="6"/>
                </a:cxn>
                <a:cxn ang="0">
                  <a:pos x="255" y="0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160" y="0"/>
                </a:cxn>
                <a:cxn ang="0">
                  <a:pos x="107" y="0"/>
                </a:cxn>
                <a:cxn ang="0">
                  <a:pos x="107" y="0"/>
                </a:cxn>
                <a:cxn ang="0">
                  <a:pos x="83" y="0"/>
                </a:cxn>
                <a:cxn ang="0">
                  <a:pos x="59" y="6"/>
                </a:cxn>
                <a:cxn ang="0">
                  <a:pos x="35" y="18"/>
                </a:cxn>
                <a:cxn ang="0">
                  <a:pos x="30" y="29"/>
                </a:cxn>
                <a:cxn ang="0">
                  <a:pos x="24" y="41"/>
                </a:cxn>
                <a:cxn ang="0">
                  <a:pos x="24" y="41"/>
                </a:cxn>
              </a:cxnLst>
              <a:rect l="0" t="0" r="r" b="b"/>
              <a:pathLst>
                <a:path w="356" h="516">
                  <a:moveTo>
                    <a:pt x="24" y="41"/>
                  </a:moveTo>
                  <a:lnTo>
                    <a:pt x="24" y="41"/>
                  </a:lnTo>
                  <a:lnTo>
                    <a:pt x="12" y="89"/>
                  </a:lnTo>
                  <a:lnTo>
                    <a:pt x="6" y="148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6" y="291"/>
                  </a:lnTo>
                  <a:lnTo>
                    <a:pt x="18" y="356"/>
                  </a:lnTo>
                  <a:lnTo>
                    <a:pt x="35" y="410"/>
                  </a:lnTo>
                  <a:lnTo>
                    <a:pt x="53" y="427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113" y="493"/>
                  </a:lnTo>
                  <a:lnTo>
                    <a:pt x="136" y="511"/>
                  </a:lnTo>
                  <a:lnTo>
                    <a:pt x="160" y="516"/>
                  </a:lnTo>
                  <a:lnTo>
                    <a:pt x="160" y="516"/>
                  </a:lnTo>
                  <a:lnTo>
                    <a:pt x="190" y="516"/>
                  </a:lnTo>
                  <a:lnTo>
                    <a:pt x="214" y="516"/>
                  </a:lnTo>
                  <a:lnTo>
                    <a:pt x="237" y="511"/>
                  </a:lnTo>
                  <a:lnTo>
                    <a:pt x="255" y="493"/>
                  </a:lnTo>
                  <a:lnTo>
                    <a:pt x="255" y="493"/>
                  </a:lnTo>
                  <a:lnTo>
                    <a:pt x="279" y="475"/>
                  </a:lnTo>
                  <a:lnTo>
                    <a:pt x="297" y="451"/>
                  </a:lnTo>
                  <a:lnTo>
                    <a:pt x="332" y="392"/>
                  </a:lnTo>
                  <a:lnTo>
                    <a:pt x="332" y="392"/>
                  </a:lnTo>
                  <a:lnTo>
                    <a:pt x="338" y="362"/>
                  </a:lnTo>
                  <a:lnTo>
                    <a:pt x="344" y="320"/>
                  </a:lnTo>
                  <a:lnTo>
                    <a:pt x="350" y="231"/>
                  </a:lnTo>
                  <a:lnTo>
                    <a:pt x="350" y="231"/>
                  </a:lnTo>
                  <a:lnTo>
                    <a:pt x="356" y="190"/>
                  </a:lnTo>
                  <a:lnTo>
                    <a:pt x="350" y="154"/>
                  </a:lnTo>
                  <a:lnTo>
                    <a:pt x="338" y="83"/>
                  </a:lnTo>
                  <a:lnTo>
                    <a:pt x="338" y="83"/>
                  </a:lnTo>
                  <a:lnTo>
                    <a:pt x="327" y="53"/>
                  </a:lnTo>
                  <a:lnTo>
                    <a:pt x="303" y="23"/>
                  </a:lnTo>
                  <a:lnTo>
                    <a:pt x="291" y="12"/>
                  </a:lnTo>
                  <a:lnTo>
                    <a:pt x="273" y="6"/>
                  </a:lnTo>
                  <a:lnTo>
                    <a:pt x="255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160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83" y="0"/>
                  </a:lnTo>
                  <a:lnTo>
                    <a:pt x="59" y="6"/>
                  </a:lnTo>
                  <a:lnTo>
                    <a:pt x="35" y="18"/>
                  </a:lnTo>
                  <a:lnTo>
                    <a:pt x="30" y="29"/>
                  </a:lnTo>
                  <a:lnTo>
                    <a:pt x="24" y="41"/>
                  </a:lnTo>
                  <a:lnTo>
                    <a:pt x="24" y="41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auto">
            <a:xfrm>
              <a:off x="2840" y="1528"/>
              <a:ext cx="18" cy="13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2"/>
                </a:cxn>
                <a:cxn ang="0">
                  <a:pos x="6" y="42"/>
                </a:cxn>
                <a:cxn ang="0">
                  <a:pos x="0" y="83"/>
                </a:cxn>
                <a:cxn ang="0">
                  <a:pos x="6" y="107"/>
                </a:cxn>
                <a:cxn ang="0">
                  <a:pos x="12" y="137"/>
                </a:cxn>
                <a:cxn ang="0">
                  <a:pos x="12" y="137"/>
                </a:cxn>
                <a:cxn ang="0">
                  <a:pos x="6" y="83"/>
                </a:cxn>
                <a:cxn ang="0">
                  <a:pos x="6" y="42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37">
                  <a:moveTo>
                    <a:pt x="18" y="0"/>
                  </a:moveTo>
                  <a:lnTo>
                    <a:pt x="18" y="0"/>
                  </a:lnTo>
                  <a:lnTo>
                    <a:pt x="12" y="12"/>
                  </a:lnTo>
                  <a:lnTo>
                    <a:pt x="6" y="42"/>
                  </a:lnTo>
                  <a:lnTo>
                    <a:pt x="0" y="83"/>
                  </a:lnTo>
                  <a:lnTo>
                    <a:pt x="6" y="107"/>
                  </a:lnTo>
                  <a:lnTo>
                    <a:pt x="12" y="137"/>
                  </a:lnTo>
                  <a:lnTo>
                    <a:pt x="12" y="137"/>
                  </a:lnTo>
                  <a:lnTo>
                    <a:pt x="6" y="83"/>
                  </a:lnTo>
                  <a:lnTo>
                    <a:pt x="6" y="4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2709" y="1564"/>
              <a:ext cx="77" cy="35"/>
            </a:xfrm>
            <a:custGeom>
              <a:avLst/>
              <a:gdLst/>
              <a:ahLst/>
              <a:cxnLst>
                <a:cxn ang="0">
                  <a:pos x="77" y="6"/>
                </a:cxn>
                <a:cxn ang="0">
                  <a:pos x="77" y="6"/>
                </a:cxn>
                <a:cxn ang="0">
                  <a:pos x="71" y="11"/>
                </a:cxn>
                <a:cxn ang="0">
                  <a:pos x="54" y="23"/>
                </a:cxn>
                <a:cxn ang="0">
                  <a:pos x="42" y="23"/>
                </a:cxn>
                <a:cxn ang="0">
                  <a:pos x="30" y="23"/>
                </a:cxn>
                <a:cxn ang="0">
                  <a:pos x="12" y="1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24" y="29"/>
                </a:cxn>
                <a:cxn ang="0">
                  <a:pos x="36" y="35"/>
                </a:cxn>
                <a:cxn ang="0">
                  <a:pos x="48" y="35"/>
                </a:cxn>
                <a:cxn ang="0">
                  <a:pos x="66" y="29"/>
                </a:cxn>
                <a:cxn ang="0">
                  <a:pos x="77" y="6"/>
                </a:cxn>
                <a:cxn ang="0">
                  <a:pos x="77" y="6"/>
                </a:cxn>
              </a:cxnLst>
              <a:rect l="0" t="0" r="r" b="b"/>
              <a:pathLst>
                <a:path w="77" h="35">
                  <a:moveTo>
                    <a:pt x="77" y="6"/>
                  </a:moveTo>
                  <a:lnTo>
                    <a:pt x="77" y="6"/>
                  </a:lnTo>
                  <a:lnTo>
                    <a:pt x="71" y="11"/>
                  </a:lnTo>
                  <a:lnTo>
                    <a:pt x="54" y="23"/>
                  </a:lnTo>
                  <a:lnTo>
                    <a:pt x="42" y="23"/>
                  </a:lnTo>
                  <a:lnTo>
                    <a:pt x="30" y="23"/>
                  </a:lnTo>
                  <a:lnTo>
                    <a:pt x="12" y="17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1"/>
                  </a:lnTo>
                  <a:lnTo>
                    <a:pt x="24" y="29"/>
                  </a:lnTo>
                  <a:lnTo>
                    <a:pt x="36" y="35"/>
                  </a:lnTo>
                  <a:lnTo>
                    <a:pt x="48" y="35"/>
                  </a:lnTo>
                  <a:lnTo>
                    <a:pt x="66" y="29"/>
                  </a:lnTo>
                  <a:lnTo>
                    <a:pt x="77" y="6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2918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auto">
            <a:xfrm>
              <a:off x="2864" y="1570"/>
              <a:ext cx="7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23" y="23"/>
                </a:cxn>
                <a:cxn ang="0">
                  <a:pos x="35" y="29"/>
                </a:cxn>
                <a:cxn ang="0">
                  <a:pos x="47" y="29"/>
                </a:cxn>
                <a:cxn ang="0">
                  <a:pos x="65" y="17"/>
                </a:cxn>
                <a:cxn ang="0">
                  <a:pos x="77" y="0"/>
                </a:cxn>
                <a:cxn ang="0">
                  <a:pos x="77" y="0"/>
                </a:cxn>
                <a:cxn ang="0">
                  <a:pos x="71" y="5"/>
                </a:cxn>
                <a:cxn ang="0">
                  <a:pos x="53" y="11"/>
                </a:cxn>
                <a:cxn ang="0">
                  <a:pos x="41" y="17"/>
                </a:cxn>
                <a:cxn ang="0">
                  <a:pos x="29" y="17"/>
                </a:cxn>
                <a:cxn ang="0">
                  <a:pos x="17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" h="29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23" y="23"/>
                  </a:lnTo>
                  <a:lnTo>
                    <a:pt x="35" y="29"/>
                  </a:lnTo>
                  <a:lnTo>
                    <a:pt x="47" y="29"/>
                  </a:lnTo>
                  <a:lnTo>
                    <a:pt x="65" y="17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71" y="5"/>
                  </a:lnTo>
                  <a:lnTo>
                    <a:pt x="53" y="11"/>
                  </a:lnTo>
                  <a:lnTo>
                    <a:pt x="41" y="17"/>
                  </a:lnTo>
                  <a:lnTo>
                    <a:pt x="29" y="17"/>
                  </a:lnTo>
                  <a:lnTo>
                    <a:pt x="17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18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0" name="Freeform 26"/>
            <p:cNvSpPr>
              <a:spLocks/>
            </p:cNvSpPr>
            <p:nvPr/>
          </p:nvSpPr>
          <p:spPr bwMode="auto">
            <a:xfrm>
              <a:off x="2792" y="1700"/>
              <a:ext cx="72" cy="24"/>
            </a:xfrm>
            <a:custGeom>
              <a:avLst/>
              <a:gdLst/>
              <a:ahLst/>
              <a:cxnLst>
                <a:cxn ang="0">
                  <a:pos x="30" y="24"/>
                </a:cxn>
                <a:cxn ang="0">
                  <a:pos x="30" y="24"/>
                </a:cxn>
                <a:cxn ang="0">
                  <a:pos x="18" y="18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48" y="6"/>
                </a:cxn>
                <a:cxn ang="0">
                  <a:pos x="60" y="6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2" y="12"/>
                </a:cxn>
                <a:cxn ang="0">
                  <a:pos x="60" y="18"/>
                </a:cxn>
                <a:cxn ang="0">
                  <a:pos x="60" y="18"/>
                </a:cxn>
                <a:cxn ang="0">
                  <a:pos x="36" y="24"/>
                </a:cxn>
                <a:cxn ang="0">
                  <a:pos x="30" y="24"/>
                </a:cxn>
                <a:cxn ang="0">
                  <a:pos x="30" y="24"/>
                </a:cxn>
              </a:cxnLst>
              <a:rect l="0" t="0" r="r" b="b"/>
              <a:pathLst>
                <a:path w="72" h="24">
                  <a:moveTo>
                    <a:pt x="30" y="24"/>
                  </a:moveTo>
                  <a:lnTo>
                    <a:pt x="30" y="24"/>
                  </a:lnTo>
                  <a:lnTo>
                    <a:pt x="18" y="18"/>
                  </a:lnTo>
                  <a:lnTo>
                    <a:pt x="6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8" y="6"/>
                  </a:lnTo>
                  <a:lnTo>
                    <a:pt x="60" y="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36" y="24"/>
                  </a:lnTo>
                  <a:lnTo>
                    <a:pt x="30" y="24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1" name="Freeform 27"/>
            <p:cNvSpPr>
              <a:spLocks/>
            </p:cNvSpPr>
            <p:nvPr/>
          </p:nvSpPr>
          <p:spPr bwMode="auto">
            <a:xfrm>
              <a:off x="2715" y="1237"/>
              <a:ext cx="48" cy="18"/>
            </a:xfrm>
            <a:custGeom>
              <a:avLst/>
              <a:gdLst/>
              <a:ahLst/>
              <a:cxnLst>
                <a:cxn ang="0">
                  <a:pos x="48" y="12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8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48" h="18">
                  <a:moveTo>
                    <a:pt x="48" y="12"/>
                  </a:move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8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2" name="Freeform 28"/>
            <p:cNvSpPr>
              <a:spLocks/>
            </p:cNvSpPr>
            <p:nvPr/>
          </p:nvSpPr>
          <p:spPr bwMode="auto">
            <a:xfrm>
              <a:off x="2685" y="1290"/>
              <a:ext cx="327" cy="303"/>
            </a:xfrm>
            <a:custGeom>
              <a:avLst/>
              <a:gdLst/>
              <a:ahLst/>
              <a:cxnLst>
                <a:cxn ang="0">
                  <a:pos x="72" y="89"/>
                </a:cxn>
                <a:cxn ang="0">
                  <a:pos x="72" y="89"/>
                </a:cxn>
                <a:cxn ang="0">
                  <a:pos x="95" y="101"/>
                </a:cxn>
                <a:cxn ang="0">
                  <a:pos x="119" y="107"/>
                </a:cxn>
                <a:cxn ang="0">
                  <a:pos x="155" y="113"/>
                </a:cxn>
                <a:cxn ang="0">
                  <a:pos x="155" y="113"/>
                </a:cxn>
                <a:cxn ang="0">
                  <a:pos x="137" y="107"/>
                </a:cxn>
                <a:cxn ang="0">
                  <a:pos x="113" y="101"/>
                </a:cxn>
                <a:cxn ang="0">
                  <a:pos x="113" y="101"/>
                </a:cxn>
                <a:cxn ang="0">
                  <a:pos x="149" y="101"/>
                </a:cxn>
                <a:cxn ang="0">
                  <a:pos x="173" y="107"/>
                </a:cxn>
                <a:cxn ang="0">
                  <a:pos x="196" y="113"/>
                </a:cxn>
                <a:cxn ang="0">
                  <a:pos x="196" y="113"/>
                </a:cxn>
                <a:cxn ang="0">
                  <a:pos x="155" y="95"/>
                </a:cxn>
                <a:cxn ang="0">
                  <a:pos x="155" y="95"/>
                </a:cxn>
                <a:cxn ang="0">
                  <a:pos x="185" y="95"/>
                </a:cxn>
                <a:cxn ang="0">
                  <a:pos x="232" y="107"/>
                </a:cxn>
                <a:cxn ang="0">
                  <a:pos x="232" y="107"/>
                </a:cxn>
                <a:cxn ang="0">
                  <a:pos x="262" y="125"/>
                </a:cxn>
                <a:cxn ang="0">
                  <a:pos x="291" y="155"/>
                </a:cxn>
                <a:cxn ang="0">
                  <a:pos x="291" y="155"/>
                </a:cxn>
                <a:cxn ang="0">
                  <a:pos x="297" y="179"/>
                </a:cxn>
                <a:cxn ang="0">
                  <a:pos x="303" y="220"/>
                </a:cxn>
                <a:cxn ang="0">
                  <a:pos x="303" y="303"/>
                </a:cxn>
                <a:cxn ang="0">
                  <a:pos x="303" y="303"/>
                </a:cxn>
                <a:cxn ang="0">
                  <a:pos x="315" y="285"/>
                </a:cxn>
                <a:cxn ang="0">
                  <a:pos x="315" y="285"/>
                </a:cxn>
                <a:cxn ang="0">
                  <a:pos x="315" y="250"/>
                </a:cxn>
                <a:cxn ang="0">
                  <a:pos x="321" y="202"/>
                </a:cxn>
                <a:cxn ang="0">
                  <a:pos x="321" y="202"/>
                </a:cxn>
                <a:cxn ang="0">
                  <a:pos x="327" y="179"/>
                </a:cxn>
                <a:cxn ang="0">
                  <a:pos x="327" y="149"/>
                </a:cxn>
                <a:cxn ang="0">
                  <a:pos x="321" y="113"/>
                </a:cxn>
                <a:cxn ang="0">
                  <a:pos x="309" y="84"/>
                </a:cxn>
                <a:cxn ang="0">
                  <a:pos x="309" y="84"/>
                </a:cxn>
                <a:cxn ang="0">
                  <a:pos x="286" y="48"/>
                </a:cxn>
                <a:cxn ang="0">
                  <a:pos x="250" y="24"/>
                </a:cxn>
                <a:cxn ang="0">
                  <a:pos x="208" y="6"/>
                </a:cxn>
                <a:cxn ang="0">
                  <a:pos x="185" y="0"/>
                </a:cxn>
                <a:cxn ang="0">
                  <a:pos x="167" y="0"/>
                </a:cxn>
                <a:cxn ang="0">
                  <a:pos x="167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18" y="24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0" y="60"/>
                </a:cxn>
                <a:cxn ang="0">
                  <a:pos x="72" y="89"/>
                </a:cxn>
                <a:cxn ang="0">
                  <a:pos x="72" y="89"/>
                </a:cxn>
              </a:cxnLst>
              <a:rect l="0" t="0" r="r" b="b"/>
              <a:pathLst>
                <a:path w="327" h="303">
                  <a:moveTo>
                    <a:pt x="72" y="89"/>
                  </a:moveTo>
                  <a:lnTo>
                    <a:pt x="72" y="89"/>
                  </a:lnTo>
                  <a:lnTo>
                    <a:pt x="95" y="101"/>
                  </a:lnTo>
                  <a:lnTo>
                    <a:pt x="119" y="107"/>
                  </a:lnTo>
                  <a:lnTo>
                    <a:pt x="155" y="113"/>
                  </a:lnTo>
                  <a:lnTo>
                    <a:pt x="155" y="113"/>
                  </a:lnTo>
                  <a:lnTo>
                    <a:pt x="137" y="107"/>
                  </a:lnTo>
                  <a:lnTo>
                    <a:pt x="113" y="101"/>
                  </a:lnTo>
                  <a:lnTo>
                    <a:pt x="113" y="101"/>
                  </a:lnTo>
                  <a:lnTo>
                    <a:pt x="149" y="101"/>
                  </a:lnTo>
                  <a:lnTo>
                    <a:pt x="173" y="107"/>
                  </a:lnTo>
                  <a:lnTo>
                    <a:pt x="196" y="113"/>
                  </a:lnTo>
                  <a:lnTo>
                    <a:pt x="196" y="113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85" y="95"/>
                  </a:lnTo>
                  <a:lnTo>
                    <a:pt x="232" y="107"/>
                  </a:lnTo>
                  <a:lnTo>
                    <a:pt x="232" y="107"/>
                  </a:lnTo>
                  <a:lnTo>
                    <a:pt x="262" y="125"/>
                  </a:lnTo>
                  <a:lnTo>
                    <a:pt x="291" y="155"/>
                  </a:lnTo>
                  <a:lnTo>
                    <a:pt x="291" y="155"/>
                  </a:lnTo>
                  <a:lnTo>
                    <a:pt x="297" y="179"/>
                  </a:lnTo>
                  <a:lnTo>
                    <a:pt x="303" y="220"/>
                  </a:lnTo>
                  <a:lnTo>
                    <a:pt x="303" y="303"/>
                  </a:lnTo>
                  <a:lnTo>
                    <a:pt x="303" y="303"/>
                  </a:lnTo>
                  <a:lnTo>
                    <a:pt x="315" y="285"/>
                  </a:lnTo>
                  <a:lnTo>
                    <a:pt x="315" y="285"/>
                  </a:lnTo>
                  <a:lnTo>
                    <a:pt x="315" y="250"/>
                  </a:lnTo>
                  <a:lnTo>
                    <a:pt x="321" y="202"/>
                  </a:lnTo>
                  <a:lnTo>
                    <a:pt x="321" y="202"/>
                  </a:lnTo>
                  <a:lnTo>
                    <a:pt x="327" y="179"/>
                  </a:lnTo>
                  <a:lnTo>
                    <a:pt x="327" y="149"/>
                  </a:lnTo>
                  <a:lnTo>
                    <a:pt x="321" y="113"/>
                  </a:lnTo>
                  <a:lnTo>
                    <a:pt x="309" y="84"/>
                  </a:lnTo>
                  <a:lnTo>
                    <a:pt x="309" y="84"/>
                  </a:lnTo>
                  <a:lnTo>
                    <a:pt x="286" y="48"/>
                  </a:lnTo>
                  <a:lnTo>
                    <a:pt x="250" y="24"/>
                  </a:lnTo>
                  <a:lnTo>
                    <a:pt x="208" y="6"/>
                  </a:lnTo>
                  <a:lnTo>
                    <a:pt x="185" y="0"/>
                  </a:lnTo>
                  <a:lnTo>
                    <a:pt x="167" y="0"/>
                  </a:lnTo>
                  <a:lnTo>
                    <a:pt x="167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18" y="24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0" y="60"/>
                  </a:lnTo>
                  <a:lnTo>
                    <a:pt x="72" y="89"/>
                  </a:lnTo>
                  <a:lnTo>
                    <a:pt x="72" y="89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2638" y="1326"/>
              <a:ext cx="137" cy="279"/>
            </a:xfrm>
            <a:custGeom>
              <a:avLst/>
              <a:gdLst/>
              <a:ahLst/>
              <a:cxnLst>
                <a:cxn ang="0">
                  <a:pos x="137" y="53"/>
                </a:cxn>
                <a:cxn ang="0">
                  <a:pos x="137" y="53"/>
                </a:cxn>
                <a:cxn ang="0">
                  <a:pos x="77" y="71"/>
                </a:cxn>
                <a:cxn ang="0">
                  <a:pos x="77" y="71"/>
                </a:cxn>
                <a:cxn ang="0">
                  <a:pos x="59" y="77"/>
                </a:cxn>
                <a:cxn ang="0">
                  <a:pos x="41" y="95"/>
                </a:cxn>
                <a:cxn ang="0">
                  <a:pos x="36" y="113"/>
                </a:cxn>
                <a:cxn ang="0">
                  <a:pos x="30" y="131"/>
                </a:cxn>
                <a:cxn ang="0">
                  <a:pos x="30" y="131"/>
                </a:cxn>
                <a:cxn ang="0">
                  <a:pos x="18" y="196"/>
                </a:cxn>
                <a:cxn ang="0">
                  <a:pos x="18" y="238"/>
                </a:cxn>
                <a:cxn ang="0">
                  <a:pos x="18" y="279"/>
                </a:cxn>
                <a:cxn ang="0">
                  <a:pos x="18" y="279"/>
                </a:cxn>
                <a:cxn ang="0">
                  <a:pos x="12" y="279"/>
                </a:cxn>
                <a:cxn ang="0">
                  <a:pos x="6" y="273"/>
                </a:cxn>
                <a:cxn ang="0">
                  <a:pos x="6" y="267"/>
                </a:cxn>
                <a:cxn ang="0">
                  <a:pos x="6" y="267"/>
                </a:cxn>
                <a:cxn ang="0">
                  <a:pos x="6" y="226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37"/>
                </a:cxn>
                <a:cxn ang="0">
                  <a:pos x="12" y="83"/>
                </a:cxn>
                <a:cxn ang="0">
                  <a:pos x="24" y="30"/>
                </a:cxn>
                <a:cxn ang="0">
                  <a:pos x="36" y="12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71" y="6"/>
                </a:cxn>
                <a:cxn ang="0">
                  <a:pos x="101" y="24"/>
                </a:cxn>
                <a:cxn ang="0">
                  <a:pos x="137" y="53"/>
                </a:cxn>
                <a:cxn ang="0">
                  <a:pos x="137" y="53"/>
                </a:cxn>
              </a:cxnLst>
              <a:rect l="0" t="0" r="r" b="b"/>
              <a:pathLst>
                <a:path w="137" h="279">
                  <a:moveTo>
                    <a:pt x="137" y="53"/>
                  </a:moveTo>
                  <a:lnTo>
                    <a:pt x="137" y="53"/>
                  </a:lnTo>
                  <a:lnTo>
                    <a:pt x="77" y="71"/>
                  </a:lnTo>
                  <a:lnTo>
                    <a:pt x="77" y="71"/>
                  </a:lnTo>
                  <a:lnTo>
                    <a:pt x="59" y="77"/>
                  </a:lnTo>
                  <a:lnTo>
                    <a:pt x="41" y="95"/>
                  </a:lnTo>
                  <a:lnTo>
                    <a:pt x="36" y="113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18" y="196"/>
                  </a:lnTo>
                  <a:lnTo>
                    <a:pt x="18" y="238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2" y="279"/>
                  </a:lnTo>
                  <a:lnTo>
                    <a:pt x="6" y="273"/>
                  </a:lnTo>
                  <a:lnTo>
                    <a:pt x="6" y="267"/>
                  </a:lnTo>
                  <a:lnTo>
                    <a:pt x="6" y="267"/>
                  </a:lnTo>
                  <a:lnTo>
                    <a:pt x="6" y="226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37"/>
                  </a:lnTo>
                  <a:lnTo>
                    <a:pt x="12" y="83"/>
                  </a:lnTo>
                  <a:lnTo>
                    <a:pt x="24" y="30"/>
                  </a:lnTo>
                  <a:lnTo>
                    <a:pt x="36" y="12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71" y="6"/>
                  </a:lnTo>
                  <a:lnTo>
                    <a:pt x="101" y="24"/>
                  </a:lnTo>
                  <a:lnTo>
                    <a:pt x="137" y="53"/>
                  </a:lnTo>
                  <a:lnTo>
                    <a:pt x="137" y="53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2763" y="1742"/>
              <a:ext cx="130" cy="18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71" y="6"/>
                </a:cxn>
                <a:cxn ang="0">
                  <a:pos x="59" y="0"/>
                </a:cxn>
                <a:cxn ang="0">
                  <a:pos x="59" y="0"/>
                </a:cxn>
                <a:cxn ang="0">
                  <a:pos x="29" y="12"/>
                </a:cxn>
                <a:cxn ang="0">
                  <a:pos x="29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2" y="12"/>
                </a:cxn>
                <a:cxn ang="0">
                  <a:pos x="47" y="18"/>
                </a:cxn>
                <a:cxn ang="0">
                  <a:pos x="47" y="18"/>
                </a:cxn>
                <a:cxn ang="0">
                  <a:pos x="89" y="18"/>
                </a:cxn>
                <a:cxn ang="0">
                  <a:pos x="89" y="18"/>
                </a:cxn>
                <a:cxn ang="0">
                  <a:pos x="112" y="18"/>
                </a:cxn>
                <a:cxn ang="0">
                  <a:pos x="130" y="12"/>
                </a:cxn>
                <a:cxn ang="0">
                  <a:pos x="130" y="12"/>
                </a:cxn>
                <a:cxn ang="0">
                  <a:pos x="118" y="12"/>
                </a:cxn>
                <a:cxn ang="0">
                  <a:pos x="101" y="6"/>
                </a:cxn>
                <a:cxn ang="0">
                  <a:pos x="101" y="6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130" h="18">
                  <a:moveTo>
                    <a:pt x="83" y="0"/>
                  </a:moveTo>
                  <a:lnTo>
                    <a:pt x="71" y="6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12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112" y="18"/>
                  </a:lnTo>
                  <a:lnTo>
                    <a:pt x="130" y="12"/>
                  </a:lnTo>
                  <a:lnTo>
                    <a:pt x="130" y="12"/>
                  </a:lnTo>
                  <a:lnTo>
                    <a:pt x="118" y="12"/>
                  </a:lnTo>
                  <a:lnTo>
                    <a:pt x="101" y="6"/>
                  </a:lnTo>
                  <a:lnTo>
                    <a:pt x="101" y="6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D794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2810" y="1789"/>
              <a:ext cx="42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42" y="0"/>
                </a:cxn>
                <a:cxn ang="0">
                  <a:pos x="42" y="6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42" h="12">
                  <a:moveTo>
                    <a:pt x="6" y="0"/>
                  </a:moveTo>
                  <a:lnTo>
                    <a:pt x="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6" y="12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2626" y="1564"/>
              <a:ext cx="18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6" y="23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6" y="53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18" y="77"/>
                </a:cxn>
                <a:cxn ang="0">
                  <a:pos x="12" y="77"/>
                </a:cxn>
                <a:cxn ang="0">
                  <a:pos x="12" y="77"/>
                </a:cxn>
                <a:cxn ang="0">
                  <a:pos x="12" y="77"/>
                </a:cxn>
                <a:cxn ang="0">
                  <a:pos x="0" y="59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" h="77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6" y="23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6" y="53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8" y="77"/>
                  </a:lnTo>
                  <a:lnTo>
                    <a:pt x="12" y="77"/>
                  </a:lnTo>
                  <a:lnTo>
                    <a:pt x="12" y="77"/>
                  </a:lnTo>
                  <a:lnTo>
                    <a:pt x="12" y="77"/>
                  </a:lnTo>
                  <a:lnTo>
                    <a:pt x="0" y="59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7" name="Freeform 33"/>
            <p:cNvSpPr>
              <a:spLocks/>
            </p:cNvSpPr>
            <p:nvPr/>
          </p:nvSpPr>
          <p:spPr bwMode="auto">
            <a:xfrm>
              <a:off x="3000" y="1558"/>
              <a:ext cx="18" cy="7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2"/>
                </a:cxn>
                <a:cxn ang="0">
                  <a:pos x="6" y="35"/>
                </a:cxn>
                <a:cxn ang="0">
                  <a:pos x="6" y="35"/>
                </a:cxn>
                <a:cxn ang="0">
                  <a:pos x="6" y="53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6" y="71"/>
                </a:cxn>
                <a:cxn ang="0">
                  <a:pos x="6" y="71"/>
                </a:cxn>
                <a:cxn ang="0">
                  <a:pos x="12" y="53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71">
                  <a:moveTo>
                    <a:pt x="18" y="0"/>
                  </a:moveTo>
                  <a:lnTo>
                    <a:pt x="18" y="0"/>
                  </a:lnTo>
                  <a:lnTo>
                    <a:pt x="12" y="12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53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12" y="53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8" name="Freeform 34"/>
            <p:cNvSpPr>
              <a:spLocks/>
            </p:cNvSpPr>
            <p:nvPr/>
          </p:nvSpPr>
          <p:spPr bwMode="auto">
            <a:xfrm>
              <a:off x="2685" y="1498"/>
              <a:ext cx="113" cy="42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30"/>
                </a:cxn>
                <a:cxn ang="0">
                  <a:pos x="30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90" y="30"/>
                </a:cxn>
                <a:cxn ang="0">
                  <a:pos x="113" y="36"/>
                </a:cxn>
                <a:cxn ang="0">
                  <a:pos x="113" y="36"/>
                </a:cxn>
                <a:cxn ang="0">
                  <a:pos x="101" y="24"/>
                </a:cxn>
                <a:cxn ang="0">
                  <a:pos x="84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42" y="0"/>
                </a:cxn>
                <a:cxn ang="0">
                  <a:pos x="18" y="6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13" h="42">
                  <a:moveTo>
                    <a:pt x="0" y="42"/>
                  </a:moveTo>
                  <a:lnTo>
                    <a:pt x="0" y="42"/>
                  </a:lnTo>
                  <a:lnTo>
                    <a:pt x="12" y="30"/>
                  </a:lnTo>
                  <a:lnTo>
                    <a:pt x="30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90" y="30"/>
                  </a:lnTo>
                  <a:lnTo>
                    <a:pt x="113" y="36"/>
                  </a:lnTo>
                  <a:lnTo>
                    <a:pt x="113" y="36"/>
                  </a:lnTo>
                  <a:lnTo>
                    <a:pt x="101" y="24"/>
                  </a:lnTo>
                  <a:lnTo>
                    <a:pt x="84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42" y="0"/>
                  </a:lnTo>
                  <a:lnTo>
                    <a:pt x="18" y="6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B58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79" name="Freeform 35"/>
            <p:cNvSpPr>
              <a:spLocks/>
            </p:cNvSpPr>
            <p:nvPr/>
          </p:nvSpPr>
          <p:spPr bwMode="auto">
            <a:xfrm>
              <a:off x="2858" y="1492"/>
              <a:ext cx="101" cy="48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23" y="36"/>
                </a:cxn>
                <a:cxn ang="0">
                  <a:pos x="59" y="30"/>
                </a:cxn>
                <a:cxn ang="0">
                  <a:pos x="59" y="30"/>
                </a:cxn>
                <a:cxn ang="0">
                  <a:pos x="77" y="36"/>
                </a:cxn>
                <a:cxn ang="0">
                  <a:pos x="89" y="42"/>
                </a:cxn>
                <a:cxn ang="0">
                  <a:pos x="101" y="48"/>
                </a:cxn>
                <a:cxn ang="0">
                  <a:pos x="101" y="48"/>
                </a:cxn>
                <a:cxn ang="0">
                  <a:pos x="101" y="36"/>
                </a:cxn>
                <a:cxn ang="0">
                  <a:pos x="95" y="24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65" y="0"/>
                </a:cxn>
                <a:cxn ang="0">
                  <a:pos x="41" y="6"/>
                </a:cxn>
                <a:cxn ang="0">
                  <a:pos x="17" y="18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01" h="48">
                  <a:moveTo>
                    <a:pt x="0" y="42"/>
                  </a:moveTo>
                  <a:lnTo>
                    <a:pt x="0" y="42"/>
                  </a:lnTo>
                  <a:lnTo>
                    <a:pt x="23" y="36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77" y="36"/>
                  </a:lnTo>
                  <a:lnTo>
                    <a:pt x="89" y="42"/>
                  </a:lnTo>
                  <a:lnTo>
                    <a:pt x="101" y="48"/>
                  </a:lnTo>
                  <a:lnTo>
                    <a:pt x="101" y="48"/>
                  </a:lnTo>
                  <a:lnTo>
                    <a:pt x="101" y="36"/>
                  </a:lnTo>
                  <a:lnTo>
                    <a:pt x="95" y="24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65" y="0"/>
                  </a:lnTo>
                  <a:lnTo>
                    <a:pt x="41" y="6"/>
                  </a:lnTo>
                  <a:lnTo>
                    <a:pt x="17" y="18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B58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0" name="Freeform 36"/>
            <p:cNvSpPr>
              <a:spLocks/>
            </p:cNvSpPr>
            <p:nvPr/>
          </p:nvSpPr>
          <p:spPr bwMode="auto">
            <a:xfrm>
              <a:off x="2685" y="1302"/>
              <a:ext cx="309" cy="172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0" y="83"/>
                </a:cxn>
                <a:cxn ang="0">
                  <a:pos x="18" y="107"/>
                </a:cxn>
                <a:cxn ang="0">
                  <a:pos x="48" y="125"/>
                </a:cxn>
                <a:cxn ang="0">
                  <a:pos x="90" y="137"/>
                </a:cxn>
                <a:cxn ang="0">
                  <a:pos x="90" y="137"/>
                </a:cxn>
                <a:cxn ang="0">
                  <a:pos x="72" y="125"/>
                </a:cxn>
                <a:cxn ang="0">
                  <a:pos x="48" y="107"/>
                </a:cxn>
                <a:cxn ang="0">
                  <a:pos x="48" y="107"/>
                </a:cxn>
                <a:cxn ang="0">
                  <a:pos x="72" y="119"/>
                </a:cxn>
                <a:cxn ang="0">
                  <a:pos x="113" y="131"/>
                </a:cxn>
                <a:cxn ang="0">
                  <a:pos x="113" y="131"/>
                </a:cxn>
                <a:cxn ang="0">
                  <a:pos x="185" y="149"/>
                </a:cxn>
                <a:cxn ang="0">
                  <a:pos x="185" y="149"/>
                </a:cxn>
                <a:cxn ang="0">
                  <a:pos x="167" y="137"/>
                </a:cxn>
                <a:cxn ang="0">
                  <a:pos x="131" y="119"/>
                </a:cxn>
                <a:cxn ang="0">
                  <a:pos x="131" y="119"/>
                </a:cxn>
                <a:cxn ang="0">
                  <a:pos x="173" y="119"/>
                </a:cxn>
                <a:cxn ang="0">
                  <a:pos x="202" y="131"/>
                </a:cxn>
                <a:cxn ang="0">
                  <a:pos x="220" y="137"/>
                </a:cxn>
                <a:cxn ang="0">
                  <a:pos x="238" y="149"/>
                </a:cxn>
                <a:cxn ang="0">
                  <a:pos x="238" y="149"/>
                </a:cxn>
                <a:cxn ang="0">
                  <a:pos x="232" y="137"/>
                </a:cxn>
                <a:cxn ang="0">
                  <a:pos x="214" y="125"/>
                </a:cxn>
                <a:cxn ang="0">
                  <a:pos x="214" y="125"/>
                </a:cxn>
                <a:cxn ang="0">
                  <a:pos x="256" y="131"/>
                </a:cxn>
                <a:cxn ang="0">
                  <a:pos x="280" y="143"/>
                </a:cxn>
                <a:cxn ang="0">
                  <a:pos x="291" y="149"/>
                </a:cxn>
                <a:cxn ang="0">
                  <a:pos x="297" y="161"/>
                </a:cxn>
                <a:cxn ang="0">
                  <a:pos x="297" y="161"/>
                </a:cxn>
                <a:cxn ang="0">
                  <a:pos x="303" y="172"/>
                </a:cxn>
                <a:cxn ang="0">
                  <a:pos x="303" y="172"/>
                </a:cxn>
                <a:cxn ang="0">
                  <a:pos x="309" y="149"/>
                </a:cxn>
                <a:cxn ang="0">
                  <a:pos x="303" y="119"/>
                </a:cxn>
                <a:cxn ang="0">
                  <a:pos x="297" y="101"/>
                </a:cxn>
                <a:cxn ang="0">
                  <a:pos x="286" y="83"/>
                </a:cxn>
                <a:cxn ang="0">
                  <a:pos x="286" y="83"/>
                </a:cxn>
                <a:cxn ang="0">
                  <a:pos x="256" y="54"/>
                </a:cxn>
                <a:cxn ang="0">
                  <a:pos x="220" y="30"/>
                </a:cxn>
                <a:cxn ang="0">
                  <a:pos x="173" y="6"/>
                </a:cxn>
                <a:cxn ang="0">
                  <a:pos x="149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95" y="6"/>
                </a:cxn>
                <a:cxn ang="0">
                  <a:pos x="72" y="18"/>
                </a:cxn>
                <a:cxn ang="0">
                  <a:pos x="54" y="30"/>
                </a:cxn>
                <a:cxn ang="0">
                  <a:pos x="36" y="42"/>
                </a:cxn>
                <a:cxn ang="0">
                  <a:pos x="6" y="72"/>
                </a:cxn>
                <a:cxn ang="0">
                  <a:pos x="0" y="83"/>
                </a:cxn>
                <a:cxn ang="0">
                  <a:pos x="0" y="83"/>
                </a:cxn>
              </a:cxnLst>
              <a:rect l="0" t="0" r="r" b="b"/>
              <a:pathLst>
                <a:path w="309" h="172">
                  <a:moveTo>
                    <a:pt x="0" y="83"/>
                  </a:moveTo>
                  <a:lnTo>
                    <a:pt x="0" y="83"/>
                  </a:lnTo>
                  <a:lnTo>
                    <a:pt x="18" y="107"/>
                  </a:lnTo>
                  <a:lnTo>
                    <a:pt x="48" y="125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72" y="125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72" y="119"/>
                  </a:lnTo>
                  <a:lnTo>
                    <a:pt x="113" y="131"/>
                  </a:lnTo>
                  <a:lnTo>
                    <a:pt x="113" y="131"/>
                  </a:lnTo>
                  <a:lnTo>
                    <a:pt x="185" y="149"/>
                  </a:lnTo>
                  <a:lnTo>
                    <a:pt x="185" y="149"/>
                  </a:lnTo>
                  <a:lnTo>
                    <a:pt x="167" y="137"/>
                  </a:lnTo>
                  <a:lnTo>
                    <a:pt x="131" y="119"/>
                  </a:lnTo>
                  <a:lnTo>
                    <a:pt x="131" y="119"/>
                  </a:lnTo>
                  <a:lnTo>
                    <a:pt x="173" y="119"/>
                  </a:lnTo>
                  <a:lnTo>
                    <a:pt x="202" y="131"/>
                  </a:lnTo>
                  <a:lnTo>
                    <a:pt x="220" y="137"/>
                  </a:lnTo>
                  <a:lnTo>
                    <a:pt x="238" y="149"/>
                  </a:lnTo>
                  <a:lnTo>
                    <a:pt x="238" y="149"/>
                  </a:lnTo>
                  <a:lnTo>
                    <a:pt x="232" y="137"/>
                  </a:lnTo>
                  <a:lnTo>
                    <a:pt x="214" y="125"/>
                  </a:lnTo>
                  <a:lnTo>
                    <a:pt x="214" y="125"/>
                  </a:lnTo>
                  <a:lnTo>
                    <a:pt x="256" y="131"/>
                  </a:lnTo>
                  <a:lnTo>
                    <a:pt x="280" y="143"/>
                  </a:lnTo>
                  <a:lnTo>
                    <a:pt x="291" y="149"/>
                  </a:lnTo>
                  <a:lnTo>
                    <a:pt x="297" y="161"/>
                  </a:lnTo>
                  <a:lnTo>
                    <a:pt x="297" y="161"/>
                  </a:lnTo>
                  <a:lnTo>
                    <a:pt x="303" y="172"/>
                  </a:lnTo>
                  <a:lnTo>
                    <a:pt x="303" y="172"/>
                  </a:lnTo>
                  <a:lnTo>
                    <a:pt x="309" y="149"/>
                  </a:lnTo>
                  <a:lnTo>
                    <a:pt x="303" y="119"/>
                  </a:lnTo>
                  <a:lnTo>
                    <a:pt x="297" y="101"/>
                  </a:lnTo>
                  <a:lnTo>
                    <a:pt x="286" y="83"/>
                  </a:lnTo>
                  <a:lnTo>
                    <a:pt x="286" y="83"/>
                  </a:lnTo>
                  <a:lnTo>
                    <a:pt x="256" y="54"/>
                  </a:lnTo>
                  <a:lnTo>
                    <a:pt x="220" y="30"/>
                  </a:lnTo>
                  <a:lnTo>
                    <a:pt x="173" y="6"/>
                  </a:lnTo>
                  <a:lnTo>
                    <a:pt x="149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95" y="6"/>
                  </a:lnTo>
                  <a:lnTo>
                    <a:pt x="72" y="18"/>
                  </a:lnTo>
                  <a:lnTo>
                    <a:pt x="54" y="30"/>
                  </a:lnTo>
                  <a:lnTo>
                    <a:pt x="36" y="42"/>
                  </a:lnTo>
                  <a:lnTo>
                    <a:pt x="6" y="72"/>
                  </a:lnTo>
                  <a:lnTo>
                    <a:pt x="0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17C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1" name="Freeform 37"/>
            <p:cNvSpPr>
              <a:spLocks/>
            </p:cNvSpPr>
            <p:nvPr/>
          </p:nvSpPr>
          <p:spPr bwMode="auto">
            <a:xfrm>
              <a:off x="2703" y="1326"/>
              <a:ext cx="149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6" y="24"/>
                </a:cxn>
                <a:cxn ang="0">
                  <a:pos x="24" y="48"/>
                </a:cxn>
                <a:cxn ang="0">
                  <a:pos x="60" y="65"/>
                </a:cxn>
                <a:cxn ang="0">
                  <a:pos x="60" y="65"/>
                </a:cxn>
                <a:cxn ang="0">
                  <a:pos x="149" y="107"/>
                </a:cxn>
                <a:cxn ang="0">
                  <a:pos x="149" y="107"/>
                </a:cxn>
                <a:cxn ang="0">
                  <a:pos x="60" y="53"/>
                </a:cxn>
                <a:cxn ang="0">
                  <a:pos x="60" y="53"/>
                </a:cxn>
                <a:cxn ang="0">
                  <a:pos x="24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9" h="107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6" y="24"/>
                  </a:lnTo>
                  <a:lnTo>
                    <a:pt x="24" y="48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149" y="107"/>
                  </a:lnTo>
                  <a:lnTo>
                    <a:pt x="149" y="107"/>
                  </a:lnTo>
                  <a:lnTo>
                    <a:pt x="60" y="53"/>
                  </a:lnTo>
                  <a:lnTo>
                    <a:pt x="60" y="53"/>
                  </a:lnTo>
                  <a:lnTo>
                    <a:pt x="24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2" name="Freeform 38"/>
            <p:cNvSpPr>
              <a:spLocks/>
            </p:cNvSpPr>
            <p:nvPr/>
          </p:nvSpPr>
          <p:spPr bwMode="auto">
            <a:xfrm>
              <a:off x="2614" y="1255"/>
              <a:ext cx="125" cy="26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5" y="0"/>
                </a:cxn>
                <a:cxn ang="0">
                  <a:pos x="113" y="6"/>
                </a:cxn>
                <a:cxn ang="0">
                  <a:pos x="83" y="29"/>
                </a:cxn>
                <a:cxn ang="0">
                  <a:pos x="48" y="65"/>
                </a:cxn>
                <a:cxn ang="0">
                  <a:pos x="30" y="83"/>
                </a:cxn>
                <a:cxn ang="0">
                  <a:pos x="24" y="107"/>
                </a:cxn>
                <a:cxn ang="0">
                  <a:pos x="24" y="107"/>
                </a:cxn>
                <a:cxn ang="0">
                  <a:pos x="12" y="154"/>
                </a:cxn>
                <a:cxn ang="0">
                  <a:pos x="12" y="196"/>
                </a:cxn>
                <a:cxn ang="0">
                  <a:pos x="24" y="261"/>
                </a:cxn>
                <a:cxn ang="0">
                  <a:pos x="24" y="261"/>
                </a:cxn>
                <a:cxn ang="0">
                  <a:pos x="0" y="190"/>
                </a:cxn>
                <a:cxn ang="0">
                  <a:pos x="0" y="190"/>
                </a:cxn>
                <a:cxn ang="0">
                  <a:pos x="0" y="154"/>
                </a:cxn>
                <a:cxn ang="0">
                  <a:pos x="0" y="124"/>
                </a:cxn>
                <a:cxn ang="0">
                  <a:pos x="6" y="95"/>
                </a:cxn>
                <a:cxn ang="0">
                  <a:pos x="24" y="65"/>
                </a:cxn>
                <a:cxn ang="0">
                  <a:pos x="48" y="41"/>
                </a:cxn>
                <a:cxn ang="0">
                  <a:pos x="77" y="18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125" h="261">
                  <a:moveTo>
                    <a:pt x="125" y="0"/>
                  </a:moveTo>
                  <a:lnTo>
                    <a:pt x="125" y="0"/>
                  </a:lnTo>
                  <a:lnTo>
                    <a:pt x="113" y="6"/>
                  </a:lnTo>
                  <a:lnTo>
                    <a:pt x="83" y="29"/>
                  </a:lnTo>
                  <a:lnTo>
                    <a:pt x="48" y="65"/>
                  </a:lnTo>
                  <a:lnTo>
                    <a:pt x="30" y="83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12" y="154"/>
                  </a:lnTo>
                  <a:lnTo>
                    <a:pt x="12" y="196"/>
                  </a:lnTo>
                  <a:lnTo>
                    <a:pt x="24" y="261"/>
                  </a:lnTo>
                  <a:lnTo>
                    <a:pt x="24" y="261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54"/>
                  </a:lnTo>
                  <a:lnTo>
                    <a:pt x="0" y="124"/>
                  </a:lnTo>
                  <a:lnTo>
                    <a:pt x="6" y="95"/>
                  </a:lnTo>
                  <a:lnTo>
                    <a:pt x="24" y="65"/>
                  </a:lnTo>
                  <a:lnTo>
                    <a:pt x="48" y="41"/>
                  </a:lnTo>
                  <a:lnTo>
                    <a:pt x="77" y="18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3" name="Freeform 39"/>
            <p:cNvSpPr>
              <a:spLocks/>
            </p:cNvSpPr>
            <p:nvPr/>
          </p:nvSpPr>
          <p:spPr bwMode="auto">
            <a:xfrm>
              <a:off x="2792" y="1278"/>
              <a:ext cx="184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72" y="12"/>
                </a:cxn>
                <a:cxn ang="0">
                  <a:pos x="101" y="24"/>
                </a:cxn>
                <a:cxn ang="0">
                  <a:pos x="131" y="36"/>
                </a:cxn>
                <a:cxn ang="0">
                  <a:pos x="161" y="60"/>
                </a:cxn>
                <a:cxn ang="0">
                  <a:pos x="184" y="90"/>
                </a:cxn>
                <a:cxn ang="0">
                  <a:pos x="184" y="90"/>
                </a:cxn>
                <a:cxn ang="0">
                  <a:pos x="173" y="78"/>
                </a:cxn>
                <a:cxn ang="0">
                  <a:pos x="137" y="48"/>
                </a:cxn>
                <a:cxn ang="0">
                  <a:pos x="78" y="18"/>
                </a:cxn>
                <a:cxn ang="0">
                  <a:pos x="42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4" h="90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72" y="12"/>
                  </a:lnTo>
                  <a:lnTo>
                    <a:pt x="101" y="24"/>
                  </a:lnTo>
                  <a:lnTo>
                    <a:pt x="131" y="36"/>
                  </a:lnTo>
                  <a:lnTo>
                    <a:pt x="161" y="60"/>
                  </a:lnTo>
                  <a:lnTo>
                    <a:pt x="184" y="90"/>
                  </a:lnTo>
                  <a:lnTo>
                    <a:pt x="184" y="90"/>
                  </a:lnTo>
                  <a:lnTo>
                    <a:pt x="173" y="78"/>
                  </a:lnTo>
                  <a:lnTo>
                    <a:pt x="137" y="48"/>
                  </a:lnTo>
                  <a:lnTo>
                    <a:pt x="78" y="18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2834" y="1344"/>
              <a:ext cx="172" cy="136"/>
            </a:xfrm>
            <a:custGeom>
              <a:avLst/>
              <a:gdLst/>
              <a:ahLst/>
              <a:cxnLst>
                <a:cxn ang="0">
                  <a:pos x="18" y="35"/>
                </a:cxn>
                <a:cxn ang="0">
                  <a:pos x="18" y="35"/>
                </a:cxn>
                <a:cxn ang="0">
                  <a:pos x="36" y="59"/>
                </a:cxn>
                <a:cxn ang="0">
                  <a:pos x="59" y="77"/>
                </a:cxn>
                <a:cxn ang="0">
                  <a:pos x="95" y="89"/>
                </a:cxn>
                <a:cxn ang="0">
                  <a:pos x="95" y="89"/>
                </a:cxn>
                <a:cxn ang="0">
                  <a:pos x="131" y="101"/>
                </a:cxn>
                <a:cxn ang="0">
                  <a:pos x="154" y="119"/>
                </a:cxn>
                <a:cxn ang="0">
                  <a:pos x="172" y="136"/>
                </a:cxn>
                <a:cxn ang="0">
                  <a:pos x="172" y="136"/>
                </a:cxn>
                <a:cxn ang="0">
                  <a:pos x="160" y="113"/>
                </a:cxn>
                <a:cxn ang="0">
                  <a:pos x="142" y="89"/>
                </a:cxn>
                <a:cxn ang="0">
                  <a:pos x="119" y="71"/>
                </a:cxn>
                <a:cxn ang="0">
                  <a:pos x="119" y="71"/>
                </a:cxn>
                <a:cxn ang="0">
                  <a:pos x="47" y="35"/>
                </a:cxn>
                <a:cxn ang="0">
                  <a:pos x="18" y="1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35"/>
                </a:cxn>
                <a:cxn ang="0">
                  <a:pos x="18" y="35"/>
                </a:cxn>
              </a:cxnLst>
              <a:rect l="0" t="0" r="r" b="b"/>
              <a:pathLst>
                <a:path w="172" h="136">
                  <a:moveTo>
                    <a:pt x="18" y="35"/>
                  </a:moveTo>
                  <a:lnTo>
                    <a:pt x="18" y="35"/>
                  </a:lnTo>
                  <a:lnTo>
                    <a:pt x="36" y="59"/>
                  </a:lnTo>
                  <a:lnTo>
                    <a:pt x="59" y="77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131" y="101"/>
                  </a:lnTo>
                  <a:lnTo>
                    <a:pt x="154" y="119"/>
                  </a:lnTo>
                  <a:lnTo>
                    <a:pt x="172" y="136"/>
                  </a:lnTo>
                  <a:lnTo>
                    <a:pt x="172" y="136"/>
                  </a:lnTo>
                  <a:lnTo>
                    <a:pt x="160" y="113"/>
                  </a:lnTo>
                  <a:lnTo>
                    <a:pt x="142" y="89"/>
                  </a:lnTo>
                  <a:lnTo>
                    <a:pt x="119" y="71"/>
                  </a:lnTo>
                  <a:lnTo>
                    <a:pt x="119" y="71"/>
                  </a:lnTo>
                  <a:lnTo>
                    <a:pt x="47" y="35"/>
                  </a:lnTo>
                  <a:lnTo>
                    <a:pt x="18" y="1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35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rgbClr val="D69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5" name="Freeform 41"/>
            <p:cNvSpPr>
              <a:spLocks/>
            </p:cNvSpPr>
            <p:nvPr/>
          </p:nvSpPr>
          <p:spPr bwMode="auto">
            <a:xfrm>
              <a:off x="2341" y="1920"/>
              <a:ext cx="992" cy="1230"/>
            </a:xfrm>
            <a:custGeom>
              <a:avLst/>
              <a:gdLst/>
              <a:ahLst/>
              <a:cxnLst>
                <a:cxn ang="0">
                  <a:pos x="291" y="12"/>
                </a:cxn>
                <a:cxn ang="0">
                  <a:pos x="362" y="59"/>
                </a:cxn>
                <a:cxn ang="0">
                  <a:pos x="469" y="83"/>
                </a:cxn>
                <a:cxn ang="0">
                  <a:pos x="534" y="77"/>
                </a:cxn>
                <a:cxn ang="0">
                  <a:pos x="606" y="53"/>
                </a:cxn>
                <a:cxn ang="0">
                  <a:pos x="683" y="0"/>
                </a:cxn>
                <a:cxn ang="0">
                  <a:pos x="867" y="59"/>
                </a:cxn>
                <a:cxn ang="0">
                  <a:pos x="950" y="89"/>
                </a:cxn>
                <a:cxn ang="0">
                  <a:pos x="986" y="119"/>
                </a:cxn>
                <a:cxn ang="0">
                  <a:pos x="992" y="160"/>
                </a:cxn>
                <a:cxn ang="0">
                  <a:pos x="974" y="220"/>
                </a:cxn>
                <a:cxn ang="0">
                  <a:pos x="944" y="374"/>
                </a:cxn>
                <a:cxn ang="0">
                  <a:pos x="909" y="630"/>
                </a:cxn>
                <a:cxn ang="0">
                  <a:pos x="891" y="915"/>
                </a:cxn>
                <a:cxn ang="0">
                  <a:pos x="903" y="1099"/>
                </a:cxn>
                <a:cxn ang="0">
                  <a:pos x="909" y="1152"/>
                </a:cxn>
                <a:cxn ang="0">
                  <a:pos x="843" y="1146"/>
                </a:cxn>
                <a:cxn ang="0">
                  <a:pos x="725" y="1164"/>
                </a:cxn>
                <a:cxn ang="0">
                  <a:pos x="671" y="1176"/>
                </a:cxn>
                <a:cxn ang="0">
                  <a:pos x="523" y="1224"/>
                </a:cxn>
                <a:cxn ang="0">
                  <a:pos x="439" y="1230"/>
                </a:cxn>
                <a:cxn ang="0">
                  <a:pos x="350" y="1212"/>
                </a:cxn>
                <a:cxn ang="0">
                  <a:pos x="303" y="1188"/>
                </a:cxn>
                <a:cxn ang="0">
                  <a:pos x="208" y="1140"/>
                </a:cxn>
                <a:cxn ang="0">
                  <a:pos x="71" y="1111"/>
                </a:cxn>
                <a:cxn ang="0">
                  <a:pos x="53" y="1111"/>
                </a:cxn>
                <a:cxn ang="0">
                  <a:pos x="83" y="1022"/>
                </a:cxn>
                <a:cxn ang="0">
                  <a:pos x="95" y="921"/>
                </a:cxn>
                <a:cxn ang="0">
                  <a:pos x="101" y="790"/>
                </a:cxn>
                <a:cxn ang="0">
                  <a:pos x="89" y="707"/>
                </a:cxn>
                <a:cxn ang="0">
                  <a:pos x="35" y="416"/>
                </a:cxn>
                <a:cxn ang="0">
                  <a:pos x="0" y="160"/>
                </a:cxn>
                <a:cxn ang="0">
                  <a:pos x="0" y="107"/>
                </a:cxn>
                <a:cxn ang="0">
                  <a:pos x="65" y="77"/>
                </a:cxn>
                <a:cxn ang="0">
                  <a:pos x="113" y="59"/>
                </a:cxn>
                <a:cxn ang="0">
                  <a:pos x="220" y="36"/>
                </a:cxn>
                <a:cxn ang="0">
                  <a:pos x="291" y="12"/>
                </a:cxn>
              </a:cxnLst>
              <a:rect l="0" t="0" r="r" b="b"/>
              <a:pathLst>
                <a:path w="992" h="1230">
                  <a:moveTo>
                    <a:pt x="291" y="12"/>
                  </a:moveTo>
                  <a:lnTo>
                    <a:pt x="291" y="12"/>
                  </a:lnTo>
                  <a:lnTo>
                    <a:pt x="321" y="36"/>
                  </a:lnTo>
                  <a:lnTo>
                    <a:pt x="362" y="59"/>
                  </a:lnTo>
                  <a:lnTo>
                    <a:pt x="410" y="77"/>
                  </a:lnTo>
                  <a:lnTo>
                    <a:pt x="469" y="83"/>
                  </a:lnTo>
                  <a:lnTo>
                    <a:pt x="499" y="83"/>
                  </a:lnTo>
                  <a:lnTo>
                    <a:pt x="534" y="77"/>
                  </a:lnTo>
                  <a:lnTo>
                    <a:pt x="570" y="71"/>
                  </a:lnTo>
                  <a:lnTo>
                    <a:pt x="606" y="53"/>
                  </a:lnTo>
                  <a:lnTo>
                    <a:pt x="647" y="30"/>
                  </a:lnTo>
                  <a:lnTo>
                    <a:pt x="683" y="0"/>
                  </a:lnTo>
                  <a:lnTo>
                    <a:pt x="683" y="0"/>
                  </a:lnTo>
                  <a:lnTo>
                    <a:pt x="867" y="59"/>
                  </a:lnTo>
                  <a:lnTo>
                    <a:pt x="867" y="59"/>
                  </a:lnTo>
                  <a:lnTo>
                    <a:pt x="950" y="89"/>
                  </a:lnTo>
                  <a:lnTo>
                    <a:pt x="974" y="101"/>
                  </a:lnTo>
                  <a:lnTo>
                    <a:pt x="986" y="119"/>
                  </a:lnTo>
                  <a:lnTo>
                    <a:pt x="992" y="137"/>
                  </a:lnTo>
                  <a:lnTo>
                    <a:pt x="992" y="160"/>
                  </a:lnTo>
                  <a:lnTo>
                    <a:pt x="974" y="220"/>
                  </a:lnTo>
                  <a:lnTo>
                    <a:pt x="974" y="220"/>
                  </a:lnTo>
                  <a:lnTo>
                    <a:pt x="962" y="279"/>
                  </a:lnTo>
                  <a:lnTo>
                    <a:pt x="944" y="374"/>
                  </a:lnTo>
                  <a:lnTo>
                    <a:pt x="927" y="499"/>
                  </a:lnTo>
                  <a:lnTo>
                    <a:pt x="909" y="630"/>
                  </a:lnTo>
                  <a:lnTo>
                    <a:pt x="897" y="778"/>
                  </a:lnTo>
                  <a:lnTo>
                    <a:pt x="891" y="915"/>
                  </a:lnTo>
                  <a:lnTo>
                    <a:pt x="897" y="1045"/>
                  </a:lnTo>
                  <a:lnTo>
                    <a:pt x="903" y="1099"/>
                  </a:lnTo>
                  <a:lnTo>
                    <a:pt x="909" y="1152"/>
                  </a:lnTo>
                  <a:lnTo>
                    <a:pt x="909" y="1152"/>
                  </a:lnTo>
                  <a:lnTo>
                    <a:pt x="897" y="1146"/>
                  </a:lnTo>
                  <a:lnTo>
                    <a:pt x="843" y="1146"/>
                  </a:lnTo>
                  <a:lnTo>
                    <a:pt x="772" y="1152"/>
                  </a:lnTo>
                  <a:lnTo>
                    <a:pt x="725" y="1164"/>
                  </a:lnTo>
                  <a:lnTo>
                    <a:pt x="671" y="1176"/>
                  </a:lnTo>
                  <a:lnTo>
                    <a:pt x="671" y="1176"/>
                  </a:lnTo>
                  <a:lnTo>
                    <a:pt x="570" y="1206"/>
                  </a:lnTo>
                  <a:lnTo>
                    <a:pt x="523" y="1224"/>
                  </a:lnTo>
                  <a:lnTo>
                    <a:pt x="481" y="1230"/>
                  </a:lnTo>
                  <a:lnTo>
                    <a:pt x="439" y="1230"/>
                  </a:lnTo>
                  <a:lnTo>
                    <a:pt x="398" y="1224"/>
                  </a:lnTo>
                  <a:lnTo>
                    <a:pt x="350" y="1212"/>
                  </a:lnTo>
                  <a:lnTo>
                    <a:pt x="303" y="1188"/>
                  </a:lnTo>
                  <a:lnTo>
                    <a:pt x="303" y="1188"/>
                  </a:lnTo>
                  <a:lnTo>
                    <a:pt x="255" y="1158"/>
                  </a:lnTo>
                  <a:lnTo>
                    <a:pt x="208" y="1140"/>
                  </a:lnTo>
                  <a:lnTo>
                    <a:pt x="125" y="1117"/>
                  </a:lnTo>
                  <a:lnTo>
                    <a:pt x="71" y="1111"/>
                  </a:lnTo>
                  <a:lnTo>
                    <a:pt x="53" y="1111"/>
                  </a:lnTo>
                  <a:lnTo>
                    <a:pt x="53" y="1111"/>
                  </a:lnTo>
                  <a:lnTo>
                    <a:pt x="59" y="1087"/>
                  </a:lnTo>
                  <a:lnTo>
                    <a:pt x="83" y="1022"/>
                  </a:lnTo>
                  <a:lnTo>
                    <a:pt x="89" y="974"/>
                  </a:lnTo>
                  <a:lnTo>
                    <a:pt x="95" y="921"/>
                  </a:lnTo>
                  <a:lnTo>
                    <a:pt x="101" y="855"/>
                  </a:lnTo>
                  <a:lnTo>
                    <a:pt x="101" y="790"/>
                  </a:lnTo>
                  <a:lnTo>
                    <a:pt x="101" y="790"/>
                  </a:lnTo>
                  <a:lnTo>
                    <a:pt x="89" y="707"/>
                  </a:lnTo>
                  <a:lnTo>
                    <a:pt x="71" y="612"/>
                  </a:lnTo>
                  <a:lnTo>
                    <a:pt x="35" y="416"/>
                  </a:lnTo>
                  <a:lnTo>
                    <a:pt x="6" y="232"/>
                  </a:lnTo>
                  <a:lnTo>
                    <a:pt x="0" y="160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30" y="89"/>
                  </a:lnTo>
                  <a:lnTo>
                    <a:pt x="65" y="77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72" y="48"/>
                  </a:lnTo>
                  <a:lnTo>
                    <a:pt x="220" y="36"/>
                  </a:lnTo>
                  <a:lnTo>
                    <a:pt x="261" y="30"/>
                  </a:lnTo>
                  <a:lnTo>
                    <a:pt x="291" y="12"/>
                  </a:lnTo>
                  <a:lnTo>
                    <a:pt x="291" y="12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6" name="Freeform 42"/>
            <p:cNvSpPr>
              <a:spLocks/>
            </p:cNvSpPr>
            <p:nvPr/>
          </p:nvSpPr>
          <p:spPr bwMode="auto">
            <a:xfrm>
              <a:off x="1634" y="2027"/>
              <a:ext cx="891" cy="701"/>
            </a:xfrm>
            <a:custGeom>
              <a:avLst/>
              <a:gdLst/>
              <a:ahLst/>
              <a:cxnLst>
                <a:cxn ang="0">
                  <a:pos x="725" y="0"/>
                </a:cxn>
                <a:cxn ang="0">
                  <a:pos x="695" y="6"/>
                </a:cxn>
                <a:cxn ang="0">
                  <a:pos x="659" y="30"/>
                </a:cxn>
                <a:cxn ang="0">
                  <a:pos x="630" y="89"/>
                </a:cxn>
                <a:cxn ang="0">
                  <a:pos x="582" y="178"/>
                </a:cxn>
                <a:cxn ang="0">
                  <a:pos x="493" y="333"/>
                </a:cxn>
                <a:cxn ang="0">
                  <a:pos x="428" y="422"/>
                </a:cxn>
                <a:cxn ang="0">
                  <a:pos x="392" y="457"/>
                </a:cxn>
                <a:cxn ang="0">
                  <a:pos x="380" y="434"/>
                </a:cxn>
                <a:cxn ang="0">
                  <a:pos x="362" y="428"/>
                </a:cxn>
                <a:cxn ang="0">
                  <a:pos x="344" y="445"/>
                </a:cxn>
                <a:cxn ang="0">
                  <a:pos x="315" y="434"/>
                </a:cxn>
                <a:cxn ang="0">
                  <a:pos x="178" y="362"/>
                </a:cxn>
                <a:cxn ang="0">
                  <a:pos x="113" y="303"/>
                </a:cxn>
                <a:cxn ang="0">
                  <a:pos x="95" y="321"/>
                </a:cxn>
                <a:cxn ang="0">
                  <a:pos x="41" y="398"/>
                </a:cxn>
                <a:cxn ang="0">
                  <a:pos x="6" y="487"/>
                </a:cxn>
                <a:cxn ang="0">
                  <a:pos x="0" y="540"/>
                </a:cxn>
                <a:cxn ang="0">
                  <a:pos x="119" y="618"/>
                </a:cxn>
                <a:cxn ang="0">
                  <a:pos x="243" y="671"/>
                </a:cxn>
                <a:cxn ang="0">
                  <a:pos x="368" y="701"/>
                </a:cxn>
                <a:cxn ang="0">
                  <a:pos x="404" y="689"/>
                </a:cxn>
                <a:cxn ang="0">
                  <a:pos x="499" y="647"/>
                </a:cxn>
                <a:cxn ang="0">
                  <a:pos x="636" y="546"/>
                </a:cxn>
                <a:cxn ang="0">
                  <a:pos x="802" y="368"/>
                </a:cxn>
                <a:cxn ang="0">
                  <a:pos x="838" y="315"/>
                </a:cxn>
                <a:cxn ang="0">
                  <a:pos x="879" y="220"/>
                </a:cxn>
                <a:cxn ang="0">
                  <a:pos x="885" y="148"/>
                </a:cxn>
                <a:cxn ang="0">
                  <a:pos x="867" y="95"/>
                </a:cxn>
                <a:cxn ang="0">
                  <a:pos x="832" y="53"/>
                </a:cxn>
                <a:cxn ang="0">
                  <a:pos x="772" y="12"/>
                </a:cxn>
                <a:cxn ang="0">
                  <a:pos x="725" y="0"/>
                </a:cxn>
              </a:cxnLst>
              <a:rect l="0" t="0" r="r" b="b"/>
              <a:pathLst>
                <a:path w="891" h="701">
                  <a:moveTo>
                    <a:pt x="725" y="0"/>
                  </a:moveTo>
                  <a:lnTo>
                    <a:pt x="725" y="0"/>
                  </a:lnTo>
                  <a:lnTo>
                    <a:pt x="719" y="0"/>
                  </a:lnTo>
                  <a:lnTo>
                    <a:pt x="695" y="6"/>
                  </a:lnTo>
                  <a:lnTo>
                    <a:pt x="677" y="18"/>
                  </a:lnTo>
                  <a:lnTo>
                    <a:pt x="659" y="30"/>
                  </a:lnTo>
                  <a:lnTo>
                    <a:pt x="641" y="53"/>
                  </a:lnTo>
                  <a:lnTo>
                    <a:pt x="630" y="89"/>
                  </a:lnTo>
                  <a:lnTo>
                    <a:pt x="630" y="89"/>
                  </a:lnTo>
                  <a:lnTo>
                    <a:pt x="582" y="178"/>
                  </a:lnTo>
                  <a:lnTo>
                    <a:pt x="529" y="285"/>
                  </a:lnTo>
                  <a:lnTo>
                    <a:pt x="493" y="333"/>
                  </a:lnTo>
                  <a:lnTo>
                    <a:pt x="457" y="380"/>
                  </a:lnTo>
                  <a:lnTo>
                    <a:pt x="428" y="422"/>
                  </a:lnTo>
                  <a:lnTo>
                    <a:pt x="392" y="457"/>
                  </a:lnTo>
                  <a:lnTo>
                    <a:pt x="392" y="457"/>
                  </a:lnTo>
                  <a:lnTo>
                    <a:pt x="386" y="445"/>
                  </a:lnTo>
                  <a:lnTo>
                    <a:pt x="380" y="434"/>
                  </a:lnTo>
                  <a:lnTo>
                    <a:pt x="374" y="428"/>
                  </a:lnTo>
                  <a:lnTo>
                    <a:pt x="362" y="428"/>
                  </a:lnTo>
                  <a:lnTo>
                    <a:pt x="356" y="434"/>
                  </a:lnTo>
                  <a:lnTo>
                    <a:pt x="344" y="445"/>
                  </a:lnTo>
                  <a:lnTo>
                    <a:pt x="344" y="445"/>
                  </a:lnTo>
                  <a:lnTo>
                    <a:pt x="315" y="434"/>
                  </a:lnTo>
                  <a:lnTo>
                    <a:pt x="255" y="404"/>
                  </a:lnTo>
                  <a:lnTo>
                    <a:pt x="178" y="362"/>
                  </a:lnTo>
                  <a:lnTo>
                    <a:pt x="142" y="333"/>
                  </a:lnTo>
                  <a:lnTo>
                    <a:pt x="113" y="303"/>
                  </a:lnTo>
                  <a:lnTo>
                    <a:pt x="113" y="303"/>
                  </a:lnTo>
                  <a:lnTo>
                    <a:pt x="95" y="321"/>
                  </a:lnTo>
                  <a:lnTo>
                    <a:pt x="65" y="362"/>
                  </a:lnTo>
                  <a:lnTo>
                    <a:pt x="41" y="398"/>
                  </a:lnTo>
                  <a:lnTo>
                    <a:pt x="24" y="439"/>
                  </a:lnTo>
                  <a:lnTo>
                    <a:pt x="6" y="487"/>
                  </a:lnTo>
                  <a:lnTo>
                    <a:pt x="0" y="540"/>
                  </a:lnTo>
                  <a:lnTo>
                    <a:pt x="0" y="540"/>
                  </a:lnTo>
                  <a:lnTo>
                    <a:pt x="30" y="564"/>
                  </a:lnTo>
                  <a:lnTo>
                    <a:pt x="119" y="618"/>
                  </a:lnTo>
                  <a:lnTo>
                    <a:pt x="178" y="647"/>
                  </a:lnTo>
                  <a:lnTo>
                    <a:pt x="243" y="671"/>
                  </a:lnTo>
                  <a:lnTo>
                    <a:pt x="303" y="689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404" y="689"/>
                  </a:lnTo>
                  <a:lnTo>
                    <a:pt x="445" y="677"/>
                  </a:lnTo>
                  <a:lnTo>
                    <a:pt x="499" y="647"/>
                  </a:lnTo>
                  <a:lnTo>
                    <a:pt x="558" y="606"/>
                  </a:lnTo>
                  <a:lnTo>
                    <a:pt x="636" y="546"/>
                  </a:lnTo>
                  <a:lnTo>
                    <a:pt x="713" y="469"/>
                  </a:lnTo>
                  <a:lnTo>
                    <a:pt x="802" y="368"/>
                  </a:lnTo>
                  <a:lnTo>
                    <a:pt x="802" y="368"/>
                  </a:lnTo>
                  <a:lnTo>
                    <a:pt x="838" y="315"/>
                  </a:lnTo>
                  <a:lnTo>
                    <a:pt x="867" y="267"/>
                  </a:lnTo>
                  <a:lnTo>
                    <a:pt x="879" y="220"/>
                  </a:lnTo>
                  <a:lnTo>
                    <a:pt x="891" y="184"/>
                  </a:lnTo>
                  <a:lnTo>
                    <a:pt x="885" y="148"/>
                  </a:lnTo>
                  <a:lnTo>
                    <a:pt x="879" y="119"/>
                  </a:lnTo>
                  <a:lnTo>
                    <a:pt x="867" y="95"/>
                  </a:lnTo>
                  <a:lnTo>
                    <a:pt x="849" y="71"/>
                  </a:lnTo>
                  <a:lnTo>
                    <a:pt x="832" y="53"/>
                  </a:lnTo>
                  <a:lnTo>
                    <a:pt x="814" y="36"/>
                  </a:lnTo>
                  <a:lnTo>
                    <a:pt x="772" y="12"/>
                  </a:lnTo>
                  <a:lnTo>
                    <a:pt x="725" y="0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7" name="Freeform 43"/>
            <p:cNvSpPr>
              <a:spLocks/>
            </p:cNvSpPr>
            <p:nvPr/>
          </p:nvSpPr>
          <p:spPr bwMode="auto">
            <a:xfrm>
              <a:off x="2531" y="2544"/>
              <a:ext cx="535" cy="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71"/>
                </a:cxn>
                <a:cxn ang="0">
                  <a:pos x="125" y="237"/>
                </a:cxn>
                <a:cxn ang="0">
                  <a:pos x="178" y="332"/>
                </a:cxn>
                <a:cxn ang="0">
                  <a:pos x="232" y="415"/>
                </a:cxn>
                <a:cxn ang="0">
                  <a:pos x="279" y="475"/>
                </a:cxn>
                <a:cxn ang="0">
                  <a:pos x="303" y="499"/>
                </a:cxn>
                <a:cxn ang="0">
                  <a:pos x="327" y="511"/>
                </a:cxn>
                <a:cxn ang="0">
                  <a:pos x="327" y="511"/>
                </a:cxn>
                <a:cxn ang="0">
                  <a:pos x="362" y="522"/>
                </a:cxn>
                <a:cxn ang="0">
                  <a:pos x="398" y="528"/>
                </a:cxn>
                <a:cxn ang="0">
                  <a:pos x="434" y="528"/>
                </a:cxn>
                <a:cxn ang="0">
                  <a:pos x="469" y="522"/>
                </a:cxn>
                <a:cxn ang="0">
                  <a:pos x="517" y="516"/>
                </a:cxn>
                <a:cxn ang="0">
                  <a:pos x="535" y="511"/>
                </a:cxn>
                <a:cxn ang="0">
                  <a:pos x="535" y="511"/>
                </a:cxn>
                <a:cxn ang="0">
                  <a:pos x="511" y="522"/>
                </a:cxn>
                <a:cxn ang="0">
                  <a:pos x="445" y="540"/>
                </a:cxn>
                <a:cxn ang="0">
                  <a:pos x="404" y="546"/>
                </a:cxn>
                <a:cxn ang="0">
                  <a:pos x="362" y="546"/>
                </a:cxn>
                <a:cxn ang="0">
                  <a:pos x="315" y="534"/>
                </a:cxn>
                <a:cxn ang="0">
                  <a:pos x="273" y="516"/>
                </a:cxn>
                <a:cxn ang="0">
                  <a:pos x="273" y="516"/>
                </a:cxn>
                <a:cxn ang="0">
                  <a:pos x="249" y="499"/>
                </a:cxn>
                <a:cxn ang="0">
                  <a:pos x="232" y="475"/>
                </a:cxn>
                <a:cxn ang="0">
                  <a:pos x="184" y="404"/>
                </a:cxn>
                <a:cxn ang="0">
                  <a:pos x="137" y="320"/>
                </a:cxn>
                <a:cxn ang="0">
                  <a:pos x="95" y="231"/>
                </a:cxn>
                <a:cxn ang="0">
                  <a:pos x="24" y="7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5" h="546">
                  <a:moveTo>
                    <a:pt x="0" y="0"/>
                  </a:moveTo>
                  <a:lnTo>
                    <a:pt x="0" y="0"/>
                  </a:lnTo>
                  <a:lnTo>
                    <a:pt x="36" y="71"/>
                  </a:lnTo>
                  <a:lnTo>
                    <a:pt x="125" y="237"/>
                  </a:lnTo>
                  <a:lnTo>
                    <a:pt x="178" y="332"/>
                  </a:lnTo>
                  <a:lnTo>
                    <a:pt x="232" y="415"/>
                  </a:lnTo>
                  <a:lnTo>
                    <a:pt x="279" y="475"/>
                  </a:lnTo>
                  <a:lnTo>
                    <a:pt x="303" y="499"/>
                  </a:lnTo>
                  <a:lnTo>
                    <a:pt x="327" y="511"/>
                  </a:lnTo>
                  <a:lnTo>
                    <a:pt x="327" y="511"/>
                  </a:lnTo>
                  <a:lnTo>
                    <a:pt x="362" y="522"/>
                  </a:lnTo>
                  <a:lnTo>
                    <a:pt x="398" y="528"/>
                  </a:lnTo>
                  <a:lnTo>
                    <a:pt x="434" y="528"/>
                  </a:lnTo>
                  <a:lnTo>
                    <a:pt x="469" y="522"/>
                  </a:lnTo>
                  <a:lnTo>
                    <a:pt x="517" y="516"/>
                  </a:lnTo>
                  <a:lnTo>
                    <a:pt x="535" y="511"/>
                  </a:lnTo>
                  <a:lnTo>
                    <a:pt x="535" y="511"/>
                  </a:lnTo>
                  <a:lnTo>
                    <a:pt x="511" y="522"/>
                  </a:lnTo>
                  <a:lnTo>
                    <a:pt x="445" y="540"/>
                  </a:lnTo>
                  <a:lnTo>
                    <a:pt x="404" y="546"/>
                  </a:lnTo>
                  <a:lnTo>
                    <a:pt x="362" y="546"/>
                  </a:lnTo>
                  <a:lnTo>
                    <a:pt x="315" y="534"/>
                  </a:lnTo>
                  <a:lnTo>
                    <a:pt x="273" y="516"/>
                  </a:lnTo>
                  <a:lnTo>
                    <a:pt x="273" y="516"/>
                  </a:lnTo>
                  <a:lnTo>
                    <a:pt x="249" y="499"/>
                  </a:lnTo>
                  <a:lnTo>
                    <a:pt x="232" y="475"/>
                  </a:lnTo>
                  <a:lnTo>
                    <a:pt x="184" y="404"/>
                  </a:lnTo>
                  <a:lnTo>
                    <a:pt x="137" y="320"/>
                  </a:lnTo>
                  <a:lnTo>
                    <a:pt x="95" y="231"/>
                  </a:lnTo>
                  <a:lnTo>
                    <a:pt x="24" y="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8" name="Freeform 44"/>
            <p:cNvSpPr>
              <a:spLocks/>
            </p:cNvSpPr>
            <p:nvPr/>
          </p:nvSpPr>
          <p:spPr bwMode="auto">
            <a:xfrm>
              <a:off x="2323" y="2169"/>
              <a:ext cx="131" cy="743"/>
            </a:xfrm>
            <a:custGeom>
              <a:avLst/>
              <a:gdLst/>
              <a:ahLst/>
              <a:cxnLst>
                <a:cxn ang="0">
                  <a:pos x="107" y="505"/>
                </a:cxn>
                <a:cxn ang="0">
                  <a:pos x="107" y="505"/>
                </a:cxn>
                <a:cxn ang="0">
                  <a:pos x="89" y="375"/>
                </a:cxn>
                <a:cxn ang="0">
                  <a:pos x="65" y="238"/>
                </a:cxn>
                <a:cxn ang="0">
                  <a:pos x="36" y="11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36" y="66"/>
                </a:cxn>
                <a:cxn ang="0">
                  <a:pos x="71" y="143"/>
                </a:cxn>
                <a:cxn ang="0">
                  <a:pos x="83" y="185"/>
                </a:cxn>
                <a:cxn ang="0">
                  <a:pos x="89" y="238"/>
                </a:cxn>
                <a:cxn ang="0">
                  <a:pos x="89" y="238"/>
                </a:cxn>
                <a:cxn ang="0">
                  <a:pos x="107" y="351"/>
                </a:cxn>
                <a:cxn ang="0">
                  <a:pos x="125" y="482"/>
                </a:cxn>
                <a:cxn ang="0">
                  <a:pos x="131" y="553"/>
                </a:cxn>
                <a:cxn ang="0">
                  <a:pos x="125" y="618"/>
                </a:cxn>
                <a:cxn ang="0">
                  <a:pos x="119" y="684"/>
                </a:cxn>
                <a:cxn ang="0">
                  <a:pos x="107" y="743"/>
                </a:cxn>
                <a:cxn ang="0">
                  <a:pos x="107" y="743"/>
                </a:cxn>
                <a:cxn ang="0">
                  <a:pos x="113" y="672"/>
                </a:cxn>
                <a:cxn ang="0">
                  <a:pos x="113" y="600"/>
                </a:cxn>
                <a:cxn ang="0">
                  <a:pos x="107" y="505"/>
                </a:cxn>
                <a:cxn ang="0">
                  <a:pos x="107" y="505"/>
                </a:cxn>
              </a:cxnLst>
              <a:rect l="0" t="0" r="r" b="b"/>
              <a:pathLst>
                <a:path w="131" h="743">
                  <a:moveTo>
                    <a:pt x="107" y="505"/>
                  </a:moveTo>
                  <a:lnTo>
                    <a:pt x="107" y="505"/>
                  </a:lnTo>
                  <a:lnTo>
                    <a:pt x="89" y="375"/>
                  </a:lnTo>
                  <a:lnTo>
                    <a:pt x="65" y="238"/>
                  </a:lnTo>
                  <a:lnTo>
                    <a:pt x="36" y="113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36" y="66"/>
                  </a:lnTo>
                  <a:lnTo>
                    <a:pt x="71" y="143"/>
                  </a:lnTo>
                  <a:lnTo>
                    <a:pt x="83" y="185"/>
                  </a:lnTo>
                  <a:lnTo>
                    <a:pt x="89" y="238"/>
                  </a:lnTo>
                  <a:lnTo>
                    <a:pt x="89" y="238"/>
                  </a:lnTo>
                  <a:lnTo>
                    <a:pt x="107" y="351"/>
                  </a:lnTo>
                  <a:lnTo>
                    <a:pt x="125" y="482"/>
                  </a:lnTo>
                  <a:lnTo>
                    <a:pt x="131" y="553"/>
                  </a:lnTo>
                  <a:lnTo>
                    <a:pt x="125" y="618"/>
                  </a:lnTo>
                  <a:lnTo>
                    <a:pt x="119" y="684"/>
                  </a:lnTo>
                  <a:lnTo>
                    <a:pt x="107" y="743"/>
                  </a:lnTo>
                  <a:lnTo>
                    <a:pt x="107" y="743"/>
                  </a:lnTo>
                  <a:lnTo>
                    <a:pt x="113" y="672"/>
                  </a:lnTo>
                  <a:lnTo>
                    <a:pt x="113" y="600"/>
                  </a:lnTo>
                  <a:lnTo>
                    <a:pt x="107" y="505"/>
                  </a:lnTo>
                  <a:lnTo>
                    <a:pt x="107" y="505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89" name="Freeform 45"/>
            <p:cNvSpPr>
              <a:spLocks/>
            </p:cNvSpPr>
            <p:nvPr/>
          </p:nvSpPr>
          <p:spPr bwMode="auto">
            <a:xfrm>
              <a:off x="1961" y="2472"/>
              <a:ext cx="35" cy="19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11" y="24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6" y="137"/>
                </a:cxn>
                <a:cxn ang="0">
                  <a:pos x="11" y="167"/>
                </a:cxn>
                <a:cxn ang="0">
                  <a:pos x="35" y="190"/>
                </a:cxn>
                <a:cxn ang="0">
                  <a:pos x="35" y="190"/>
                </a:cxn>
                <a:cxn ang="0">
                  <a:pos x="17" y="125"/>
                </a:cxn>
                <a:cxn ang="0">
                  <a:pos x="11" y="60"/>
                </a:cxn>
                <a:cxn ang="0">
                  <a:pos x="11" y="30"/>
                </a:cxn>
                <a:cxn ang="0">
                  <a:pos x="17" y="0"/>
                </a:cxn>
                <a:cxn ang="0">
                  <a:pos x="17" y="0"/>
                </a:cxn>
              </a:cxnLst>
              <a:rect l="0" t="0" r="r" b="b"/>
              <a:pathLst>
                <a:path w="35" h="190">
                  <a:moveTo>
                    <a:pt x="17" y="0"/>
                  </a:moveTo>
                  <a:lnTo>
                    <a:pt x="17" y="0"/>
                  </a:lnTo>
                  <a:lnTo>
                    <a:pt x="11" y="24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6" y="137"/>
                  </a:lnTo>
                  <a:lnTo>
                    <a:pt x="11" y="167"/>
                  </a:lnTo>
                  <a:lnTo>
                    <a:pt x="35" y="190"/>
                  </a:lnTo>
                  <a:lnTo>
                    <a:pt x="35" y="190"/>
                  </a:lnTo>
                  <a:lnTo>
                    <a:pt x="17" y="125"/>
                  </a:lnTo>
                  <a:lnTo>
                    <a:pt x="11" y="60"/>
                  </a:lnTo>
                  <a:lnTo>
                    <a:pt x="11" y="3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0" name="Freeform 46"/>
            <p:cNvSpPr>
              <a:spLocks/>
            </p:cNvSpPr>
            <p:nvPr/>
          </p:nvSpPr>
          <p:spPr bwMode="auto">
            <a:xfrm>
              <a:off x="3891" y="2027"/>
              <a:ext cx="648" cy="422"/>
            </a:xfrm>
            <a:custGeom>
              <a:avLst/>
              <a:gdLst/>
              <a:ahLst/>
              <a:cxnLst>
                <a:cxn ang="0">
                  <a:pos x="0" y="315"/>
                </a:cxn>
                <a:cxn ang="0">
                  <a:pos x="137" y="190"/>
                </a:cxn>
                <a:cxn ang="0">
                  <a:pos x="173" y="142"/>
                </a:cxn>
                <a:cxn ang="0">
                  <a:pos x="173" y="131"/>
                </a:cxn>
                <a:cxn ang="0">
                  <a:pos x="202" y="77"/>
                </a:cxn>
                <a:cxn ang="0">
                  <a:pos x="232" y="59"/>
                </a:cxn>
                <a:cxn ang="0">
                  <a:pos x="286" y="47"/>
                </a:cxn>
                <a:cxn ang="0">
                  <a:pos x="333" y="30"/>
                </a:cxn>
                <a:cxn ang="0">
                  <a:pos x="381" y="6"/>
                </a:cxn>
                <a:cxn ang="0">
                  <a:pos x="410" y="0"/>
                </a:cxn>
                <a:cxn ang="0">
                  <a:pos x="416" y="0"/>
                </a:cxn>
                <a:cxn ang="0">
                  <a:pos x="422" y="24"/>
                </a:cxn>
                <a:cxn ang="0">
                  <a:pos x="393" y="47"/>
                </a:cxn>
                <a:cxn ang="0">
                  <a:pos x="351" y="71"/>
                </a:cxn>
                <a:cxn ang="0">
                  <a:pos x="321" y="89"/>
                </a:cxn>
                <a:cxn ang="0">
                  <a:pos x="333" y="95"/>
                </a:cxn>
                <a:cxn ang="0">
                  <a:pos x="398" y="113"/>
                </a:cxn>
                <a:cxn ang="0">
                  <a:pos x="446" y="107"/>
                </a:cxn>
                <a:cxn ang="0">
                  <a:pos x="494" y="95"/>
                </a:cxn>
                <a:cxn ang="0">
                  <a:pos x="559" y="53"/>
                </a:cxn>
                <a:cxn ang="0">
                  <a:pos x="600" y="24"/>
                </a:cxn>
                <a:cxn ang="0">
                  <a:pos x="636" y="18"/>
                </a:cxn>
                <a:cxn ang="0">
                  <a:pos x="642" y="24"/>
                </a:cxn>
                <a:cxn ang="0">
                  <a:pos x="642" y="41"/>
                </a:cxn>
                <a:cxn ang="0">
                  <a:pos x="630" y="53"/>
                </a:cxn>
                <a:cxn ang="0">
                  <a:pos x="624" y="71"/>
                </a:cxn>
                <a:cxn ang="0">
                  <a:pos x="618" y="77"/>
                </a:cxn>
                <a:cxn ang="0">
                  <a:pos x="583" y="107"/>
                </a:cxn>
                <a:cxn ang="0">
                  <a:pos x="529" y="154"/>
                </a:cxn>
                <a:cxn ang="0">
                  <a:pos x="511" y="166"/>
                </a:cxn>
                <a:cxn ang="0">
                  <a:pos x="428" y="196"/>
                </a:cxn>
                <a:cxn ang="0">
                  <a:pos x="416" y="202"/>
                </a:cxn>
                <a:cxn ang="0">
                  <a:pos x="339" y="208"/>
                </a:cxn>
                <a:cxn ang="0">
                  <a:pos x="286" y="208"/>
                </a:cxn>
                <a:cxn ang="0">
                  <a:pos x="232" y="232"/>
                </a:cxn>
                <a:cxn ang="0">
                  <a:pos x="149" y="327"/>
                </a:cxn>
                <a:cxn ang="0">
                  <a:pos x="72" y="422"/>
                </a:cxn>
                <a:cxn ang="0">
                  <a:pos x="54" y="410"/>
                </a:cxn>
                <a:cxn ang="0">
                  <a:pos x="12" y="344"/>
                </a:cxn>
                <a:cxn ang="0">
                  <a:pos x="0" y="315"/>
                </a:cxn>
              </a:cxnLst>
              <a:rect l="0" t="0" r="r" b="b"/>
              <a:pathLst>
                <a:path w="648" h="422">
                  <a:moveTo>
                    <a:pt x="0" y="315"/>
                  </a:moveTo>
                  <a:lnTo>
                    <a:pt x="0" y="315"/>
                  </a:lnTo>
                  <a:lnTo>
                    <a:pt x="78" y="249"/>
                  </a:lnTo>
                  <a:lnTo>
                    <a:pt x="137" y="190"/>
                  </a:lnTo>
                  <a:lnTo>
                    <a:pt x="155" y="166"/>
                  </a:lnTo>
                  <a:lnTo>
                    <a:pt x="173" y="142"/>
                  </a:lnTo>
                  <a:lnTo>
                    <a:pt x="173" y="142"/>
                  </a:lnTo>
                  <a:lnTo>
                    <a:pt x="173" y="131"/>
                  </a:lnTo>
                  <a:lnTo>
                    <a:pt x="185" y="107"/>
                  </a:lnTo>
                  <a:lnTo>
                    <a:pt x="202" y="77"/>
                  </a:lnTo>
                  <a:lnTo>
                    <a:pt x="214" y="65"/>
                  </a:lnTo>
                  <a:lnTo>
                    <a:pt x="232" y="59"/>
                  </a:lnTo>
                  <a:lnTo>
                    <a:pt x="232" y="59"/>
                  </a:lnTo>
                  <a:lnTo>
                    <a:pt x="286" y="47"/>
                  </a:lnTo>
                  <a:lnTo>
                    <a:pt x="309" y="41"/>
                  </a:lnTo>
                  <a:lnTo>
                    <a:pt x="333" y="30"/>
                  </a:lnTo>
                  <a:lnTo>
                    <a:pt x="333" y="30"/>
                  </a:lnTo>
                  <a:lnTo>
                    <a:pt x="381" y="6"/>
                  </a:lnTo>
                  <a:lnTo>
                    <a:pt x="404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16" y="0"/>
                  </a:lnTo>
                  <a:lnTo>
                    <a:pt x="422" y="12"/>
                  </a:lnTo>
                  <a:lnTo>
                    <a:pt x="422" y="24"/>
                  </a:lnTo>
                  <a:lnTo>
                    <a:pt x="410" y="36"/>
                  </a:lnTo>
                  <a:lnTo>
                    <a:pt x="393" y="47"/>
                  </a:lnTo>
                  <a:lnTo>
                    <a:pt x="393" y="47"/>
                  </a:lnTo>
                  <a:lnTo>
                    <a:pt x="351" y="71"/>
                  </a:lnTo>
                  <a:lnTo>
                    <a:pt x="333" y="83"/>
                  </a:lnTo>
                  <a:lnTo>
                    <a:pt x="321" y="89"/>
                  </a:lnTo>
                  <a:lnTo>
                    <a:pt x="321" y="89"/>
                  </a:lnTo>
                  <a:lnTo>
                    <a:pt x="333" y="95"/>
                  </a:lnTo>
                  <a:lnTo>
                    <a:pt x="357" y="107"/>
                  </a:lnTo>
                  <a:lnTo>
                    <a:pt x="398" y="113"/>
                  </a:lnTo>
                  <a:lnTo>
                    <a:pt x="422" y="113"/>
                  </a:lnTo>
                  <a:lnTo>
                    <a:pt x="446" y="107"/>
                  </a:lnTo>
                  <a:lnTo>
                    <a:pt x="446" y="107"/>
                  </a:lnTo>
                  <a:lnTo>
                    <a:pt x="494" y="95"/>
                  </a:lnTo>
                  <a:lnTo>
                    <a:pt x="517" y="83"/>
                  </a:lnTo>
                  <a:lnTo>
                    <a:pt x="559" y="53"/>
                  </a:lnTo>
                  <a:lnTo>
                    <a:pt x="559" y="53"/>
                  </a:lnTo>
                  <a:lnTo>
                    <a:pt x="600" y="24"/>
                  </a:lnTo>
                  <a:lnTo>
                    <a:pt x="624" y="18"/>
                  </a:lnTo>
                  <a:lnTo>
                    <a:pt x="636" y="18"/>
                  </a:lnTo>
                  <a:lnTo>
                    <a:pt x="642" y="24"/>
                  </a:lnTo>
                  <a:lnTo>
                    <a:pt x="642" y="24"/>
                  </a:lnTo>
                  <a:lnTo>
                    <a:pt x="648" y="30"/>
                  </a:lnTo>
                  <a:lnTo>
                    <a:pt x="642" y="41"/>
                  </a:lnTo>
                  <a:lnTo>
                    <a:pt x="630" y="53"/>
                  </a:lnTo>
                  <a:lnTo>
                    <a:pt x="630" y="53"/>
                  </a:lnTo>
                  <a:lnTo>
                    <a:pt x="630" y="59"/>
                  </a:lnTo>
                  <a:lnTo>
                    <a:pt x="624" y="71"/>
                  </a:lnTo>
                  <a:lnTo>
                    <a:pt x="618" y="77"/>
                  </a:lnTo>
                  <a:lnTo>
                    <a:pt x="618" y="77"/>
                  </a:lnTo>
                  <a:lnTo>
                    <a:pt x="583" y="107"/>
                  </a:lnTo>
                  <a:lnTo>
                    <a:pt x="583" y="107"/>
                  </a:lnTo>
                  <a:lnTo>
                    <a:pt x="559" y="125"/>
                  </a:lnTo>
                  <a:lnTo>
                    <a:pt x="529" y="154"/>
                  </a:lnTo>
                  <a:lnTo>
                    <a:pt x="529" y="154"/>
                  </a:lnTo>
                  <a:lnTo>
                    <a:pt x="511" y="166"/>
                  </a:lnTo>
                  <a:lnTo>
                    <a:pt x="482" y="178"/>
                  </a:lnTo>
                  <a:lnTo>
                    <a:pt x="428" y="196"/>
                  </a:lnTo>
                  <a:lnTo>
                    <a:pt x="428" y="196"/>
                  </a:lnTo>
                  <a:lnTo>
                    <a:pt x="416" y="202"/>
                  </a:lnTo>
                  <a:lnTo>
                    <a:pt x="393" y="202"/>
                  </a:lnTo>
                  <a:lnTo>
                    <a:pt x="339" y="208"/>
                  </a:lnTo>
                  <a:lnTo>
                    <a:pt x="339" y="208"/>
                  </a:lnTo>
                  <a:lnTo>
                    <a:pt x="286" y="208"/>
                  </a:lnTo>
                  <a:lnTo>
                    <a:pt x="256" y="214"/>
                  </a:lnTo>
                  <a:lnTo>
                    <a:pt x="232" y="232"/>
                  </a:lnTo>
                  <a:lnTo>
                    <a:pt x="232" y="232"/>
                  </a:lnTo>
                  <a:lnTo>
                    <a:pt x="149" y="327"/>
                  </a:lnTo>
                  <a:lnTo>
                    <a:pt x="72" y="422"/>
                  </a:lnTo>
                  <a:lnTo>
                    <a:pt x="72" y="422"/>
                  </a:lnTo>
                  <a:lnTo>
                    <a:pt x="66" y="422"/>
                  </a:lnTo>
                  <a:lnTo>
                    <a:pt x="54" y="410"/>
                  </a:lnTo>
                  <a:lnTo>
                    <a:pt x="30" y="380"/>
                  </a:lnTo>
                  <a:lnTo>
                    <a:pt x="12" y="344"/>
                  </a:lnTo>
                  <a:lnTo>
                    <a:pt x="6" y="327"/>
                  </a:lnTo>
                  <a:lnTo>
                    <a:pt x="0" y="315"/>
                  </a:lnTo>
                  <a:lnTo>
                    <a:pt x="0" y="315"/>
                  </a:lnTo>
                  <a:close/>
                </a:path>
              </a:pathLst>
            </a:custGeom>
            <a:solidFill>
              <a:srgbClr val="EAB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1" name="Freeform 47"/>
            <p:cNvSpPr>
              <a:spLocks/>
            </p:cNvSpPr>
            <p:nvPr/>
          </p:nvSpPr>
          <p:spPr bwMode="auto">
            <a:xfrm>
              <a:off x="4099" y="2152"/>
              <a:ext cx="303" cy="59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0" y="59"/>
                </a:cxn>
                <a:cxn ang="0">
                  <a:pos x="0" y="53"/>
                </a:cxn>
                <a:cxn ang="0">
                  <a:pos x="12" y="35"/>
                </a:cxn>
                <a:cxn ang="0">
                  <a:pos x="24" y="23"/>
                </a:cxn>
                <a:cxn ang="0">
                  <a:pos x="42" y="17"/>
                </a:cxn>
                <a:cxn ang="0">
                  <a:pos x="72" y="12"/>
                </a:cxn>
                <a:cxn ang="0">
                  <a:pos x="107" y="12"/>
                </a:cxn>
                <a:cxn ang="0">
                  <a:pos x="107" y="12"/>
                </a:cxn>
                <a:cxn ang="0">
                  <a:pos x="185" y="17"/>
                </a:cxn>
                <a:cxn ang="0">
                  <a:pos x="238" y="17"/>
                </a:cxn>
                <a:cxn ang="0">
                  <a:pos x="274" y="12"/>
                </a:cxn>
                <a:cxn ang="0">
                  <a:pos x="303" y="0"/>
                </a:cxn>
                <a:cxn ang="0">
                  <a:pos x="303" y="0"/>
                </a:cxn>
                <a:cxn ang="0">
                  <a:pos x="297" y="6"/>
                </a:cxn>
                <a:cxn ang="0">
                  <a:pos x="268" y="23"/>
                </a:cxn>
                <a:cxn ang="0">
                  <a:pos x="244" y="29"/>
                </a:cxn>
                <a:cxn ang="0">
                  <a:pos x="214" y="35"/>
                </a:cxn>
                <a:cxn ang="0">
                  <a:pos x="179" y="35"/>
                </a:cxn>
                <a:cxn ang="0">
                  <a:pos x="131" y="29"/>
                </a:cxn>
                <a:cxn ang="0">
                  <a:pos x="131" y="29"/>
                </a:cxn>
                <a:cxn ang="0">
                  <a:pos x="113" y="29"/>
                </a:cxn>
                <a:cxn ang="0">
                  <a:pos x="78" y="23"/>
                </a:cxn>
                <a:cxn ang="0">
                  <a:pos x="54" y="23"/>
                </a:cxn>
                <a:cxn ang="0">
                  <a:pos x="30" y="29"/>
                </a:cxn>
                <a:cxn ang="0">
                  <a:pos x="12" y="41"/>
                </a:cxn>
                <a:cxn ang="0">
                  <a:pos x="0" y="59"/>
                </a:cxn>
                <a:cxn ang="0">
                  <a:pos x="0" y="59"/>
                </a:cxn>
              </a:cxnLst>
              <a:rect l="0" t="0" r="r" b="b"/>
              <a:pathLst>
                <a:path w="303" h="59">
                  <a:moveTo>
                    <a:pt x="0" y="59"/>
                  </a:moveTo>
                  <a:lnTo>
                    <a:pt x="0" y="59"/>
                  </a:lnTo>
                  <a:lnTo>
                    <a:pt x="0" y="53"/>
                  </a:lnTo>
                  <a:lnTo>
                    <a:pt x="12" y="35"/>
                  </a:lnTo>
                  <a:lnTo>
                    <a:pt x="24" y="23"/>
                  </a:lnTo>
                  <a:lnTo>
                    <a:pt x="42" y="17"/>
                  </a:lnTo>
                  <a:lnTo>
                    <a:pt x="72" y="12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85" y="17"/>
                  </a:lnTo>
                  <a:lnTo>
                    <a:pt x="238" y="17"/>
                  </a:lnTo>
                  <a:lnTo>
                    <a:pt x="274" y="12"/>
                  </a:lnTo>
                  <a:lnTo>
                    <a:pt x="303" y="0"/>
                  </a:lnTo>
                  <a:lnTo>
                    <a:pt x="303" y="0"/>
                  </a:lnTo>
                  <a:lnTo>
                    <a:pt x="297" y="6"/>
                  </a:lnTo>
                  <a:lnTo>
                    <a:pt x="268" y="23"/>
                  </a:lnTo>
                  <a:lnTo>
                    <a:pt x="244" y="29"/>
                  </a:lnTo>
                  <a:lnTo>
                    <a:pt x="214" y="35"/>
                  </a:lnTo>
                  <a:lnTo>
                    <a:pt x="179" y="35"/>
                  </a:lnTo>
                  <a:lnTo>
                    <a:pt x="131" y="29"/>
                  </a:lnTo>
                  <a:lnTo>
                    <a:pt x="131" y="29"/>
                  </a:lnTo>
                  <a:lnTo>
                    <a:pt x="113" y="29"/>
                  </a:lnTo>
                  <a:lnTo>
                    <a:pt x="78" y="23"/>
                  </a:lnTo>
                  <a:lnTo>
                    <a:pt x="54" y="23"/>
                  </a:lnTo>
                  <a:lnTo>
                    <a:pt x="30" y="29"/>
                  </a:lnTo>
                  <a:lnTo>
                    <a:pt x="12" y="41"/>
                  </a:lnTo>
                  <a:lnTo>
                    <a:pt x="0" y="5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2" name="Freeform 48"/>
            <p:cNvSpPr>
              <a:spLocks/>
            </p:cNvSpPr>
            <p:nvPr/>
          </p:nvSpPr>
          <p:spPr bwMode="auto">
            <a:xfrm>
              <a:off x="4343" y="2098"/>
              <a:ext cx="154" cy="77"/>
            </a:xfrm>
            <a:custGeom>
              <a:avLst/>
              <a:gdLst/>
              <a:ahLst/>
              <a:cxnLst>
                <a:cxn ang="0">
                  <a:pos x="154" y="12"/>
                </a:cxn>
                <a:cxn ang="0">
                  <a:pos x="154" y="12"/>
                </a:cxn>
                <a:cxn ang="0">
                  <a:pos x="148" y="6"/>
                </a:cxn>
                <a:cxn ang="0">
                  <a:pos x="137" y="0"/>
                </a:cxn>
                <a:cxn ang="0">
                  <a:pos x="125" y="6"/>
                </a:cxn>
                <a:cxn ang="0">
                  <a:pos x="125" y="6"/>
                </a:cxn>
                <a:cxn ang="0">
                  <a:pos x="101" y="24"/>
                </a:cxn>
                <a:cxn ang="0">
                  <a:pos x="71" y="48"/>
                </a:cxn>
                <a:cxn ang="0">
                  <a:pos x="36" y="71"/>
                </a:cxn>
                <a:cxn ang="0">
                  <a:pos x="18" y="77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24" y="71"/>
                </a:cxn>
                <a:cxn ang="0">
                  <a:pos x="47" y="60"/>
                </a:cxn>
                <a:cxn ang="0">
                  <a:pos x="71" y="42"/>
                </a:cxn>
                <a:cxn ang="0">
                  <a:pos x="71" y="42"/>
                </a:cxn>
                <a:cxn ang="0">
                  <a:pos x="95" y="18"/>
                </a:cxn>
                <a:cxn ang="0">
                  <a:pos x="119" y="0"/>
                </a:cxn>
                <a:cxn ang="0">
                  <a:pos x="131" y="0"/>
                </a:cxn>
                <a:cxn ang="0">
                  <a:pos x="143" y="0"/>
                </a:cxn>
                <a:cxn ang="0">
                  <a:pos x="148" y="0"/>
                </a:cxn>
                <a:cxn ang="0">
                  <a:pos x="154" y="12"/>
                </a:cxn>
                <a:cxn ang="0">
                  <a:pos x="154" y="12"/>
                </a:cxn>
              </a:cxnLst>
              <a:rect l="0" t="0" r="r" b="b"/>
              <a:pathLst>
                <a:path w="154" h="77">
                  <a:moveTo>
                    <a:pt x="154" y="12"/>
                  </a:moveTo>
                  <a:lnTo>
                    <a:pt x="154" y="12"/>
                  </a:lnTo>
                  <a:lnTo>
                    <a:pt x="148" y="6"/>
                  </a:lnTo>
                  <a:lnTo>
                    <a:pt x="137" y="0"/>
                  </a:lnTo>
                  <a:lnTo>
                    <a:pt x="125" y="6"/>
                  </a:lnTo>
                  <a:lnTo>
                    <a:pt x="125" y="6"/>
                  </a:lnTo>
                  <a:lnTo>
                    <a:pt x="101" y="24"/>
                  </a:lnTo>
                  <a:lnTo>
                    <a:pt x="71" y="48"/>
                  </a:lnTo>
                  <a:lnTo>
                    <a:pt x="36" y="71"/>
                  </a:lnTo>
                  <a:lnTo>
                    <a:pt x="18" y="7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24" y="71"/>
                  </a:lnTo>
                  <a:lnTo>
                    <a:pt x="47" y="60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95" y="18"/>
                  </a:lnTo>
                  <a:lnTo>
                    <a:pt x="119" y="0"/>
                  </a:lnTo>
                  <a:lnTo>
                    <a:pt x="131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12"/>
                  </a:lnTo>
                  <a:lnTo>
                    <a:pt x="154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3" name="Freeform 49"/>
            <p:cNvSpPr>
              <a:spLocks/>
            </p:cNvSpPr>
            <p:nvPr/>
          </p:nvSpPr>
          <p:spPr bwMode="auto">
            <a:xfrm>
              <a:off x="4343" y="2074"/>
              <a:ext cx="178" cy="90"/>
            </a:xfrm>
            <a:custGeom>
              <a:avLst/>
              <a:gdLst/>
              <a:ahLst/>
              <a:cxnLst>
                <a:cxn ang="0">
                  <a:pos x="178" y="12"/>
                </a:cxn>
                <a:cxn ang="0">
                  <a:pos x="178" y="12"/>
                </a:cxn>
                <a:cxn ang="0">
                  <a:pos x="166" y="6"/>
                </a:cxn>
                <a:cxn ang="0">
                  <a:pos x="154" y="6"/>
                </a:cxn>
                <a:cxn ang="0">
                  <a:pos x="137" y="12"/>
                </a:cxn>
                <a:cxn ang="0">
                  <a:pos x="137" y="12"/>
                </a:cxn>
                <a:cxn ang="0">
                  <a:pos x="77" y="54"/>
                </a:cxn>
                <a:cxn ang="0">
                  <a:pos x="42" y="78"/>
                </a:cxn>
                <a:cxn ang="0">
                  <a:pos x="24" y="84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36" y="78"/>
                </a:cxn>
                <a:cxn ang="0">
                  <a:pos x="59" y="60"/>
                </a:cxn>
                <a:cxn ang="0">
                  <a:pos x="89" y="42"/>
                </a:cxn>
                <a:cxn ang="0">
                  <a:pos x="89" y="42"/>
                </a:cxn>
                <a:cxn ang="0">
                  <a:pos x="131" y="6"/>
                </a:cxn>
                <a:cxn ang="0">
                  <a:pos x="148" y="0"/>
                </a:cxn>
                <a:cxn ang="0">
                  <a:pos x="160" y="0"/>
                </a:cxn>
                <a:cxn ang="0">
                  <a:pos x="160" y="0"/>
                </a:cxn>
                <a:cxn ang="0">
                  <a:pos x="172" y="6"/>
                </a:cxn>
                <a:cxn ang="0">
                  <a:pos x="178" y="12"/>
                </a:cxn>
                <a:cxn ang="0">
                  <a:pos x="178" y="12"/>
                </a:cxn>
              </a:cxnLst>
              <a:rect l="0" t="0" r="r" b="b"/>
              <a:pathLst>
                <a:path w="178" h="90">
                  <a:moveTo>
                    <a:pt x="178" y="12"/>
                  </a:moveTo>
                  <a:lnTo>
                    <a:pt x="178" y="12"/>
                  </a:lnTo>
                  <a:lnTo>
                    <a:pt x="166" y="6"/>
                  </a:lnTo>
                  <a:lnTo>
                    <a:pt x="154" y="6"/>
                  </a:lnTo>
                  <a:lnTo>
                    <a:pt x="137" y="12"/>
                  </a:lnTo>
                  <a:lnTo>
                    <a:pt x="137" y="12"/>
                  </a:lnTo>
                  <a:lnTo>
                    <a:pt x="77" y="54"/>
                  </a:lnTo>
                  <a:lnTo>
                    <a:pt x="42" y="78"/>
                  </a:lnTo>
                  <a:lnTo>
                    <a:pt x="24" y="84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36" y="78"/>
                  </a:lnTo>
                  <a:lnTo>
                    <a:pt x="59" y="60"/>
                  </a:lnTo>
                  <a:lnTo>
                    <a:pt x="89" y="42"/>
                  </a:lnTo>
                  <a:lnTo>
                    <a:pt x="89" y="42"/>
                  </a:lnTo>
                  <a:lnTo>
                    <a:pt x="131" y="6"/>
                  </a:lnTo>
                  <a:lnTo>
                    <a:pt x="14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72" y="6"/>
                  </a:lnTo>
                  <a:lnTo>
                    <a:pt x="178" y="12"/>
                  </a:lnTo>
                  <a:lnTo>
                    <a:pt x="178" y="12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4" name="Freeform 50"/>
            <p:cNvSpPr>
              <a:spLocks/>
            </p:cNvSpPr>
            <p:nvPr/>
          </p:nvSpPr>
          <p:spPr bwMode="auto">
            <a:xfrm>
              <a:off x="4343" y="2051"/>
              <a:ext cx="154" cy="101"/>
            </a:xfrm>
            <a:custGeom>
              <a:avLst/>
              <a:gdLst/>
              <a:ahLst/>
              <a:cxnLst>
                <a:cxn ang="0">
                  <a:pos x="154" y="0"/>
                </a:cxn>
                <a:cxn ang="0">
                  <a:pos x="154" y="0"/>
                </a:cxn>
                <a:cxn ang="0">
                  <a:pos x="95" y="47"/>
                </a:cxn>
                <a:cxn ang="0">
                  <a:pos x="95" y="47"/>
                </a:cxn>
                <a:cxn ang="0">
                  <a:pos x="53" y="77"/>
                </a:cxn>
                <a:cxn ang="0">
                  <a:pos x="24" y="95"/>
                </a:cxn>
                <a:cxn ang="0">
                  <a:pos x="0" y="101"/>
                </a:cxn>
                <a:cxn ang="0">
                  <a:pos x="0" y="101"/>
                </a:cxn>
                <a:cxn ang="0">
                  <a:pos x="24" y="89"/>
                </a:cxn>
                <a:cxn ang="0">
                  <a:pos x="65" y="65"/>
                </a:cxn>
                <a:cxn ang="0">
                  <a:pos x="65" y="65"/>
                </a:cxn>
                <a:cxn ang="0">
                  <a:pos x="107" y="35"/>
                </a:cxn>
                <a:cxn ang="0">
                  <a:pos x="137" y="12"/>
                </a:cxn>
                <a:cxn ang="0">
                  <a:pos x="154" y="0"/>
                </a:cxn>
                <a:cxn ang="0">
                  <a:pos x="154" y="0"/>
                </a:cxn>
              </a:cxnLst>
              <a:rect l="0" t="0" r="r" b="b"/>
              <a:pathLst>
                <a:path w="154" h="101">
                  <a:moveTo>
                    <a:pt x="154" y="0"/>
                  </a:moveTo>
                  <a:lnTo>
                    <a:pt x="154" y="0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53" y="77"/>
                  </a:lnTo>
                  <a:lnTo>
                    <a:pt x="24" y="95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24" y="8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107" y="35"/>
                  </a:lnTo>
                  <a:lnTo>
                    <a:pt x="137" y="1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5" name="Freeform 51"/>
            <p:cNvSpPr>
              <a:spLocks/>
            </p:cNvSpPr>
            <p:nvPr/>
          </p:nvSpPr>
          <p:spPr bwMode="auto">
            <a:xfrm>
              <a:off x="3125" y="2015"/>
              <a:ext cx="891" cy="701"/>
            </a:xfrm>
            <a:custGeom>
              <a:avLst/>
              <a:gdLst/>
              <a:ahLst/>
              <a:cxnLst>
                <a:cxn ang="0">
                  <a:pos x="166" y="0"/>
                </a:cxn>
                <a:cxn ang="0">
                  <a:pos x="196" y="6"/>
                </a:cxn>
                <a:cxn ang="0">
                  <a:pos x="232" y="30"/>
                </a:cxn>
                <a:cxn ang="0">
                  <a:pos x="261" y="89"/>
                </a:cxn>
                <a:cxn ang="0">
                  <a:pos x="309" y="178"/>
                </a:cxn>
                <a:cxn ang="0">
                  <a:pos x="398" y="339"/>
                </a:cxn>
                <a:cxn ang="0">
                  <a:pos x="463" y="422"/>
                </a:cxn>
                <a:cxn ang="0">
                  <a:pos x="499" y="457"/>
                </a:cxn>
                <a:cxn ang="0">
                  <a:pos x="511" y="434"/>
                </a:cxn>
                <a:cxn ang="0">
                  <a:pos x="529" y="428"/>
                </a:cxn>
                <a:cxn ang="0">
                  <a:pos x="547" y="446"/>
                </a:cxn>
                <a:cxn ang="0">
                  <a:pos x="570" y="434"/>
                </a:cxn>
                <a:cxn ang="0">
                  <a:pos x="713" y="362"/>
                </a:cxn>
                <a:cxn ang="0">
                  <a:pos x="778" y="303"/>
                </a:cxn>
                <a:cxn ang="0">
                  <a:pos x="796" y="321"/>
                </a:cxn>
                <a:cxn ang="0">
                  <a:pos x="850" y="398"/>
                </a:cxn>
                <a:cxn ang="0">
                  <a:pos x="885" y="487"/>
                </a:cxn>
                <a:cxn ang="0">
                  <a:pos x="891" y="541"/>
                </a:cxn>
                <a:cxn ang="0">
                  <a:pos x="772" y="618"/>
                </a:cxn>
                <a:cxn ang="0">
                  <a:pos x="648" y="671"/>
                </a:cxn>
                <a:cxn ang="0">
                  <a:pos x="523" y="701"/>
                </a:cxn>
                <a:cxn ang="0">
                  <a:pos x="487" y="689"/>
                </a:cxn>
                <a:cxn ang="0">
                  <a:pos x="392" y="647"/>
                </a:cxn>
                <a:cxn ang="0">
                  <a:pos x="255" y="547"/>
                </a:cxn>
                <a:cxn ang="0">
                  <a:pos x="89" y="368"/>
                </a:cxn>
                <a:cxn ang="0">
                  <a:pos x="53" y="315"/>
                </a:cxn>
                <a:cxn ang="0">
                  <a:pos x="12" y="220"/>
                </a:cxn>
                <a:cxn ang="0">
                  <a:pos x="6" y="149"/>
                </a:cxn>
                <a:cxn ang="0">
                  <a:pos x="24" y="95"/>
                </a:cxn>
                <a:cxn ang="0">
                  <a:pos x="59" y="53"/>
                </a:cxn>
                <a:cxn ang="0">
                  <a:pos x="119" y="12"/>
                </a:cxn>
                <a:cxn ang="0">
                  <a:pos x="166" y="0"/>
                </a:cxn>
              </a:cxnLst>
              <a:rect l="0" t="0" r="r" b="b"/>
              <a:pathLst>
                <a:path w="891" h="701">
                  <a:moveTo>
                    <a:pt x="166" y="0"/>
                  </a:moveTo>
                  <a:lnTo>
                    <a:pt x="166" y="0"/>
                  </a:lnTo>
                  <a:lnTo>
                    <a:pt x="172" y="0"/>
                  </a:lnTo>
                  <a:lnTo>
                    <a:pt x="196" y="6"/>
                  </a:lnTo>
                  <a:lnTo>
                    <a:pt x="214" y="18"/>
                  </a:lnTo>
                  <a:lnTo>
                    <a:pt x="232" y="30"/>
                  </a:lnTo>
                  <a:lnTo>
                    <a:pt x="250" y="53"/>
                  </a:lnTo>
                  <a:lnTo>
                    <a:pt x="261" y="89"/>
                  </a:lnTo>
                  <a:lnTo>
                    <a:pt x="261" y="89"/>
                  </a:lnTo>
                  <a:lnTo>
                    <a:pt x="309" y="178"/>
                  </a:lnTo>
                  <a:lnTo>
                    <a:pt x="362" y="285"/>
                  </a:lnTo>
                  <a:lnTo>
                    <a:pt x="398" y="339"/>
                  </a:lnTo>
                  <a:lnTo>
                    <a:pt x="434" y="386"/>
                  </a:lnTo>
                  <a:lnTo>
                    <a:pt x="463" y="422"/>
                  </a:lnTo>
                  <a:lnTo>
                    <a:pt x="499" y="457"/>
                  </a:lnTo>
                  <a:lnTo>
                    <a:pt x="499" y="457"/>
                  </a:lnTo>
                  <a:lnTo>
                    <a:pt x="505" y="446"/>
                  </a:lnTo>
                  <a:lnTo>
                    <a:pt x="511" y="434"/>
                  </a:lnTo>
                  <a:lnTo>
                    <a:pt x="517" y="428"/>
                  </a:lnTo>
                  <a:lnTo>
                    <a:pt x="529" y="428"/>
                  </a:lnTo>
                  <a:lnTo>
                    <a:pt x="535" y="434"/>
                  </a:lnTo>
                  <a:lnTo>
                    <a:pt x="547" y="446"/>
                  </a:lnTo>
                  <a:lnTo>
                    <a:pt x="547" y="446"/>
                  </a:lnTo>
                  <a:lnTo>
                    <a:pt x="570" y="434"/>
                  </a:lnTo>
                  <a:lnTo>
                    <a:pt x="636" y="404"/>
                  </a:lnTo>
                  <a:lnTo>
                    <a:pt x="713" y="362"/>
                  </a:lnTo>
                  <a:lnTo>
                    <a:pt x="749" y="333"/>
                  </a:lnTo>
                  <a:lnTo>
                    <a:pt x="778" y="303"/>
                  </a:lnTo>
                  <a:lnTo>
                    <a:pt x="778" y="303"/>
                  </a:lnTo>
                  <a:lnTo>
                    <a:pt x="796" y="321"/>
                  </a:lnTo>
                  <a:lnTo>
                    <a:pt x="826" y="362"/>
                  </a:lnTo>
                  <a:lnTo>
                    <a:pt x="850" y="398"/>
                  </a:lnTo>
                  <a:lnTo>
                    <a:pt x="867" y="440"/>
                  </a:lnTo>
                  <a:lnTo>
                    <a:pt x="885" y="487"/>
                  </a:lnTo>
                  <a:lnTo>
                    <a:pt x="891" y="541"/>
                  </a:lnTo>
                  <a:lnTo>
                    <a:pt x="891" y="541"/>
                  </a:lnTo>
                  <a:lnTo>
                    <a:pt x="861" y="564"/>
                  </a:lnTo>
                  <a:lnTo>
                    <a:pt x="772" y="618"/>
                  </a:lnTo>
                  <a:lnTo>
                    <a:pt x="713" y="647"/>
                  </a:lnTo>
                  <a:lnTo>
                    <a:pt x="648" y="671"/>
                  </a:lnTo>
                  <a:lnTo>
                    <a:pt x="588" y="695"/>
                  </a:lnTo>
                  <a:lnTo>
                    <a:pt x="523" y="701"/>
                  </a:lnTo>
                  <a:lnTo>
                    <a:pt x="523" y="701"/>
                  </a:lnTo>
                  <a:lnTo>
                    <a:pt x="487" y="689"/>
                  </a:lnTo>
                  <a:lnTo>
                    <a:pt x="446" y="677"/>
                  </a:lnTo>
                  <a:lnTo>
                    <a:pt x="392" y="647"/>
                  </a:lnTo>
                  <a:lnTo>
                    <a:pt x="333" y="606"/>
                  </a:lnTo>
                  <a:lnTo>
                    <a:pt x="255" y="547"/>
                  </a:lnTo>
                  <a:lnTo>
                    <a:pt x="178" y="469"/>
                  </a:lnTo>
                  <a:lnTo>
                    <a:pt x="89" y="368"/>
                  </a:lnTo>
                  <a:lnTo>
                    <a:pt x="89" y="368"/>
                  </a:lnTo>
                  <a:lnTo>
                    <a:pt x="53" y="315"/>
                  </a:lnTo>
                  <a:lnTo>
                    <a:pt x="24" y="267"/>
                  </a:lnTo>
                  <a:lnTo>
                    <a:pt x="12" y="220"/>
                  </a:lnTo>
                  <a:lnTo>
                    <a:pt x="0" y="184"/>
                  </a:lnTo>
                  <a:lnTo>
                    <a:pt x="6" y="149"/>
                  </a:lnTo>
                  <a:lnTo>
                    <a:pt x="12" y="119"/>
                  </a:lnTo>
                  <a:lnTo>
                    <a:pt x="24" y="95"/>
                  </a:lnTo>
                  <a:lnTo>
                    <a:pt x="42" y="71"/>
                  </a:lnTo>
                  <a:lnTo>
                    <a:pt x="59" y="53"/>
                  </a:lnTo>
                  <a:lnTo>
                    <a:pt x="77" y="36"/>
                  </a:lnTo>
                  <a:lnTo>
                    <a:pt x="119" y="12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D6D3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6" name="Freeform 52"/>
            <p:cNvSpPr>
              <a:spLocks/>
            </p:cNvSpPr>
            <p:nvPr/>
          </p:nvSpPr>
          <p:spPr bwMode="auto">
            <a:xfrm>
              <a:off x="3600" y="2478"/>
              <a:ext cx="30" cy="16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18"/>
                </a:cxn>
                <a:cxn ang="0">
                  <a:pos x="0" y="60"/>
                </a:cxn>
                <a:cxn ang="0">
                  <a:pos x="0" y="84"/>
                </a:cxn>
                <a:cxn ang="0">
                  <a:pos x="0" y="113"/>
                </a:cxn>
                <a:cxn ang="0">
                  <a:pos x="0" y="131"/>
                </a:cxn>
                <a:cxn ang="0">
                  <a:pos x="12" y="155"/>
                </a:cxn>
                <a:cxn ang="0">
                  <a:pos x="12" y="155"/>
                </a:cxn>
                <a:cxn ang="0">
                  <a:pos x="18" y="155"/>
                </a:cxn>
                <a:cxn ang="0">
                  <a:pos x="24" y="161"/>
                </a:cxn>
                <a:cxn ang="0">
                  <a:pos x="30" y="149"/>
                </a:cxn>
                <a:cxn ang="0">
                  <a:pos x="30" y="95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30" h="161">
                  <a:moveTo>
                    <a:pt x="18" y="0"/>
                  </a:moveTo>
                  <a:lnTo>
                    <a:pt x="18" y="0"/>
                  </a:lnTo>
                  <a:lnTo>
                    <a:pt x="12" y="18"/>
                  </a:lnTo>
                  <a:lnTo>
                    <a:pt x="0" y="60"/>
                  </a:lnTo>
                  <a:lnTo>
                    <a:pt x="0" y="84"/>
                  </a:lnTo>
                  <a:lnTo>
                    <a:pt x="0" y="113"/>
                  </a:lnTo>
                  <a:lnTo>
                    <a:pt x="0" y="131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8" y="155"/>
                  </a:lnTo>
                  <a:lnTo>
                    <a:pt x="24" y="161"/>
                  </a:lnTo>
                  <a:lnTo>
                    <a:pt x="30" y="149"/>
                  </a:lnTo>
                  <a:lnTo>
                    <a:pt x="30" y="9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7" name="Freeform 53"/>
            <p:cNvSpPr>
              <a:spLocks/>
            </p:cNvSpPr>
            <p:nvPr/>
          </p:nvSpPr>
          <p:spPr bwMode="auto">
            <a:xfrm>
              <a:off x="3238" y="2187"/>
              <a:ext cx="71" cy="529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71" y="0"/>
                </a:cxn>
                <a:cxn ang="0">
                  <a:pos x="59" y="42"/>
                </a:cxn>
                <a:cxn ang="0">
                  <a:pos x="30" y="155"/>
                </a:cxn>
                <a:cxn ang="0">
                  <a:pos x="18" y="232"/>
                </a:cxn>
                <a:cxn ang="0">
                  <a:pos x="6" y="321"/>
                </a:cxn>
                <a:cxn ang="0">
                  <a:pos x="0" y="422"/>
                </a:cxn>
                <a:cxn ang="0">
                  <a:pos x="0" y="529"/>
                </a:cxn>
                <a:cxn ang="0">
                  <a:pos x="0" y="529"/>
                </a:cxn>
                <a:cxn ang="0">
                  <a:pos x="30" y="279"/>
                </a:cxn>
                <a:cxn ang="0">
                  <a:pos x="53" y="101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71" h="529">
                  <a:moveTo>
                    <a:pt x="71" y="0"/>
                  </a:moveTo>
                  <a:lnTo>
                    <a:pt x="71" y="0"/>
                  </a:lnTo>
                  <a:lnTo>
                    <a:pt x="59" y="42"/>
                  </a:lnTo>
                  <a:lnTo>
                    <a:pt x="30" y="155"/>
                  </a:lnTo>
                  <a:lnTo>
                    <a:pt x="18" y="232"/>
                  </a:lnTo>
                  <a:lnTo>
                    <a:pt x="6" y="321"/>
                  </a:lnTo>
                  <a:lnTo>
                    <a:pt x="0" y="422"/>
                  </a:lnTo>
                  <a:lnTo>
                    <a:pt x="0" y="529"/>
                  </a:lnTo>
                  <a:lnTo>
                    <a:pt x="0" y="529"/>
                  </a:lnTo>
                  <a:lnTo>
                    <a:pt x="30" y="279"/>
                  </a:lnTo>
                  <a:lnTo>
                    <a:pt x="53" y="101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8" name="Freeform 54"/>
            <p:cNvSpPr>
              <a:spLocks/>
            </p:cNvSpPr>
            <p:nvPr/>
          </p:nvSpPr>
          <p:spPr bwMode="auto">
            <a:xfrm>
              <a:off x="2822" y="1968"/>
              <a:ext cx="208" cy="17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08" y="0"/>
                </a:cxn>
                <a:cxn ang="0">
                  <a:pos x="196" y="23"/>
                </a:cxn>
                <a:cxn ang="0">
                  <a:pos x="184" y="41"/>
                </a:cxn>
                <a:cxn ang="0">
                  <a:pos x="160" y="65"/>
                </a:cxn>
                <a:cxn ang="0">
                  <a:pos x="131" y="89"/>
                </a:cxn>
                <a:cxn ang="0">
                  <a:pos x="95" y="112"/>
                </a:cxn>
                <a:cxn ang="0">
                  <a:pos x="53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2" y="148"/>
                </a:cxn>
                <a:cxn ang="0">
                  <a:pos x="30" y="166"/>
                </a:cxn>
                <a:cxn ang="0">
                  <a:pos x="53" y="178"/>
                </a:cxn>
                <a:cxn ang="0">
                  <a:pos x="71" y="178"/>
                </a:cxn>
                <a:cxn ang="0">
                  <a:pos x="83" y="172"/>
                </a:cxn>
                <a:cxn ang="0">
                  <a:pos x="101" y="166"/>
                </a:cxn>
                <a:cxn ang="0">
                  <a:pos x="119" y="148"/>
                </a:cxn>
                <a:cxn ang="0">
                  <a:pos x="143" y="124"/>
                </a:cxn>
                <a:cxn ang="0">
                  <a:pos x="160" y="95"/>
                </a:cxn>
                <a:cxn ang="0">
                  <a:pos x="184" y="53"/>
                </a:cxn>
                <a:cxn ang="0">
                  <a:pos x="208" y="0"/>
                </a:cxn>
                <a:cxn ang="0">
                  <a:pos x="208" y="0"/>
                </a:cxn>
              </a:cxnLst>
              <a:rect l="0" t="0" r="r" b="b"/>
              <a:pathLst>
                <a:path w="208" h="178">
                  <a:moveTo>
                    <a:pt x="208" y="0"/>
                  </a:moveTo>
                  <a:lnTo>
                    <a:pt x="208" y="0"/>
                  </a:lnTo>
                  <a:lnTo>
                    <a:pt x="196" y="23"/>
                  </a:lnTo>
                  <a:lnTo>
                    <a:pt x="184" y="41"/>
                  </a:lnTo>
                  <a:lnTo>
                    <a:pt x="160" y="65"/>
                  </a:lnTo>
                  <a:lnTo>
                    <a:pt x="131" y="89"/>
                  </a:lnTo>
                  <a:lnTo>
                    <a:pt x="95" y="112"/>
                  </a:lnTo>
                  <a:lnTo>
                    <a:pt x="53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2" y="148"/>
                  </a:lnTo>
                  <a:lnTo>
                    <a:pt x="30" y="166"/>
                  </a:lnTo>
                  <a:lnTo>
                    <a:pt x="53" y="178"/>
                  </a:lnTo>
                  <a:lnTo>
                    <a:pt x="71" y="178"/>
                  </a:lnTo>
                  <a:lnTo>
                    <a:pt x="83" y="172"/>
                  </a:lnTo>
                  <a:lnTo>
                    <a:pt x="101" y="166"/>
                  </a:lnTo>
                  <a:lnTo>
                    <a:pt x="119" y="148"/>
                  </a:lnTo>
                  <a:lnTo>
                    <a:pt x="143" y="124"/>
                  </a:lnTo>
                  <a:lnTo>
                    <a:pt x="160" y="95"/>
                  </a:lnTo>
                  <a:lnTo>
                    <a:pt x="184" y="53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8C5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99" name="Freeform 55"/>
            <p:cNvSpPr>
              <a:spLocks/>
            </p:cNvSpPr>
            <p:nvPr/>
          </p:nvSpPr>
          <p:spPr bwMode="auto">
            <a:xfrm>
              <a:off x="2133" y="3055"/>
              <a:ext cx="321" cy="47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29"/>
                </a:cxn>
                <a:cxn ang="0">
                  <a:pos x="36" y="23"/>
                </a:cxn>
                <a:cxn ang="0">
                  <a:pos x="71" y="11"/>
                </a:cxn>
                <a:cxn ang="0">
                  <a:pos x="119" y="5"/>
                </a:cxn>
                <a:cxn ang="0">
                  <a:pos x="166" y="0"/>
                </a:cxn>
                <a:cxn ang="0">
                  <a:pos x="220" y="5"/>
                </a:cxn>
                <a:cxn ang="0">
                  <a:pos x="273" y="17"/>
                </a:cxn>
                <a:cxn ang="0">
                  <a:pos x="297" y="29"/>
                </a:cxn>
                <a:cxn ang="0">
                  <a:pos x="321" y="47"/>
                </a:cxn>
                <a:cxn ang="0">
                  <a:pos x="321" y="47"/>
                </a:cxn>
                <a:cxn ang="0">
                  <a:pos x="297" y="41"/>
                </a:cxn>
                <a:cxn ang="0">
                  <a:pos x="238" y="23"/>
                </a:cxn>
                <a:cxn ang="0">
                  <a:pos x="196" y="17"/>
                </a:cxn>
                <a:cxn ang="0">
                  <a:pos x="142" y="17"/>
                </a:cxn>
                <a:cxn ang="0">
                  <a:pos x="77" y="17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321" h="47">
                  <a:moveTo>
                    <a:pt x="0" y="29"/>
                  </a:moveTo>
                  <a:lnTo>
                    <a:pt x="0" y="29"/>
                  </a:lnTo>
                  <a:lnTo>
                    <a:pt x="36" y="23"/>
                  </a:lnTo>
                  <a:lnTo>
                    <a:pt x="71" y="11"/>
                  </a:lnTo>
                  <a:lnTo>
                    <a:pt x="119" y="5"/>
                  </a:lnTo>
                  <a:lnTo>
                    <a:pt x="166" y="0"/>
                  </a:lnTo>
                  <a:lnTo>
                    <a:pt x="220" y="5"/>
                  </a:lnTo>
                  <a:lnTo>
                    <a:pt x="273" y="17"/>
                  </a:lnTo>
                  <a:lnTo>
                    <a:pt x="297" y="29"/>
                  </a:lnTo>
                  <a:lnTo>
                    <a:pt x="321" y="47"/>
                  </a:lnTo>
                  <a:lnTo>
                    <a:pt x="321" y="47"/>
                  </a:lnTo>
                  <a:lnTo>
                    <a:pt x="297" y="41"/>
                  </a:lnTo>
                  <a:lnTo>
                    <a:pt x="238" y="23"/>
                  </a:lnTo>
                  <a:lnTo>
                    <a:pt x="196" y="17"/>
                  </a:lnTo>
                  <a:lnTo>
                    <a:pt x="142" y="17"/>
                  </a:lnTo>
                  <a:lnTo>
                    <a:pt x="77" y="17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0" name="Freeform 56"/>
            <p:cNvSpPr>
              <a:spLocks/>
            </p:cNvSpPr>
            <p:nvPr/>
          </p:nvSpPr>
          <p:spPr bwMode="auto">
            <a:xfrm>
              <a:off x="2353" y="3090"/>
              <a:ext cx="576" cy="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5" y="18"/>
                </a:cxn>
                <a:cxn ang="0">
                  <a:pos x="225" y="71"/>
                </a:cxn>
                <a:cxn ang="0">
                  <a:pos x="321" y="107"/>
                </a:cxn>
                <a:cxn ang="0">
                  <a:pos x="416" y="149"/>
                </a:cxn>
                <a:cxn ang="0">
                  <a:pos x="505" y="190"/>
                </a:cxn>
                <a:cxn ang="0">
                  <a:pos x="576" y="238"/>
                </a:cxn>
                <a:cxn ang="0">
                  <a:pos x="576" y="238"/>
                </a:cxn>
                <a:cxn ang="0">
                  <a:pos x="332" y="137"/>
                </a:cxn>
                <a:cxn ang="0">
                  <a:pos x="142" y="5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6" h="238">
                  <a:moveTo>
                    <a:pt x="0" y="0"/>
                  </a:moveTo>
                  <a:lnTo>
                    <a:pt x="0" y="0"/>
                  </a:lnTo>
                  <a:lnTo>
                    <a:pt x="65" y="18"/>
                  </a:lnTo>
                  <a:lnTo>
                    <a:pt x="225" y="71"/>
                  </a:lnTo>
                  <a:lnTo>
                    <a:pt x="321" y="107"/>
                  </a:lnTo>
                  <a:lnTo>
                    <a:pt x="416" y="149"/>
                  </a:lnTo>
                  <a:lnTo>
                    <a:pt x="505" y="190"/>
                  </a:lnTo>
                  <a:lnTo>
                    <a:pt x="576" y="238"/>
                  </a:lnTo>
                  <a:lnTo>
                    <a:pt x="576" y="238"/>
                  </a:lnTo>
                  <a:lnTo>
                    <a:pt x="332" y="137"/>
                  </a:lnTo>
                  <a:lnTo>
                    <a:pt x="142" y="5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1" name="Freeform 57"/>
            <p:cNvSpPr>
              <a:spLocks/>
            </p:cNvSpPr>
            <p:nvPr/>
          </p:nvSpPr>
          <p:spPr bwMode="auto">
            <a:xfrm>
              <a:off x="2596" y="3102"/>
              <a:ext cx="565" cy="89"/>
            </a:xfrm>
            <a:custGeom>
              <a:avLst/>
              <a:gdLst/>
              <a:ahLst/>
              <a:cxnLst>
                <a:cxn ang="0">
                  <a:pos x="565" y="0"/>
                </a:cxn>
                <a:cxn ang="0">
                  <a:pos x="565" y="0"/>
                </a:cxn>
                <a:cxn ang="0">
                  <a:pos x="517" y="18"/>
                </a:cxn>
                <a:cxn ang="0">
                  <a:pos x="464" y="36"/>
                </a:cxn>
                <a:cxn ang="0">
                  <a:pos x="392" y="48"/>
                </a:cxn>
                <a:cxn ang="0">
                  <a:pos x="309" y="59"/>
                </a:cxn>
                <a:cxn ang="0">
                  <a:pos x="214" y="65"/>
                </a:cxn>
                <a:cxn ang="0">
                  <a:pos x="107" y="54"/>
                </a:cxn>
                <a:cxn ang="0">
                  <a:pos x="54" y="4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8" y="54"/>
                </a:cxn>
                <a:cxn ang="0">
                  <a:pos x="101" y="71"/>
                </a:cxn>
                <a:cxn ang="0">
                  <a:pos x="173" y="83"/>
                </a:cxn>
                <a:cxn ang="0">
                  <a:pos x="262" y="89"/>
                </a:cxn>
                <a:cxn ang="0">
                  <a:pos x="303" y="89"/>
                </a:cxn>
                <a:cxn ang="0">
                  <a:pos x="357" y="83"/>
                </a:cxn>
                <a:cxn ang="0">
                  <a:pos x="404" y="71"/>
                </a:cxn>
                <a:cxn ang="0">
                  <a:pos x="458" y="54"/>
                </a:cxn>
                <a:cxn ang="0">
                  <a:pos x="511" y="36"/>
                </a:cxn>
                <a:cxn ang="0">
                  <a:pos x="565" y="0"/>
                </a:cxn>
                <a:cxn ang="0">
                  <a:pos x="565" y="0"/>
                </a:cxn>
              </a:cxnLst>
              <a:rect l="0" t="0" r="r" b="b"/>
              <a:pathLst>
                <a:path w="565" h="89">
                  <a:moveTo>
                    <a:pt x="565" y="0"/>
                  </a:moveTo>
                  <a:lnTo>
                    <a:pt x="565" y="0"/>
                  </a:lnTo>
                  <a:lnTo>
                    <a:pt x="517" y="18"/>
                  </a:lnTo>
                  <a:lnTo>
                    <a:pt x="464" y="36"/>
                  </a:lnTo>
                  <a:lnTo>
                    <a:pt x="392" y="48"/>
                  </a:lnTo>
                  <a:lnTo>
                    <a:pt x="309" y="59"/>
                  </a:lnTo>
                  <a:lnTo>
                    <a:pt x="214" y="65"/>
                  </a:lnTo>
                  <a:lnTo>
                    <a:pt x="107" y="54"/>
                  </a:lnTo>
                  <a:lnTo>
                    <a:pt x="54" y="4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8" y="54"/>
                  </a:lnTo>
                  <a:lnTo>
                    <a:pt x="101" y="71"/>
                  </a:lnTo>
                  <a:lnTo>
                    <a:pt x="173" y="83"/>
                  </a:lnTo>
                  <a:lnTo>
                    <a:pt x="262" y="89"/>
                  </a:lnTo>
                  <a:lnTo>
                    <a:pt x="303" y="89"/>
                  </a:lnTo>
                  <a:lnTo>
                    <a:pt x="357" y="83"/>
                  </a:lnTo>
                  <a:lnTo>
                    <a:pt x="404" y="71"/>
                  </a:lnTo>
                  <a:lnTo>
                    <a:pt x="458" y="54"/>
                  </a:lnTo>
                  <a:lnTo>
                    <a:pt x="511" y="36"/>
                  </a:lnTo>
                  <a:lnTo>
                    <a:pt x="565" y="0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2" name="Freeform 58"/>
            <p:cNvSpPr>
              <a:spLocks/>
            </p:cNvSpPr>
            <p:nvPr/>
          </p:nvSpPr>
          <p:spPr bwMode="auto">
            <a:xfrm>
              <a:off x="2026" y="3310"/>
              <a:ext cx="772" cy="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1" y="6"/>
                </a:cxn>
                <a:cxn ang="0">
                  <a:pos x="321" y="42"/>
                </a:cxn>
                <a:cxn ang="0">
                  <a:pos x="451" y="65"/>
                </a:cxn>
                <a:cxn ang="0">
                  <a:pos x="576" y="95"/>
                </a:cxn>
                <a:cxn ang="0">
                  <a:pos x="689" y="131"/>
                </a:cxn>
                <a:cxn ang="0">
                  <a:pos x="731" y="148"/>
                </a:cxn>
                <a:cxn ang="0">
                  <a:pos x="772" y="172"/>
                </a:cxn>
                <a:cxn ang="0">
                  <a:pos x="772" y="172"/>
                </a:cxn>
                <a:cxn ang="0">
                  <a:pos x="754" y="184"/>
                </a:cxn>
                <a:cxn ang="0">
                  <a:pos x="719" y="220"/>
                </a:cxn>
                <a:cxn ang="0">
                  <a:pos x="695" y="238"/>
                </a:cxn>
                <a:cxn ang="0">
                  <a:pos x="665" y="255"/>
                </a:cxn>
                <a:cxn ang="0">
                  <a:pos x="636" y="261"/>
                </a:cxn>
                <a:cxn ang="0">
                  <a:pos x="606" y="255"/>
                </a:cxn>
                <a:cxn ang="0">
                  <a:pos x="606" y="255"/>
                </a:cxn>
                <a:cxn ang="0">
                  <a:pos x="481" y="214"/>
                </a:cxn>
                <a:cxn ang="0">
                  <a:pos x="291" y="137"/>
                </a:cxn>
                <a:cxn ang="0">
                  <a:pos x="107" y="53"/>
                </a:cxn>
                <a:cxn ang="0">
                  <a:pos x="42" y="2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72" h="261">
                  <a:moveTo>
                    <a:pt x="0" y="0"/>
                  </a:moveTo>
                  <a:lnTo>
                    <a:pt x="0" y="0"/>
                  </a:lnTo>
                  <a:lnTo>
                    <a:pt x="101" y="6"/>
                  </a:lnTo>
                  <a:lnTo>
                    <a:pt x="321" y="42"/>
                  </a:lnTo>
                  <a:lnTo>
                    <a:pt x="451" y="65"/>
                  </a:lnTo>
                  <a:lnTo>
                    <a:pt x="576" y="95"/>
                  </a:lnTo>
                  <a:lnTo>
                    <a:pt x="689" y="131"/>
                  </a:lnTo>
                  <a:lnTo>
                    <a:pt x="731" y="148"/>
                  </a:lnTo>
                  <a:lnTo>
                    <a:pt x="772" y="172"/>
                  </a:lnTo>
                  <a:lnTo>
                    <a:pt x="772" y="172"/>
                  </a:lnTo>
                  <a:lnTo>
                    <a:pt x="754" y="184"/>
                  </a:lnTo>
                  <a:lnTo>
                    <a:pt x="719" y="220"/>
                  </a:lnTo>
                  <a:lnTo>
                    <a:pt x="695" y="238"/>
                  </a:lnTo>
                  <a:lnTo>
                    <a:pt x="665" y="255"/>
                  </a:lnTo>
                  <a:lnTo>
                    <a:pt x="636" y="261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481" y="214"/>
                  </a:lnTo>
                  <a:lnTo>
                    <a:pt x="291" y="137"/>
                  </a:lnTo>
                  <a:lnTo>
                    <a:pt x="107" y="53"/>
                  </a:lnTo>
                  <a:lnTo>
                    <a:pt x="42" y="2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3" name="Freeform 59"/>
            <p:cNvSpPr>
              <a:spLocks/>
            </p:cNvSpPr>
            <p:nvPr/>
          </p:nvSpPr>
          <p:spPr bwMode="auto">
            <a:xfrm>
              <a:off x="2792" y="3197"/>
              <a:ext cx="381" cy="131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37" y="131"/>
                </a:cxn>
                <a:cxn ang="0">
                  <a:pos x="381" y="0"/>
                </a:cxn>
                <a:cxn ang="0">
                  <a:pos x="381" y="0"/>
                </a:cxn>
                <a:cxn ang="0">
                  <a:pos x="345" y="12"/>
                </a:cxn>
                <a:cxn ang="0">
                  <a:pos x="250" y="36"/>
                </a:cxn>
                <a:cxn ang="0">
                  <a:pos x="190" y="48"/>
                </a:cxn>
                <a:cxn ang="0">
                  <a:pos x="125" y="59"/>
                </a:cxn>
                <a:cxn ang="0">
                  <a:pos x="60" y="59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381" h="131">
                  <a:moveTo>
                    <a:pt x="0" y="54"/>
                  </a:moveTo>
                  <a:lnTo>
                    <a:pt x="137" y="131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45" y="12"/>
                  </a:lnTo>
                  <a:lnTo>
                    <a:pt x="250" y="36"/>
                  </a:lnTo>
                  <a:lnTo>
                    <a:pt x="190" y="48"/>
                  </a:lnTo>
                  <a:lnTo>
                    <a:pt x="125" y="59"/>
                  </a:lnTo>
                  <a:lnTo>
                    <a:pt x="60" y="59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4" name="Freeform 60"/>
            <p:cNvSpPr>
              <a:spLocks/>
            </p:cNvSpPr>
            <p:nvPr/>
          </p:nvSpPr>
          <p:spPr bwMode="auto">
            <a:xfrm>
              <a:off x="2234" y="3435"/>
              <a:ext cx="653" cy="267"/>
            </a:xfrm>
            <a:custGeom>
              <a:avLst/>
              <a:gdLst/>
              <a:ahLst/>
              <a:cxnLst>
                <a:cxn ang="0">
                  <a:pos x="469" y="47"/>
                </a:cxn>
                <a:cxn ang="0">
                  <a:pos x="428" y="59"/>
                </a:cxn>
                <a:cxn ang="0">
                  <a:pos x="309" y="59"/>
                </a:cxn>
                <a:cxn ang="0">
                  <a:pos x="232" y="41"/>
                </a:cxn>
                <a:cxn ang="0">
                  <a:pos x="148" y="35"/>
                </a:cxn>
                <a:cxn ang="0">
                  <a:pos x="107" y="53"/>
                </a:cxn>
                <a:cxn ang="0">
                  <a:pos x="89" y="71"/>
                </a:cxn>
                <a:cxn ang="0">
                  <a:pos x="41" y="83"/>
                </a:cxn>
                <a:cxn ang="0">
                  <a:pos x="18" y="107"/>
                </a:cxn>
                <a:cxn ang="0">
                  <a:pos x="0" y="130"/>
                </a:cxn>
                <a:cxn ang="0">
                  <a:pos x="12" y="166"/>
                </a:cxn>
                <a:cxn ang="0">
                  <a:pos x="30" y="172"/>
                </a:cxn>
                <a:cxn ang="0">
                  <a:pos x="77" y="160"/>
                </a:cxn>
                <a:cxn ang="0">
                  <a:pos x="77" y="166"/>
                </a:cxn>
                <a:cxn ang="0">
                  <a:pos x="65" y="178"/>
                </a:cxn>
                <a:cxn ang="0">
                  <a:pos x="30" y="184"/>
                </a:cxn>
                <a:cxn ang="0">
                  <a:pos x="18" y="184"/>
                </a:cxn>
                <a:cxn ang="0">
                  <a:pos x="6" y="202"/>
                </a:cxn>
                <a:cxn ang="0">
                  <a:pos x="12" y="214"/>
                </a:cxn>
                <a:cxn ang="0">
                  <a:pos x="6" y="237"/>
                </a:cxn>
                <a:cxn ang="0">
                  <a:pos x="18" y="249"/>
                </a:cxn>
                <a:cxn ang="0">
                  <a:pos x="30" y="249"/>
                </a:cxn>
                <a:cxn ang="0">
                  <a:pos x="47" y="267"/>
                </a:cxn>
                <a:cxn ang="0">
                  <a:pos x="59" y="267"/>
                </a:cxn>
                <a:cxn ang="0">
                  <a:pos x="113" y="249"/>
                </a:cxn>
                <a:cxn ang="0">
                  <a:pos x="220" y="231"/>
                </a:cxn>
                <a:cxn ang="0">
                  <a:pos x="356" y="219"/>
                </a:cxn>
                <a:cxn ang="0">
                  <a:pos x="499" y="208"/>
                </a:cxn>
                <a:cxn ang="0">
                  <a:pos x="624" y="172"/>
                </a:cxn>
                <a:cxn ang="0">
                  <a:pos x="641" y="160"/>
                </a:cxn>
                <a:cxn ang="0">
                  <a:pos x="653" y="113"/>
                </a:cxn>
                <a:cxn ang="0">
                  <a:pos x="630" y="35"/>
                </a:cxn>
                <a:cxn ang="0">
                  <a:pos x="618" y="6"/>
                </a:cxn>
                <a:cxn ang="0">
                  <a:pos x="600" y="0"/>
                </a:cxn>
                <a:cxn ang="0">
                  <a:pos x="517" y="18"/>
                </a:cxn>
                <a:cxn ang="0">
                  <a:pos x="469" y="47"/>
                </a:cxn>
              </a:cxnLst>
              <a:rect l="0" t="0" r="r" b="b"/>
              <a:pathLst>
                <a:path w="653" h="267">
                  <a:moveTo>
                    <a:pt x="469" y="47"/>
                  </a:moveTo>
                  <a:lnTo>
                    <a:pt x="469" y="47"/>
                  </a:lnTo>
                  <a:lnTo>
                    <a:pt x="463" y="47"/>
                  </a:lnTo>
                  <a:lnTo>
                    <a:pt x="428" y="59"/>
                  </a:lnTo>
                  <a:lnTo>
                    <a:pt x="380" y="65"/>
                  </a:lnTo>
                  <a:lnTo>
                    <a:pt x="309" y="59"/>
                  </a:lnTo>
                  <a:lnTo>
                    <a:pt x="309" y="59"/>
                  </a:lnTo>
                  <a:lnTo>
                    <a:pt x="232" y="41"/>
                  </a:lnTo>
                  <a:lnTo>
                    <a:pt x="172" y="35"/>
                  </a:lnTo>
                  <a:lnTo>
                    <a:pt x="148" y="35"/>
                  </a:lnTo>
                  <a:lnTo>
                    <a:pt x="125" y="41"/>
                  </a:lnTo>
                  <a:lnTo>
                    <a:pt x="107" y="53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65" y="77"/>
                  </a:lnTo>
                  <a:lnTo>
                    <a:pt x="41" y="83"/>
                  </a:lnTo>
                  <a:lnTo>
                    <a:pt x="30" y="95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0" y="130"/>
                  </a:lnTo>
                  <a:lnTo>
                    <a:pt x="6" y="148"/>
                  </a:lnTo>
                  <a:lnTo>
                    <a:pt x="12" y="166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59" y="160"/>
                  </a:lnTo>
                  <a:lnTo>
                    <a:pt x="77" y="160"/>
                  </a:lnTo>
                  <a:lnTo>
                    <a:pt x="77" y="160"/>
                  </a:lnTo>
                  <a:lnTo>
                    <a:pt x="77" y="166"/>
                  </a:lnTo>
                  <a:lnTo>
                    <a:pt x="77" y="166"/>
                  </a:lnTo>
                  <a:lnTo>
                    <a:pt x="65" y="178"/>
                  </a:lnTo>
                  <a:lnTo>
                    <a:pt x="53" y="178"/>
                  </a:lnTo>
                  <a:lnTo>
                    <a:pt x="30" y="184"/>
                  </a:lnTo>
                  <a:lnTo>
                    <a:pt x="30" y="184"/>
                  </a:lnTo>
                  <a:lnTo>
                    <a:pt x="18" y="184"/>
                  </a:lnTo>
                  <a:lnTo>
                    <a:pt x="6" y="190"/>
                  </a:lnTo>
                  <a:lnTo>
                    <a:pt x="6" y="202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6" y="231"/>
                  </a:lnTo>
                  <a:lnTo>
                    <a:pt x="6" y="237"/>
                  </a:lnTo>
                  <a:lnTo>
                    <a:pt x="12" y="243"/>
                  </a:lnTo>
                  <a:lnTo>
                    <a:pt x="18" y="249"/>
                  </a:lnTo>
                  <a:lnTo>
                    <a:pt x="30" y="249"/>
                  </a:lnTo>
                  <a:lnTo>
                    <a:pt x="30" y="249"/>
                  </a:lnTo>
                  <a:lnTo>
                    <a:pt x="36" y="261"/>
                  </a:lnTo>
                  <a:lnTo>
                    <a:pt x="47" y="267"/>
                  </a:lnTo>
                  <a:lnTo>
                    <a:pt x="59" y="267"/>
                  </a:lnTo>
                  <a:lnTo>
                    <a:pt x="59" y="267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54" y="243"/>
                  </a:lnTo>
                  <a:lnTo>
                    <a:pt x="220" y="231"/>
                  </a:lnTo>
                  <a:lnTo>
                    <a:pt x="356" y="219"/>
                  </a:lnTo>
                  <a:lnTo>
                    <a:pt x="356" y="219"/>
                  </a:lnTo>
                  <a:lnTo>
                    <a:pt x="422" y="214"/>
                  </a:lnTo>
                  <a:lnTo>
                    <a:pt x="499" y="208"/>
                  </a:lnTo>
                  <a:lnTo>
                    <a:pt x="570" y="190"/>
                  </a:lnTo>
                  <a:lnTo>
                    <a:pt x="624" y="172"/>
                  </a:lnTo>
                  <a:lnTo>
                    <a:pt x="624" y="172"/>
                  </a:lnTo>
                  <a:lnTo>
                    <a:pt x="641" y="160"/>
                  </a:lnTo>
                  <a:lnTo>
                    <a:pt x="653" y="142"/>
                  </a:lnTo>
                  <a:lnTo>
                    <a:pt x="653" y="113"/>
                  </a:lnTo>
                  <a:lnTo>
                    <a:pt x="647" y="89"/>
                  </a:lnTo>
                  <a:lnTo>
                    <a:pt x="630" y="35"/>
                  </a:lnTo>
                  <a:lnTo>
                    <a:pt x="618" y="6"/>
                  </a:lnTo>
                  <a:lnTo>
                    <a:pt x="618" y="6"/>
                  </a:lnTo>
                  <a:lnTo>
                    <a:pt x="612" y="0"/>
                  </a:lnTo>
                  <a:lnTo>
                    <a:pt x="600" y="0"/>
                  </a:lnTo>
                  <a:lnTo>
                    <a:pt x="558" y="0"/>
                  </a:lnTo>
                  <a:lnTo>
                    <a:pt x="517" y="18"/>
                  </a:lnTo>
                  <a:lnTo>
                    <a:pt x="493" y="29"/>
                  </a:lnTo>
                  <a:lnTo>
                    <a:pt x="469" y="47"/>
                  </a:lnTo>
                  <a:lnTo>
                    <a:pt x="469" y="47"/>
                  </a:lnTo>
                  <a:close/>
                </a:path>
              </a:pathLst>
            </a:custGeom>
            <a:solidFill>
              <a:srgbClr val="E8AF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5" name="Freeform 61"/>
            <p:cNvSpPr>
              <a:spLocks/>
            </p:cNvSpPr>
            <p:nvPr/>
          </p:nvSpPr>
          <p:spPr bwMode="auto">
            <a:xfrm>
              <a:off x="2246" y="3625"/>
              <a:ext cx="83" cy="29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83" y="6"/>
                </a:cxn>
                <a:cxn ang="0">
                  <a:pos x="71" y="18"/>
                </a:cxn>
                <a:cxn ang="0">
                  <a:pos x="41" y="24"/>
                </a:cxn>
                <a:cxn ang="0">
                  <a:pos x="24" y="29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9" y="24"/>
                </a:cxn>
                <a:cxn ang="0">
                  <a:pos x="59" y="18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83" h="29">
                  <a:moveTo>
                    <a:pt x="83" y="0"/>
                  </a:moveTo>
                  <a:lnTo>
                    <a:pt x="83" y="0"/>
                  </a:lnTo>
                  <a:lnTo>
                    <a:pt x="83" y="6"/>
                  </a:lnTo>
                  <a:lnTo>
                    <a:pt x="71" y="18"/>
                  </a:lnTo>
                  <a:lnTo>
                    <a:pt x="41" y="24"/>
                  </a:lnTo>
                  <a:lnTo>
                    <a:pt x="24" y="29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9" y="24"/>
                  </a:lnTo>
                  <a:lnTo>
                    <a:pt x="59" y="18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6" name="Freeform 62"/>
            <p:cNvSpPr>
              <a:spLocks/>
            </p:cNvSpPr>
            <p:nvPr/>
          </p:nvSpPr>
          <p:spPr bwMode="auto">
            <a:xfrm>
              <a:off x="2258" y="3654"/>
              <a:ext cx="65" cy="30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47" y="18"/>
                </a:cxn>
                <a:cxn ang="0">
                  <a:pos x="29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30"/>
                </a:cxn>
                <a:cxn ang="0">
                  <a:pos x="23" y="30"/>
                </a:cxn>
                <a:cxn ang="0">
                  <a:pos x="47" y="24"/>
                </a:cxn>
                <a:cxn ang="0">
                  <a:pos x="53" y="18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65" h="30">
                  <a:moveTo>
                    <a:pt x="65" y="0"/>
                  </a:moveTo>
                  <a:lnTo>
                    <a:pt x="65" y="0"/>
                  </a:lnTo>
                  <a:lnTo>
                    <a:pt x="47" y="18"/>
                  </a:lnTo>
                  <a:lnTo>
                    <a:pt x="29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23" y="30"/>
                  </a:lnTo>
                  <a:lnTo>
                    <a:pt x="47" y="24"/>
                  </a:lnTo>
                  <a:lnTo>
                    <a:pt x="53" y="18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7" name="Freeform 63"/>
            <p:cNvSpPr>
              <a:spLocks/>
            </p:cNvSpPr>
            <p:nvPr/>
          </p:nvSpPr>
          <p:spPr bwMode="auto">
            <a:xfrm>
              <a:off x="2287" y="3684"/>
              <a:ext cx="36" cy="1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0" y="6"/>
                </a:cxn>
                <a:cxn ang="0">
                  <a:pos x="18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2" y="18"/>
                </a:cxn>
                <a:cxn ang="0">
                  <a:pos x="30" y="12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36" h="18">
                  <a:moveTo>
                    <a:pt x="36" y="0"/>
                  </a:moveTo>
                  <a:lnTo>
                    <a:pt x="36" y="0"/>
                  </a:lnTo>
                  <a:lnTo>
                    <a:pt x="30" y="6"/>
                  </a:lnTo>
                  <a:lnTo>
                    <a:pt x="18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30" y="12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A9D8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8" name="Freeform 64"/>
            <p:cNvSpPr>
              <a:spLocks/>
            </p:cNvSpPr>
            <p:nvPr/>
          </p:nvSpPr>
          <p:spPr bwMode="auto">
            <a:xfrm>
              <a:off x="2270" y="3553"/>
              <a:ext cx="41" cy="4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11" y="12"/>
                </a:cxn>
                <a:cxn ang="0">
                  <a:pos x="5" y="30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11" y="42"/>
                </a:cxn>
                <a:cxn ang="0">
                  <a:pos x="29" y="36"/>
                </a:cxn>
                <a:cxn ang="0">
                  <a:pos x="35" y="24"/>
                </a:cxn>
                <a:cxn ang="0">
                  <a:pos x="35" y="24"/>
                </a:cxn>
                <a:cxn ang="0">
                  <a:pos x="41" y="12"/>
                </a:cxn>
                <a:cxn ang="0">
                  <a:pos x="35" y="6"/>
                </a:cxn>
                <a:cxn ang="0">
                  <a:pos x="23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41" h="48">
                  <a:moveTo>
                    <a:pt x="5" y="0"/>
                  </a:moveTo>
                  <a:lnTo>
                    <a:pt x="5" y="0"/>
                  </a:lnTo>
                  <a:lnTo>
                    <a:pt x="11" y="12"/>
                  </a:lnTo>
                  <a:lnTo>
                    <a:pt x="5" y="3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1" y="42"/>
                  </a:lnTo>
                  <a:lnTo>
                    <a:pt x="29" y="36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41" y="12"/>
                  </a:lnTo>
                  <a:lnTo>
                    <a:pt x="35" y="6"/>
                  </a:lnTo>
                  <a:lnTo>
                    <a:pt x="23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AC4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09" name="Freeform 65"/>
            <p:cNvSpPr>
              <a:spLocks/>
            </p:cNvSpPr>
            <p:nvPr/>
          </p:nvSpPr>
          <p:spPr bwMode="auto">
            <a:xfrm>
              <a:off x="2703" y="2942"/>
              <a:ext cx="1111" cy="742"/>
            </a:xfrm>
            <a:custGeom>
              <a:avLst/>
              <a:gdLst/>
              <a:ahLst/>
              <a:cxnLst>
                <a:cxn ang="0">
                  <a:pos x="897" y="6"/>
                </a:cxn>
                <a:cxn ang="0">
                  <a:pos x="897" y="6"/>
                </a:cxn>
                <a:cxn ang="0">
                  <a:pos x="909" y="6"/>
                </a:cxn>
                <a:cxn ang="0">
                  <a:pos x="951" y="0"/>
                </a:cxn>
                <a:cxn ang="0">
                  <a:pos x="975" y="0"/>
                </a:cxn>
                <a:cxn ang="0">
                  <a:pos x="1004" y="6"/>
                </a:cxn>
                <a:cxn ang="0">
                  <a:pos x="1028" y="17"/>
                </a:cxn>
                <a:cxn ang="0">
                  <a:pos x="1052" y="41"/>
                </a:cxn>
                <a:cxn ang="0">
                  <a:pos x="1052" y="41"/>
                </a:cxn>
                <a:cxn ang="0">
                  <a:pos x="1087" y="95"/>
                </a:cxn>
                <a:cxn ang="0">
                  <a:pos x="1105" y="136"/>
                </a:cxn>
                <a:cxn ang="0">
                  <a:pos x="1111" y="178"/>
                </a:cxn>
                <a:cxn ang="0">
                  <a:pos x="1105" y="219"/>
                </a:cxn>
                <a:cxn ang="0">
                  <a:pos x="1105" y="219"/>
                </a:cxn>
                <a:cxn ang="0">
                  <a:pos x="1087" y="267"/>
                </a:cxn>
                <a:cxn ang="0">
                  <a:pos x="1070" y="326"/>
                </a:cxn>
                <a:cxn ang="0">
                  <a:pos x="1052" y="350"/>
                </a:cxn>
                <a:cxn ang="0">
                  <a:pos x="1034" y="374"/>
                </a:cxn>
                <a:cxn ang="0">
                  <a:pos x="1016" y="392"/>
                </a:cxn>
                <a:cxn ang="0">
                  <a:pos x="986" y="404"/>
                </a:cxn>
                <a:cxn ang="0">
                  <a:pos x="986" y="404"/>
                </a:cxn>
                <a:cxn ang="0">
                  <a:pos x="933" y="421"/>
                </a:cxn>
                <a:cxn ang="0">
                  <a:pos x="885" y="427"/>
                </a:cxn>
                <a:cxn ang="0">
                  <a:pos x="838" y="427"/>
                </a:cxn>
                <a:cxn ang="0">
                  <a:pos x="838" y="427"/>
                </a:cxn>
                <a:cxn ang="0">
                  <a:pos x="773" y="475"/>
                </a:cxn>
                <a:cxn ang="0">
                  <a:pos x="701" y="522"/>
                </a:cxn>
                <a:cxn ang="0">
                  <a:pos x="612" y="576"/>
                </a:cxn>
                <a:cxn ang="0">
                  <a:pos x="505" y="635"/>
                </a:cxn>
                <a:cxn ang="0">
                  <a:pos x="398" y="683"/>
                </a:cxn>
                <a:cxn ang="0">
                  <a:pos x="339" y="707"/>
                </a:cxn>
                <a:cxn ang="0">
                  <a:pos x="285" y="718"/>
                </a:cxn>
                <a:cxn ang="0">
                  <a:pos x="226" y="736"/>
                </a:cxn>
                <a:cxn ang="0">
                  <a:pos x="172" y="742"/>
                </a:cxn>
                <a:cxn ang="0">
                  <a:pos x="172" y="742"/>
                </a:cxn>
                <a:cxn ang="0">
                  <a:pos x="161" y="736"/>
                </a:cxn>
                <a:cxn ang="0">
                  <a:pos x="131" y="730"/>
                </a:cxn>
                <a:cxn ang="0">
                  <a:pos x="89" y="701"/>
                </a:cxn>
                <a:cxn ang="0">
                  <a:pos x="66" y="683"/>
                </a:cxn>
                <a:cxn ang="0">
                  <a:pos x="42" y="653"/>
                </a:cxn>
                <a:cxn ang="0">
                  <a:pos x="42" y="653"/>
                </a:cxn>
                <a:cxn ang="0">
                  <a:pos x="24" y="623"/>
                </a:cxn>
                <a:cxn ang="0">
                  <a:pos x="12" y="600"/>
                </a:cxn>
                <a:cxn ang="0">
                  <a:pos x="0" y="558"/>
                </a:cxn>
                <a:cxn ang="0">
                  <a:pos x="0" y="534"/>
                </a:cxn>
                <a:cxn ang="0">
                  <a:pos x="6" y="528"/>
                </a:cxn>
                <a:cxn ang="0">
                  <a:pos x="6" y="528"/>
                </a:cxn>
                <a:cxn ang="0">
                  <a:pos x="297" y="374"/>
                </a:cxn>
                <a:cxn ang="0">
                  <a:pos x="642" y="190"/>
                </a:cxn>
                <a:cxn ang="0">
                  <a:pos x="642" y="190"/>
                </a:cxn>
                <a:cxn ang="0">
                  <a:pos x="707" y="148"/>
                </a:cxn>
                <a:cxn ang="0">
                  <a:pos x="790" y="89"/>
                </a:cxn>
                <a:cxn ang="0">
                  <a:pos x="897" y="6"/>
                </a:cxn>
                <a:cxn ang="0">
                  <a:pos x="897" y="6"/>
                </a:cxn>
              </a:cxnLst>
              <a:rect l="0" t="0" r="r" b="b"/>
              <a:pathLst>
                <a:path w="1111" h="742">
                  <a:moveTo>
                    <a:pt x="897" y="6"/>
                  </a:moveTo>
                  <a:lnTo>
                    <a:pt x="897" y="6"/>
                  </a:lnTo>
                  <a:lnTo>
                    <a:pt x="909" y="6"/>
                  </a:lnTo>
                  <a:lnTo>
                    <a:pt x="951" y="0"/>
                  </a:lnTo>
                  <a:lnTo>
                    <a:pt x="975" y="0"/>
                  </a:lnTo>
                  <a:lnTo>
                    <a:pt x="1004" y="6"/>
                  </a:lnTo>
                  <a:lnTo>
                    <a:pt x="1028" y="17"/>
                  </a:lnTo>
                  <a:lnTo>
                    <a:pt x="1052" y="41"/>
                  </a:lnTo>
                  <a:lnTo>
                    <a:pt x="1052" y="41"/>
                  </a:lnTo>
                  <a:lnTo>
                    <a:pt x="1087" y="95"/>
                  </a:lnTo>
                  <a:lnTo>
                    <a:pt x="1105" y="136"/>
                  </a:lnTo>
                  <a:lnTo>
                    <a:pt x="1111" y="178"/>
                  </a:lnTo>
                  <a:lnTo>
                    <a:pt x="1105" y="219"/>
                  </a:lnTo>
                  <a:lnTo>
                    <a:pt x="1105" y="219"/>
                  </a:lnTo>
                  <a:lnTo>
                    <a:pt x="1087" y="267"/>
                  </a:lnTo>
                  <a:lnTo>
                    <a:pt x="1070" y="326"/>
                  </a:lnTo>
                  <a:lnTo>
                    <a:pt x="1052" y="350"/>
                  </a:lnTo>
                  <a:lnTo>
                    <a:pt x="1034" y="374"/>
                  </a:lnTo>
                  <a:lnTo>
                    <a:pt x="1016" y="392"/>
                  </a:lnTo>
                  <a:lnTo>
                    <a:pt x="986" y="404"/>
                  </a:lnTo>
                  <a:lnTo>
                    <a:pt x="986" y="404"/>
                  </a:lnTo>
                  <a:lnTo>
                    <a:pt x="933" y="421"/>
                  </a:lnTo>
                  <a:lnTo>
                    <a:pt x="885" y="427"/>
                  </a:lnTo>
                  <a:lnTo>
                    <a:pt x="838" y="427"/>
                  </a:lnTo>
                  <a:lnTo>
                    <a:pt x="838" y="427"/>
                  </a:lnTo>
                  <a:lnTo>
                    <a:pt x="773" y="475"/>
                  </a:lnTo>
                  <a:lnTo>
                    <a:pt x="701" y="522"/>
                  </a:lnTo>
                  <a:lnTo>
                    <a:pt x="612" y="576"/>
                  </a:lnTo>
                  <a:lnTo>
                    <a:pt x="505" y="635"/>
                  </a:lnTo>
                  <a:lnTo>
                    <a:pt x="398" y="683"/>
                  </a:lnTo>
                  <a:lnTo>
                    <a:pt x="339" y="707"/>
                  </a:lnTo>
                  <a:lnTo>
                    <a:pt x="285" y="718"/>
                  </a:lnTo>
                  <a:lnTo>
                    <a:pt x="226" y="736"/>
                  </a:lnTo>
                  <a:lnTo>
                    <a:pt x="172" y="742"/>
                  </a:lnTo>
                  <a:lnTo>
                    <a:pt x="172" y="742"/>
                  </a:lnTo>
                  <a:lnTo>
                    <a:pt x="161" y="736"/>
                  </a:lnTo>
                  <a:lnTo>
                    <a:pt x="131" y="730"/>
                  </a:lnTo>
                  <a:lnTo>
                    <a:pt x="89" y="701"/>
                  </a:lnTo>
                  <a:lnTo>
                    <a:pt x="66" y="683"/>
                  </a:lnTo>
                  <a:lnTo>
                    <a:pt x="42" y="653"/>
                  </a:lnTo>
                  <a:lnTo>
                    <a:pt x="42" y="653"/>
                  </a:lnTo>
                  <a:lnTo>
                    <a:pt x="24" y="623"/>
                  </a:lnTo>
                  <a:lnTo>
                    <a:pt x="12" y="600"/>
                  </a:lnTo>
                  <a:lnTo>
                    <a:pt x="0" y="558"/>
                  </a:lnTo>
                  <a:lnTo>
                    <a:pt x="0" y="534"/>
                  </a:lnTo>
                  <a:lnTo>
                    <a:pt x="6" y="528"/>
                  </a:lnTo>
                  <a:lnTo>
                    <a:pt x="6" y="528"/>
                  </a:lnTo>
                  <a:lnTo>
                    <a:pt x="297" y="374"/>
                  </a:lnTo>
                  <a:lnTo>
                    <a:pt x="642" y="190"/>
                  </a:lnTo>
                  <a:lnTo>
                    <a:pt x="642" y="190"/>
                  </a:lnTo>
                  <a:lnTo>
                    <a:pt x="707" y="148"/>
                  </a:lnTo>
                  <a:lnTo>
                    <a:pt x="790" y="89"/>
                  </a:lnTo>
                  <a:lnTo>
                    <a:pt x="897" y="6"/>
                  </a:lnTo>
                  <a:lnTo>
                    <a:pt x="897" y="6"/>
                  </a:lnTo>
                  <a:close/>
                </a:path>
              </a:pathLst>
            </a:custGeom>
            <a:solidFill>
              <a:srgbClr val="728E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10" name="Freeform 66"/>
            <p:cNvSpPr>
              <a:spLocks/>
            </p:cNvSpPr>
            <p:nvPr/>
          </p:nvSpPr>
          <p:spPr bwMode="auto">
            <a:xfrm>
              <a:off x="3446" y="3001"/>
              <a:ext cx="226" cy="65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0" y="65"/>
                </a:cxn>
                <a:cxn ang="0">
                  <a:pos x="24" y="54"/>
                </a:cxn>
                <a:cxn ang="0">
                  <a:pos x="77" y="30"/>
                </a:cxn>
                <a:cxn ang="0">
                  <a:pos x="148" y="6"/>
                </a:cxn>
                <a:cxn ang="0">
                  <a:pos x="184" y="0"/>
                </a:cxn>
                <a:cxn ang="0">
                  <a:pos x="214" y="0"/>
                </a:cxn>
                <a:cxn ang="0">
                  <a:pos x="214" y="0"/>
                </a:cxn>
                <a:cxn ang="0">
                  <a:pos x="220" y="6"/>
                </a:cxn>
                <a:cxn ang="0">
                  <a:pos x="226" y="12"/>
                </a:cxn>
                <a:cxn ang="0">
                  <a:pos x="214" y="18"/>
                </a:cxn>
                <a:cxn ang="0">
                  <a:pos x="136" y="36"/>
                </a:cxn>
                <a:cxn ang="0">
                  <a:pos x="0" y="65"/>
                </a:cxn>
                <a:cxn ang="0">
                  <a:pos x="0" y="65"/>
                </a:cxn>
              </a:cxnLst>
              <a:rect l="0" t="0" r="r" b="b"/>
              <a:pathLst>
                <a:path w="226" h="65">
                  <a:moveTo>
                    <a:pt x="0" y="65"/>
                  </a:moveTo>
                  <a:lnTo>
                    <a:pt x="0" y="65"/>
                  </a:lnTo>
                  <a:lnTo>
                    <a:pt x="24" y="54"/>
                  </a:lnTo>
                  <a:lnTo>
                    <a:pt x="77" y="30"/>
                  </a:lnTo>
                  <a:lnTo>
                    <a:pt x="148" y="6"/>
                  </a:lnTo>
                  <a:lnTo>
                    <a:pt x="184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20" y="6"/>
                  </a:lnTo>
                  <a:lnTo>
                    <a:pt x="226" y="12"/>
                  </a:lnTo>
                  <a:lnTo>
                    <a:pt x="214" y="18"/>
                  </a:lnTo>
                  <a:lnTo>
                    <a:pt x="136" y="36"/>
                  </a:lnTo>
                  <a:lnTo>
                    <a:pt x="0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11" name="Freeform 67"/>
            <p:cNvSpPr>
              <a:spLocks/>
            </p:cNvSpPr>
            <p:nvPr/>
          </p:nvSpPr>
          <p:spPr bwMode="auto">
            <a:xfrm>
              <a:off x="2691" y="3049"/>
              <a:ext cx="874" cy="433"/>
            </a:xfrm>
            <a:custGeom>
              <a:avLst/>
              <a:gdLst/>
              <a:ahLst/>
              <a:cxnLst>
                <a:cxn ang="0">
                  <a:pos x="874" y="11"/>
                </a:cxn>
                <a:cxn ang="0">
                  <a:pos x="874" y="11"/>
                </a:cxn>
                <a:cxn ang="0">
                  <a:pos x="850" y="11"/>
                </a:cxn>
                <a:cxn ang="0">
                  <a:pos x="785" y="11"/>
                </a:cxn>
                <a:cxn ang="0">
                  <a:pos x="749" y="17"/>
                </a:cxn>
                <a:cxn ang="0">
                  <a:pos x="713" y="23"/>
                </a:cxn>
                <a:cxn ang="0">
                  <a:pos x="678" y="41"/>
                </a:cxn>
                <a:cxn ang="0">
                  <a:pos x="654" y="59"/>
                </a:cxn>
                <a:cxn ang="0">
                  <a:pos x="654" y="59"/>
                </a:cxn>
                <a:cxn ang="0">
                  <a:pos x="612" y="89"/>
                </a:cxn>
                <a:cxn ang="0">
                  <a:pos x="541" y="136"/>
                </a:cxn>
                <a:cxn ang="0">
                  <a:pos x="351" y="243"/>
                </a:cxn>
                <a:cxn ang="0">
                  <a:pos x="143" y="356"/>
                </a:cxn>
                <a:cxn ang="0">
                  <a:pos x="0" y="433"/>
                </a:cxn>
                <a:cxn ang="0">
                  <a:pos x="0" y="433"/>
                </a:cxn>
                <a:cxn ang="0">
                  <a:pos x="72" y="380"/>
                </a:cxn>
                <a:cxn ang="0">
                  <a:pos x="155" y="326"/>
                </a:cxn>
                <a:cxn ang="0">
                  <a:pos x="256" y="267"/>
                </a:cxn>
                <a:cxn ang="0">
                  <a:pos x="256" y="267"/>
                </a:cxn>
                <a:cxn ang="0">
                  <a:pos x="487" y="142"/>
                </a:cxn>
                <a:cxn ang="0">
                  <a:pos x="577" y="89"/>
                </a:cxn>
                <a:cxn ang="0">
                  <a:pos x="624" y="53"/>
                </a:cxn>
                <a:cxn ang="0">
                  <a:pos x="624" y="53"/>
                </a:cxn>
                <a:cxn ang="0">
                  <a:pos x="654" y="35"/>
                </a:cxn>
                <a:cxn ang="0">
                  <a:pos x="678" y="23"/>
                </a:cxn>
                <a:cxn ang="0">
                  <a:pos x="707" y="11"/>
                </a:cxn>
                <a:cxn ang="0">
                  <a:pos x="743" y="0"/>
                </a:cxn>
                <a:cxn ang="0">
                  <a:pos x="785" y="0"/>
                </a:cxn>
                <a:cxn ang="0">
                  <a:pos x="826" y="0"/>
                </a:cxn>
                <a:cxn ang="0">
                  <a:pos x="874" y="11"/>
                </a:cxn>
                <a:cxn ang="0">
                  <a:pos x="874" y="11"/>
                </a:cxn>
              </a:cxnLst>
              <a:rect l="0" t="0" r="r" b="b"/>
              <a:pathLst>
                <a:path w="874" h="433">
                  <a:moveTo>
                    <a:pt x="874" y="11"/>
                  </a:moveTo>
                  <a:lnTo>
                    <a:pt x="874" y="11"/>
                  </a:lnTo>
                  <a:lnTo>
                    <a:pt x="850" y="11"/>
                  </a:lnTo>
                  <a:lnTo>
                    <a:pt x="785" y="11"/>
                  </a:lnTo>
                  <a:lnTo>
                    <a:pt x="749" y="17"/>
                  </a:lnTo>
                  <a:lnTo>
                    <a:pt x="713" y="23"/>
                  </a:lnTo>
                  <a:lnTo>
                    <a:pt x="678" y="41"/>
                  </a:lnTo>
                  <a:lnTo>
                    <a:pt x="654" y="59"/>
                  </a:lnTo>
                  <a:lnTo>
                    <a:pt x="654" y="59"/>
                  </a:lnTo>
                  <a:lnTo>
                    <a:pt x="612" y="89"/>
                  </a:lnTo>
                  <a:lnTo>
                    <a:pt x="541" y="136"/>
                  </a:lnTo>
                  <a:lnTo>
                    <a:pt x="351" y="243"/>
                  </a:lnTo>
                  <a:lnTo>
                    <a:pt x="143" y="356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72" y="380"/>
                  </a:lnTo>
                  <a:lnTo>
                    <a:pt x="155" y="326"/>
                  </a:lnTo>
                  <a:lnTo>
                    <a:pt x="256" y="267"/>
                  </a:lnTo>
                  <a:lnTo>
                    <a:pt x="256" y="267"/>
                  </a:lnTo>
                  <a:lnTo>
                    <a:pt x="487" y="142"/>
                  </a:lnTo>
                  <a:lnTo>
                    <a:pt x="577" y="89"/>
                  </a:lnTo>
                  <a:lnTo>
                    <a:pt x="624" y="53"/>
                  </a:lnTo>
                  <a:lnTo>
                    <a:pt x="624" y="53"/>
                  </a:lnTo>
                  <a:lnTo>
                    <a:pt x="654" y="35"/>
                  </a:lnTo>
                  <a:lnTo>
                    <a:pt x="678" y="23"/>
                  </a:lnTo>
                  <a:lnTo>
                    <a:pt x="707" y="11"/>
                  </a:lnTo>
                  <a:lnTo>
                    <a:pt x="743" y="0"/>
                  </a:lnTo>
                  <a:lnTo>
                    <a:pt x="785" y="0"/>
                  </a:lnTo>
                  <a:lnTo>
                    <a:pt x="826" y="0"/>
                  </a:lnTo>
                  <a:lnTo>
                    <a:pt x="874" y="11"/>
                  </a:lnTo>
                  <a:lnTo>
                    <a:pt x="874" y="11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12" name="Freeform 68"/>
            <p:cNvSpPr>
              <a:spLocks/>
            </p:cNvSpPr>
            <p:nvPr/>
          </p:nvSpPr>
          <p:spPr bwMode="auto">
            <a:xfrm>
              <a:off x="3582" y="3256"/>
              <a:ext cx="161" cy="7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161" y="0"/>
                </a:cxn>
                <a:cxn ang="0">
                  <a:pos x="72" y="36"/>
                </a:cxn>
                <a:cxn ang="0">
                  <a:pos x="18" y="66"/>
                </a:cxn>
                <a:cxn ang="0">
                  <a:pos x="0" y="72"/>
                </a:cxn>
                <a:cxn ang="0">
                  <a:pos x="0" y="78"/>
                </a:cxn>
                <a:cxn ang="0">
                  <a:pos x="6" y="78"/>
                </a:cxn>
                <a:cxn ang="0">
                  <a:pos x="6" y="78"/>
                </a:cxn>
                <a:cxn ang="0">
                  <a:pos x="42" y="72"/>
                </a:cxn>
                <a:cxn ang="0">
                  <a:pos x="84" y="54"/>
                </a:cxn>
                <a:cxn ang="0">
                  <a:pos x="131" y="30"/>
                </a:cxn>
                <a:cxn ang="0">
                  <a:pos x="149" y="18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161" h="78">
                  <a:moveTo>
                    <a:pt x="161" y="0"/>
                  </a:moveTo>
                  <a:lnTo>
                    <a:pt x="161" y="0"/>
                  </a:lnTo>
                  <a:lnTo>
                    <a:pt x="72" y="36"/>
                  </a:lnTo>
                  <a:lnTo>
                    <a:pt x="18" y="66"/>
                  </a:lnTo>
                  <a:lnTo>
                    <a:pt x="0" y="72"/>
                  </a:lnTo>
                  <a:lnTo>
                    <a:pt x="0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42" y="72"/>
                  </a:lnTo>
                  <a:lnTo>
                    <a:pt x="84" y="54"/>
                  </a:lnTo>
                  <a:lnTo>
                    <a:pt x="131" y="30"/>
                  </a:lnTo>
                  <a:lnTo>
                    <a:pt x="149" y="18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13" name="Freeform 69"/>
            <p:cNvSpPr>
              <a:spLocks/>
            </p:cNvSpPr>
            <p:nvPr/>
          </p:nvSpPr>
          <p:spPr bwMode="auto">
            <a:xfrm>
              <a:off x="3434" y="3215"/>
              <a:ext cx="291" cy="214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91" y="0"/>
                </a:cxn>
                <a:cxn ang="0">
                  <a:pos x="261" y="24"/>
                </a:cxn>
                <a:cxn ang="0">
                  <a:pos x="196" y="89"/>
                </a:cxn>
                <a:cxn ang="0">
                  <a:pos x="148" y="125"/>
                </a:cxn>
                <a:cxn ang="0">
                  <a:pos x="101" y="160"/>
                </a:cxn>
                <a:cxn ang="0">
                  <a:pos x="53" y="190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131" y="125"/>
                </a:cxn>
                <a:cxn ang="0">
                  <a:pos x="232" y="53"/>
                </a:cxn>
                <a:cxn ang="0">
                  <a:pos x="267" y="24"/>
                </a:cxn>
                <a:cxn ang="0">
                  <a:pos x="291" y="0"/>
                </a:cxn>
                <a:cxn ang="0">
                  <a:pos x="291" y="0"/>
                </a:cxn>
              </a:cxnLst>
              <a:rect l="0" t="0" r="r" b="b"/>
              <a:pathLst>
                <a:path w="291" h="214">
                  <a:moveTo>
                    <a:pt x="291" y="0"/>
                  </a:moveTo>
                  <a:lnTo>
                    <a:pt x="291" y="0"/>
                  </a:lnTo>
                  <a:lnTo>
                    <a:pt x="261" y="24"/>
                  </a:lnTo>
                  <a:lnTo>
                    <a:pt x="196" y="89"/>
                  </a:lnTo>
                  <a:lnTo>
                    <a:pt x="148" y="125"/>
                  </a:lnTo>
                  <a:lnTo>
                    <a:pt x="101" y="160"/>
                  </a:lnTo>
                  <a:lnTo>
                    <a:pt x="53" y="190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131" y="125"/>
                  </a:lnTo>
                  <a:lnTo>
                    <a:pt x="232" y="53"/>
                  </a:lnTo>
                  <a:lnTo>
                    <a:pt x="267" y="24"/>
                  </a:lnTo>
                  <a:lnTo>
                    <a:pt x="291" y="0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7C7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sp>
        <p:nvSpPr>
          <p:cNvPr id="77" name="Title 7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3" name="Group 5"/>
          <p:cNvGrpSpPr>
            <a:grpSpLocks noChangeAspect="1"/>
          </p:cNvGrpSpPr>
          <p:nvPr/>
        </p:nvGrpSpPr>
        <p:grpSpPr bwMode="auto">
          <a:xfrm>
            <a:off x="1763688" y="389806"/>
            <a:ext cx="6453757" cy="6567586"/>
            <a:chOff x="-794" y="512"/>
            <a:chExt cx="3742" cy="3808"/>
          </a:xfrm>
          <a:effectLst/>
        </p:grpSpPr>
        <p:sp>
          <p:nvSpPr>
            <p:cNvPr id="7172" name="AutoShape 4"/>
            <p:cNvSpPr>
              <a:spLocks noChangeAspect="1" noChangeArrowheads="1" noTextEdit="1"/>
            </p:cNvSpPr>
            <p:nvPr/>
          </p:nvSpPr>
          <p:spPr bwMode="auto">
            <a:xfrm>
              <a:off x="-794" y="512"/>
              <a:ext cx="3742" cy="3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1769" y="2587"/>
              <a:ext cx="454" cy="778"/>
            </a:xfrm>
            <a:custGeom>
              <a:avLst/>
              <a:gdLst/>
              <a:ahLst/>
              <a:cxnLst>
                <a:cxn ang="0">
                  <a:pos x="342" y="132"/>
                </a:cxn>
                <a:cxn ang="0">
                  <a:pos x="342" y="132"/>
                </a:cxn>
                <a:cxn ang="0">
                  <a:pos x="382" y="224"/>
                </a:cxn>
                <a:cxn ang="0">
                  <a:pos x="408" y="317"/>
                </a:cxn>
                <a:cxn ang="0">
                  <a:pos x="441" y="429"/>
                </a:cxn>
                <a:cxn ang="0">
                  <a:pos x="448" y="488"/>
                </a:cxn>
                <a:cxn ang="0">
                  <a:pos x="454" y="541"/>
                </a:cxn>
                <a:cxn ang="0">
                  <a:pos x="454" y="593"/>
                </a:cxn>
                <a:cxn ang="0">
                  <a:pos x="448" y="646"/>
                </a:cxn>
                <a:cxn ang="0">
                  <a:pos x="441" y="692"/>
                </a:cxn>
                <a:cxn ang="0">
                  <a:pos x="415" y="732"/>
                </a:cxn>
                <a:cxn ang="0">
                  <a:pos x="388" y="758"/>
                </a:cxn>
                <a:cxn ang="0">
                  <a:pos x="342" y="778"/>
                </a:cxn>
                <a:cxn ang="0">
                  <a:pos x="342" y="778"/>
                </a:cxn>
                <a:cxn ang="0">
                  <a:pos x="309" y="778"/>
                </a:cxn>
                <a:cxn ang="0">
                  <a:pos x="270" y="771"/>
                </a:cxn>
                <a:cxn ang="0">
                  <a:pos x="224" y="758"/>
                </a:cxn>
                <a:cxn ang="0">
                  <a:pos x="178" y="725"/>
                </a:cxn>
                <a:cxn ang="0">
                  <a:pos x="125" y="685"/>
                </a:cxn>
                <a:cxn ang="0">
                  <a:pos x="99" y="653"/>
                </a:cxn>
                <a:cxn ang="0">
                  <a:pos x="79" y="620"/>
                </a:cxn>
                <a:cxn ang="0">
                  <a:pos x="52" y="580"/>
                </a:cxn>
                <a:cxn ang="0">
                  <a:pos x="39" y="527"/>
                </a:cxn>
                <a:cxn ang="0">
                  <a:pos x="39" y="527"/>
                </a:cxn>
                <a:cxn ang="0">
                  <a:pos x="6" y="435"/>
                </a:cxn>
                <a:cxn ang="0">
                  <a:pos x="0" y="343"/>
                </a:cxn>
                <a:cxn ang="0">
                  <a:pos x="0" y="264"/>
                </a:cxn>
                <a:cxn ang="0">
                  <a:pos x="20" y="198"/>
                </a:cxn>
                <a:cxn ang="0">
                  <a:pos x="46" y="139"/>
                </a:cxn>
                <a:cxn ang="0">
                  <a:pos x="85" y="86"/>
                </a:cxn>
                <a:cxn ang="0">
                  <a:pos x="138" y="46"/>
                </a:cxn>
                <a:cxn ang="0">
                  <a:pos x="191" y="20"/>
                </a:cxn>
                <a:cxn ang="0">
                  <a:pos x="191" y="20"/>
                </a:cxn>
                <a:cxn ang="0">
                  <a:pos x="244" y="0"/>
                </a:cxn>
                <a:cxn ang="0">
                  <a:pos x="276" y="0"/>
                </a:cxn>
                <a:cxn ang="0">
                  <a:pos x="303" y="7"/>
                </a:cxn>
                <a:cxn ang="0">
                  <a:pos x="316" y="27"/>
                </a:cxn>
                <a:cxn ang="0">
                  <a:pos x="323" y="53"/>
                </a:cxn>
                <a:cxn ang="0">
                  <a:pos x="329" y="79"/>
                </a:cxn>
                <a:cxn ang="0">
                  <a:pos x="336" y="106"/>
                </a:cxn>
                <a:cxn ang="0">
                  <a:pos x="342" y="132"/>
                </a:cxn>
                <a:cxn ang="0">
                  <a:pos x="342" y="132"/>
                </a:cxn>
              </a:cxnLst>
              <a:rect l="0" t="0" r="r" b="b"/>
              <a:pathLst>
                <a:path w="454" h="778">
                  <a:moveTo>
                    <a:pt x="342" y="132"/>
                  </a:moveTo>
                  <a:lnTo>
                    <a:pt x="342" y="132"/>
                  </a:lnTo>
                  <a:lnTo>
                    <a:pt x="382" y="224"/>
                  </a:lnTo>
                  <a:lnTo>
                    <a:pt x="408" y="317"/>
                  </a:lnTo>
                  <a:lnTo>
                    <a:pt x="441" y="429"/>
                  </a:lnTo>
                  <a:lnTo>
                    <a:pt x="448" y="488"/>
                  </a:lnTo>
                  <a:lnTo>
                    <a:pt x="454" y="541"/>
                  </a:lnTo>
                  <a:lnTo>
                    <a:pt x="454" y="593"/>
                  </a:lnTo>
                  <a:lnTo>
                    <a:pt x="448" y="646"/>
                  </a:lnTo>
                  <a:lnTo>
                    <a:pt x="441" y="692"/>
                  </a:lnTo>
                  <a:lnTo>
                    <a:pt x="415" y="732"/>
                  </a:lnTo>
                  <a:lnTo>
                    <a:pt x="388" y="758"/>
                  </a:lnTo>
                  <a:lnTo>
                    <a:pt x="342" y="778"/>
                  </a:lnTo>
                  <a:lnTo>
                    <a:pt x="342" y="778"/>
                  </a:lnTo>
                  <a:lnTo>
                    <a:pt x="309" y="778"/>
                  </a:lnTo>
                  <a:lnTo>
                    <a:pt x="270" y="771"/>
                  </a:lnTo>
                  <a:lnTo>
                    <a:pt x="224" y="758"/>
                  </a:lnTo>
                  <a:lnTo>
                    <a:pt x="178" y="725"/>
                  </a:lnTo>
                  <a:lnTo>
                    <a:pt x="125" y="685"/>
                  </a:lnTo>
                  <a:lnTo>
                    <a:pt x="99" y="653"/>
                  </a:lnTo>
                  <a:lnTo>
                    <a:pt x="79" y="620"/>
                  </a:lnTo>
                  <a:lnTo>
                    <a:pt x="52" y="580"/>
                  </a:lnTo>
                  <a:lnTo>
                    <a:pt x="39" y="527"/>
                  </a:lnTo>
                  <a:lnTo>
                    <a:pt x="39" y="527"/>
                  </a:lnTo>
                  <a:lnTo>
                    <a:pt x="6" y="435"/>
                  </a:lnTo>
                  <a:lnTo>
                    <a:pt x="0" y="343"/>
                  </a:lnTo>
                  <a:lnTo>
                    <a:pt x="0" y="264"/>
                  </a:lnTo>
                  <a:lnTo>
                    <a:pt x="20" y="198"/>
                  </a:lnTo>
                  <a:lnTo>
                    <a:pt x="46" y="139"/>
                  </a:lnTo>
                  <a:lnTo>
                    <a:pt x="85" y="86"/>
                  </a:lnTo>
                  <a:lnTo>
                    <a:pt x="138" y="46"/>
                  </a:lnTo>
                  <a:lnTo>
                    <a:pt x="191" y="20"/>
                  </a:lnTo>
                  <a:lnTo>
                    <a:pt x="191" y="20"/>
                  </a:lnTo>
                  <a:lnTo>
                    <a:pt x="244" y="0"/>
                  </a:lnTo>
                  <a:lnTo>
                    <a:pt x="276" y="0"/>
                  </a:lnTo>
                  <a:lnTo>
                    <a:pt x="303" y="7"/>
                  </a:lnTo>
                  <a:lnTo>
                    <a:pt x="316" y="27"/>
                  </a:lnTo>
                  <a:lnTo>
                    <a:pt x="323" y="53"/>
                  </a:lnTo>
                  <a:lnTo>
                    <a:pt x="329" y="79"/>
                  </a:lnTo>
                  <a:lnTo>
                    <a:pt x="336" y="106"/>
                  </a:lnTo>
                  <a:lnTo>
                    <a:pt x="342" y="132"/>
                  </a:lnTo>
                  <a:lnTo>
                    <a:pt x="342" y="13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-142" y="2350"/>
              <a:ext cx="534" cy="903"/>
            </a:xfrm>
            <a:custGeom>
              <a:avLst/>
              <a:gdLst/>
              <a:ahLst/>
              <a:cxnLst>
                <a:cxn ang="0">
                  <a:pos x="112" y="53"/>
                </a:cxn>
                <a:cxn ang="0">
                  <a:pos x="53" y="13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7" y="53"/>
                </a:cxn>
                <a:cxn ang="0">
                  <a:pos x="0" y="112"/>
                </a:cxn>
                <a:cxn ang="0">
                  <a:pos x="0" y="178"/>
                </a:cxn>
                <a:cxn ang="0">
                  <a:pos x="0" y="264"/>
                </a:cxn>
                <a:cxn ang="0">
                  <a:pos x="13" y="343"/>
                </a:cxn>
                <a:cxn ang="0">
                  <a:pos x="27" y="382"/>
                </a:cxn>
                <a:cxn ang="0">
                  <a:pos x="46" y="428"/>
                </a:cxn>
                <a:cxn ang="0">
                  <a:pos x="66" y="461"/>
                </a:cxn>
                <a:cxn ang="0">
                  <a:pos x="92" y="501"/>
                </a:cxn>
                <a:cxn ang="0">
                  <a:pos x="92" y="501"/>
                </a:cxn>
                <a:cxn ang="0">
                  <a:pos x="119" y="534"/>
                </a:cxn>
                <a:cxn ang="0">
                  <a:pos x="172" y="619"/>
                </a:cxn>
                <a:cxn ang="0">
                  <a:pos x="191" y="672"/>
                </a:cxn>
                <a:cxn ang="0">
                  <a:pos x="211" y="725"/>
                </a:cxn>
                <a:cxn ang="0">
                  <a:pos x="218" y="778"/>
                </a:cxn>
                <a:cxn ang="0">
                  <a:pos x="218" y="804"/>
                </a:cxn>
                <a:cxn ang="0">
                  <a:pos x="211" y="830"/>
                </a:cxn>
                <a:cxn ang="0">
                  <a:pos x="211" y="830"/>
                </a:cxn>
                <a:cxn ang="0">
                  <a:pos x="218" y="824"/>
                </a:cxn>
                <a:cxn ang="0">
                  <a:pos x="237" y="817"/>
                </a:cxn>
                <a:cxn ang="0">
                  <a:pos x="264" y="804"/>
                </a:cxn>
                <a:cxn ang="0">
                  <a:pos x="270" y="784"/>
                </a:cxn>
                <a:cxn ang="0">
                  <a:pos x="277" y="771"/>
                </a:cxn>
                <a:cxn ang="0">
                  <a:pos x="277" y="771"/>
                </a:cxn>
                <a:cxn ang="0">
                  <a:pos x="290" y="824"/>
                </a:cxn>
                <a:cxn ang="0">
                  <a:pos x="290" y="870"/>
                </a:cxn>
                <a:cxn ang="0">
                  <a:pos x="290" y="890"/>
                </a:cxn>
                <a:cxn ang="0">
                  <a:pos x="284" y="903"/>
                </a:cxn>
                <a:cxn ang="0">
                  <a:pos x="284" y="903"/>
                </a:cxn>
                <a:cxn ang="0">
                  <a:pos x="303" y="896"/>
                </a:cxn>
                <a:cxn ang="0">
                  <a:pos x="330" y="883"/>
                </a:cxn>
                <a:cxn ang="0">
                  <a:pos x="363" y="857"/>
                </a:cxn>
                <a:cxn ang="0">
                  <a:pos x="389" y="824"/>
                </a:cxn>
                <a:cxn ang="0">
                  <a:pos x="422" y="778"/>
                </a:cxn>
                <a:cxn ang="0">
                  <a:pos x="442" y="712"/>
                </a:cxn>
                <a:cxn ang="0">
                  <a:pos x="448" y="633"/>
                </a:cxn>
                <a:cxn ang="0">
                  <a:pos x="534" y="428"/>
                </a:cxn>
                <a:cxn ang="0">
                  <a:pos x="112" y="53"/>
                </a:cxn>
              </a:cxnLst>
              <a:rect l="0" t="0" r="r" b="b"/>
              <a:pathLst>
                <a:path w="534" h="903">
                  <a:moveTo>
                    <a:pt x="112" y="53"/>
                  </a:moveTo>
                  <a:lnTo>
                    <a:pt x="53" y="13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7" y="53"/>
                  </a:lnTo>
                  <a:lnTo>
                    <a:pt x="0" y="112"/>
                  </a:lnTo>
                  <a:lnTo>
                    <a:pt x="0" y="178"/>
                  </a:lnTo>
                  <a:lnTo>
                    <a:pt x="0" y="264"/>
                  </a:lnTo>
                  <a:lnTo>
                    <a:pt x="13" y="343"/>
                  </a:lnTo>
                  <a:lnTo>
                    <a:pt x="27" y="382"/>
                  </a:lnTo>
                  <a:lnTo>
                    <a:pt x="46" y="428"/>
                  </a:lnTo>
                  <a:lnTo>
                    <a:pt x="66" y="461"/>
                  </a:lnTo>
                  <a:lnTo>
                    <a:pt x="92" y="501"/>
                  </a:lnTo>
                  <a:lnTo>
                    <a:pt x="92" y="501"/>
                  </a:lnTo>
                  <a:lnTo>
                    <a:pt x="119" y="534"/>
                  </a:lnTo>
                  <a:lnTo>
                    <a:pt x="172" y="619"/>
                  </a:lnTo>
                  <a:lnTo>
                    <a:pt x="191" y="672"/>
                  </a:lnTo>
                  <a:lnTo>
                    <a:pt x="211" y="725"/>
                  </a:lnTo>
                  <a:lnTo>
                    <a:pt x="218" y="778"/>
                  </a:lnTo>
                  <a:lnTo>
                    <a:pt x="218" y="804"/>
                  </a:lnTo>
                  <a:lnTo>
                    <a:pt x="211" y="830"/>
                  </a:lnTo>
                  <a:lnTo>
                    <a:pt x="211" y="830"/>
                  </a:lnTo>
                  <a:lnTo>
                    <a:pt x="218" y="824"/>
                  </a:lnTo>
                  <a:lnTo>
                    <a:pt x="237" y="817"/>
                  </a:lnTo>
                  <a:lnTo>
                    <a:pt x="264" y="804"/>
                  </a:lnTo>
                  <a:lnTo>
                    <a:pt x="270" y="784"/>
                  </a:lnTo>
                  <a:lnTo>
                    <a:pt x="277" y="771"/>
                  </a:lnTo>
                  <a:lnTo>
                    <a:pt x="277" y="771"/>
                  </a:lnTo>
                  <a:lnTo>
                    <a:pt x="290" y="824"/>
                  </a:lnTo>
                  <a:lnTo>
                    <a:pt x="290" y="870"/>
                  </a:lnTo>
                  <a:lnTo>
                    <a:pt x="290" y="890"/>
                  </a:lnTo>
                  <a:lnTo>
                    <a:pt x="284" y="903"/>
                  </a:lnTo>
                  <a:lnTo>
                    <a:pt x="284" y="903"/>
                  </a:lnTo>
                  <a:lnTo>
                    <a:pt x="303" y="896"/>
                  </a:lnTo>
                  <a:lnTo>
                    <a:pt x="330" y="883"/>
                  </a:lnTo>
                  <a:lnTo>
                    <a:pt x="363" y="857"/>
                  </a:lnTo>
                  <a:lnTo>
                    <a:pt x="389" y="824"/>
                  </a:lnTo>
                  <a:lnTo>
                    <a:pt x="422" y="778"/>
                  </a:lnTo>
                  <a:lnTo>
                    <a:pt x="442" y="712"/>
                  </a:lnTo>
                  <a:lnTo>
                    <a:pt x="448" y="633"/>
                  </a:lnTo>
                  <a:lnTo>
                    <a:pt x="534" y="428"/>
                  </a:lnTo>
                  <a:lnTo>
                    <a:pt x="112" y="53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69" y="2838"/>
              <a:ext cx="962" cy="962"/>
            </a:xfrm>
            <a:custGeom>
              <a:avLst/>
              <a:gdLst/>
              <a:ahLst/>
              <a:cxnLst>
                <a:cxn ang="0">
                  <a:pos x="79" y="59"/>
                </a:cxn>
                <a:cxn ang="0">
                  <a:pos x="119" y="257"/>
                </a:cxn>
                <a:cxn ang="0">
                  <a:pos x="138" y="487"/>
                </a:cxn>
                <a:cxn ang="0">
                  <a:pos x="132" y="540"/>
                </a:cxn>
                <a:cxn ang="0">
                  <a:pos x="99" y="612"/>
                </a:cxn>
                <a:cxn ang="0">
                  <a:pos x="53" y="665"/>
                </a:cxn>
                <a:cxn ang="0">
                  <a:pos x="0" y="705"/>
                </a:cxn>
                <a:cxn ang="0">
                  <a:pos x="46" y="744"/>
                </a:cxn>
                <a:cxn ang="0">
                  <a:pos x="158" y="836"/>
                </a:cxn>
                <a:cxn ang="0">
                  <a:pos x="316" y="922"/>
                </a:cxn>
                <a:cxn ang="0">
                  <a:pos x="441" y="962"/>
                </a:cxn>
                <a:cxn ang="0">
                  <a:pos x="481" y="962"/>
                </a:cxn>
                <a:cxn ang="0">
                  <a:pos x="560" y="955"/>
                </a:cxn>
                <a:cxn ang="0">
                  <a:pos x="639" y="922"/>
                </a:cxn>
                <a:cxn ang="0">
                  <a:pos x="712" y="876"/>
                </a:cxn>
                <a:cxn ang="0">
                  <a:pos x="843" y="731"/>
                </a:cxn>
                <a:cxn ang="0">
                  <a:pos x="936" y="527"/>
                </a:cxn>
                <a:cxn ang="0">
                  <a:pos x="962" y="415"/>
                </a:cxn>
                <a:cxn ang="0">
                  <a:pos x="909" y="428"/>
                </a:cxn>
                <a:cxn ang="0">
                  <a:pos x="837" y="421"/>
                </a:cxn>
                <a:cxn ang="0">
                  <a:pos x="804" y="402"/>
                </a:cxn>
                <a:cxn ang="0">
                  <a:pos x="777" y="362"/>
                </a:cxn>
                <a:cxn ang="0">
                  <a:pos x="764" y="296"/>
                </a:cxn>
                <a:cxn ang="0">
                  <a:pos x="751" y="263"/>
                </a:cxn>
                <a:cxn ang="0">
                  <a:pos x="705" y="197"/>
                </a:cxn>
                <a:cxn ang="0">
                  <a:pos x="632" y="131"/>
                </a:cxn>
                <a:cxn ang="0">
                  <a:pos x="534" y="79"/>
                </a:cxn>
                <a:cxn ang="0">
                  <a:pos x="428" y="33"/>
                </a:cxn>
                <a:cxn ang="0">
                  <a:pos x="316" y="6"/>
                </a:cxn>
                <a:cxn ang="0">
                  <a:pos x="211" y="6"/>
                </a:cxn>
                <a:cxn ang="0">
                  <a:pos x="119" y="33"/>
                </a:cxn>
                <a:cxn ang="0">
                  <a:pos x="79" y="59"/>
                </a:cxn>
              </a:cxnLst>
              <a:rect l="0" t="0" r="r" b="b"/>
              <a:pathLst>
                <a:path w="962" h="962">
                  <a:moveTo>
                    <a:pt x="79" y="59"/>
                  </a:moveTo>
                  <a:lnTo>
                    <a:pt x="79" y="59"/>
                  </a:lnTo>
                  <a:lnTo>
                    <a:pt x="92" y="118"/>
                  </a:lnTo>
                  <a:lnTo>
                    <a:pt x="119" y="257"/>
                  </a:lnTo>
                  <a:lnTo>
                    <a:pt x="138" y="415"/>
                  </a:lnTo>
                  <a:lnTo>
                    <a:pt x="138" y="487"/>
                  </a:lnTo>
                  <a:lnTo>
                    <a:pt x="132" y="540"/>
                  </a:lnTo>
                  <a:lnTo>
                    <a:pt x="132" y="540"/>
                  </a:lnTo>
                  <a:lnTo>
                    <a:pt x="119" y="579"/>
                  </a:lnTo>
                  <a:lnTo>
                    <a:pt x="99" y="612"/>
                  </a:lnTo>
                  <a:lnTo>
                    <a:pt x="79" y="645"/>
                  </a:lnTo>
                  <a:lnTo>
                    <a:pt x="53" y="665"/>
                  </a:lnTo>
                  <a:lnTo>
                    <a:pt x="13" y="691"/>
                  </a:lnTo>
                  <a:lnTo>
                    <a:pt x="0" y="705"/>
                  </a:lnTo>
                  <a:lnTo>
                    <a:pt x="0" y="705"/>
                  </a:lnTo>
                  <a:lnTo>
                    <a:pt x="46" y="744"/>
                  </a:lnTo>
                  <a:lnTo>
                    <a:pt x="92" y="784"/>
                  </a:lnTo>
                  <a:lnTo>
                    <a:pt x="158" y="836"/>
                  </a:lnTo>
                  <a:lnTo>
                    <a:pt x="237" y="882"/>
                  </a:lnTo>
                  <a:lnTo>
                    <a:pt x="316" y="922"/>
                  </a:lnTo>
                  <a:lnTo>
                    <a:pt x="402" y="955"/>
                  </a:lnTo>
                  <a:lnTo>
                    <a:pt x="441" y="962"/>
                  </a:lnTo>
                  <a:lnTo>
                    <a:pt x="481" y="962"/>
                  </a:lnTo>
                  <a:lnTo>
                    <a:pt x="481" y="962"/>
                  </a:lnTo>
                  <a:lnTo>
                    <a:pt x="520" y="962"/>
                  </a:lnTo>
                  <a:lnTo>
                    <a:pt x="560" y="955"/>
                  </a:lnTo>
                  <a:lnTo>
                    <a:pt x="600" y="942"/>
                  </a:lnTo>
                  <a:lnTo>
                    <a:pt x="639" y="922"/>
                  </a:lnTo>
                  <a:lnTo>
                    <a:pt x="679" y="902"/>
                  </a:lnTo>
                  <a:lnTo>
                    <a:pt x="712" y="876"/>
                  </a:lnTo>
                  <a:lnTo>
                    <a:pt x="777" y="810"/>
                  </a:lnTo>
                  <a:lnTo>
                    <a:pt x="843" y="731"/>
                  </a:lnTo>
                  <a:lnTo>
                    <a:pt x="896" y="632"/>
                  </a:lnTo>
                  <a:lnTo>
                    <a:pt x="936" y="527"/>
                  </a:lnTo>
                  <a:lnTo>
                    <a:pt x="962" y="415"/>
                  </a:lnTo>
                  <a:lnTo>
                    <a:pt x="962" y="415"/>
                  </a:lnTo>
                  <a:lnTo>
                    <a:pt x="936" y="421"/>
                  </a:lnTo>
                  <a:lnTo>
                    <a:pt x="909" y="428"/>
                  </a:lnTo>
                  <a:lnTo>
                    <a:pt x="876" y="428"/>
                  </a:lnTo>
                  <a:lnTo>
                    <a:pt x="837" y="421"/>
                  </a:lnTo>
                  <a:lnTo>
                    <a:pt x="824" y="408"/>
                  </a:lnTo>
                  <a:lnTo>
                    <a:pt x="804" y="402"/>
                  </a:lnTo>
                  <a:lnTo>
                    <a:pt x="791" y="382"/>
                  </a:lnTo>
                  <a:lnTo>
                    <a:pt x="777" y="362"/>
                  </a:lnTo>
                  <a:lnTo>
                    <a:pt x="771" y="329"/>
                  </a:lnTo>
                  <a:lnTo>
                    <a:pt x="764" y="296"/>
                  </a:lnTo>
                  <a:lnTo>
                    <a:pt x="764" y="296"/>
                  </a:lnTo>
                  <a:lnTo>
                    <a:pt x="751" y="263"/>
                  </a:lnTo>
                  <a:lnTo>
                    <a:pt x="731" y="230"/>
                  </a:lnTo>
                  <a:lnTo>
                    <a:pt x="705" y="197"/>
                  </a:lnTo>
                  <a:lnTo>
                    <a:pt x="672" y="164"/>
                  </a:lnTo>
                  <a:lnTo>
                    <a:pt x="632" y="131"/>
                  </a:lnTo>
                  <a:lnTo>
                    <a:pt x="586" y="105"/>
                  </a:lnTo>
                  <a:lnTo>
                    <a:pt x="534" y="79"/>
                  </a:lnTo>
                  <a:lnTo>
                    <a:pt x="481" y="52"/>
                  </a:lnTo>
                  <a:lnTo>
                    <a:pt x="428" y="33"/>
                  </a:lnTo>
                  <a:lnTo>
                    <a:pt x="376" y="13"/>
                  </a:lnTo>
                  <a:lnTo>
                    <a:pt x="316" y="6"/>
                  </a:lnTo>
                  <a:lnTo>
                    <a:pt x="264" y="0"/>
                  </a:lnTo>
                  <a:lnTo>
                    <a:pt x="211" y="6"/>
                  </a:lnTo>
                  <a:lnTo>
                    <a:pt x="165" y="13"/>
                  </a:lnTo>
                  <a:lnTo>
                    <a:pt x="119" y="33"/>
                  </a:lnTo>
                  <a:lnTo>
                    <a:pt x="79" y="59"/>
                  </a:lnTo>
                  <a:lnTo>
                    <a:pt x="79" y="59"/>
                  </a:lnTo>
                  <a:close/>
                </a:path>
              </a:pathLst>
            </a:custGeom>
            <a:solidFill>
              <a:srgbClr val="F0AA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auto">
            <a:xfrm>
              <a:off x="240" y="3075"/>
              <a:ext cx="580" cy="342"/>
            </a:xfrm>
            <a:custGeom>
              <a:avLst/>
              <a:gdLst/>
              <a:ahLst/>
              <a:cxnLst>
                <a:cxn ang="0">
                  <a:pos x="573" y="79"/>
                </a:cxn>
                <a:cxn ang="0">
                  <a:pos x="573" y="79"/>
                </a:cxn>
                <a:cxn ang="0">
                  <a:pos x="580" y="112"/>
                </a:cxn>
                <a:cxn ang="0">
                  <a:pos x="580" y="151"/>
                </a:cxn>
                <a:cxn ang="0">
                  <a:pos x="573" y="197"/>
                </a:cxn>
                <a:cxn ang="0">
                  <a:pos x="554" y="244"/>
                </a:cxn>
                <a:cxn ang="0">
                  <a:pos x="541" y="263"/>
                </a:cxn>
                <a:cxn ang="0">
                  <a:pos x="521" y="283"/>
                </a:cxn>
                <a:cxn ang="0">
                  <a:pos x="501" y="303"/>
                </a:cxn>
                <a:cxn ang="0">
                  <a:pos x="468" y="316"/>
                </a:cxn>
                <a:cxn ang="0">
                  <a:pos x="435" y="329"/>
                </a:cxn>
                <a:cxn ang="0">
                  <a:pos x="396" y="342"/>
                </a:cxn>
                <a:cxn ang="0">
                  <a:pos x="396" y="342"/>
                </a:cxn>
                <a:cxn ang="0">
                  <a:pos x="356" y="342"/>
                </a:cxn>
                <a:cxn ang="0">
                  <a:pos x="317" y="336"/>
                </a:cxn>
                <a:cxn ang="0">
                  <a:pos x="277" y="323"/>
                </a:cxn>
                <a:cxn ang="0">
                  <a:pos x="237" y="303"/>
                </a:cxn>
                <a:cxn ang="0">
                  <a:pos x="205" y="277"/>
                </a:cxn>
                <a:cxn ang="0">
                  <a:pos x="172" y="250"/>
                </a:cxn>
                <a:cxn ang="0">
                  <a:pos x="112" y="184"/>
                </a:cxn>
                <a:cxn ang="0">
                  <a:pos x="66" y="118"/>
                </a:cxn>
                <a:cxn ang="0">
                  <a:pos x="33" y="5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3" y="20"/>
                </a:cxn>
                <a:cxn ang="0">
                  <a:pos x="244" y="46"/>
                </a:cxn>
                <a:cxn ang="0">
                  <a:pos x="435" y="79"/>
                </a:cxn>
                <a:cxn ang="0">
                  <a:pos x="514" y="79"/>
                </a:cxn>
                <a:cxn ang="0">
                  <a:pos x="573" y="79"/>
                </a:cxn>
                <a:cxn ang="0">
                  <a:pos x="573" y="79"/>
                </a:cxn>
              </a:cxnLst>
              <a:rect l="0" t="0" r="r" b="b"/>
              <a:pathLst>
                <a:path w="580" h="342">
                  <a:moveTo>
                    <a:pt x="573" y="79"/>
                  </a:moveTo>
                  <a:lnTo>
                    <a:pt x="573" y="79"/>
                  </a:lnTo>
                  <a:lnTo>
                    <a:pt x="580" y="112"/>
                  </a:lnTo>
                  <a:lnTo>
                    <a:pt x="580" y="151"/>
                  </a:lnTo>
                  <a:lnTo>
                    <a:pt x="573" y="197"/>
                  </a:lnTo>
                  <a:lnTo>
                    <a:pt x="554" y="244"/>
                  </a:lnTo>
                  <a:lnTo>
                    <a:pt x="541" y="263"/>
                  </a:lnTo>
                  <a:lnTo>
                    <a:pt x="521" y="283"/>
                  </a:lnTo>
                  <a:lnTo>
                    <a:pt x="501" y="303"/>
                  </a:lnTo>
                  <a:lnTo>
                    <a:pt x="468" y="316"/>
                  </a:lnTo>
                  <a:lnTo>
                    <a:pt x="435" y="329"/>
                  </a:lnTo>
                  <a:lnTo>
                    <a:pt x="396" y="342"/>
                  </a:lnTo>
                  <a:lnTo>
                    <a:pt x="396" y="342"/>
                  </a:lnTo>
                  <a:lnTo>
                    <a:pt x="356" y="342"/>
                  </a:lnTo>
                  <a:lnTo>
                    <a:pt x="317" y="336"/>
                  </a:lnTo>
                  <a:lnTo>
                    <a:pt x="277" y="323"/>
                  </a:lnTo>
                  <a:lnTo>
                    <a:pt x="237" y="303"/>
                  </a:lnTo>
                  <a:lnTo>
                    <a:pt x="205" y="277"/>
                  </a:lnTo>
                  <a:lnTo>
                    <a:pt x="172" y="250"/>
                  </a:lnTo>
                  <a:lnTo>
                    <a:pt x="112" y="184"/>
                  </a:lnTo>
                  <a:lnTo>
                    <a:pt x="66" y="118"/>
                  </a:lnTo>
                  <a:lnTo>
                    <a:pt x="33" y="5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3" y="20"/>
                  </a:lnTo>
                  <a:lnTo>
                    <a:pt x="244" y="46"/>
                  </a:lnTo>
                  <a:lnTo>
                    <a:pt x="435" y="79"/>
                  </a:lnTo>
                  <a:lnTo>
                    <a:pt x="514" y="79"/>
                  </a:lnTo>
                  <a:lnTo>
                    <a:pt x="573" y="79"/>
                  </a:lnTo>
                  <a:lnTo>
                    <a:pt x="573" y="79"/>
                  </a:lnTo>
                  <a:close/>
                </a:path>
              </a:pathLst>
            </a:custGeom>
            <a:solidFill>
              <a:srgbClr val="EB8B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auto">
            <a:xfrm>
              <a:off x="155" y="2100"/>
              <a:ext cx="777" cy="1120"/>
            </a:xfrm>
            <a:custGeom>
              <a:avLst/>
              <a:gdLst/>
              <a:ahLst/>
              <a:cxnLst>
                <a:cxn ang="0">
                  <a:pos x="579" y="79"/>
                </a:cxn>
                <a:cxn ang="0">
                  <a:pos x="678" y="250"/>
                </a:cxn>
                <a:cxn ang="0">
                  <a:pos x="691" y="309"/>
                </a:cxn>
                <a:cxn ang="0">
                  <a:pos x="698" y="349"/>
                </a:cxn>
                <a:cxn ang="0">
                  <a:pos x="724" y="435"/>
                </a:cxn>
                <a:cxn ang="0">
                  <a:pos x="764" y="520"/>
                </a:cxn>
                <a:cxn ang="0">
                  <a:pos x="770" y="553"/>
                </a:cxn>
                <a:cxn ang="0">
                  <a:pos x="777" y="639"/>
                </a:cxn>
                <a:cxn ang="0">
                  <a:pos x="764" y="823"/>
                </a:cxn>
                <a:cxn ang="0">
                  <a:pos x="770" y="909"/>
                </a:cxn>
                <a:cxn ang="0">
                  <a:pos x="777" y="955"/>
                </a:cxn>
                <a:cxn ang="0">
                  <a:pos x="764" y="1021"/>
                </a:cxn>
                <a:cxn ang="0">
                  <a:pos x="718" y="1074"/>
                </a:cxn>
                <a:cxn ang="0">
                  <a:pos x="632" y="1107"/>
                </a:cxn>
                <a:cxn ang="0">
                  <a:pos x="566" y="1120"/>
                </a:cxn>
                <a:cxn ang="0">
                  <a:pos x="434" y="1120"/>
                </a:cxn>
                <a:cxn ang="0">
                  <a:pos x="303" y="1100"/>
                </a:cxn>
                <a:cxn ang="0">
                  <a:pos x="197" y="1054"/>
                </a:cxn>
                <a:cxn ang="0">
                  <a:pos x="112" y="995"/>
                </a:cxn>
                <a:cxn ang="0">
                  <a:pos x="85" y="955"/>
                </a:cxn>
                <a:cxn ang="0">
                  <a:pos x="46" y="869"/>
                </a:cxn>
                <a:cxn ang="0">
                  <a:pos x="39" y="823"/>
                </a:cxn>
                <a:cxn ang="0">
                  <a:pos x="19" y="672"/>
                </a:cxn>
                <a:cxn ang="0">
                  <a:pos x="0" y="435"/>
                </a:cxn>
                <a:cxn ang="0">
                  <a:pos x="6" y="336"/>
                </a:cxn>
                <a:cxn ang="0">
                  <a:pos x="46" y="171"/>
                </a:cxn>
                <a:cxn ang="0">
                  <a:pos x="92" y="79"/>
                </a:cxn>
                <a:cxn ang="0">
                  <a:pos x="125" y="39"/>
                </a:cxn>
                <a:cxn ang="0">
                  <a:pos x="164" y="20"/>
                </a:cxn>
                <a:cxn ang="0">
                  <a:pos x="283" y="0"/>
                </a:cxn>
                <a:cxn ang="0">
                  <a:pos x="421" y="13"/>
                </a:cxn>
                <a:cxn ang="0">
                  <a:pos x="540" y="52"/>
                </a:cxn>
                <a:cxn ang="0">
                  <a:pos x="579" y="79"/>
                </a:cxn>
              </a:cxnLst>
              <a:rect l="0" t="0" r="r" b="b"/>
              <a:pathLst>
                <a:path w="777" h="1120">
                  <a:moveTo>
                    <a:pt x="579" y="79"/>
                  </a:moveTo>
                  <a:lnTo>
                    <a:pt x="579" y="79"/>
                  </a:lnTo>
                  <a:lnTo>
                    <a:pt x="639" y="171"/>
                  </a:lnTo>
                  <a:lnTo>
                    <a:pt x="678" y="250"/>
                  </a:lnTo>
                  <a:lnTo>
                    <a:pt x="691" y="283"/>
                  </a:lnTo>
                  <a:lnTo>
                    <a:pt x="691" y="309"/>
                  </a:lnTo>
                  <a:lnTo>
                    <a:pt x="691" y="309"/>
                  </a:lnTo>
                  <a:lnTo>
                    <a:pt x="698" y="349"/>
                  </a:lnTo>
                  <a:lnTo>
                    <a:pt x="705" y="382"/>
                  </a:lnTo>
                  <a:lnTo>
                    <a:pt x="724" y="435"/>
                  </a:lnTo>
                  <a:lnTo>
                    <a:pt x="751" y="487"/>
                  </a:lnTo>
                  <a:lnTo>
                    <a:pt x="764" y="520"/>
                  </a:lnTo>
                  <a:lnTo>
                    <a:pt x="770" y="553"/>
                  </a:lnTo>
                  <a:lnTo>
                    <a:pt x="770" y="553"/>
                  </a:lnTo>
                  <a:lnTo>
                    <a:pt x="777" y="599"/>
                  </a:lnTo>
                  <a:lnTo>
                    <a:pt x="777" y="639"/>
                  </a:lnTo>
                  <a:lnTo>
                    <a:pt x="770" y="731"/>
                  </a:lnTo>
                  <a:lnTo>
                    <a:pt x="764" y="823"/>
                  </a:lnTo>
                  <a:lnTo>
                    <a:pt x="764" y="869"/>
                  </a:lnTo>
                  <a:lnTo>
                    <a:pt x="770" y="909"/>
                  </a:lnTo>
                  <a:lnTo>
                    <a:pt x="770" y="909"/>
                  </a:lnTo>
                  <a:lnTo>
                    <a:pt x="777" y="955"/>
                  </a:lnTo>
                  <a:lnTo>
                    <a:pt x="777" y="988"/>
                  </a:lnTo>
                  <a:lnTo>
                    <a:pt x="764" y="1021"/>
                  </a:lnTo>
                  <a:lnTo>
                    <a:pt x="744" y="1047"/>
                  </a:lnTo>
                  <a:lnTo>
                    <a:pt x="718" y="1074"/>
                  </a:lnTo>
                  <a:lnTo>
                    <a:pt x="678" y="1093"/>
                  </a:lnTo>
                  <a:lnTo>
                    <a:pt x="632" y="1107"/>
                  </a:lnTo>
                  <a:lnTo>
                    <a:pt x="566" y="1120"/>
                  </a:lnTo>
                  <a:lnTo>
                    <a:pt x="566" y="1120"/>
                  </a:lnTo>
                  <a:lnTo>
                    <a:pt x="500" y="1120"/>
                  </a:lnTo>
                  <a:lnTo>
                    <a:pt x="434" y="1120"/>
                  </a:lnTo>
                  <a:lnTo>
                    <a:pt x="369" y="1113"/>
                  </a:lnTo>
                  <a:lnTo>
                    <a:pt x="303" y="1100"/>
                  </a:lnTo>
                  <a:lnTo>
                    <a:pt x="250" y="1080"/>
                  </a:lnTo>
                  <a:lnTo>
                    <a:pt x="197" y="1054"/>
                  </a:lnTo>
                  <a:lnTo>
                    <a:pt x="151" y="1028"/>
                  </a:lnTo>
                  <a:lnTo>
                    <a:pt x="112" y="995"/>
                  </a:lnTo>
                  <a:lnTo>
                    <a:pt x="112" y="995"/>
                  </a:lnTo>
                  <a:lnTo>
                    <a:pt x="85" y="955"/>
                  </a:lnTo>
                  <a:lnTo>
                    <a:pt x="66" y="922"/>
                  </a:lnTo>
                  <a:lnTo>
                    <a:pt x="46" y="869"/>
                  </a:lnTo>
                  <a:lnTo>
                    <a:pt x="39" y="836"/>
                  </a:lnTo>
                  <a:lnTo>
                    <a:pt x="39" y="823"/>
                  </a:lnTo>
                  <a:lnTo>
                    <a:pt x="39" y="823"/>
                  </a:lnTo>
                  <a:lnTo>
                    <a:pt x="19" y="672"/>
                  </a:lnTo>
                  <a:lnTo>
                    <a:pt x="6" y="547"/>
                  </a:lnTo>
                  <a:lnTo>
                    <a:pt x="0" y="435"/>
                  </a:lnTo>
                  <a:lnTo>
                    <a:pt x="0" y="435"/>
                  </a:lnTo>
                  <a:lnTo>
                    <a:pt x="6" y="336"/>
                  </a:lnTo>
                  <a:lnTo>
                    <a:pt x="33" y="224"/>
                  </a:lnTo>
                  <a:lnTo>
                    <a:pt x="46" y="171"/>
                  </a:lnTo>
                  <a:lnTo>
                    <a:pt x="66" y="118"/>
                  </a:lnTo>
                  <a:lnTo>
                    <a:pt x="92" y="79"/>
                  </a:lnTo>
                  <a:lnTo>
                    <a:pt x="125" y="39"/>
                  </a:lnTo>
                  <a:lnTo>
                    <a:pt x="125" y="39"/>
                  </a:lnTo>
                  <a:lnTo>
                    <a:pt x="145" y="26"/>
                  </a:lnTo>
                  <a:lnTo>
                    <a:pt x="164" y="20"/>
                  </a:lnTo>
                  <a:lnTo>
                    <a:pt x="224" y="6"/>
                  </a:lnTo>
                  <a:lnTo>
                    <a:pt x="283" y="0"/>
                  </a:lnTo>
                  <a:lnTo>
                    <a:pt x="349" y="6"/>
                  </a:lnTo>
                  <a:lnTo>
                    <a:pt x="421" y="13"/>
                  </a:lnTo>
                  <a:lnTo>
                    <a:pt x="481" y="33"/>
                  </a:lnTo>
                  <a:lnTo>
                    <a:pt x="540" y="52"/>
                  </a:lnTo>
                  <a:lnTo>
                    <a:pt x="579" y="79"/>
                  </a:lnTo>
                  <a:lnTo>
                    <a:pt x="579" y="79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1" name="Freeform 13"/>
            <p:cNvSpPr>
              <a:spLocks/>
            </p:cNvSpPr>
            <p:nvPr/>
          </p:nvSpPr>
          <p:spPr bwMode="auto">
            <a:xfrm>
              <a:off x="550" y="2818"/>
              <a:ext cx="316" cy="151"/>
            </a:xfrm>
            <a:custGeom>
              <a:avLst/>
              <a:gdLst/>
              <a:ahLst/>
              <a:cxnLst>
                <a:cxn ang="0">
                  <a:pos x="316" y="0"/>
                </a:cxn>
                <a:cxn ang="0">
                  <a:pos x="316" y="0"/>
                </a:cxn>
                <a:cxn ang="0">
                  <a:pos x="303" y="26"/>
                </a:cxn>
                <a:cxn ang="0">
                  <a:pos x="283" y="72"/>
                </a:cxn>
                <a:cxn ang="0">
                  <a:pos x="244" y="125"/>
                </a:cxn>
                <a:cxn ang="0">
                  <a:pos x="224" y="145"/>
                </a:cxn>
                <a:cxn ang="0">
                  <a:pos x="204" y="151"/>
                </a:cxn>
                <a:cxn ang="0">
                  <a:pos x="204" y="151"/>
                </a:cxn>
                <a:cxn ang="0">
                  <a:pos x="171" y="151"/>
                </a:cxn>
                <a:cxn ang="0">
                  <a:pos x="132" y="145"/>
                </a:cxn>
                <a:cxn ang="0">
                  <a:pos x="99" y="132"/>
                </a:cxn>
                <a:cxn ang="0">
                  <a:pos x="66" y="118"/>
                </a:cxn>
                <a:cxn ang="0">
                  <a:pos x="20" y="79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39" y="66"/>
                </a:cxn>
                <a:cxn ang="0">
                  <a:pos x="119" y="66"/>
                </a:cxn>
                <a:cxn ang="0">
                  <a:pos x="171" y="59"/>
                </a:cxn>
                <a:cxn ang="0">
                  <a:pos x="224" y="46"/>
                </a:cxn>
                <a:cxn ang="0">
                  <a:pos x="270" y="26"/>
                </a:cxn>
                <a:cxn ang="0">
                  <a:pos x="316" y="0"/>
                </a:cxn>
                <a:cxn ang="0">
                  <a:pos x="316" y="0"/>
                </a:cxn>
              </a:cxnLst>
              <a:rect l="0" t="0" r="r" b="b"/>
              <a:pathLst>
                <a:path w="316" h="151">
                  <a:moveTo>
                    <a:pt x="316" y="0"/>
                  </a:moveTo>
                  <a:lnTo>
                    <a:pt x="316" y="0"/>
                  </a:lnTo>
                  <a:lnTo>
                    <a:pt x="303" y="26"/>
                  </a:lnTo>
                  <a:lnTo>
                    <a:pt x="283" y="72"/>
                  </a:lnTo>
                  <a:lnTo>
                    <a:pt x="244" y="125"/>
                  </a:lnTo>
                  <a:lnTo>
                    <a:pt x="224" y="145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171" y="151"/>
                  </a:lnTo>
                  <a:lnTo>
                    <a:pt x="132" y="145"/>
                  </a:lnTo>
                  <a:lnTo>
                    <a:pt x="99" y="132"/>
                  </a:lnTo>
                  <a:lnTo>
                    <a:pt x="66" y="118"/>
                  </a:lnTo>
                  <a:lnTo>
                    <a:pt x="20" y="79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9" y="66"/>
                  </a:lnTo>
                  <a:lnTo>
                    <a:pt x="119" y="66"/>
                  </a:lnTo>
                  <a:lnTo>
                    <a:pt x="171" y="59"/>
                  </a:lnTo>
                  <a:lnTo>
                    <a:pt x="224" y="46"/>
                  </a:lnTo>
                  <a:lnTo>
                    <a:pt x="270" y="26"/>
                  </a:lnTo>
                  <a:lnTo>
                    <a:pt x="316" y="0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-135" y="1902"/>
              <a:ext cx="1126" cy="903"/>
            </a:xfrm>
            <a:custGeom>
              <a:avLst/>
              <a:gdLst/>
              <a:ahLst/>
              <a:cxnLst>
                <a:cxn ang="0">
                  <a:pos x="540" y="277"/>
                </a:cxn>
                <a:cxn ang="0">
                  <a:pos x="757" y="402"/>
                </a:cxn>
                <a:cxn ang="0">
                  <a:pos x="869" y="442"/>
                </a:cxn>
                <a:cxn ang="0">
                  <a:pos x="1100" y="507"/>
                </a:cxn>
                <a:cxn ang="0">
                  <a:pos x="1021" y="448"/>
                </a:cxn>
                <a:cxn ang="0">
                  <a:pos x="902" y="376"/>
                </a:cxn>
                <a:cxn ang="0">
                  <a:pos x="869" y="362"/>
                </a:cxn>
                <a:cxn ang="0">
                  <a:pos x="962" y="382"/>
                </a:cxn>
                <a:cxn ang="0">
                  <a:pos x="1087" y="435"/>
                </a:cxn>
                <a:cxn ang="0">
                  <a:pos x="1126" y="461"/>
                </a:cxn>
                <a:cxn ang="0">
                  <a:pos x="1080" y="362"/>
                </a:cxn>
                <a:cxn ang="0">
                  <a:pos x="995" y="244"/>
                </a:cxn>
                <a:cxn ang="0">
                  <a:pos x="863" y="125"/>
                </a:cxn>
                <a:cxn ang="0">
                  <a:pos x="784" y="86"/>
                </a:cxn>
                <a:cxn ang="0">
                  <a:pos x="698" y="59"/>
                </a:cxn>
                <a:cxn ang="0">
                  <a:pos x="540" y="46"/>
                </a:cxn>
                <a:cxn ang="0">
                  <a:pos x="408" y="66"/>
                </a:cxn>
                <a:cxn ang="0">
                  <a:pos x="323" y="92"/>
                </a:cxn>
                <a:cxn ang="0">
                  <a:pos x="296" y="106"/>
                </a:cxn>
                <a:cxn ang="0">
                  <a:pos x="362" y="33"/>
                </a:cxn>
                <a:cxn ang="0">
                  <a:pos x="415" y="0"/>
                </a:cxn>
                <a:cxn ang="0">
                  <a:pos x="336" y="33"/>
                </a:cxn>
                <a:cxn ang="0">
                  <a:pos x="270" y="86"/>
                </a:cxn>
                <a:cxn ang="0">
                  <a:pos x="224" y="171"/>
                </a:cxn>
                <a:cxn ang="0">
                  <a:pos x="151" y="191"/>
                </a:cxn>
                <a:cxn ang="0">
                  <a:pos x="66" y="224"/>
                </a:cxn>
                <a:cxn ang="0">
                  <a:pos x="46" y="237"/>
                </a:cxn>
                <a:cxn ang="0">
                  <a:pos x="125" y="237"/>
                </a:cxn>
                <a:cxn ang="0">
                  <a:pos x="151" y="237"/>
                </a:cxn>
                <a:cxn ang="0">
                  <a:pos x="151" y="250"/>
                </a:cxn>
                <a:cxn ang="0">
                  <a:pos x="105" y="297"/>
                </a:cxn>
                <a:cxn ang="0">
                  <a:pos x="33" y="389"/>
                </a:cxn>
                <a:cxn ang="0">
                  <a:pos x="6" y="461"/>
                </a:cxn>
                <a:cxn ang="0">
                  <a:pos x="0" y="547"/>
                </a:cxn>
                <a:cxn ang="0">
                  <a:pos x="13" y="646"/>
                </a:cxn>
                <a:cxn ang="0">
                  <a:pos x="33" y="692"/>
                </a:cxn>
                <a:cxn ang="0">
                  <a:pos x="85" y="771"/>
                </a:cxn>
                <a:cxn ang="0">
                  <a:pos x="171" y="830"/>
                </a:cxn>
                <a:cxn ang="0">
                  <a:pos x="191" y="837"/>
                </a:cxn>
                <a:cxn ang="0">
                  <a:pos x="224" y="843"/>
                </a:cxn>
                <a:cxn ang="0">
                  <a:pos x="270" y="876"/>
                </a:cxn>
                <a:cxn ang="0">
                  <a:pos x="408" y="896"/>
                </a:cxn>
                <a:cxn ang="0">
                  <a:pos x="369" y="830"/>
                </a:cxn>
                <a:cxn ang="0">
                  <a:pos x="336" y="751"/>
                </a:cxn>
                <a:cxn ang="0">
                  <a:pos x="329" y="725"/>
                </a:cxn>
                <a:cxn ang="0">
                  <a:pos x="349" y="613"/>
                </a:cxn>
                <a:cxn ang="0">
                  <a:pos x="356" y="534"/>
                </a:cxn>
                <a:cxn ang="0">
                  <a:pos x="349" y="521"/>
                </a:cxn>
                <a:cxn ang="0">
                  <a:pos x="329" y="474"/>
                </a:cxn>
                <a:cxn ang="0">
                  <a:pos x="336" y="428"/>
                </a:cxn>
                <a:cxn ang="0">
                  <a:pos x="362" y="376"/>
                </a:cxn>
                <a:cxn ang="0">
                  <a:pos x="388" y="343"/>
                </a:cxn>
                <a:cxn ang="0">
                  <a:pos x="441" y="303"/>
                </a:cxn>
                <a:cxn ang="0">
                  <a:pos x="487" y="283"/>
                </a:cxn>
                <a:cxn ang="0">
                  <a:pos x="540" y="277"/>
                </a:cxn>
              </a:cxnLst>
              <a:rect l="0" t="0" r="r" b="b"/>
              <a:pathLst>
                <a:path w="1126" h="903">
                  <a:moveTo>
                    <a:pt x="540" y="277"/>
                  </a:moveTo>
                  <a:lnTo>
                    <a:pt x="540" y="277"/>
                  </a:lnTo>
                  <a:lnTo>
                    <a:pt x="652" y="349"/>
                  </a:lnTo>
                  <a:lnTo>
                    <a:pt x="757" y="402"/>
                  </a:lnTo>
                  <a:lnTo>
                    <a:pt x="817" y="422"/>
                  </a:lnTo>
                  <a:lnTo>
                    <a:pt x="869" y="442"/>
                  </a:lnTo>
                  <a:lnTo>
                    <a:pt x="869" y="442"/>
                  </a:lnTo>
                  <a:lnTo>
                    <a:pt x="1100" y="507"/>
                  </a:lnTo>
                  <a:lnTo>
                    <a:pt x="1100" y="507"/>
                  </a:lnTo>
                  <a:lnTo>
                    <a:pt x="1021" y="448"/>
                  </a:lnTo>
                  <a:lnTo>
                    <a:pt x="942" y="395"/>
                  </a:lnTo>
                  <a:lnTo>
                    <a:pt x="902" y="376"/>
                  </a:lnTo>
                  <a:lnTo>
                    <a:pt x="869" y="362"/>
                  </a:lnTo>
                  <a:lnTo>
                    <a:pt x="869" y="362"/>
                  </a:lnTo>
                  <a:lnTo>
                    <a:pt x="896" y="362"/>
                  </a:lnTo>
                  <a:lnTo>
                    <a:pt x="962" y="382"/>
                  </a:lnTo>
                  <a:lnTo>
                    <a:pt x="1041" y="415"/>
                  </a:lnTo>
                  <a:lnTo>
                    <a:pt x="1087" y="435"/>
                  </a:lnTo>
                  <a:lnTo>
                    <a:pt x="1126" y="461"/>
                  </a:lnTo>
                  <a:lnTo>
                    <a:pt x="1126" y="461"/>
                  </a:lnTo>
                  <a:lnTo>
                    <a:pt x="1107" y="415"/>
                  </a:lnTo>
                  <a:lnTo>
                    <a:pt x="1080" y="362"/>
                  </a:lnTo>
                  <a:lnTo>
                    <a:pt x="1041" y="303"/>
                  </a:lnTo>
                  <a:lnTo>
                    <a:pt x="995" y="244"/>
                  </a:lnTo>
                  <a:lnTo>
                    <a:pt x="935" y="178"/>
                  </a:lnTo>
                  <a:lnTo>
                    <a:pt x="863" y="125"/>
                  </a:lnTo>
                  <a:lnTo>
                    <a:pt x="823" y="106"/>
                  </a:lnTo>
                  <a:lnTo>
                    <a:pt x="784" y="86"/>
                  </a:lnTo>
                  <a:lnTo>
                    <a:pt x="784" y="86"/>
                  </a:lnTo>
                  <a:lnTo>
                    <a:pt x="698" y="59"/>
                  </a:lnTo>
                  <a:lnTo>
                    <a:pt x="612" y="46"/>
                  </a:lnTo>
                  <a:lnTo>
                    <a:pt x="540" y="46"/>
                  </a:lnTo>
                  <a:lnTo>
                    <a:pt x="468" y="53"/>
                  </a:lnTo>
                  <a:lnTo>
                    <a:pt x="408" y="66"/>
                  </a:lnTo>
                  <a:lnTo>
                    <a:pt x="356" y="79"/>
                  </a:lnTo>
                  <a:lnTo>
                    <a:pt x="323" y="92"/>
                  </a:lnTo>
                  <a:lnTo>
                    <a:pt x="296" y="106"/>
                  </a:lnTo>
                  <a:lnTo>
                    <a:pt x="296" y="106"/>
                  </a:lnTo>
                  <a:lnTo>
                    <a:pt x="329" y="66"/>
                  </a:lnTo>
                  <a:lnTo>
                    <a:pt x="362" y="33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388" y="7"/>
                  </a:lnTo>
                  <a:lnTo>
                    <a:pt x="336" y="33"/>
                  </a:lnTo>
                  <a:lnTo>
                    <a:pt x="303" y="59"/>
                  </a:lnTo>
                  <a:lnTo>
                    <a:pt x="270" y="86"/>
                  </a:lnTo>
                  <a:lnTo>
                    <a:pt x="244" y="125"/>
                  </a:lnTo>
                  <a:lnTo>
                    <a:pt x="224" y="171"/>
                  </a:lnTo>
                  <a:lnTo>
                    <a:pt x="224" y="171"/>
                  </a:lnTo>
                  <a:lnTo>
                    <a:pt x="151" y="191"/>
                  </a:lnTo>
                  <a:lnTo>
                    <a:pt x="92" y="211"/>
                  </a:lnTo>
                  <a:lnTo>
                    <a:pt x="66" y="224"/>
                  </a:lnTo>
                  <a:lnTo>
                    <a:pt x="46" y="237"/>
                  </a:lnTo>
                  <a:lnTo>
                    <a:pt x="46" y="237"/>
                  </a:lnTo>
                  <a:lnTo>
                    <a:pt x="92" y="237"/>
                  </a:lnTo>
                  <a:lnTo>
                    <a:pt x="125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8" y="244"/>
                  </a:lnTo>
                  <a:lnTo>
                    <a:pt x="151" y="250"/>
                  </a:lnTo>
                  <a:lnTo>
                    <a:pt x="132" y="264"/>
                  </a:lnTo>
                  <a:lnTo>
                    <a:pt x="105" y="297"/>
                  </a:lnTo>
                  <a:lnTo>
                    <a:pt x="66" y="336"/>
                  </a:lnTo>
                  <a:lnTo>
                    <a:pt x="33" y="389"/>
                  </a:lnTo>
                  <a:lnTo>
                    <a:pt x="20" y="422"/>
                  </a:lnTo>
                  <a:lnTo>
                    <a:pt x="6" y="461"/>
                  </a:lnTo>
                  <a:lnTo>
                    <a:pt x="0" y="501"/>
                  </a:lnTo>
                  <a:lnTo>
                    <a:pt x="0" y="547"/>
                  </a:lnTo>
                  <a:lnTo>
                    <a:pt x="6" y="593"/>
                  </a:lnTo>
                  <a:lnTo>
                    <a:pt x="13" y="646"/>
                  </a:lnTo>
                  <a:lnTo>
                    <a:pt x="13" y="646"/>
                  </a:lnTo>
                  <a:lnTo>
                    <a:pt x="33" y="692"/>
                  </a:lnTo>
                  <a:lnTo>
                    <a:pt x="59" y="738"/>
                  </a:lnTo>
                  <a:lnTo>
                    <a:pt x="85" y="771"/>
                  </a:lnTo>
                  <a:lnTo>
                    <a:pt x="118" y="797"/>
                  </a:lnTo>
                  <a:lnTo>
                    <a:pt x="171" y="830"/>
                  </a:lnTo>
                  <a:lnTo>
                    <a:pt x="191" y="837"/>
                  </a:lnTo>
                  <a:lnTo>
                    <a:pt x="191" y="837"/>
                  </a:lnTo>
                  <a:lnTo>
                    <a:pt x="197" y="837"/>
                  </a:lnTo>
                  <a:lnTo>
                    <a:pt x="224" y="843"/>
                  </a:lnTo>
                  <a:lnTo>
                    <a:pt x="250" y="857"/>
                  </a:lnTo>
                  <a:lnTo>
                    <a:pt x="270" y="876"/>
                  </a:lnTo>
                  <a:lnTo>
                    <a:pt x="296" y="903"/>
                  </a:lnTo>
                  <a:lnTo>
                    <a:pt x="408" y="896"/>
                  </a:lnTo>
                  <a:lnTo>
                    <a:pt x="408" y="896"/>
                  </a:lnTo>
                  <a:lnTo>
                    <a:pt x="369" y="830"/>
                  </a:lnTo>
                  <a:lnTo>
                    <a:pt x="342" y="778"/>
                  </a:lnTo>
                  <a:lnTo>
                    <a:pt x="336" y="751"/>
                  </a:lnTo>
                  <a:lnTo>
                    <a:pt x="329" y="725"/>
                  </a:lnTo>
                  <a:lnTo>
                    <a:pt x="329" y="725"/>
                  </a:lnTo>
                  <a:lnTo>
                    <a:pt x="336" y="672"/>
                  </a:lnTo>
                  <a:lnTo>
                    <a:pt x="349" y="613"/>
                  </a:lnTo>
                  <a:lnTo>
                    <a:pt x="356" y="554"/>
                  </a:lnTo>
                  <a:lnTo>
                    <a:pt x="356" y="534"/>
                  </a:lnTo>
                  <a:lnTo>
                    <a:pt x="349" y="521"/>
                  </a:lnTo>
                  <a:lnTo>
                    <a:pt x="349" y="521"/>
                  </a:lnTo>
                  <a:lnTo>
                    <a:pt x="336" y="494"/>
                  </a:lnTo>
                  <a:lnTo>
                    <a:pt x="329" y="474"/>
                  </a:lnTo>
                  <a:lnTo>
                    <a:pt x="329" y="448"/>
                  </a:lnTo>
                  <a:lnTo>
                    <a:pt x="336" y="428"/>
                  </a:lnTo>
                  <a:lnTo>
                    <a:pt x="342" y="402"/>
                  </a:lnTo>
                  <a:lnTo>
                    <a:pt x="362" y="376"/>
                  </a:lnTo>
                  <a:lnTo>
                    <a:pt x="388" y="343"/>
                  </a:lnTo>
                  <a:lnTo>
                    <a:pt x="388" y="343"/>
                  </a:lnTo>
                  <a:lnTo>
                    <a:pt x="402" y="330"/>
                  </a:lnTo>
                  <a:lnTo>
                    <a:pt x="441" y="303"/>
                  </a:lnTo>
                  <a:lnTo>
                    <a:pt x="461" y="290"/>
                  </a:lnTo>
                  <a:lnTo>
                    <a:pt x="487" y="283"/>
                  </a:lnTo>
                  <a:lnTo>
                    <a:pt x="514" y="277"/>
                  </a:lnTo>
                  <a:lnTo>
                    <a:pt x="540" y="277"/>
                  </a:lnTo>
                  <a:lnTo>
                    <a:pt x="540" y="277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3" name="Freeform 15"/>
            <p:cNvSpPr>
              <a:spLocks/>
            </p:cNvSpPr>
            <p:nvPr/>
          </p:nvSpPr>
          <p:spPr bwMode="auto">
            <a:xfrm>
              <a:off x="-17" y="2660"/>
              <a:ext cx="211" cy="303"/>
            </a:xfrm>
            <a:custGeom>
              <a:avLst/>
              <a:gdLst/>
              <a:ahLst/>
              <a:cxnLst>
                <a:cxn ang="0">
                  <a:pos x="211" y="171"/>
                </a:cxn>
                <a:cxn ang="0">
                  <a:pos x="211" y="171"/>
                </a:cxn>
                <a:cxn ang="0">
                  <a:pos x="205" y="145"/>
                </a:cxn>
                <a:cxn ang="0">
                  <a:pos x="185" y="85"/>
                </a:cxn>
                <a:cxn ang="0">
                  <a:pos x="165" y="52"/>
                </a:cxn>
                <a:cxn ang="0">
                  <a:pos x="145" y="26"/>
                </a:cxn>
                <a:cxn ang="0">
                  <a:pos x="119" y="6"/>
                </a:cxn>
                <a:cxn ang="0">
                  <a:pos x="99" y="0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53" y="0"/>
                </a:cxn>
                <a:cxn ang="0">
                  <a:pos x="27" y="13"/>
                </a:cxn>
                <a:cxn ang="0">
                  <a:pos x="14" y="26"/>
                </a:cxn>
                <a:cxn ang="0">
                  <a:pos x="7" y="46"/>
                </a:cxn>
                <a:cxn ang="0">
                  <a:pos x="0" y="72"/>
                </a:cxn>
                <a:cxn ang="0">
                  <a:pos x="7" y="105"/>
                </a:cxn>
                <a:cxn ang="0">
                  <a:pos x="27" y="138"/>
                </a:cxn>
                <a:cxn ang="0">
                  <a:pos x="47" y="171"/>
                </a:cxn>
                <a:cxn ang="0">
                  <a:pos x="47" y="171"/>
                </a:cxn>
                <a:cxn ang="0">
                  <a:pos x="106" y="244"/>
                </a:cxn>
                <a:cxn ang="0">
                  <a:pos x="132" y="276"/>
                </a:cxn>
                <a:cxn ang="0">
                  <a:pos x="165" y="296"/>
                </a:cxn>
                <a:cxn ang="0">
                  <a:pos x="178" y="303"/>
                </a:cxn>
                <a:cxn ang="0">
                  <a:pos x="191" y="303"/>
                </a:cxn>
                <a:cxn ang="0">
                  <a:pos x="198" y="296"/>
                </a:cxn>
                <a:cxn ang="0">
                  <a:pos x="205" y="283"/>
                </a:cxn>
                <a:cxn ang="0">
                  <a:pos x="211" y="270"/>
                </a:cxn>
                <a:cxn ang="0">
                  <a:pos x="211" y="244"/>
                </a:cxn>
                <a:cxn ang="0">
                  <a:pos x="211" y="171"/>
                </a:cxn>
                <a:cxn ang="0">
                  <a:pos x="211" y="171"/>
                </a:cxn>
              </a:cxnLst>
              <a:rect l="0" t="0" r="r" b="b"/>
              <a:pathLst>
                <a:path w="211" h="303">
                  <a:moveTo>
                    <a:pt x="211" y="171"/>
                  </a:moveTo>
                  <a:lnTo>
                    <a:pt x="211" y="171"/>
                  </a:lnTo>
                  <a:lnTo>
                    <a:pt x="205" y="145"/>
                  </a:lnTo>
                  <a:lnTo>
                    <a:pt x="185" y="85"/>
                  </a:lnTo>
                  <a:lnTo>
                    <a:pt x="165" y="52"/>
                  </a:lnTo>
                  <a:lnTo>
                    <a:pt x="145" y="26"/>
                  </a:lnTo>
                  <a:lnTo>
                    <a:pt x="119" y="6"/>
                  </a:lnTo>
                  <a:lnTo>
                    <a:pt x="99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53" y="0"/>
                  </a:lnTo>
                  <a:lnTo>
                    <a:pt x="27" y="13"/>
                  </a:lnTo>
                  <a:lnTo>
                    <a:pt x="14" y="26"/>
                  </a:lnTo>
                  <a:lnTo>
                    <a:pt x="7" y="46"/>
                  </a:lnTo>
                  <a:lnTo>
                    <a:pt x="0" y="72"/>
                  </a:lnTo>
                  <a:lnTo>
                    <a:pt x="7" y="105"/>
                  </a:lnTo>
                  <a:lnTo>
                    <a:pt x="27" y="138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106" y="244"/>
                  </a:lnTo>
                  <a:lnTo>
                    <a:pt x="132" y="276"/>
                  </a:lnTo>
                  <a:lnTo>
                    <a:pt x="165" y="296"/>
                  </a:lnTo>
                  <a:lnTo>
                    <a:pt x="178" y="303"/>
                  </a:lnTo>
                  <a:lnTo>
                    <a:pt x="191" y="303"/>
                  </a:lnTo>
                  <a:lnTo>
                    <a:pt x="198" y="296"/>
                  </a:lnTo>
                  <a:lnTo>
                    <a:pt x="205" y="283"/>
                  </a:lnTo>
                  <a:lnTo>
                    <a:pt x="211" y="270"/>
                  </a:lnTo>
                  <a:lnTo>
                    <a:pt x="211" y="244"/>
                  </a:lnTo>
                  <a:lnTo>
                    <a:pt x="211" y="171"/>
                  </a:lnTo>
                  <a:lnTo>
                    <a:pt x="211" y="171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4" name="Freeform 16"/>
            <p:cNvSpPr>
              <a:spLocks/>
            </p:cNvSpPr>
            <p:nvPr/>
          </p:nvSpPr>
          <p:spPr bwMode="auto">
            <a:xfrm>
              <a:off x="247" y="2034"/>
              <a:ext cx="580" cy="178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118" y="6"/>
                </a:cxn>
                <a:cxn ang="0">
                  <a:pos x="224" y="0"/>
                </a:cxn>
                <a:cxn ang="0">
                  <a:pos x="310" y="13"/>
                </a:cxn>
                <a:cxn ang="0">
                  <a:pos x="382" y="33"/>
                </a:cxn>
                <a:cxn ang="0">
                  <a:pos x="448" y="59"/>
                </a:cxn>
                <a:cxn ang="0">
                  <a:pos x="501" y="99"/>
                </a:cxn>
                <a:cxn ang="0">
                  <a:pos x="540" y="132"/>
                </a:cxn>
                <a:cxn ang="0">
                  <a:pos x="580" y="171"/>
                </a:cxn>
                <a:cxn ang="0">
                  <a:pos x="573" y="178"/>
                </a:cxn>
                <a:cxn ang="0">
                  <a:pos x="573" y="178"/>
                </a:cxn>
                <a:cxn ang="0">
                  <a:pos x="534" y="138"/>
                </a:cxn>
                <a:cxn ang="0">
                  <a:pos x="494" y="105"/>
                </a:cxn>
                <a:cxn ang="0">
                  <a:pos x="441" y="72"/>
                </a:cxn>
                <a:cxn ang="0">
                  <a:pos x="382" y="39"/>
                </a:cxn>
                <a:cxn ang="0">
                  <a:pos x="303" y="20"/>
                </a:cxn>
                <a:cxn ang="0">
                  <a:pos x="217" y="13"/>
                </a:cxn>
                <a:cxn ang="0">
                  <a:pos x="118" y="13"/>
                </a:cxn>
                <a:cxn ang="0">
                  <a:pos x="6" y="33"/>
                </a:cxn>
                <a:cxn ang="0">
                  <a:pos x="0" y="26"/>
                </a:cxn>
              </a:cxnLst>
              <a:rect l="0" t="0" r="r" b="b"/>
              <a:pathLst>
                <a:path w="580" h="178">
                  <a:moveTo>
                    <a:pt x="0" y="26"/>
                  </a:moveTo>
                  <a:lnTo>
                    <a:pt x="0" y="26"/>
                  </a:lnTo>
                  <a:lnTo>
                    <a:pt x="118" y="6"/>
                  </a:lnTo>
                  <a:lnTo>
                    <a:pt x="224" y="0"/>
                  </a:lnTo>
                  <a:lnTo>
                    <a:pt x="310" y="13"/>
                  </a:lnTo>
                  <a:lnTo>
                    <a:pt x="382" y="33"/>
                  </a:lnTo>
                  <a:lnTo>
                    <a:pt x="448" y="59"/>
                  </a:lnTo>
                  <a:lnTo>
                    <a:pt x="501" y="99"/>
                  </a:lnTo>
                  <a:lnTo>
                    <a:pt x="540" y="132"/>
                  </a:lnTo>
                  <a:lnTo>
                    <a:pt x="580" y="171"/>
                  </a:lnTo>
                  <a:lnTo>
                    <a:pt x="573" y="178"/>
                  </a:lnTo>
                  <a:lnTo>
                    <a:pt x="573" y="178"/>
                  </a:lnTo>
                  <a:lnTo>
                    <a:pt x="534" y="138"/>
                  </a:lnTo>
                  <a:lnTo>
                    <a:pt x="494" y="105"/>
                  </a:lnTo>
                  <a:lnTo>
                    <a:pt x="441" y="72"/>
                  </a:lnTo>
                  <a:lnTo>
                    <a:pt x="382" y="39"/>
                  </a:lnTo>
                  <a:lnTo>
                    <a:pt x="303" y="20"/>
                  </a:lnTo>
                  <a:lnTo>
                    <a:pt x="217" y="13"/>
                  </a:lnTo>
                  <a:lnTo>
                    <a:pt x="118" y="13"/>
                  </a:lnTo>
                  <a:lnTo>
                    <a:pt x="6" y="33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5" name="Freeform 17"/>
            <p:cNvSpPr>
              <a:spLocks/>
            </p:cNvSpPr>
            <p:nvPr/>
          </p:nvSpPr>
          <p:spPr bwMode="auto">
            <a:xfrm>
              <a:off x="300" y="2080"/>
              <a:ext cx="520" cy="2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1" y="46"/>
                </a:cxn>
                <a:cxn ang="0">
                  <a:pos x="263" y="105"/>
                </a:cxn>
                <a:cxn ang="0">
                  <a:pos x="395" y="171"/>
                </a:cxn>
                <a:cxn ang="0">
                  <a:pos x="520" y="250"/>
                </a:cxn>
                <a:cxn ang="0">
                  <a:pos x="513" y="257"/>
                </a:cxn>
                <a:cxn ang="0">
                  <a:pos x="513" y="257"/>
                </a:cxn>
                <a:cxn ang="0">
                  <a:pos x="388" y="184"/>
                </a:cxn>
                <a:cxn ang="0">
                  <a:pos x="257" y="112"/>
                </a:cxn>
                <a:cxn ang="0">
                  <a:pos x="125" y="59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520" h="257">
                  <a:moveTo>
                    <a:pt x="0" y="0"/>
                  </a:moveTo>
                  <a:lnTo>
                    <a:pt x="0" y="0"/>
                  </a:lnTo>
                  <a:lnTo>
                    <a:pt x="131" y="46"/>
                  </a:lnTo>
                  <a:lnTo>
                    <a:pt x="263" y="105"/>
                  </a:lnTo>
                  <a:lnTo>
                    <a:pt x="395" y="171"/>
                  </a:lnTo>
                  <a:lnTo>
                    <a:pt x="520" y="250"/>
                  </a:lnTo>
                  <a:lnTo>
                    <a:pt x="513" y="257"/>
                  </a:lnTo>
                  <a:lnTo>
                    <a:pt x="513" y="257"/>
                  </a:lnTo>
                  <a:lnTo>
                    <a:pt x="388" y="184"/>
                  </a:lnTo>
                  <a:lnTo>
                    <a:pt x="257" y="112"/>
                  </a:lnTo>
                  <a:lnTo>
                    <a:pt x="125" y="5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6" name="Freeform 18"/>
            <p:cNvSpPr>
              <a:spLocks/>
            </p:cNvSpPr>
            <p:nvPr/>
          </p:nvSpPr>
          <p:spPr bwMode="auto">
            <a:xfrm>
              <a:off x="-69" y="2093"/>
              <a:ext cx="257" cy="442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250" y="33"/>
                </a:cxn>
                <a:cxn ang="0">
                  <a:pos x="250" y="33"/>
                </a:cxn>
                <a:cxn ang="0">
                  <a:pos x="217" y="152"/>
                </a:cxn>
                <a:cxn ang="0">
                  <a:pos x="197" y="211"/>
                </a:cxn>
                <a:cxn ang="0">
                  <a:pos x="178" y="264"/>
                </a:cxn>
                <a:cxn ang="0">
                  <a:pos x="145" y="316"/>
                </a:cxn>
                <a:cxn ang="0">
                  <a:pos x="105" y="363"/>
                </a:cxn>
                <a:cxn ang="0">
                  <a:pos x="59" y="402"/>
                </a:cxn>
                <a:cxn ang="0">
                  <a:pos x="6" y="442"/>
                </a:cxn>
                <a:cxn ang="0">
                  <a:pos x="0" y="428"/>
                </a:cxn>
                <a:cxn ang="0">
                  <a:pos x="0" y="428"/>
                </a:cxn>
                <a:cxn ang="0">
                  <a:pos x="52" y="395"/>
                </a:cxn>
                <a:cxn ang="0">
                  <a:pos x="99" y="356"/>
                </a:cxn>
                <a:cxn ang="0">
                  <a:pos x="138" y="310"/>
                </a:cxn>
                <a:cxn ang="0">
                  <a:pos x="164" y="257"/>
                </a:cxn>
                <a:cxn ang="0">
                  <a:pos x="191" y="204"/>
                </a:cxn>
                <a:cxn ang="0">
                  <a:pos x="211" y="145"/>
                </a:cxn>
                <a:cxn ang="0">
                  <a:pos x="243" y="27"/>
                </a:cxn>
                <a:cxn ang="0">
                  <a:pos x="250" y="0"/>
                </a:cxn>
                <a:cxn ang="0">
                  <a:pos x="257" y="0"/>
                </a:cxn>
              </a:cxnLst>
              <a:rect l="0" t="0" r="r" b="b"/>
              <a:pathLst>
                <a:path w="257" h="442">
                  <a:moveTo>
                    <a:pt x="257" y="0"/>
                  </a:moveTo>
                  <a:lnTo>
                    <a:pt x="250" y="33"/>
                  </a:lnTo>
                  <a:lnTo>
                    <a:pt x="250" y="33"/>
                  </a:lnTo>
                  <a:lnTo>
                    <a:pt x="217" y="152"/>
                  </a:lnTo>
                  <a:lnTo>
                    <a:pt x="197" y="211"/>
                  </a:lnTo>
                  <a:lnTo>
                    <a:pt x="178" y="264"/>
                  </a:lnTo>
                  <a:lnTo>
                    <a:pt x="145" y="316"/>
                  </a:lnTo>
                  <a:lnTo>
                    <a:pt x="105" y="363"/>
                  </a:lnTo>
                  <a:lnTo>
                    <a:pt x="59" y="402"/>
                  </a:lnTo>
                  <a:lnTo>
                    <a:pt x="6" y="442"/>
                  </a:lnTo>
                  <a:lnTo>
                    <a:pt x="0" y="428"/>
                  </a:lnTo>
                  <a:lnTo>
                    <a:pt x="0" y="428"/>
                  </a:lnTo>
                  <a:lnTo>
                    <a:pt x="52" y="395"/>
                  </a:lnTo>
                  <a:lnTo>
                    <a:pt x="99" y="356"/>
                  </a:lnTo>
                  <a:lnTo>
                    <a:pt x="138" y="310"/>
                  </a:lnTo>
                  <a:lnTo>
                    <a:pt x="164" y="257"/>
                  </a:lnTo>
                  <a:lnTo>
                    <a:pt x="191" y="204"/>
                  </a:lnTo>
                  <a:lnTo>
                    <a:pt x="211" y="145"/>
                  </a:lnTo>
                  <a:lnTo>
                    <a:pt x="243" y="27"/>
                  </a:lnTo>
                  <a:lnTo>
                    <a:pt x="250" y="0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7" name="Freeform 19"/>
            <p:cNvSpPr>
              <a:spLocks/>
            </p:cNvSpPr>
            <p:nvPr/>
          </p:nvSpPr>
          <p:spPr bwMode="auto">
            <a:xfrm>
              <a:off x="-129" y="2133"/>
              <a:ext cx="271" cy="309"/>
            </a:xfrm>
            <a:custGeom>
              <a:avLst/>
              <a:gdLst/>
              <a:ahLst/>
              <a:cxnLst>
                <a:cxn ang="0">
                  <a:pos x="271" y="0"/>
                </a:cxn>
                <a:cxn ang="0">
                  <a:pos x="271" y="0"/>
                </a:cxn>
                <a:cxn ang="0">
                  <a:pos x="238" y="59"/>
                </a:cxn>
                <a:cxn ang="0">
                  <a:pos x="198" y="112"/>
                </a:cxn>
                <a:cxn ang="0">
                  <a:pos x="106" y="211"/>
                </a:cxn>
                <a:cxn ang="0">
                  <a:pos x="106" y="211"/>
                </a:cxn>
                <a:cxn ang="0">
                  <a:pos x="53" y="257"/>
                </a:cxn>
                <a:cxn ang="0">
                  <a:pos x="7" y="309"/>
                </a:cxn>
                <a:cxn ang="0">
                  <a:pos x="0" y="303"/>
                </a:cxn>
                <a:cxn ang="0">
                  <a:pos x="0" y="303"/>
                </a:cxn>
                <a:cxn ang="0">
                  <a:pos x="47" y="250"/>
                </a:cxn>
                <a:cxn ang="0">
                  <a:pos x="99" y="204"/>
                </a:cxn>
                <a:cxn ang="0">
                  <a:pos x="99" y="204"/>
                </a:cxn>
                <a:cxn ang="0">
                  <a:pos x="191" y="105"/>
                </a:cxn>
                <a:cxn ang="0">
                  <a:pos x="231" y="52"/>
                </a:cxn>
                <a:cxn ang="0">
                  <a:pos x="257" y="0"/>
                </a:cxn>
                <a:cxn ang="0">
                  <a:pos x="271" y="0"/>
                </a:cxn>
              </a:cxnLst>
              <a:rect l="0" t="0" r="r" b="b"/>
              <a:pathLst>
                <a:path w="271" h="309">
                  <a:moveTo>
                    <a:pt x="271" y="0"/>
                  </a:moveTo>
                  <a:lnTo>
                    <a:pt x="271" y="0"/>
                  </a:lnTo>
                  <a:lnTo>
                    <a:pt x="238" y="59"/>
                  </a:lnTo>
                  <a:lnTo>
                    <a:pt x="198" y="112"/>
                  </a:lnTo>
                  <a:lnTo>
                    <a:pt x="106" y="211"/>
                  </a:lnTo>
                  <a:lnTo>
                    <a:pt x="106" y="211"/>
                  </a:lnTo>
                  <a:lnTo>
                    <a:pt x="53" y="257"/>
                  </a:lnTo>
                  <a:lnTo>
                    <a:pt x="7" y="309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47" y="250"/>
                  </a:lnTo>
                  <a:lnTo>
                    <a:pt x="99" y="204"/>
                  </a:lnTo>
                  <a:lnTo>
                    <a:pt x="99" y="204"/>
                  </a:lnTo>
                  <a:lnTo>
                    <a:pt x="191" y="105"/>
                  </a:lnTo>
                  <a:lnTo>
                    <a:pt x="231" y="52"/>
                  </a:lnTo>
                  <a:lnTo>
                    <a:pt x="257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rgbClr val="C786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8" name="Freeform 20"/>
            <p:cNvSpPr>
              <a:spLocks/>
            </p:cNvSpPr>
            <p:nvPr/>
          </p:nvSpPr>
          <p:spPr bwMode="auto">
            <a:xfrm>
              <a:off x="142" y="2146"/>
              <a:ext cx="467" cy="441"/>
            </a:xfrm>
            <a:custGeom>
              <a:avLst/>
              <a:gdLst/>
              <a:ahLst/>
              <a:cxnLst>
                <a:cxn ang="0">
                  <a:pos x="263" y="13"/>
                </a:cxn>
                <a:cxn ang="0">
                  <a:pos x="263" y="13"/>
                </a:cxn>
                <a:cxn ang="0">
                  <a:pos x="276" y="33"/>
                </a:cxn>
                <a:cxn ang="0">
                  <a:pos x="309" y="72"/>
                </a:cxn>
                <a:cxn ang="0">
                  <a:pos x="335" y="99"/>
                </a:cxn>
                <a:cxn ang="0">
                  <a:pos x="375" y="125"/>
                </a:cxn>
                <a:cxn ang="0">
                  <a:pos x="415" y="151"/>
                </a:cxn>
                <a:cxn ang="0">
                  <a:pos x="467" y="178"/>
                </a:cxn>
                <a:cxn ang="0">
                  <a:pos x="467" y="178"/>
                </a:cxn>
                <a:cxn ang="0">
                  <a:pos x="447" y="178"/>
                </a:cxn>
                <a:cxn ang="0">
                  <a:pos x="388" y="165"/>
                </a:cxn>
                <a:cxn ang="0">
                  <a:pos x="316" y="138"/>
                </a:cxn>
                <a:cxn ang="0">
                  <a:pos x="276" y="118"/>
                </a:cxn>
                <a:cxn ang="0">
                  <a:pos x="237" y="99"/>
                </a:cxn>
                <a:cxn ang="0">
                  <a:pos x="237" y="99"/>
                </a:cxn>
                <a:cxn ang="0">
                  <a:pos x="230" y="151"/>
                </a:cxn>
                <a:cxn ang="0">
                  <a:pos x="217" y="204"/>
                </a:cxn>
                <a:cxn ang="0">
                  <a:pos x="191" y="263"/>
                </a:cxn>
                <a:cxn ang="0">
                  <a:pos x="191" y="263"/>
                </a:cxn>
                <a:cxn ang="0">
                  <a:pos x="158" y="310"/>
                </a:cxn>
                <a:cxn ang="0">
                  <a:pos x="125" y="349"/>
                </a:cxn>
                <a:cxn ang="0">
                  <a:pos x="85" y="395"/>
                </a:cxn>
                <a:cxn ang="0">
                  <a:pos x="85" y="395"/>
                </a:cxn>
                <a:cxn ang="0">
                  <a:pos x="105" y="342"/>
                </a:cxn>
                <a:cxn ang="0">
                  <a:pos x="125" y="296"/>
                </a:cxn>
                <a:cxn ang="0">
                  <a:pos x="125" y="257"/>
                </a:cxn>
                <a:cxn ang="0">
                  <a:pos x="125" y="257"/>
                </a:cxn>
                <a:cxn ang="0">
                  <a:pos x="92" y="336"/>
                </a:cxn>
                <a:cxn ang="0">
                  <a:pos x="46" y="435"/>
                </a:cxn>
                <a:cxn ang="0">
                  <a:pos x="46" y="435"/>
                </a:cxn>
                <a:cxn ang="0">
                  <a:pos x="39" y="441"/>
                </a:cxn>
                <a:cxn ang="0">
                  <a:pos x="32" y="441"/>
                </a:cxn>
                <a:cxn ang="0">
                  <a:pos x="26" y="441"/>
                </a:cxn>
                <a:cxn ang="0">
                  <a:pos x="19" y="435"/>
                </a:cxn>
                <a:cxn ang="0">
                  <a:pos x="13" y="402"/>
                </a:cxn>
                <a:cxn ang="0">
                  <a:pos x="6" y="362"/>
                </a:cxn>
                <a:cxn ang="0">
                  <a:pos x="0" y="310"/>
                </a:cxn>
                <a:cxn ang="0">
                  <a:pos x="6" y="257"/>
                </a:cxn>
                <a:cxn ang="0">
                  <a:pos x="13" y="211"/>
                </a:cxn>
                <a:cxn ang="0">
                  <a:pos x="26" y="171"/>
                </a:cxn>
                <a:cxn ang="0">
                  <a:pos x="26" y="171"/>
                </a:cxn>
                <a:cxn ang="0">
                  <a:pos x="52" y="112"/>
                </a:cxn>
                <a:cxn ang="0">
                  <a:pos x="85" y="66"/>
                </a:cxn>
                <a:cxn ang="0">
                  <a:pos x="118" y="26"/>
                </a:cxn>
                <a:cxn ang="0">
                  <a:pos x="138" y="6"/>
                </a:cxn>
                <a:cxn ang="0">
                  <a:pos x="138" y="6"/>
                </a:cxn>
                <a:cxn ang="0">
                  <a:pos x="164" y="0"/>
                </a:cxn>
                <a:cxn ang="0">
                  <a:pos x="204" y="0"/>
                </a:cxn>
                <a:cxn ang="0">
                  <a:pos x="243" y="6"/>
                </a:cxn>
                <a:cxn ang="0">
                  <a:pos x="263" y="13"/>
                </a:cxn>
                <a:cxn ang="0">
                  <a:pos x="263" y="13"/>
                </a:cxn>
              </a:cxnLst>
              <a:rect l="0" t="0" r="r" b="b"/>
              <a:pathLst>
                <a:path w="467" h="441">
                  <a:moveTo>
                    <a:pt x="263" y="13"/>
                  </a:moveTo>
                  <a:lnTo>
                    <a:pt x="263" y="13"/>
                  </a:lnTo>
                  <a:lnTo>
                    <a:pt x="276" y="33"/>
                  </a:lnTo>
                  <a:lnTo>
                    <a:pt x="309" y="72"/>
                  </a:lnTo>
                  <a:lnTo>
                    <a:pt x="335" y="99"/>
                  </a:lnTo>
                  <a:lnTo>
                    <a:pt x="375" y="125"/>
                  </a:lnTo>
                  <a:lnTo>
                    <a:pt x="415" y="151"/>
                  </a:lnTo>
                  <a:lnTo>
                    <a:pt x="467" y="178"/>
                  </a:lnTo>
                  <a:lnTo>
                    <a:pt x="467" y="178"/>
                  </a:lnTo>
                  <a:lnTo>
                    <a:pt x="447" y="178"/>
                  </a:lnTo>
                  <a:lnTo>
                    <a:pt x="388" y="165"/>
                  </a:lnTo>
                  <a:lnTo>
                    <a:pt x="316" y="138"/>
                  </a:lnTo>
                  <a:lnTo>
                    <a:pt x="276" y="118"/>
                  </a:lnTo>
                  <a:lnTo>
                    <a:pt x="237" y="99"/>
                  </a:lnTo>
                  <a:lnTo>
                    <a:pt x="237" y="99"/>
                  </a:lnTo>
                  <a:lnTo>
                    <a:pt x="230" y="151"/>
                  </a:lnTo>
                  <a:lnTo>
                    <a:pt x="217" y="204"/>
                  </a:lnTo>
                  <a:lnTo>
                    <a:pt x="191" y="263"/>
                  </a:lnTo>
                  <a:lnTo>
                    <a:pt x="191" y="263"/>
                  </a:lnTo>
                  <a:lnTo>
                    <a:pt x="158" y="310"/>
                  </a:lnTo>
                  <a:lnTo>
                    <a:pt x="125" y="349"/>
                  </a:lnTo>
                  <a:lnTo>
                    <a:pt x="85" y="395"/>
                  </a:lnTo>
                  <a:lnTo>
                    <a:pt x="85" y="395"/>
                  </a:lnTo>
                  <a:lnTo>
                    <a:pt x="105" y="342"/>
                  </a:lnTo>
                  <a:lnTo>
                    <a:pt x="125" y="296"/>
                  </a:lnTo>
                  <a:lnTo>
                    <a:pt x="125" y="257"/>
                  </a:lnTo>
                  <a:lnTo>
                    <a:pt x="125" y="257"/>
                  </a:lnTo>
                  <a:lnTo>
                    <a:pt x="92" y="336"/>
                  </a:lnTo>
                  <a:lnTo>
                    <a:pt x="46" y="435"/>
                  </a:lnTo>
                  <a:lnTo>
                    <a:pt x="46" y="435"/>
                  </a:lnTo>
                  <a:lnTo>
                    <a:pt x="39" y="441"/>
                  </a:lnTo>
                  <a:lnTo>
                    <a:pt x="32" y="441"/>
                  </a:lnTo>
                  <a:lnTo>
                    <a:pt x="26" y="441"/>
                  </a:lnTo>
                  <a:lnTo>
                    <a:pt x="19" y="435"/>
                  </a:lnTo>
                  <a:lnTo>
                    <a:pt x="13" y="402"/>
                  </a:lnTo>
                  <a:lnTo>
                    <a:pt x="6" y="362"/>
                  </a:lnTo>
                  <a:lnTo>
                    <a:pt x="0" y="310"/>
                  </a:lnTo>
                  <a:lnTo>
                    <a:pt x="6" y="257"/>
                  </a:lnTo>
                  <a:lnTo>
                    <a:pt x="13" y="211"/>
                  </a:lnTo>
                  <a:lnTo>
                    <a:pt x="26" y="171"/>
                  </a:lnTo>
                  <a:lnTo>
                    <a:pt x="26" y="171"/>
                  </a:lnTo>
                  <a:lnTo>
                    <a:pt x="52" y="112"/>
                  </a:lnTo>
                  <a:lnTo>
                    <a:pt x="85" y="66"/>
                  </a:lnTo>
                  <a:lnTo>
                    <a:pt x="118" y="2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64" y="0"/>
                  </a:lnTo>
                  <a:lnTo>
                    <a:pt x="204" y="0"/>
                  </a:lnTo>
                  <a:lnTo>
                    <a:pt x="243" y="6"/>
                  </a:lnTo>
                  <a:lnTo>
                    <a:pt x="263" y="13"/>
                  </a:lnTo>
                  <a:lnTo>
                    <a:pt x="263" y="13"/>
                  </a:lnTo>
                  <a:close/>
                </a:path>
              </a:pathLst>
            </a:custGeom>
            <a:solidFill>
              <a:srgbClr val="B462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89" name="Freeform 21"/>
            <p:cNvSpPr>
              <a:spLocks/>
            </p:cNvSpPr>
            <p:nvPr/>
          </p:nvSpPr>
          <p:spPr bwMode="auto">
            <a:xfrm>
              <a:off x="530" y="2864"/>
              <a:ext cx="46" cy="72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40" y="7"/>
                </a:cxn>
                <a:cxn ang="0">
                  <a:pos x="27" y="20"/>
                </a:cxn>
                <a:cxn ang="0">
                  <a:pos x="20" y="33"/>
                </a:cxn>
                <a:cxn ang="0">
                  <a:pos x="20" y="33"/>
                </a:cxn>
                <a:cxn ang="0">
                  <a:pos x="13" y="72"/>
                </a:cxn>
                <a:cxn ang="0">
                  <a:pos x="13" y="72"/>
                </a:cxn>
                <a:cxn ang="0">
                  <a:pos x="7" y="53"/>
                </a:cxn>
                <a:cxn ang="0">
                  <a:pos x="0" y="33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13" y="7"/>
                </a:cxn>
                <a:cxn ang="0">
                  <a:pos x="27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46" h="72">
                  <a:moveTo>
                    <a:pt x="46" y="0"/>
                  </a:moveTo>
                  <a:lnTo>
                    <a:pt x="46" y="0"/>
                  </a:lnTo>
                  <a:lnTo>
                    <a:pt x="40" y="7"/>
                  </a:lnTo>
                  <a:lnTo>
                    <a:pt x="27" y="20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7" y="53"/>
                  </a:lnTo>
                  <a:lnTo>
                    <a:pt x="0" y="33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13" y="7"/>
                  </a:lnTo>
                  <a:lnTo>
                    <a:pt x="27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0" name="Freeform 22"/>
            <p:cNvSpPr>
              <a:spLocks/>
            </p:cNvSpPr>
            <p:nvPr/>
          </p:nvSpPr>
          <p:spPr bwMode="auto">
            <a:xfrm>
              <a:off x="715" y="2390"/>
              <a:ext cx="138" cy="415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6" y="0"/>
                </a:cxn>
                <a:cxn ang="0">
                  <a:pos x="26" y="19"/>
                </a:cxn>
                <a:cxn ang="0">
                  <a:pos x="6" y="46"/>
                </a:cxn>
                <a:cxn ang="0">
                  <a:pos x="0" y="59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6" y="112"/>
                </a:cxn>
                <a:cxn ang="0">
                  <a:pos x="13" y="151"/>
                </a:cxn>
                <a:cxn ang="0">
                  <a:pos x="46" y="230"/>
                </a:cxn>
                <a:cxn ang="0">
                  <a:pos x="98" y="336"/>
                </a:cxn>
                <a:cxn ang="0">
                  <a:pos x="98" y="336"/>
                </a:cxn>
                <a:cxn ang="0">
                  <a:pos x="85" y="349"/>
                </a:cxn>
                <a:cxn ang="0">
                  <a:pos x="59" y="375"/>
                </a:cxn>
                <a:cxn ang="0">
                  <a:pos x="13" y="415"/>
                </a:cxn>
                <a:cxn ang="0">
                  <a:pos x="13" y="415"/>
                </a:cxn>
                <a:cxn ang="0">
                  <a:pos x="66" y="388"/>
                </a:cxn>
                <a:cxn ang="0">
                  <a:pos x="105" y="362"/>
                </a:cxn>
                <a:cxn ang="0">
                  <a:pos x="138" y="342"/>
                </a:cxn>
                <a:cxn ang="0">
                  <a:pos x="138" y="342"/>
                </a:cxn>
                <a:cxn ang="0">
                  <a:pos x="98" y="270"/>
                </a:cxn>
                <a:cxn ang="0">
                  <a:pos x="52" y="164"/>
                </a:cxn>
                <a:cxn ang="0">
                  <a:pos x="52" y="164"/>
                </a:cxn>
                <a:cxn ang="0">
                  <a:pos x="33" y="125"/>
                </a:cxn>
                <a:cxn ang="0">
                  <a:pos x="19" y="85"/>
                </a:cxn>
                <a:cxn ang="0">
                  <a:pos x="19" y="66"/>
                </a:cxn>
                <a:cxn ang="0">
                  <a:pos x="26" y="46"/>
                </a:cxn>
                <a:cxn ang="0">
                  <a:pos x="33" y="19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138" h="415">
                  <a:moveTo>
                    <a:pt x="52" y="0"/>
                  </a:moveTo>
                  <a:lnTo>
                    <a:pt x="52" y="0"/>
                  </a:lnTo>
                  <a:lnTo>
                    <a:pt x="46" y="0"/>
                  </a:lnTo>
                  <a:lnTo>
                    <a:pt x="26" y="19"/>
                  </a:lnTo>
                  <a:lnTo>
                    <a:pt x="6" y="46"/>
                  </a:lnTo>
                  <a:lnTo>
                    <a:pt x="0" y="59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6" y="112"/>
                  </a:lnTo>
                  <a:lnTo>
                    <a:pt x="13" y="151"/>
                  </a:lnTo>
                  <a:lnTo>
                    <a:pt x="46" y="230"/>
                  </a:lnTo>
                  <a:lnTo>
                    <a:pt x="98" y="336"/>
                  </a:lnTo>
                  <a:lnTo>
                    <a:pt x="98" y="336"/>
                  </a:lnTo>
                  <a:lnTo>
                    <a:pt x="85" y="349"/>
                  </a:lnTo>
                  <a:lnTo>
                    <a:pt x="59" y="375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66" y="388"/>
                  </a:lnTo>
                  <a:lnTo>
                    <a:pt x="105" y="362"/>
                  </a:lnTo>
                  <a:lnTo>
                    <a:pt x="138" y="342"/>
                  </a:lnTo>
                  <a:lnTo>
                    <a:pt x="138" y="342"/>
                  </a:lnTo>
                  <a:lnTo>
                    <a:pt x="98" y="270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33" y="125"/>
                  </a:lnTo>
                  <a:lnTo>
                    <a:pt x="19" y="85"/>
                  </a:lnTo>
                  <a:lnTo>
                    <a:pt x="19" y="66"/>
                  </a:lnTo>
                  <a:lnTo>
                    <a:pt x="26" y="46"/>
                  </a:lnTo>
                  <a:lnTo>
                    <a:pt x="33" y="19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1" name="Freeform 23"/>
            <p:cNvSpPr>
              <a:spLocks/>
            </p:cNvSpPr>
            <p:nvPr/>
          </p:nvSpPr>
          <p:spPr bwMode="auto">
            <a:xfrm>
              <a:off x="721" y="3002"/>
              <a:ext cx="86" cy="46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86" y="0"/>
                </a:cxn>
                <a:cxn ang="0">
                  <a:pos x="60" y="14"/>
                </a:cxn>
                <a:cxn ang="0">
                  <a:pos x="33" y="27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13" y="46"/>
                </a:cxn>
                <a:cxn ang="0">
                  <a:pos x="40" y="46"/>
                </a:cxn>
                <a:cxn ang="0">
                  <a:pos x="40" y="46"/>
                </a:cxn>
                <a:cxn ang="0">
                  <a:pos x="66" y="40"/>
                </a:cxn>
                <a:cxn ang="0">
                  <a:pos x="79" y="33"/>
                </a:cxn>
                <a:cxn ang="0">
                  <a:pos x="86" y="20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r" b="b"/>
              <a:pathLst>
                <a:path w="86" h="46">
                  <a:moveTo>
                    <a:pt x="86" y="0"/>
                  </a:moveTo>
                  <a:lnTo>
                    <a:pt x="86" y="0"/>
                  </a:lnTo>
                  <a:lnTo>
                    <a:pt x="60" y="14"/>
                  </a:lnTo>
                  <a:lnTo>
                    <a:pt x="33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13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66" y="40"/>
                  </a:lnTo>
                  <a:lnTo>
                    <a:pt x="79" y="33"/>
                  </a:lnTo>
                  <a:lnTo>
                    <a:pt x="86" y="2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2" name="Freeform 24"/>
            <p:cNvSpPr>
              <a:spLocks/>
            </p:cNvSpPr>
            <p:nvPr/>
          </p:nvSpPr>
          <p:spPr bwMode="auto">
            <a:xfrm>
              <a:off x="286" y="2409"/>
              <a:ext cx="290" cy="172"/>
            </a:xfrm>
            <a:custGeom>
              <a:avLst/>
              <a:gdLst/>
              <a:ahLst/>
              <a:cxnLst>
                <a:cxn ang="0">
                  <a:pos x="290" y="47"/>
                </a:cxn>
                <a:cxn ang="0">
                  <a:pos x="290" y="47"/>
                </a:cxn>
                <a:cxn ang="0">
                  <a:pos x="244" y="47"/>
                </a:cxn>
                <a:cxn ang="0">
                  <a:pos x="198" y="47"/>
                </a:cxn>
                <a:cxn ang="0">
                  <a:pos x="145" y="53"/>
                </a:cxn>
                <a:cxn ang="0">
                  <a:pos x="145" y="53"/>
                </a:cxn>
                <a:cxn ang="0">
                  <a:pos x="119" y="66"/>
                </a:cxn>
                <a:cxn ang="0">
                  <a:pos x="93" y="79"/>
                </a:cxn>
                <a:cxn ang="0">
                  <a:pos x="47" y="119"/>
                </a:cxn>
                <a:cxn ang="0">
                  <a:pos x="0" y="172"/>
                </a:cxn>
                <a:cxn ang="0">
                  <a:pos x="0" y="172"/>
                </a:cxn>
                <a:cxn ang="0">
                  <a:pos x="20" y="112"/>
                </a:cxn>
                <a:cxn ang="0">
                  <a:pos x="47" y="66"/>
                </a:cxn>
                <a:cxn ang="0">
                  <a:pos x="60" y="47"/>
                </a:cxn>
                <a:cxn ang="0">
                  <a:pos x="73" y="33"/>
                </a:cxn>
                <a:cxn ang="0">
                  <a:pos x="73" y="33"/>
                </a:cxn>
                <a:cxn ang="0">
                  <a:pos x="126" y="14"/>
                </a:cxn>
                <a:cxn ang="0">
                  <a:pos x="159" y="7"/>
                </a:cxn>
                <a:cxn ang="0">
                  <a:pos x="198" y="0"/>
                </a:cxn>
                <a:cxn ang="0">
                  <a:pos x="231" y="0"/>
                </a:cxn>
                <a:cxn ang="0">
                  <a:pos x="264" y="7"/>
                </a:cxn>
                <a:cxn ang="0">
                  <a:pos x="284" y="20"/>
                </a:cxn>
                <a:cxn ang="0">
                  <a:pos x="290" y="33"/>
                </a:cxn>
                <a:cxn ang="0">
                  <a:pos x="290" y="47"/>
                </a:cxn>
                <a:cxn ang="0">
                  <a:pos x="290" y="47"/>
                </a:cxn>
              </a:cxnLst>
              <a:rect l="0" t="0" r="r" b="b"/>
              <a:pathLst>
                <a:path w="290" h="172">
                  <a:moveTo>
                    <a:pt x="290" y="47"/>
                  </a:moveTo>
                  <a:lnTo>
                    <a:pt x="290" y="47"/>
                  </a:lnTo>
                  <a:lnTo>
                    <a:pt x="244" y="47"/>
                  </a:lnTo>
                  <a:lnTo>
                    <a:pt x="198" y="47"/>
                  </a:lnTo>
                  <a:lnTo>
                    <a:pt x="145" y="53"/>
                  </a:lnTo>
                  <a:lnTo>
                    <a:pt x="145" y="53"/>
                  </a:lnTo>
                  <a:lnTo>
                    <a:pt x="119" y="66"/>
                  </a:lnTo>
                  <a:lnTo>
                    <a:pt x="93" y="79"/>
                  </a:lnTo>
                  <a:lnTo>
                    <a:pt x="47" y="119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20" y="112"/>
                  </a:lnTo>
                  <a:lnTo>
                    <a:pt x="47" y="66"/>
                  </a:lnTo>
                  <a:lnTo>
                    <a:pt x="60" y="47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126" y="14"/>
                  </a:lnTo>
                  <a:lnTo>
                    <a:pt x="159" y="7"/>
                  </a:lnTo>
                  <a:lnTo>
                    <a:pt x="198" y="0"/>
                  </a:lnTo>
                  <a:lnTo>
                    <a:pt x="231" y="0"/>
                  </a:lnTo>
                  <a:lnTo>
                    <a:pt x="264" y="7"/>
                  </a:lnTo>
                  <a:lnTo>
                    <a:pt x="284" y="20"/>
                  </a:lnTo>
                  <a:lnTo>
                    <a:pt x="290" y="33"/>
                  </a:lnTo>
                  <a:lnTo>
                    <a:pt x="290" y="47"/>
                  </a:lnTo>
                  <a:lnTo>
                    <a:pt x="290" y="47"/>
                  </a:lnTo>
                  <a:close/>
                </a:path>
              </a:pathLst>
            </a:custGeom>
            <a:solidFill>
              <a:srgbClr val="8945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3" name="Freeform 25"/>
            <p:cNvSpPr>
              <a:spLocks/>
            </p:cNvSpPr>
            <p:nvPr/>
          </p:nvSpPr>
          <p:spPr bwMode="auto">
            <a:xfrm>
              <a:off x="721" y="2363"/>
              <a:ext cx="139" cy="86"/>
            </a:xfrm>
            <a:custGeom>
              <a:avLst/>
              <a:gdLst/>
              <a:ahLst/>
              <a:cxnLst>
                <a:cxn ang="0">
                  <a:pos x="132" y="73"/>
                </a:cxn>
                <a:cxn ang="0">
                  <a:pos x="132" y="73"/>
                </a:cxn>
                <a:cxn ang="0">
                  <a:pos x="125" y="60"/>
                </a:cxn>
                <a:cxn ang="0">
                  <a:pos x="112" y="46"/>
                </a:cxn>
                <a:cxn ang="0">
                  <a:pos x="92" y="40"/>
                </a:cxn>
                <a:cxn ang="0">
                  <a:pos x="92" y="40"/>
                </a:cxn>
                <a:cxn ang="0">
                  <a:pos x="66" y="46"/>
                </a:cxn>
                <a:cxn ang="0">
                  <a:pos x="33" y="60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53"/>
                </a:cxn>
                <a:cxn ang="0">
                  <a:pos x="7" y="27"/>
                </a:cxn>
                <a:cxn ang="0">
                  <a:pos x="13" y="20"/>
                </a:cxn>
                <a:cxn ang="0">
                  <a:pos x="27" y="13"/>
                </a:cxn>
                <a:cxn ang="0">
                  <a:pos x="27" y="13"/>
                </a:cxn>
                <a:cxn ang="0">
                  <a:pos x="60" y="0"/>
                </a:cxn>
                <a:cxn ang="0">
                  <a:pos x="79" y="0"/>
                </a:cxn>
                <a:cxn ang="0">
                  <a:pos x="99" y="0"/>
                </a:cxn>
                <a:cxn ang="0">
                  <a:pos x="119" y="7"/>
                </a:cxn>
                <a:cxn ang="0">
                  <a:pos x="132" y="20"/>
                </a:cxn>
                <a:cxn ang="0">
                  <a:pos x="139" y="40"/>
                </a:cxn>
                <a:cxn ang="0">
                  <a:pos x="132" y="73"/>
                </a:cxn>
                <a:cxn ang="0">
                  <a:pos x="132" y="73"/>
                </a:cxn>
              </a:cxnLst>
              <a:rect l="0" t="0" r="r" b="b"/>
              <a:pathLst>
                <a:path w="139" h="86">
                  <a:moveTo>
                    <a:pt x="132" y="73"/>
                  </a:moveTo>
                  <a:lnTo>
                    <a:pt x="132" y="73"/>
                  </a:lnTo>
                  <a:lnTo>
                    <a:pt x="125" y="60"/>
                  </a:lnTo>
                  <a:lnTo>
                    <a:pt x="112" y="46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66" y="46"/>
                  </a:lnTo>
                  <a:lnTo>
                    <a:pt x="33" y="60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53"/>
                  </a:lnTo>
                  <a:lnTo>
                    <a:pt x="7" y="27"/>
                  </a:lnTo>
                  <a:lnTo>
                    <a:pt x="13" y="20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99" y="0"/>
                  </a:lnTo>
                  <a:lnTo>
                    <a:pt x="119" y="7"/>
                  </a:lnTo>
                  <a:lnTo>
                    <a:pt x="132" y="20"/>
                  </a:lnTo>
                  <a:lnTo>
                    <a:pt x="139" y="40"/>
                  </a:lnTo>
                  <a:lnTo>
                    <a:pt x="132" y="73"/>
                  </a:lnTo>
                  <a:lnTo>
                    <a:pt x="132" y="73"/>
                  </a:lnTo>
                  <a:close/>
                </a:path>
              </a:pathLst>
            </a:custGeom>
            <a:solidFill>
              <a:srgbClr val="8945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4" name="Freeform 26"/>
            <p:cNvSpPr>
              <a:spLocks/>
            </p:cNvSpPr>
            <p:nvPr/>
          </p:nvSpPr>
          <p:spPr bwMode="auto">
            <a:xfrm>
              <a:off x="754" y="2469"/>
              <a:ext cx="99" cy="52"/>
            </a:xfrm>
            <a:custGeom>
              <a:avLst/>
              <a:gdLst/>
              <a:ahLst/>
              <a:cxnLst>
                <a:cxn ang="0">
                  <a:pos x="99" y="26"/>
                </a:cxn>
                <a:cxn ang="0">
                  <a:pos x="99" y="26"/>
                </a:cxn>
                <a:cxn ang="0">
                  <a:pos x="86" y="13"/>
                </a:cxn>
                <a:cxn ang="0">
                  <a:pos x="73" y="6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0" y="6"/>
                </a:cxn>
                <a:cxn ang="0">
                  <a:pos x="27" y="13"/>
                </a:cxn>
                <a:cxn ang="0">
                  <a:pos x="13" y="26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13" y="39"/>
                </a:cxn>
                <a:cxn ang="0">
                  <a:pos x="33" y="33"/>
                </a:cxn>
                <a:cxn ang="0">
                  <a:pos x="46" y="26"/>
                </a:cxn>
                <a:cxn ang="0">
                  <a:pos x="46" y="26"/>
                </a:cxn>
                <a:cxn ang="0">
                  <a:pos x="86" y="26"/>
                </a:cxn>
                <a:cxn ang="0">
                  <a:pos x="99" y="26"/>
                </a:cxn>
                <a:cxn ang="0">
                  <a:pos x="99" y="26"/>
                </a:cxn>
              </a:cxnLst>
              <a:rect l="0" t="0" r="r" b="b"/>
              <a:pathLst>
                <a:path w="99" h="52">
                  <a:moveTo>
                    <a:pt x="99" y="26"/>
                  </a:moveTo>
                  <a:lnTo>
                    <a:pt x="99" y="26"/>
                  </a:lnTo>
                  <a:lnTo>
                    <a:pt x="86" y="13"/>
                  </a:lnTo>
                  <a:lnTo>
                    <a:pt x="73" y="6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0" y="6"/>
                  </a:lnTo>
                  <a:lnTo>
                    <a:pt x="27" y="13"/>
                  </a:lnTo>
                  <a:lnTo>
                    <a:pt x="13" y="2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3" y="39"/>
                  </a:lnTo>
                  <a:lnTo>
                    <a:pt x="33" y="33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86" y="26"/>
                  </a:lnTo>
                  <a:lnTo>
                    <a:pt x="99" y="26"/>
                  </a:lnTo>
                  <a:lnTo>
                    <a:pt x="99" y="26"/>
                  </a:lnTo>
                  <a:close/>
                </a:path>
              </a:pathLst>
            </a:custGeom>
            <a:solidFill>
              <a:srgbClr val="120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5" name="Freeform 27"/>
            <p:cNvSpPr>
              <a:spLocks/>
            </p:cNvSpPr>
            <p:nvPr/>
          </p:nvSpPr>
          <p:spPr bwMode="auto">
            <a:xfrm>
              <a:off x="379" y="2528"/>
              <a:ext cx="184" cy="86"/>
            </a:xfrm>
            <a:custGeom>
              <a:avLst/>
              <a:gdLst/>
              <a:ahLst/>
              <a:cxnLst>
                <a:cxn ang="0">
                  <a:pos x="184" y="26"/>
                </a:cxn>
                <a:cxn ang="0">
                  <a:pos x="184" y="26"/>
                </a:cxn>
                <a:cxn ang="0">
                  <a:pos x="171" y="20"/>
                </a:cxn>
                <a:cxn ang="0">
                  <a:pos x="151" y="7"/>
                </a:cxn>
                <a:cxn ang="0">
                  <a:pos x="125" y="0"/>
                </a:cxn>
                <a:cxn ang="0">
                  <a:pos x="105" y="0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66" y="13"/>
                </a:cxn>
                <a:cxn ang="0">
                  <a:pos x="46" y="26"/>
                </a:cxn>
                <a:cxn ang="0">
                  <a:pos x="26" y="53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33" y="59"/>
                </a:cxn>
                <a:cxn ang="0">
                  <a:pos x="59" y="40"/>
                </a:cxn>
                <a:cxn ang="0">
                  <a:pos x="92" y="26"/>
                </a:cxn>
                <a:cxn ang="0">
                  <a:pos x="92" y="26"/>
                </a:cxn>
                <a:cxn ang="0">
                  <a:pos x="118" y="20"/>
                </a:cxn>
                <a:cxn ang="0">
                  <a:pos x="151" y="20"/>
                </a:cxn>
                <a:cxn ang="0">
                  <a:pos x="184" y="26"/>
                </a:cxn>
                <a:cxn ang="0">
                  <a:pos x="184" y="26"/>
                </a:cxn>
              </a:cxnLst>
              <a:rect l="0" t="0" r="r" b="b"/>
              <a:pathLst>
                <a:path w="184" h="86">
                  <a:moveTo>
                    <a:pt x="184" y="26"/>
                  </a:moveTo>
                  <a:lnTo>
                    <a:pt x="184" y="26"/>
                  </a:lnTo>
                  <a:lnTo>
                    <a:pt x="171" y="20"/>
                  </a:lnTo>
                  <a:lnTo>
                    <a:pt x="151" y="7"/>
                  </a:lnTo>
                  <a:lnTo>
                    <a:pt x="125" y="0"/>
                  </a:lnTo>
                  <a:lnTo>
                    <a:pt x="105" y="0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66" y="13"/>
                  </a:lnTo>
                  <a:lnTo>
                    <a:pt x="46" y="26"/>
                  </a:lnTo>
                  <a:lnTo>
                    <a:pt x="26" y="53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33" y="59"/>
                  </a:lnTo>
                  <a:lnTo>
                    <a:pt x="59" y="40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118" y="20"/>
                  </a:lnTo>
                  <a:lnTo>
                    <a:pt x="151" y="20"/>
                  </a:lnTo>
                  <a:lnTo>
                    <a:pt x="184" y="26"/>
                  </a:lnTo>
                  <a:lnTo>
                    <a:pt x="184" y="26"/>
                  </a:lnTo>
                  <a:close/>
                </a:path>
              </a:pathLst>
            </a:custGeom>
            <a:solidFill>
              <a:srgbClr val="120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6" name="Freeform 28"/>
            <p:cNvSpPr>
              <a:spLocks/>
            </p:cNvSpPr>
            <p:nvPr/>
          </p:nvSpPr>
          <p:spPr bwMode="auto">
            <a:xfrm>
              <a:off x="1268" y="1177"/>
              <a:ext cx="1416" cy="2550"/>
            </a:xfrm>
            <a:custGeom>
              <a:avLst/>
              <a:gdLst/>
              <a:ahLst/>
              <a:cxnLst>
                <a:cxn ang="0">
                  <a:pos x="132" y="1852"/>
                </a:cxn>
                <a:cxn ang="0">
                  <a:pos x="277" y="1740"/>
                </a:cxn>
                <a:cxn ang="0">
                  <a:pos x="395" y="1628"/>
                </a:cxn>
                <a:cxn ang="0">
                  <a:pos x="488" y="1503"/>
                </a:cxn>
                <a:cxn ang="0">
                  <a:pos x="527" y="1450"/>
                </a:cxn>
                <a:cxn ang="0">
                  <a:pos x="659" y="1311"/>
                </a:cxn>
                <a:cxn ang="0">
                  <a:pos x="771" y="1186"/>
                </a:cxn>
                <a:cxn ang="0">
                  <a:pos x="797" y="1147"/>
                </a:cxn>
                <a:cxn ang="0">
                  <a:pos x="824" y="1061"/>
                </a:cxn>
                <a:cxn ang="0">
                  <a:pos x="850" y="896"/>
                </a:cxn>
                <a:cxn ang="0">
                  <a:pos x="896" y="765"/>
                </a:cxn>
                <a:cxn ang="0">
                  <a:pos x="929" y="686"/>
                </a:cxn>
                <a:cxn ang="0">
                  <a:pos x="1048" y="442"/>
                </a:cxn>
                <a:cxn ang="0">
                  <a:pos x="1100" y="271"/>
                </a:cxn>
                <a:cxn ang="0">
                  <a:pos x="1127" y="93"/>
                </a:cxn>
                <a:cxn ang="0">
                  <a:pos x="1416" y="40"/>
                </a:cxn>
                <a:cxn ang="0">
                  <a:pos x="1416" y="191"/>
                </a:cxn>
                <a:cxn ang="0">
                  <a:pos x="1397" y="554"/>
                </a:cxn>
                <a:cxn ang="0">
                  <a:pos x="1344" y="896"/>
                </a:cxn>
                <a:cxn ang="0">
                  <a:pos x="1285" y="1127"/>
                </a:cxn>
                <a:cxn ang="0">
                  <a:pos x="1206" y="1344"/>
                </a:cxn>
                <a:cxn ang="0">
                  <a:pos x="1153" y="1450"/>
                </a:cxn>
                <a:cxn ang="0">
                  <a:pos x="1087" y="1522"/>
                </a:cxn>
                <a:cxn ang="0">
                  <a:pos x="1061" y="1575"/>
                </a:cxn>
                <a:cxn ang="0">
                  <a:pos x="916" y="1779"/>
                </a:cxn>
                <a:cxn ang="0">
                  <a:pos x="698" y="2082"/>
                </a:cxn>
                <a:cxn ang="0">
                  <a:pos x="606" y="2221"/>
                </a:cxn>
                <a:cxn ang="0">
                  <a:pos x="441" y="2438"/>
                </a:cxn>
                <a:cxn ang="0">
                  <a:pos x="362" y="2530"/>
                </a:cxn>
                <a:cxn ang="0">
                  <a:pos x="310" y="2550"/>
                </a:cxn>
                <a:cxn ang="0">
                  <a:pos x="231" y="2524"/>
                </a:cxn>
                <a:cxn ang="0">
                  <a:pos x="152" y="2458"/>
                </a:cxn>
                <a:cxn ang="0">
                  <a:pos x="73" y="2366"/>
                </a:cxn>
                <a:cxn ang="0">
                  <a:pos x="20" y="2247"/>
                </a:cxn>
                <a:cxn ang="0">
                  <a:pos x="0" y="2122"/>
                </a:cxn>
                <a:cxn ang="0">
                  <a:pos x="33" y="1983"/>
                </a:cxn>
                <a:cxn ang="0">
                  <a:pos x="132" y="1852"/>
                </a:cxn>
              </a:cxnLst>
              <a:rect l="0" t="0" r="r" b="b"/>
              <a:pathLst>
                <a:path w="1416" h="2550">
                  <a:moveTo>
                    <a:pt x="132" y="1852"/>
                  </a:moveTo>
                  <a:lnTo>
                    <a:pt x="132" y="1852"/>
                  </a:lnTo>
                  <a:lnTo>
                    <a:pt x="171" y="1819"/>
                  </a:lnTo>
                  <a:lnTo>
                    <a:pt x="277" y="1740"/>
                  </a:lnTo>
                  <a:lnTo>
                    <a:pt x="336" y="1680"/>
                  </a:lnTo>
                  <a:lnTo>
                    <a:pt x="395" y="1628"/>
                  </a:lnTo>
                  <a:lnTo>
                    <a:pt x="448" y="1562"/>
                  </a:lnTo>
                  <a:lnTo>
                    <a:pt x="488" y="1503"/>
                  </a:lnTo>
                  <a:lnTo>
                    <a:pt x="488" y="1503"/>
                  </a:lnTo>
                  <a:lnTo>
                    <a:pt x="527" y="1450"/>
                  </a:lnTo>
                  <a:lnTo>
                    <a:pt x="567" y="1397"/>
                  </a:lnTo>
                  <a:lnTo>
                    <a:pt x="659" y="1311"/>
                  </a:lnTo>
                  <a:lnTo>
                    <a:pt x="738" y="1226"/>
                  </a:lnTo>
                  <a:lnTo>
                    <a:pt x="771" y="1186"/>
                  </a:lnTo>
                  <a:lnTo>
                    <a:pt x="797" y="1147"/>
                  </a:lnTo>
                  <a:lnTo>
                    <a:pt x="797" y="1147"/>
                  </a:lnTo>
                  <a:lnTo>
                    <a:pt x="817" y="1107"/>
                  </a:lnTo>
                  <a:lnTo>
                    <a:pt x="824" y="1061"/>
                  </a:lnTo>
                  <a:lnTo>
                    <a:pt x="843" y="956"/>
                  </a:lnTo>
                  <a:lnTo>
                    <a:pt x="850" y="896"/>
                  </a:lnTo>
                  <a:lnTo>
                    <a:pt x="870" y="831"/>
                  </a:lnTo>
                  <a:lnTo>
                    <a:pt x="896" y="765"/>
                  </a:lnTo>
                  <a:lnTo>
                    <a:pt x="929" y="686"/>
                  </a:lnTo>
                  <a:lnTo>
                    <a:pt x="929" y="686"/>
                  </a:lnTo>
                  <a:lnTo>
                    <a:pt x="1008" y="521"/>
                  </a:lnTo>
                  <a:lnTo>
                    <a:pt x="1048" y="442"/>
                  </a:lnTo>
                  <a:lnTo>
                    <a:pt x="1074" y="356"/>
                  </a:lnTo>
                  <a:lnTo>
                    <a:pt x="1100" y="271"/>
                  </a:lnTo>
                  <a:lnTo>
                    <a:pt x="1120" y="185"/>
                  </a:lnTo>
                  <a:lnTo>
                    <a:pt x="1127" y="93"/>
                  </a:lnTo>
                  <a:lnTo>
                    <a:pt x="1133" y="0"/>
                  </a:lnTo>
                  <a:lnTo>
                    <a:pt x="1416" y="40"/>
                  </a:lnTo>
                  <a:lnTo>
                    <a:pt x="1416" y="40"/>
                  </a:lnTo>
                  <a:lnTo>
                    <a:pt x="1416" y="191"/>
                  </a:lnTo>
                  <a:lnTo>
                    <a:pt x="1410" y="350"/>
                  </a:lnTo>
                  <a:lnTo>
                    <a:pt x="1397" y="554"/>
                  </a:lnTo>
                  <a:lnTo>
                    <a:pt x="1364" y="778"/>
                  </a:lnTo>
                  <a:lnTo>
                    <a:pt x="1344" y="896"/>
                  </a:lnTo>
                  <a:lnTo>
                    <a:pt x="1318" y="1015"/>
                  </a:lnTo>
                  <a:lnTo>
                    <a:pt x="1285" y="1127"/>
                  </a:lnTo>
                  <a:lnTo>
                    <a:pt x="1252" y="1239"/>
                  </a:lnTo>
                  <a:lnTo>
                    <a:pt x="1206" y="1344"/>
                  </a:lnTo>
                  <a:lnTo>
                    <a:pt x="1153" y="1450"/>
                  </a:lnTo>
                  <a:lnTo>
                    <a:pt x="1153" y="1450"/>
                  </a:lnTo>
                  <a:lnTo>
                    <a:pt x="1120" y="1483"/>
                  </a:lnTo>
                  <a:lnTo>
                    <a:pt x="1087" y="1522"/>
                  </a:lnTo>
                  <a:lnTo>
                    <a:pt x="1061" y="1575"/>
                  </a:lnTo>
                  <a:lnTo>
                    <a:pt x="1061" y="1575"/>
                  </a:lnTo>
                  <a:lnTo>
                    <a:pt x="1008" y="1654"/>
                  </a:lnTo>
                  <a:lnTo>
                    <a:pt x="916" y="1779"/>
                  </a:lnTo>
                  <a:lnTo>
                    <a:pt x="810" y="1931"/>
                  </a:lnTo>
                  <a:lnTo>
                    <a:pt x="698" y="2082"/>
                  </a:lnTo>
                  <a:lnTo>
                    <a:pt x="698" y="2082"/>
                  </a:lnTo>
                  <a:lnTo>
                    <a:pt x="606" y="2221"/>
                  </a:lnTo>
                  <a:lnTo>
                    <a:pt x="521" y="2339"/>
                  </a:lnTo>
                  <a:lnTo>
                    <a:pt x="441" y="2438"/>
                  </a:lnTo>
                  <a:lnTo>
                    <a:pt x="362" y="2530"/>
                  </a:lnTo>
                  <a:lnTo>
                    <a:pt x="362" y="2530"/>
                  </a:lnTo>
                  <a:lnTo>
                    <a:pt x="336" y="2543"/>
                  </a:lnTo>
                  <a:lnTo>
                    <a:pt x="310" y="2550"/>
                  </a:lnTo>
                  <a:lnTo>
                    <a:pt x="270" y="2537"/>
                  </a:lnTo>
                  <a:lnTo>
                    <a:pt x="231" y="2524"/>
                  </a:lnTo>
                  <a:lnTo>
                    <a:pt x="191" y="2491"/>
                  </a:lnTo>
                  <a:lnTo>
                    <a:pt x="152" y="2458"/>
                  </a:lnTo>
                  <a:lnTo>
                    <a:pt x="112" y="2412"/>
                  </a:lnTo>
                  <a:lnTo>
                    <a:pt x="73" y="2366"/>
                  </a:lnTo>
                  <a:lnTo>
                    <a:pt x="46" y="2306"/>
                  </a:lnTo>
                  <a:lnTo>
                    <a:pt x="20" y="2247"/>
                  </a:lnTo>
                  <a:lnTo>
                    <a:pt x="7" y="2188"/>
                  </a:lnTo>
                  <a:lnTo>
                    <a:pt x="0" y="2122"/>
                  </a:lnTo>
                  <a:lnTo>
                    <a:pt x="13" y="2056"/>
                  </a:lnTo>
                  <a:lnTo>
                    <a:pt x="33" y="1983"/>
                  </a:lnTo>
                  <a:lnTo>
                    <a:pt x="73" y="1918"/>
                  </a:lnTo>
                  <a:lnTo>
                    <a:pt x="132" y="1852"/>
                  </a:lnTo>
                  <a:lnTo>
                    <a:pt x="132" y="1852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7" name="Freeform 29"/>
            <p:cNvSpPr>
              <a:spLocks/>
            </p:cNvSpPr>
            <p:nvPr/>
          </p:nvSpPr>
          <p:spPr bwMode="auto">
            <a:xfrm>
              <a:off x="2322" y="525"/>
              <a:ext cx="613" cy="870"/>
            </a:xfrm>
            <a:custGeom>
              <a:avLst/>
              <a:gdLst/>
              <a:ahLst/>
              <a:cxnLst>
                <a:cxn ang="0">
                  <a:pos x="112" y="679"/>
                </a:cxn>
                <a:cxn ang="0">
                  <a:pos x="73" y="646"/>
                </a:cxn>
                <a:cxn ang="0">
                  <a:pos x="26" y="580"/>
                </a:cxn>
                <a:cxn ang="0">
                  <a:pos x="0" y="481"/>
                </a:cxn>
                <a:cxn ang="0">
                  <a:pos x="0" y="415"/>
                </a:cxn>
                <a:cxn ang="0">
                  <a:pos x="40" y="171"/>
                </a:cxn>
                <a:cxn ang="0">
                  <a:pos x="46" y="79"/>
                </a:cxn>
                <a:cxn ang="0">
                  <a:pos x="13" y="7"/>
                </a:cxn>
                <a:cxn ang="0">
                  <a:pos x="40" y="0"/>
                </a:cxn>
                <a:cxn ang="0">
                  <a:pos x="92" y="7"/>
                </a:cxn>
                <a:cxn ang="0">
                  <a:pos x="106" y="20"/>
                </a:cxn>
                <a:cxn ang="0">
                  <a:pos x="138" y="59"/>
                </a:cxn>
                <a:cxn ang="0">
                  <a:pos x="158" y="125"/>
                </a:cxn>
                <a:cxn ang="0">
                  <a:pos x="152" y="224"/>
                </a:cxn>
                <a:cxn ang="0">
                  <a:pos x="145" y="277"/>
                </a:cxn>
                <a:cxn ang="0">
                  <a:pos x="204" y="244"/>
                </a:cxn>
                <a:cxn ang="0">
                  <a:pos x="310" y="185"/>
                </a:cxn>
                <a:cxn ang="0">
                  <a:pos x="402" y="139"/>
                </a:cxn>
                <a:cxn ang="0">
                  <a:pos x="428" y="139"/>
                </a:cxn>
                <a:cxn ang="0">
                  <a:pos x="488" y="152"/>
                </a:cxn>
                <a:cxn ang="0">
                  <a:pos x="501" y="171"/>
                </a:cxn>
                <a:cxn ang="0">
                  <a:pos x="501" y="231"/>
                </a:cxn>
                <a:cxn ang="0">
                  <a:pos x="521" y="244"/>
                </a:cxn>
                <a:cxn ang="0">
                  <a:pos x="554" y="277"/>
                </a:cxn>
                <a:cxn ang="0">
                  <a:pos x="573" y="330"/>
                </a:cxn>
                <a:cxn ang="0">
                  <a:pos x="540" y="389"/>
                </a:cxn>
                <a:cxn ang="0">
                  <a:pos x="554" y="395"/>
                </a:cxn>
                <a:cxn ang="0">
                  <a:pos x="600" y="442"/>
                </a:cxn>
                <a:cxn ang="0">
                  <a:pos x="600" y="488"/>
                </a:cxn>
                <a:cxn ang="0">
                  <a:pos x="580" y="514"/>
                </a:cxn>
                <a:cxn ang="0">
                  <a:pos x="600" y="547"/>
                </a:cxn>
                <a:cxn ang="0">
                  <a:pos x="613" y="593"/>
                </a:cxn>
                <a:cxn ang="0">
                  <a:pos x="586" y="639"/>
                </a:cxn>
                <a:cxn ang="0">
                  <a:pos x="554" y="666"/>
                </a:cxn>
                <a:cxn ang="0">
                  <a:pos x="409" y="811"/>
                </a:cxn>
                <a:cxn ang="0">
                  <a:pos x="343" y="863"/>
                </a:cxn>
                <a:cxn ang="0">
                  <a:pos x="316" y="870"/>
                </a:cxn>
                <a:cxn ang="0">
                  <a:pos x="277" y="857"/>
                </a:cxn>
                <a:cxn ang="0">
                  <a:pos x="244" y="817"/>
                </a:cxn>
                <a:cxn ang="0">
                  <a:pos x="211" y="804"/>
                </a:cxn>
                <a:cxn ang="0">
                  <a:pos x="191" y="797"/>
                </a:cxn>
                <a:cxn ang="0">
                  <a:pos x="138" y="745"/>
                </a:cxn>
                <a:cxn ang="0">
                  <a:pos x="112" y="679"/>
                </a:cxn>
              </a:cxnLst>
              <a:rect l="0" t="0" r="r" b="b"/>
              <a:pathLst>
                <a:path w="613" h="870">
                  <a:moveTo>
                    <a:pt x="112" y="679"/>
                  </a:moveTo>
                  <a:lnTo>
                    <a:pt x="112" y="679"/>
                  </a:lnTo>
                  <a:lnTo>
                    <a:pt x="92" y="666"/>
                  </a:lnTo>
                  <a:lnTo>
                    <a:pt x="73" y="646"/>
                  </a:lnTo>
                  <a:lnTo>
                    <a:pt x="46" y="619"/>
                  </a:lnTo>
                  <a:lnTo>
                    <a:pt x="26" y="580"/>
                  </a:lnTo>
                  <a:lnTo>
                    <a:pt x="7" y="534"/>
                  </a:lnTo>
                  <a:lnTo>
                    <a:pt x="0" y="481"/>
                  </a:lnTo>
                  <a:lnTo>
                    <a:pt x="0" y="415"/>
                  </a:lnTo>
                  <a:lnTo>
                    <a:pt x="0" y="415"/>
                  </a:lnTo>
                  <a:lnTo>
                    <a:pt x="20" y="290"/>
                  </a:lnTo>
                  <a:lnTo>
                    <a:pt x="40" y="171"/>
                  </a:lnTo>
                  <a:lnTo>
                    <a:pt x="46" y="125"/>
                  </a:lnTo>
                  <a:lnTo>
                    <a:pt x="46" y="79"/>
                  </a:lnTo>
                  <a:lnTo>
                    <a:pt x="33" y="40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40" y="0"/>
                  </a:lnTo>
                  <a:lnTo>
                    <a:pt x="66" y="0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106" y="20"/>
                  </a:lnTo>
                  <a:lnTo>
                    <a:pt x="125" y="33"/>
                  </a:lnTo>
                  <a:lnTo>
                    <a:pt x="138" y="59"/>
                  </a:lnTo>
                  <a:lnTo>
                    <a:pt x="152" y="86"/>
                  </a:lnTo>
                  <a:lnTo>
                    <a:pt x="158" y="125"/>
                  </a:lnTo>
                  <a:lnTo>
                    <a:pt x="158" y="171"/>
                  </a:lnTo>
                  <a:lnTo>
                    <a:pt x="152" y="224"/>
                  </a:lnTo>
                  <a:lnTo>
                    <a:pt x="145" y="277"/>
                  </a:lnTo>
                  <a:lnTo>
                    <a:pt x="145" y="277"/>
                  </a:lnTo>
                  <a:lnTo>
                    <a:pt x="158" y="270"/>
                  </a:lnTo>
                  <a:lnTo>
                    <a:pt x="204" y="244"/>
                  </a:lnTo>
                  <a:lnTo>
                    <a:pt x="204" y="244"/>
                  </a:lnTo>
                  <a:lnTo>
                    <a:pt x="310" y="185"/>
                  </a:lnTo>
                  <a:lnTo>
                    <a:pt x="369" y="152"/>
                  </a:lnTo>
                  <a:lnTo>
                    <a:pt x="402" y="139"/>
                  </a:lnTo>
                  <a:lnTo>
                    <a:pt x="428" y="139"/>
                  </a:lnTo>
                  <a:lnTo>
                    <a:pt x="428" y="139"/>
                  </a:lnTo>
                  <a:lnTo>
                    <a:pt x="468" y="145"/>
                  </a:lnTo>
                  <a:lnTo>
                    <a:pt x="488" y="152"/>
                  </a:lnTo>
                  <a:lnTo>
                    <a:pt x="494" y="158"/>
                  </a:lnTo>
                  <a:lnTo>
                    <a:pt x="501" y="171"/>
                  </a:lnTo>
                  <a:lnTo>
                    <a:pt x="501" y="191"/>
                  </a:lnTo>
                  <a:lnTo>
                    <a:pt x="501" y="231"/>
                  </a:lnTo>
                  <a:lnTo>
                    <a:pt x="501" y="231"/>
                  </a:lnTo>
                  <a:lnTo>
                    <a:pt x="521" y="244"/>
                  </a:lnTo>
                  <a:lnTo>
                    <a:pt x="540" y="257"/>
                  </a:lnTo>
                  <a:lnTo>
                    <a:pt x="554" y="277"/>
                  </a:lnTo>
                  <a:lnTo>
                    <a:pt x="573" y="297"/>
                  </a:lnTo>
                  <a:lnTo>
                    <a:pt x="573" y="330"/>
                  </a:lnTo>
                  <a:lnTo>
                    <a:pt x="567" y="356"/>
                  </a:lnTo>
                  <a:lnTo>
                    <a:pt x="540" y="389"/>
                  </a:lnTo>
                  <a:lnTo>
                    <a:pt x="540" y="389"/>
                  </a:lnTo>
                  <a:lnTo>
                    <a:pt x="554" y="395"/>
                  </a:lnTo>
                  <a:lnTo>
                    <a:pt x="586" y="422"/>
                  </a:lnTo>
                  <a:lnTo>
                    <a:pt x="600" y="442"/>
                  </a:lnTo>
                  <a:lnTo>
                    <a:pt x="606" y="461"/>
                  </a:lnTo>
                  <a:lnTo>
                    <a:pt x="600" y="488"/>
                  </a:lnTo>
                  <a:lnTo>
                    <a:pt x="580" y="514"/>
                  </a:lnTo>
                  <a:lnTo>
                    <a:pt x="580" y="514"/>
                  </a:lnTo>
                  <a:lnTo>
                    <a:pt x="586" y="527"/>
                  </a:lnTo>
                  <a:lnTo>
                    <a:pt x="600" y="547"/>
                  </a:lnTo>
                  <a:lnTo>
                    <a:pt x="606" y="567"/>
                  </a:lnTo>
                  <a:lnTo>
                    <a:pt x="613" y="593"/>
                  </a:lnTo>
                  <a:lnTo>
                    <a:pt x="606" y="619"/>
                  </a:lnTo>
                  <a:lnTo>
                    <a:pt x="586" y="639"/>
                  </a:lnTo>
                  <a:lnTo>
                    <a:pt x="554" y="666"/>
                  </a:lnTo>
                  <a:lnTo>
                    <a:pt x="554" y="666"/>
                  </a:lnTo>
                  <a:lnTo>
                    <a:pt x="481" y="745"/>
                  </a:lnTo>
                  <a:lnTo>
                    <a:pt x="409" y="811"/>
                  </a:lnTo>
                  <a:lnTo>
                    <a:pt x="376" y="837"/>
                  </a:lnTo>
                  <a:lnTo>
                    <a:pt x="343" y="863"/>
                  </a:lnTo>
                  <a:lnTo>
                    <a:pt x="343" y="863"/>
                  </a:lnTo>
                  <a:lnTo>
                    <a:pt x="316" y="870"/>
                  </a:lnTo>
                  <a:lnTo>
                    <a:pt x="297" y="870"/>
                  </a:lnTo>
                  <a:lnTo>
                    <a:pt x="277" y="857"/>
                  </a:lnTo>
                  <a:lnTo>
                    <a:pt x="264" y="843"/>
                  </a:lnTo>
                  <a:lnTo>
                    <a:pt x="244" y="817"/>
                  </a:lnTo>
                  <a:lnTo>
                    <a:pt x="231" y="811"/>
                  </a:lnTo>
                  <a:lnTo>
                    <a:pt x="211" y="804"/>
                  </a:lnTo>
                  <a:lnTo>
                    <a:pt x="211" y="804"/>
                  </a:lnTo>
                  <a:lnTo>
                    <a:pt x="191" y="797"/>
                  </a:lnTo>
                  <a:lnTo>
                    <a:pt x="171" y="784"/>
                  </a:lnTo>
                  <a:lnTo>
                    <a:pt x="138" y="745"/>
                  </a:lnTo>
                  <a:lnTo>
                    <a:pt x="119" y="699"/>
                  </a:lnTo>
                  <a:lnTo>
                    <a:pt x="112" y="679"/>
                  </a:lnTo>
                  <a:lnTo>
                    <a:pt x="112" y="679"/>
                  </a:lnTo>
                  <a:close/>
                </a:path>
              </a:pathLst>
            </a:custGeom>
            <a:solidFill>
              <a:srgbClr val="FDBD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8" name="Freeform 30"/>
            <p:cNvSpPr>
              <a:spLocks/>
            </p:cNvSpPr>
            <p:nvPr/>
          </p:nvSpPr>
          <p:spPr bwMode="auto">
            <a:xfrm>
              <a:off x="2619" y="723"/>
              <a:ext cx="98" cy="151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72" y="39"/>
                </a:cxn>
                <a:cxn ang="0">
                  <a:pos x="46" y="79"/>
                </a:cxn>
                <a:cxn ang="0">
                  <a:pos x="46" y="79"/>
                </a:cxn>
                <a:cxn ang="0">
                  <a:pos x="13" y="151"/>
                </a:cxn>
                <a:cxn ang="0">
                  <a:pos x="13" y="151"/>
                </a:cxn>
                <a:cxn ang="0">
                  <a:pos x="6" y="151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13" y="99"/>
                </a:cxn>
                <a:cxn ang="0">
                  <a:pos x="33" y="59"/>
                </a:cxn>
                <a:cxn ang="0">
                  <a:pos x="33" y="59"/>
                </a:cxn>
                <a:cxn ang="0">
                  <a:pos x="59" y="26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8" y="0"/>
                </a:cxn>
              </a:cxnLst>
              <a:rect l="0" t="0" r="r" b="b"/>
              <a:pathLst>
                <a:path w="98" h="151">
                  <a:moveTo>
                    <a:pt x="98" y="0"/>
                  </a:moveTo>
                  <a:lnTo>
                    <a:pt x="98" y="0"/>
                  </a:lnTo>
                  <a:lnTo>
                    <a:pt x="72" y="39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6" y="151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3" y="9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59" y="26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99" name="Freeform 31"/>
            <p:cNvSpPr>
              <a:spLocks/>
            </p:cNvSpPr>
            <p:nvPr/>
          </p:nvSpPr>
          <p:spPr bwMode="auto">
            <a:xfrm>
              <a:off x="2493" y="828"/>
              <a:ext cx="145" cy="40"/>
            </a:xfrm>
            <a:custGeom>
              <a:avLst/>
              <a:gdLst/>
              <a:ahLst/>
              <a:cxnLst>
                <a:cxn ang="0">
                  <a:pos x="139" y="40"/>
                </a:cxn>
                <a:cxn ang="0">
                  <a:pos x="139" y="40"/>
                </a:cxn>
                <a:cxn ang="0">
                  <a:pos x="112" y="27"/>
                </a:cxn>
                <a:cxn ang="0">
                  <a:pos x="79" y="13"/>
                </a:cxn>
                <a:cxn ang="0">
                  <a:pos x="79" y="13"/>
                </a:cxn>
                <a:cxn ang="0">
                  <a:pos x="60" y="13"/>
                </a:cxn>
                <a:cxn ang="0">
                  <a:pos x="40" y="20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4" y="20"/>
                </a:cxn>
                <a:cxn ang="0">
                  <a:pos x="33" y="7"/>
                </a:cxn>
                <a:cxn ang="0">
                  <a:pos x="47" y="0"/>
                </a:cxn>
                <a:cxn ang="0">
                  <a:pos x="73" y="0"/>
                </a:cxn>
                <a:cxn ang="0">
                  <a:pos x="73" y="0"/>
                </a:cxn>
                <a:cxn ang="0">
                  <a:pos x="93" y="0"/>
                </a:cxn>
                <a:cxn ang="0">
                  <a:pos x="112" y="7"/>
                </a:cxn>
                <a:cxn ang="0">
                  <a:pos x="132" y="20"/>
                </a:cxn>
                <a:cxn ang="0">
                  <a:pos x="145" y="33"/>
                </a:cxn>
                <a:cxn ang="0">
                  <a:pos x="145" y="33"/>
                </a:cxn>
                <a:cxn ang="0">
                  <a:pos x="145" y="40"/>
                </a:cxn>
                <a:cxn ang="0">
                  <a:pos x="139" y="40"/>
                </a:cxn>
                <a:cxn ang="0">
                  <a:pos x="139" y="40"/>
                </a:cxn>
              </a:cxnLst>
              <a:rect l="0" t="0" r="r" b="b"/>
              <a:pathLst>
                <a:path w="145" h="40">
                  <a:moveTo>
                    <a:pt x="139" y="40"/>
                  </a:moveTo>
                  <a:lnTo>
                    <a:pt x="139" y="40"/>
                  </a:lnTo>
                  <a:lnTo>
                    <a:pt x="112" y="27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60" y="13"/>
                  </a:lnTo>
                  <a:lnTo>
                    <a:pt x="40" y="2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4" y="20"/>
                  </a:lnTo>
                  <a:lnTo>
                    <a:pt x="33" y="7"/>
                  </a:lnTo>
                  <a:lnTo>
                    <a:pt x="47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93" y="0"/>
                  </a:lnTo>
                  <a:lnTo>
                    <a:pt x="112" y="7"/>
                  </a:lnTo>
                  <a:lnTo>
                    <a:pt x="132" y="20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40"/>
                  </a:lnTo>
                  <a:lnTo>
                    <a:pt x="139" y="40"/>
                  </a:lnTo>
                  <a:lnTo>
                    <a:pt x="139" y="4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0" name="Freeform 32"/>
            <p:cNvSpPr>
              <a:spLocks/>
            </p:cNvSpPr>
            <p:nvPr/>
          </p:nvSpPr>
          <p:spPr bwMode="auto">
            <a:xfrm>
              <a:off x="2678" y="743"/>
              <a:ext cx="145" cy="243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145" y="0"/>
                </a:cxn>
                <a:cxn ang="0">
                  <a:pos x="138" y="33"/>
                </a:cxn>
                <a:cxn ang="0">
                  <a:pos x="132" y="72"/>
                </a:cxn>
                <a:cxn ang="0">
                  <a:pos x="118" y="105"/>
                </a:cxn>
                <a:cxn ang="0">
                  <a:pos x="99" y="138"/>
                </a:cxn>
                <a:cxn ang="0">
                  <a:pos x="53" y="197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46" y="191"/>
                </a:cxn>
                <a:cxn ang="0">
                  <a:pos x="86" y="131"/>
                </a:cxn>
                <a:cxn ang="0">
                  <a:pos x="86" y="131"/>
                </a:cxn>
                <a:cxn ang="0">
                  <a:pos x="118" y="65"/>
                </a:cxn>
                <a:cxn ang="0">
                  <a:pos x="132" y="33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45" y="0"/>
                </a:cxn>
              </a:cxnLst>
              <a:rect l="0" t="0" r="r" b="b"/>
              <a:pathLst>
                <a:path w="145" h="243">
                  <a:moveTo>
                    <a:pt x="145" y="0"/>
                  </a:moveTo>
                  <a:lnTo>
                    <a:pt x="145" y="0"/>
                  </a:lnTo>
                  <a:lnTo>
                    <a:pt x="138" y="33"/>
                  </a:lnTo>
                  <a:lnTo>
                    <a:pt x="132" y="72"/>
                  </a:lnTo>
                  <a:lnTo>
                    <a:pt x="118" y="105"/>
                  </a:lnTo>
                  <a:lnTo>
                    <a:pt x="99" y="138"/>
                  </a:lnTo>
                  <a:lnTo>
                    <a:pt x="53" y="197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46" y="191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118" y="65"/>
                  </a:lnTo>
                  <a:lnTo>
                    <a:pt x="132" y="33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1" name="Freeform 33"/>
            <p:cNvSpPr>
              <a:spLocks/>
            </p:cNvSpPr>
            <p:nvPr/>
          </p:nvSpPr>
          <p:spPr bwMode="auto">
            <a:xfrm>
              <a:off x="2493" y="907"/>
              <a:ext cx="205" cy="79"/>
            </a:xfrm>
            <a:custGeom>
              <a:avLst/>
              <a:gdLst/>
              <a:ahLst/>
              <a:cxnLst>
                <a:cxn ang="0">
                  <a:pos x="205" y="66"/>
                </a:cxn>
                <a:cxn ang="0">
                  <a:pos x="205" y="66"/>
                </a:cxn>
                <a:cxn ang="0">
                  <a:pos x="191" y="73"/>
                </a:cxn>
                <a:cxn ang="0">
                  <a:pos x="178" y="79"/>
                </a:cxn>
                <a:cxn ang="0">
                  <a:pos x="152" y="79"/>
                </a:cxn>
                <a:cxn ang="0">
                  <a:pos x="152" y="79"/>
                </a:cxn>
                <a:cxn ang="0">
                  <a:pos x="112" y="66"/>
                </a:cxn>
                <a:cxn ang="0">
                  <a:pos x="86" y="46"/>
                </a:cxn>
                <a:cxn ang="0">
                  <a:pos x="86" y="46"/>
                </a:cxn>
                <a:cxn ang="0">
                  <a:pos x="47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60" y="13"/>
                </a:cxn>
                <a:cxn ang="0">
                  <a:pos x="79" y="20"/>
                </a:cxn>
                <a:cxn ang="0">
                  <a:pos x="106" y="40"/>
                </a:cxn>
                <a:cxn ang="0">
                  <a:pos x="106" y="40"/>
                </a:cxn>
                <a:cxn ang="0">
                  <a:pos x="126" y="46"/>
                </a:cxn>
                <a:cxn ang="0">
                  <a:pos x="152" y="60"/>
                </a:cxn>
                <a:cxn ang="0">
                  <a:pos x="178" y="66"/>
                </a:cxn>
                <a:cxn ang="0">
                  <a:pos x="191" y="66"/>
                </a:cxn>
                <a:cxn ang="0">
                  <a:pos x="205" y="60"/>
                </a:cxn>
                <a:cxn ang="0">
                  <a:pos x="205" y="60"/>
                </a:cxn>
                <a:cxn ang="0">
                  <a:pos x="205" y="60"/>
                </a:cxn>
                <a:cxn ang="0">
                  <a:pos x="205" y="66"/>
                </a:cxn>
                <a:cxn ang="0">
                  <a:pos x="205" y="66"/>
                </a:cxn>
              </a:cxnLst>
              <a:rect l="0" t="0" r="r" b="b"/>
              <a:pathLst>
                <a:path w="205" h="79">
                  <a:moveTo>
                    <a:pt x="205" y="66"/>
                  </a:moveTo>
                  <a:lnTo>
                    <a:pt x="205" y="66"/>
                  </a:lnTo>
                  <a:lnTo>
                    <a:pt x="191" y="73"/>
                  </a:lnTo>
                  <a:lnTo>
                    <a:pt x="178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12" y="66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47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0" y="13"/>
                  </a:lnTo>
                  <a:lnTo>
                    <a:pt x="79" y="2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26" y="46"/>
                  </a:lnTo>
                  <a:lnTo>
                    <a:pt x="152" y="60"/>
                  </a:lnTo>
                  <a:lnTo>
                    <a:pt x="178" y="66"/>
                  </a:lnTo>
                  <a:lnTo>
                    <a:pt x="191" y="66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05" y="66"/>
                  </a:lnTo>
                  <a:lnTo>
                    <a:pt x="205" y="6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2" name="Freeform 34"/>
            <p:cNvSpPr>
              <a:spLocks/>
            </p:cNvSpPr>
            <p:nvPr/>
          </p:nvSpPr>
          <p:spPr bwMode="auto">
            <a:xfrm>
              <a:off x="2671" y="888"/>
              <a:ext cx="211" cy="204"/>
            </a:xfrm>
            <a:custGeom>
              <a:avLst/>
              <a:gdLst/>
              <a:ahLst/>
              <a:cxnLst>
                <a:cxn ang="0">
                  <a:pos x="211" y="6"/>
                </a:cxn>
                <a:cxn ang="0">
                  <a:pos x="211" y="6"/>
                </a:cxn>
                <a:cxn ang="0">
                  <a:pos x="172" y="65"/>
                </a:cxn>
                <a:cxn ang="0">
                  <a:pos x="125" y="125"/>
                </a:cxn>
                <a:cxn ang="0">
                  <a:pos x="99" y="151"/>
                </a:cxn>
                <a:cxn ang="0">
                  <a:pos x="73" y="177"/>
                </a:cxn>
                <a:cxn ang="0">
                  <a:pos x="40" y="191"/>
                </a:cxn>
                <a:cxn ang="0">
                  <a:pos x="7" y="204"/>
                </a:cxn>
                <a:cxn ang="0">
                  <a:pos x="7" y="204"/>
                </a:cxn>
                <a:cxn ang="0">
                  <a:pos x="0" y="204"/>
                </a:cxn>
                <a:cxn ang="0">
                  <a:pos x="0" y="197"/>
                </a:cxn>
                <a:cxn ang="0">
                  <a:pos x="0" y="197"/>
                </a:cxn>
                <a:cxn ang="0">
                  <a:pos x="112" y="105"/>
                </a:cxn>
                <a:cxn ang="0">
                  <a:pos x="165" y="59"/>
                </a:cxn>
                <a:cxn ang="0">
                  <a:pos x="185" y="32"/>
                </a:cxn>
                <a:cxn ang="0">
                  <a:pos x="205" y="0"/>
                </a:cxn>
                <a:cxn ang="0">
                  <a:pos x="205" y="0"/>
                </a:cxn>
                <a:cxn ang="0">
                  <a:pos x="211" y="0"/>
                </a:cxn>
                <a:cxn ang="0">
                  <a:pos x="211" y="6"/>
                </a:cxn>
                <a:cxn ang="0">
                  <a:pos x="211" y="6"/>
                </a:cxn>
              </a:cxnLst>
              <a:rect l="0" t="0" r="r" b="b"/>
              <a:pathLst>
                <a:path w="211" h="204">
                  <a:moveTo>
                    <a:pt x="211" y="6"/>
                  </a:moveTo>
                  <a:lnTo>
                    <a:pt x="211" y="6"/>
                  </a:lnTo>
                  <a:lnTo>
                    <a:pt x="172" y="65"/>
                  </a:lnTo>
                  <a:lnTo>
                    <a:pt x="125" y="125"/>
                  </a:lnTo>
                  <a:lnTo>
                    <a:pt x="99" y="151"/>
                  </a:lnTo>
                  <a:lnTo>
                    <a:pt x="73" y="177"/>
                  </a:lnTo>
                  <a:lnTo>
                    <a:pt x="40" y="191"/>
                  </a:lnTo>
                  <a:lnTo>
                    <a:pt x="7" y="204"/>
                  </a:lnTo>
                  <a:lnTo>
                    <a:pt x="7" y="204"/>
                  </a:lnTo>
                  <a:lnTo>
                    <a:pt x="0" y="204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12" y="105"/>
                  </a:lnTo>
                  <a:lnTo>
                    <a:pt x="165" y="59"/>
                  </a:lnTo>
                  <a:lnTo>
                    <a:pt x="185" y="32"/>
                  </a:lnTo>
                  <a:lnTo>
                    <a:pt x="205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1" y="6"/>
                  </a:lnTo>
                  <a:lnTo>
                    <a:pt x="211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3" name="Freeform 35"/>
            <p:cNvSpPr>
              <a:spLocks/>
            </p:cNvSpPr>
            <p:nvPr/>
          </p:nvSpPr>
          <p:spPr bwMode="auto">
            <a:xfrm>
              <a:off x="2507" y="914"/>
              <a:ext cx="151" cy="178"/>
            </a:xfrm>
            <a:custGeom>
              <a:avLst/>
              <a:gdLst/>
              <a:ahLst/>
              <a:cxnLst>
                <a:cxn ang="0">
                  <a:pos x="33" y="26"/>
                </a:cxn>
                <a:cxn ang="0">
                  <a:pos x="33" y="26"/>
                </a:cxn>
                <a:cxn ang="0">
                  <a:pos x="19" y="33"/>
                </a:cxn>
                <a:cxn ang="0">
                  <a:pos x="13" y="39"/>
                </a:cxn>
                <a:cxn ang="0">
                  <a:pos x="26" y="66"/>
                </a:cxn>
                <a:cxn ang="0">
                  <a:pos x="26" y="66"/>
                </a:cxn>
                <a:cxn ang="0">
                  <a:pos x="33" y="79"/>
                </a:cxn>
                <a:cxn ang="0">
                  <a:pos x="46" y="92"/>
                </a:cxn>
                <a:cxn ang="0">
                  <a:pos x="72" y="105"/>
                </a:cxn>
                <a:cxn ang="0">
                  <a:pos x="72" y="105"/>
                </a:cxn>
                <a:cxn ang="0">
                  <a:pos x="112" y="132"/>
                </a:cxn>
                <a:cxn ang="0">
                  <a:pos x="131" y="145"/>
                </a:cxn>
                <a:cxn ang="0">
                  <a:pos x="151" y="165"/>
                </a:cxn>
                <a:cxn ang="0">
                  <a:pos x="151" y="165"/>
                </a:cxn>
                <a:cxn ang="0">
                  <a:pos x="151" y="171"/>
                </a:cxn>
                <a:cxn ang="0">
                  <a:pos x="151" y="171"/>
                </a:cxn>
                <a:cxn ang="0">
                  <a:pos x="145" y="178"/>
                </a:cxn>
                <a:cxn ang="0">
                  <a:pos x="138" y="171"/>
                </a:cxn>
                <a:cxn ang="0">
                  <a:pos x="138" y="171"/>
                </a:cxn>
                <a:cxn ang="0">
                  <a:pos x="105" y="151"/>
                </a:cxn>
                <a:cxn ang="0">
                  <a:pos x="72" y="132"/>
                </a:cxn>
                <a:cxn ang="0">
                  <a:pos x="39" y="105"/>
                </a:cxn>
                <a:cxn ang="0">
                  <a:pos x="13" y="79"/>
                </a:cxn>
                <a:cxn ang="0">
                  <a:pos x="13" y="79"/>
                </a:cxn>
                <a:cxn ang="0">
                  <a:pos x="0" y="59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26"/>
                </a:cxn>
                <a:cxn ang="0">
                  <a:pos x="6" y="2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26" y="0"/>
                </a:cxn>
                <a:cxn ang="0">
                  <a:pos x="33" y="0"/>
                </a:cxn>
                <a:cxn ang="0">
                  <a:pos x="39" y="6"/>
                </a:cxn>
                <a:cxn ang="0">
                  <a:pos x="46" y="20"/>
                </a:cxn>
                <a:cxn ang="0">
                  <a:pos x="39" y="26"/>
                </a:cxn>
                <a:cxn ang="0">
                  <a:pos x="33" y="26"/>
                </a:cxn>
                <a:cxn ang="0">
                  <a:pos x="33" y="26"/>
                </a:cxn>
              </a:cxnLst>
              <a:rect l="0" t="0" r="r" b="b"/>
              <a:pathLst>
                <a:path w="151" h="178">
                  <a:moveTo>
                    <a:pt x="33" y="26"/>
                  </a:moveTo>
                  <a:lnTo>
                    <a:pt x="33" y="26"/>
                  </a:lnTo>
                  <a:lnTo>
                    <a:pt x="19" y="33"/>
                  </a:lnTo>
                  <a:lnTo>
                    <a:pt x="13" y="39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3" y="79"/>
                  </a:lnTo>
                  <a:lnTo>
                    <a:pt x="46" y="92"/>
                  </a:lnTo>
                  <a:lnTo>
                    <a:pt x="72" y="105"/>
                  </a:lnTo>
                  <a:lnTo>
                    <a:pt x="72" y="105"/>
                  </a:lnTo>
                  <a:lnTo>
                    <a:pt x="112" y="132"/>
                  </a:lnTo>
                  <a:lnTo>
                    <a:pt x="131" y="145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45" y="178"/>
                  </a:lnTo>
                  <a:lnTo>
                    <a:pt x="138" y="171"/>
                  </a:lnTo>
                  <a:lnTo>
                    <a:pt x="138" y="171"/>
                  </a:lnTo>
                  <a:lnTo>
                    <a:pt x="105" y="151"/>
                  </a:lnTo>
                  <a:lnTo>
                    <a:pt x="72" y="132"/>
                  </a:lnTo>
                  <a:lnTo>
                    <a:pt x="39" y="105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26"/>
                  </a:lnTo>
                  <a:lnTo>
                    <a:pt x="6" y="2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6"/>
                  </a:lnTo>
                  <a:lnTo>
                    <a:pt x="46" y="20"/>
                  </a:lnTo>
                  <a:lnTo>
                    <a:pt x="39" y="26"/>
                  </a:lnTo>
                  <a:lnTo>
                    <a:pt x="33" y="26"/>
                  </a:lnTo>
                  <a:lnTo>
                    <a:pt x="33" y="2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4" name="Freeform 36"/>
            <p:cNvSpPr>
              <a:spLocks/>
            </p:cNvSpPr>
            <p:nvPr/>
          </p:nvSpPr>
          <p:spPr bwMode="auto">
            <a:xfrm>
              <a:off x="2717" y="1019"/>
              <a:ext cx="198" cy="158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198" y="0"/>
                </a:cxn>
                <a:cxn ang="0">
                  <a:pos x="172" y="46"/>
                </a:cxn>
                <a:cxn ang="0">
                  <a:pos x="172" y="46"/>
                </a:cxn>
                <a:cxn ang="0">
                  <a:pos x="152" y="66"/>
                </a:cxn>
                <a:cxn ang="0">
                  <a:pos x="132" y="93"/>
                </a:cxn>
                <a:cxn ang="0">
                  <a:pos x="132" y="93"/>
                </a:cxn>
                <a:cxn ang="0">
                  <a:pos x="106" y="119"/>
                </a:cxn>
                <a:cxn ang="0">
                  <a:pos x="73" y="132"/>
                </a:cxn>
                <a:cxn ang="0">
                  <a:pos x="7" y="158"/>
                </a:cxn>
                <a:cxn ang="0">
                  <a:pos x="7" y="15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52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53" y="112"/>
                </a:cxn>
                <a:cxn ang="0">
                  <a:pos x="106" y="79"/>
                </a:cxn>
                <a:cxn ang="0">
                  <a:pos x="152" y="46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  <a:cxn ang="0">
                  <a:pos x="198" y="0"/>
                </a:cxn>
              </a:cxnLst>
              <a:rect l="0" t="0" r="r" b="b"/>
              <a:pathLst>
                <a:path w="198" h="158">
                  <a:moveTo>
                    <a:pt x="198" y="0"/>
                  </a:moveTo>
                  <a:lnTo>
                    <a:pt x="198" y="0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52" y="66"/>
                  </a:lnTo>
                  <a:lnTo>
                    <a:pt x="132" y="93"/>
                  </a:lnTo>
                  <a:lnTo>
                    <a:pt x="132" y="93"/>
                  </a:lnTo>
                  <a:lnTo>
                    <a:pt x="106" y="119"/>
                  </a:lnTo>
                  <a:lnTo>
                    <a:pt x="73" y="132"/>
                  </a:lnTo>
                  <a:lnTo>
                    <a:pt x="7" y="158"/>
                  </a:lnTo>
                  <a:lnTo>
                    <a:pt x="7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53" y="112"/>
                  </a:lnTo>
                  <a:lnTo>
                    <a:pt x="106" y="79"/>
                  </a:lnTo>
                  <a:lnTo>
                    <a:pt x="152" y="46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5" name="Freeform 37"/>
            <p:cNvSpPr>
              <a:spLocks/>
            </p:cNvSpPr>
            <p:nvPr/>
          </p:nvSpPr>
          <p:spPr bwMode="auto">
            <a:xfrm>
              <a:off x="2520" y="1000"/>
              <a:ext cx="211" cy="197"/>
            </a:xfrm>
            <a:custGeom>
              <a:avLst/>
              <a:gdLst/>
              <a:ahLst/>
              <a:cxnLst>
                <a:cxn ang="0">
                  <a:pos x="26" y="6"/>
                </a:cxn>
                <a:cxn ang="0">
                  <a:pos x="26" y="6"/>
                </a:cxn>
                <a:cxn ang="0">
                  <a:pos x="20" y="19"/>
                </a:cxn>
                <a:cxn ang="0">
                  <a:pos x="20" y="39"/>
                </a:cxn>
                <a:cxn ang="0">
                  <a:pos x="26" y="52"/>
                </a:cxn>
                <a:cxn ang="0">
                  <a:pos x="39" y="72"/>
                </a:cxn>
                <a:cxn ang="0">
                  <a:pos x="72" y="105"/>
                </a:cxn>
                <a:cxn ang="0">
                  <a:pos x="99" y="125"/>
                </a:cxn>
                <a:cxn ang="0">
                  <a:pos x="99" y="125"/>
                </a:cxn>
                <a:cxn ang="0">
                  <a:pos x="151" y="151"/>
                </a:cxn>
                <a:cxn ang="0">
                  <a:pos x="204" y="177"/>
                </a:cxn>
                <a:cxn ang="0">
                  <a:pos x="204" y="177"/>
                </a:cxn>
                <a:cxn ang="0">
                  <a:pos x="211" y="184"/>
                </a:cxn>
                <a:cxn ang="0">
                  <a:pos x="211" y="191"/>
                </a:cxn>
                <a:cxn ang="0">
                  <a:pos x="204" y="197"/>
                </a:cxn>
                <a:cxn ang="0">
                  <a:pos x="197" y="197"/>
                </a:cxn>
                <a:cxn ang="0">
                  <a:pos x="197" y="197"/>
                </a:cxn>
                <a:cxn ang="0">
                  <a:pos x="151" y="177"/>
                </a:cxn>
                <a:cxn ang="0">
                  <a:pos x="112" y="158"/>
                </a:cxn>
                <a:cxn ang="0">
                  <a:pos x="72" y="131"/>
                </a:cxn>
                <a:cxn ang="0">
                  <a:pos x="39" y="92"/>
                </a:cxn>
                <a:cxn ang="0">
                  <a:pos x="39" y="92"/>
                </a:cxn>
                <a:cxn ang="0">
                  <a:pos x="20" y="72"/>
                </a:cxn>
                <a:cxn ang="0">
                  <a:pos x="6" y="46"/>
                </a:cxn>
                <a:cxn ang="0">
                  <a:pos x="0" y="32"/>
                </a:cxn>
                <a:cxn ang="0">
                  <a:pos x="0" y="19"/>
                </a:cxn>
                <a:cxn ang="0">
                  <a:pos x="13" y="6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6"/>
                </a:cxn>
                <a:cxn ang="0">
                  <a:pos x="26" y="6"/>
                </a:cxn>
              </a:cxnLst>
              <a:rect l="0" t="0" r="r" b="b"/>
              <a:pathLst>
                <a:path w="211" h="197">
                  <a:moveTo>
                    <a:pt x="26" y="6"/>
                  </a:moveTo>
                  <a:lnTo>
                    <a:pt x="26" y="6"/>
                  </a:lnTo>
                  <a:lnTo>
                    <a:pt x="20" y="19"/>
                  </a:lnTo>
                  <a:lnTo>
                    <a:pt x="20" y="39"/>
                  </a:lnTo>
                  <a:lnTo>
                    <a:pt x="26" y="52"/>
                  </a:lnTo>
                  <a:lnTo>
                    <a:pt x="39" y="72"/>
                  </a:lnTo>
                  <a:lnTo>
                    <a:pt x="72" y="105"/>
                  </a:lnTo>
                  <a:lnTo>
                    <a:pt x="99" y="125"/>
                  </a:lnTo>
                  <a:lnTo>
                    <a:pt x="99" y="125"/>
                  </a:lnTo>
                  <a:lnTo>
                    <a:pt x="151" y="151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11" y="184"/>
                  </a:lnTo>
                  <a:lnTo>
                    <a:pt x="211" y="191"/>
                  </a:lnTo>
                  <a:lnTo>
                    <a:pt x="204" y="197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151" y="177"/>
                  </a:lnTo>
                  <a:lnTo>
                    <a:pt x="112" y="158"/>
                  </a:lnTo>
                  <a:lnTo>
                    <a:pt x="72" y="13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20" y="72"/>
                  </a:lnTo>
                  <a:lnTo>
                    <a:pt x="6" y="46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13" y="6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6" name="Freeform 38"/>
            <p:cNvSpPr>
              <a:spLocks/>
            </p:cNvSpPr>
            <p:nvPr/>
          </p:nvSpPr>
          <p:spPr bwMode="auto">
            <a:xfrm>
              <a:off x="2698" y="1164"/>
              <a:ext cx="210" cy="79"/>
            </a:xfrm>
            <a:custGeom>
              <a:avLst/>
              <a:gdLst/>
              <a:ahLst/>
              <a:cxnLst>
                <a:cxn ang="0">
                  <a:pos x="210" y="7"/>
                </a:cxn>
                <a:cxn ang="0">
                  <a:pos x="210" y="7"/>
                </a:cxn>
                <a:cxn ang="0">
                  <a:pos x="164" y="33"/>
                </a:cxn>
                <a:cxn ang="0">
                  <a:pos x="118" y="60"/>
                </a:cxn>
                <a:cxn ang="0">
                  <a:pos x="66" y="73"/>
                </a:cxn>
                <a:cxn ang="0">
                  <a:pos x="6" y="79"/>
                </a:cxn>
                <a:cxn ang="0">
                  <a:pos x="6" y="79"/>
                </a:cxn>
                <a:cxn ang="0">
                  <a:pos x="0" y="79"/>
                </a:cxn>
                <a:cxn ang="0">
                  <a:pos x="0" y="73"/>
                </a:cxn>
                <a:cxn ang="0">
                  <a:pos x="0" y="66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59" y="53"/>
                </a:cxn>
                <a:cxn ang="0">
                  <a:pos x="112" y="40"/>
                </a:cxn>
                <a:cxn ang="0">
                  <a:pos x="158" y="27"/>
                </a:cxn>
                <a:cxn ang="0">
                  <a:pos x="210" y="0"/>
                </a:cxn>
                <a:cxn ang="0">
                  <a:pos x="210" y="0"/>
                </a:cxn>
                <a:cxn ang="0">
                  <a:pos x="210" y="0"/>
                </a:cxn>
                <a:cxn ang="0">
                  <a:pos x="210" y="7"/>
                </a:cxn>
                <a:cxn ang="0">
                  <a:pos x="210" y="7"/>
                </a:cxn>
              </a:cxnLst>
              <a:rect l="0" t="0" r="r" b="b"/>
              <a:pathLst>
                <a:path w="210" h="79">
                  <a:moveTo>
                    <a:pt x="210" y="7"/>
                  </a:moveTo>
                  <a:lnTo>
                    <a:pt x="210" y="7"/>
                  </a:lnTo>
                  <a:lnTo>
                    <a:pt x="164" y="33"/>
                  </a:lnTo>
                  <a:lnTo>
                    <a:pt x="118" y="60"/>
                  </a:lnTo>
                  <a:lnTo>
                    <a:pt x="66" y="73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59" y="53"/>
                  </a:lnTo>
                  <a:lnTo>
                    <a:pt x="112" y="40"/>
                  </a:lnTo>
                  <a:lnTo>
                    <a:pt x="158" y="27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7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7" name="Freeform 39"/>
            <p:cNvSpPr>
              <a:spLocks/>
            </p:cNvSpPr>
            <p:nvPr/>
          </p:nvSpPr>
          <p:spPr bwMode="auto">
            <a:xfrm>
              <a:off x="2553" y="1072"/>
              <a:ext cx="158" cy="165"/>
            </a:xfrm>
            <a:custGeom>
              <a:avLst/>
              <a:gdLst/>
              <a:ahLst/>
              <a:cxnLst>
                <a:cxn ang="0">
                  <a:pos x="158" y="165"/>
                </a:cxn>
                <a:cxn ang="0">
                  <a:pos x="158" y="165"/>
                </a:cxn>
                <a:cxn ang="0">
                  <a:pos x="131" y="165"/>
                </a:cxn>
                <a:cxn ang="0">
                  <a:pos x="105" y="158"/>
                </a:cxn>
                <a:cxn ang="0">
                  <a:pos x="79" y="138"/>
                </a:cxn>
                <a:cxn ang="0">
                  <a:pos x="59" y="125"/>
                </a:cxn>
                <a:cxn ang="0">
                  <a:pos x="59" y="125"/>
                </a:cxn>
                <a:cxn ang="0">
                  <a:pos x="39" y="99"/>
                </a:cxn>
                <a:cxn ang="0">
                  <a:pos x="19" y="72"/>
                </a:cxn>
                <a:cxn ang="0">
                  <a:pos x="6" y="4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33" y="59"/>
                </a:cxn>
                <a:cxn ang="0">
                  <a:pos x="46" y="79"/>
                </a:cxn>
                <a:cxn ang="0">
                  <a:pos x="66" y="105"/>
                </a:cxn>
                <a:cxn ang="0">
                  <a:pos x="66" y="105"/>
                </a:cxn>
                <a:cxn ang="0">
                  <a:pos x="112" y="138"/>
                </a:cxn>
                <a:cxn ang="0">
                  <a:pos x="131" y="152"/>
                </a:cxn>
                <a:cxn ang="0">
                  <a:pos x="158" y="158"/>
                </a:cxn>
                <a:cxn ang="0">
                  <a:pos x="158" y="158"/>
                </a:cxn>
                <a:cxn ang="0">
                  <a:pos x="158" y="158"/>
                </a:cxn>
                <a:cxn ang="0">
                  <a:pos x="158" y="165"/>
                </a:cxn>
                <a:cxn ang="0">
                  <a:pos x="158" y="165"/>
                </a:cxn>
              </a:cxnLst>
              <a:rect l="0" t="0" r="r" b="b"/>
              <a:pathLst>
                <a:path w="158" h="165">
                  <a:moveTo>
                    <a:pt x="158" y="165"/>
                  </a:moveTo>
                  <a:lnTo>
                    <a:pt x="158" y="165"/>
                  </a:lnTo>
                  <a:lnTo>
                    <a:pt x="131" y="165"/>
                  </a:lnTo>
                  <a:lnTo>
                    <a:pt x="105" y="158"/>
                  </a:lnTo>
                  <a:lnTo>
                    <a:pt x="79" y="138"/>
                  </a:lnTo>
                  <a:lnTo>
                    <a:pt x="59" y="125"/>
                  </a:lnTo>
                  <a:lnTo>
                    <a:pt x="59" y="125"/>
                  </a:lnTo>
                  <a:lnTo>
                    <a:pt x="39" y="99"/>
                  </a:lnTo>
                  <a:lnTo>
                    <a:pt x="19" y="72"/>
                  </a:lnTo>
                  <a:lnTo>
                    <a:pt x="6" y="40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7"/>
                  </a:lnTo>
                  <a:lnTo>
                    <a:pt x="6" y="7"/>
                  </a:lnTo>
                  <a:lnTo>
                    <a:pt x="33" y="59"/>
                  </a:lnTo>
                  <a:lnTo>
                    <a:pt x="46" y="79"/>
                  </a:lnTo>
                  <a:lnTo>
                    <a:pt x="66" y="105"/>
                  </a:lnTo>
                  <a:lnTo>
                    <a:pt x="66" y="105"/>
                  </a:lnTo>
                  <a:lnTo>
                    <a:pt x="112" y="138"/>
                  </a:lnTo>
                  <a:lnTo>
                    <a:pt x="131" y="152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58" y="165"/>
                  </a:lnTo>
                  <a:lnTo>
                    <a:pt x="158" y="165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8" name="Freeform 40"/>
            <p:cNvSpPr>
              <a:spLocks/>
            </p:cNvSpPr>
            <p:nvPr/>
          </p:nvSpPr>
          <p:spPr bwMode="auto">
            <a:xfrm>
              <a:off x="2533" y="1026"/>
              <a:ext cx="46" cy="270"/>
            </a:xfrm>
            <a:custGeom>
              <a:avLst/>
              <a:gdLst/>
              <a:ahLst/>
              <a:cxnLst>
                <a:cxn ang="0">
                  <a:pos x="33" y="20"/>
                </a:cxn>
                <a:cxn ang="0">
                  <a:pos x="33" y="20"/>
                </a:cxn>
                <a:cxn ang="0">
                  <a:pos x="33" y="53"/>
                </a:cxn>
                <a:cxn ang="0">
                  <a:pos x="33" y="86"/>
                </a:cxn>
                <a:cxn ang="0">
                  <a:pos x="39" y="125"/>
                </a:cxn>
                <a:cxn ang="0">
                  <a:pos x="46" y="158"/>
                </a:cxn>
                <a:cxn ang="0">
                  <a:pos x="46" y="158"/>
                </a:cxn>
                <a:cxn ang="0">
                  <a:pos x="46" y="191"/>
                </a:cxn>
                <a:cxn ang="0">
                  <a:pos x="39" y="217"/>
                </a:cxn>
                <a:cxn ang="0">
                  <a:pos x="26" y="244"/>
                </a:cxn>
                <a:cxn ang="0">
                  <a:pos x="13" y="270"/>
                </a:cxn>
                <a:cxn ang="0">
                  <a:pos x="13" y="270"/>
                </a:cxn>
                <a:cxn ang="0">
                  <a:pos x="7" y="270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6" y="204"/>
                </a:cxn>
                <a:cxn ang="0">
                  <a:pos x="33" y="145"/>
                </a:cxn>
                <a:cxn ang="0">
                  <a:pos x="26" y="79"/>
                </a:cxn>
                <a:cxn ang="0">
                  <a:pos x="20" y="53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7" y="13"/>
                </a:cxn>
                <a:cxn ang="0">
                  <a:pos x="7" y="6"/>
                </a:cxn>
                <a:cxn ang="0">
                  <a:pos x="20" y="0"/>
                </a:cxn>
                <a:cxn ang="0">
                  <a:pos x="33" y="6"/>
                </a:cxn>
                <a:cxn ang="0">
                  <a:pos x="33" y="13"/>
                </a:cxn>
                <a:cxn ang="0">
                  <a:pos x="33" y="20"/>
                </a:cxn>
                <a:cxn ang="0">
                  <a:pos x="33" y="20"/>
                </a:cxn>
              </a:cxnLst>
              <a:rect l="0" t="0" r="r" b="b"/>
              <a:pathLst>
                <a:path w="46" h="270">
                  <a:moveTo>
                    <a:pt x="33" y="20"/>
                  </a:moveTo>
                  <a:lnTo>
                    <a:pt x="33" y="20"/>
                  </a:lnTo>
                  <a:lnTo>
                    <a:pt x="33" y="53"/>
                  </a:lnTo>
                  <a:lnTo>
                    <a:pt x="33" y="86"/>
                  </a:lnTo>
                  <a:lnTo>
                    <a:pt x="39" y="125"/>
                  </a:lnTo>
                  <a:lnTo>
                    <a:pt x="46" y="158"/>
                  </a:lnTo>
                  <a:lnTo>
                    <a:pt x="46" y="158"/>
                  </a:lnTo>
                  <a:lnTo>
                    <a:pt x="46" y="191"/>
                  </a:lnTo>
                  <a:lnTo>
                    <a:pt x="39" y="217"/>
                  </a:lnTo>
                  <a:lnTo>
                    <a:pt x="26" y="244"/>
                  </a:lnTo>
                  <a:lnTo>
                    <a:pt x="13" y="270"/>
                  </a:lnTo>
                  <a:lnTo>
                    <a:pt x="13" y="270"/>
                  </a:lnTo>
                  <a:lnTo>
                    <a:pt x="7" y="270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6" y="204"/>
                  </a:lnTo>
                  <a:lnTo>
                    <a:pt x="33" y="145"/>
                  </a:lnTo>
                  <a:lnTo>
                    <a:pt x="26" y="79"/>
                  </a:lnTo>
                  <a:lnTo>
                    <a:pt x="20" y="53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3"/>
                  </a:lnTo>
                  <a:lnTo>
                    <a:pt x="7" y="6"/>
                  </a:lnTo>
                  <a:lnTo>
                    <a:pt x="20" y="0"/>
                  </a:lnTo>
                  <a:lnTo>
                    <a:pt x="33" y="6"/>
                  </a:lnTo>
                  <a:lnTo>
                    <a:pt x="33" y="13"/>
                  </a:lnTo>
                  <a:lnTo>
                    <a:pt x="33" y="20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09" name="Freeform 41"/>
            <p:cNvSpPr>
              <a:spLocks/>
            </p:cNvSpPr>
            <p:nvPr/>
          </p:nvSpPr>
          <p:spPr bwMode="auto">
            <a:xfrm>
              <a:off x="-491" y="2554"/>
              <a:ext cx="2681" cy="1753"/>
            </a:xfrm>
            <a:custGeom>
              <a:avLst/>
              <a:gdLst/>
              <a:ahLst/>
              <a:cxnLst>
                <a:cxn ang="0">
                  <a:pos x="2286" y="0"/>
                </a:cxn>
                <a:cxn ang="0">
                  <a:pos x="2306" y="290"/>
                </a:cxn>
                <a:cxn ang="0">
                  <a:pos x="2339" y="455"/>
                </a:cxn>
                <a:cxn ang="0">
                  <a:pos x="2385" y="606"/>
                </a:cxn>
                <a:cxn ang="0">
                  <a:pos x="2451" y="725"/>
                </a:cxn>
                <a:cxn ang="0">
                  <a:pos x="2497" y="765"/>
                </a:cxn>
                <a:cxn ang="0">
                  <a:pos x="2550" y="784"/>
                </a:cxn>
                <a:cxn ang="0">
                  <a:pos x="2615" y="784"/>
                </a:cxn>
                <a:cxn ang="0">
                  <a:pos x="2681" y="765"/>
                </a:cxn>
                <a:cxn ang="0">
                  <a:pos x="2240" y="1344"/>
                </a:cxn>
                <a:cxn ang="0">
                  <a:pos x="2181" y="1430"/>
                </a:cxn>
                <a:cxn ang="0">
                  <a:pos x="2121" y="1575"/>
                </a:cxn>
                <a:cxn ang="0">
                  <a:pos x="2108" y="1680"/>
                </a:cxn>
                <a:cxn ang="0">
                  <a:pos x="2121" y="1740"/>
                </a:cxn>
                <a:cxn ang="0">
                  <a:pos x="0" y="1753"/>
                </a:cxn>
                <a:cxn ang="0">
                  <a:pos x="46" y="1502"/>
                </a:cxn>
                <a:cxn ang="0">
                  <a:pos x="46" y="1404"/>
                </a:cxn>
                <a:cxn ang="0">
                  <a:pos x="46" y="1364"/>
                </a:cxn>
                <a:cxn ang="0">
                  <a:pos x="79" y="1272"/>
                </a:cxn>
                <a:cxn ang="0">
                  <a:pos x="138" y="1180"/>
                </a:cxn>
                <a:cxn ang="0">
                  <a:pos x="217" y="1101"/>
                </a:cxn>
                <a:cxn ang="0">
                  <a:pos x="270" y="1068"/>
                </a:cxn>
                <a:cxn ang="0">
                  <a:pos x="376" y="1008"/>
                </a:cxn>
                <a:cxn ang="0">
                  <a:pos x="560" y="923"/>
                </a:cxn>
                <a:cxn ang="0">
                  <a:pos x="606" y="883"/>
                </a:cxn>
                <a:cxn ang="0">
                  <a:pos x="639" y="923"/>
                </a:cxn>
                <a:cxn ang="0">
                  <a:pos x="725" y="1022"/>
                </a:cxn>
                <a:cxn ang="0">
                  <a:pos x="850" y="1107"/>
                </a:cxn>
                <a:cxn ang="0">
                  <a:pos x="929" y="1134"/>
                </a:cxn>
                <a:cxn ang="0">
                  <a:pos x="1008" y="1134"/>
                </a:cxn>
                <a:cxn ang="0">
                  <a:pos x="1067" y="1120"/>
                </a:cxn>
                <a:cxn ang="0">
                  <a:pos x="1173" y="1068"/>
                </a:cxn>
                <a:cxn ang="0">
                  <a:pos x="1265" y="1002"/>
                </a:cxn>
                <a:cxn ang="0">
                  <a:pos x="1370" y="883"/>
                </a:cxn>
                <a:cxn ang="0">
                  <a:pos x="1463" y="732"/>
                </a:cxn>
                <a:cxn ang="0">
                  <a:pos x="1496" y="666"/>
                </a:cxn>
                <a:cxn ang="0">
                  <a:pos x="1568" y="593"/>
                </a:cxn>
                <a:cxn ang="0">
                  <a:pos x="1654" y="541"/>
                </a:cxn>
                <a:cxn ang="0">
                  <a:pos x="1766" y="494"/>
                </a:cxn>
                <a:cxn ang="0">
                  <a:pos x="1825" y="475"/>
                </a:cxn>
                <a:cxn ang="0">
                  <a:pos x="1917" y="422"/>
                </a:cxn>
                <a:cxn ang="0">
                  <a:pos x="2029" y="310"/>
                </a:cxn>
                <a:cxn ang="0">
                  <a:pos x="2095" y="244"/>
                </a:cxn>
                <a:cxn ang="0">
                  <a:pos x="2220" y="93"/>
                </a:cxn>
                <a:cxn ang="0">
                  <a:pos x="2286" y="0"/>
                </a:cxn>
              </a:cxnLst>
              <a:rect l="0" t="0" r="r" b="b"/>
              <a:pathLst>
                <a:path w="2681" h="1753">
                  <a:moveTo>
                    <a:pt x="2286" y="0"/>
                  </a:moveTo>
                  <a:lnTo>
                    <a:pt x="2286" y="0"/>
                  </a:lnTo>
                  <a:lnTo>
                    <a:pt x="2293" y="145"/>
                  </a:lnTo>
                  <a:lnTo>
                    <a:pt x="2306" y="290"/>
                  </a:lnTo>
                  <a:lnTo>
                    <a:pt x="2319" y="369"/>
                  </a:lnTo>
                  <a:lnTo>
                    <a:pt x="2339" y="455"/>
                  </a:lnTo>
                  <a:lnTo>
                    <a:pt x="2359" y="534"/>
                  </a:lnTo>
                  <a:lnTo>
                    <a:pt x="2385" y="606"/>
                  </a:lnTo>
                  <a:lnTo>
                    <a:pt x="2418" y="672"/>
                  </a:lnTo>
                  <a:lnTo>
                    <a:pt x="2451" y="725"/>
                  </a:lnTo>
                  <a:lnTo>
                    <a:pt x="2477" y="745"/>
                  </a:lnTo>
                  <a:lnTo>
                    <a:pt x="2497" y="765"/>
                  </a:lnTo>
                  <a:lnTo>
                    <a:pt x="2523" y="778"/>
                  </a:lnTo>
                  <a:lnTo>
                    <a:pt x="2550" y="784"/>
                  </a:lnTo>
                  <a:lnTo>
                    <a:pt x="2583" y="791"/>
                  </a:lnTo>
                  <a:lnTo>
                    <a:pt x="2615" y="784"/>
                  </a:lnTo>
                  <a:lnTo>
                    <a:pt x="2648" y="778"/>
                  </a:lnTo>
                  <a:lnTo>
                    <a:pt x="2681" y="765"/>
                  </a:lnTo>
                  <a:lnTo>
                    <a:pt x="2681" y="765"/>
                  </a:lnTo>
                  <a:lnTo>
                    <a:pt x="2240" y="1344"/>
                  </a:lnTo>
                  <a:lnTo>
                    <a:pt x="2240" y="1344"/>
                  </a:lnTo>
                  <a:lnTo>
                    <a:pt x="2181" y="1430"/>
                  </a:lnTo>
                  <a:lnTo>
                    <a:pt x="2141" y="1509"/>
                  </a:lnTo>
                  <a:lnTo>
                    <a:pt x="2121" y="1575"/>
                  </a:lnTo>
                  <a:lnTo>
                    <a:pt x="2115" y="1634"/>
                  </a:lnTo>
                  <a:lnTo>
                    <a:pt x="2108" y="1680"/>
                  </a:lnTo>
                  <a:lnTo>
                    <a:pt x="2115" y="1713"/>
                  </a:lnTo>
                  <a:lnTo>
                    <a:pt x="2121" y="1740"/>
                  </a:lnTo>
                  <a:lnTo>
                    <a:pt x="0" y="1753"/>
                  </a:lnTo>
                  <a:lnTo>
                    <a:pt x="0" y="1753"/>
                  </a:lnTo>
                  <a:lnTo>
                    <a:pt x="26" y="1614"/>
                  </a:lnTo>
                  <a:lnTo>
                    <a:pt x="46" y="1502"/>
                  </a:lnTo>
                  <a:lnTo>
                    <a:pt x="46" y="1450"/>
                  </a:lnTo>
                  <a:lnTo>
                    <a:pt x="46" y="1404"/>
                  </a:lnTo>
                  <a:lnTo>
                    <a:pt x="46" y="1404"/>
                  </a:lnTo>
                  <a:lnTo>
                    <a:pt x="46" y="1364"/>
                  </a:lnTo>
                  <a:lnTo>
                    <a:pt x="59" y="1318"/>
                  </a:lnTo>
                  <a:lnTo>
                    <a:pt x="79" y="1272"/>
                  </a:lnTo>
                  <a:lnTo>
                    <a:pt x="105" y="1226"/>
                  </a:lnTo>
                  <a:lnTo>
                    <a:pt x="138" y="1180"/>
                  </a:lnTo>
                  <a:lnTo>
                    <a:pt x="178" y="1140"/>
                  </a:lnTo>
                  <a:lnTo>
                    <a:pt x="217" y="1101"/>
                  </a:lnTo>
                  <a:lnTo>
                    <a:pt x="270" y="1068"/>
                  </a:lnTo>
                  <a:lnTo>
                    <a:pt x="270" y="1068"/>
                  </a:lnTo>
                  <a:lnTo>
                    <a:pt x="323" y="1035"/>
                  </a:lnTo>
                  <a:lnTo>
                    <a:pt x="376" y="1008"/>
                  </a:lnTo>
                  <a:lnTo>
                    <a:pt x="474" y="962"/>
                  </a:lnTo>
                  <a:lnTo>
                    <a:pt x="560" y="923"/>
                  </a:lnTo>
                  <a:lnTo>
                    <a:pt x="586" y="903"/>
                  </a:lnTo>
                  <a:lnTo>
                    <a:pt x="606" y="883"/>
                  </a:lnTo>
                  <a:lnTo>
                    <a:pt x="606" y="883"/>
                  </a:lnTo>
                  <a:lnTo>
                    <a:pt x="639" y="923"/>
                  </a:lnTo>
                  <a:lnTo>
                    <a:pt x="672" y="969"/>
                  </a:lnTo>
                  <a:lnTo>
                    <a:pt x="725" y="1022"/>
                  </a:lnTo>
                  <a:lnTo>
                    <a:pt x="784" y="1068"/>
                  </a:lnTo>
                  <a:lnTo>
                    <a:pt x="850" y="1107"/>
                  </a:lnTo>
                  <a:lnTo>
                    <a:pt x="889" y="1120"/>
                  </a:lnTo>
                  <a:lnTo>
                    <a:pt x="929" y="1134"/>
                  </a:lnTo>
                  <a:lnTo>
                    <a:pt x="968" y="1134"/>
                  </a:lnTo>
                  <a:lnTo>
                    <a:pt x="1008" y="1134"/>
                  </a:lnTo>
                  <a:lnTo>
                    <a:pt x="1008" y="1134"/>
                  </a:lnTo>
                  <a:lnTo>
                    <a:pt x="1067" y="1120"/>
                  </a:lnTo>
                  <a:lnTo>
                    <a:pt x="1120" y="1094"/>
                  </a:lnTo>
                  <a:lnTo>
                    <a:pt x="1173" y="1068"/>
                  </a:lnTo>
                  <a:lnTo>
                    <a:pt x="1219" y="1035"/>
                  </a:lnTo>
                  <a:lnTo>
                    <a:pt x="1265" y="1002"/>
                  </a:lnTo>
                  <a:lnTo>
                    <a:pt x="1304" y="962"/>
                  </a:lnTo>
                  <a:lnTo>
                    <a:pt x="1370" y="883"/>
                  </a:lnTo>
                  <a:lnTo>
                    <a:pt x="1423" y="804"/>
                  </a:lnTo>
                  <a:lnTo>
                    <a:pt x="1463" y="732"/>
                  </a:lnTo>
                  <a:lnTo>
                    <a:pt x="1496" y="666"/>
                  </a:lnTo>
                  <a:lnTo>
                    <a:pt x="1496" y="666"/>
                  </a:lnTo>
                  <a:lnTo>
                    <a:pt x="1515" y="646"/>
                  </a:lnTo>
                  <a:lnTo>
                    <a:pt x="1568" y="593"/>
                  </a:lnTo>
                  <a:lnTo>
                    <a:pt x="1608" y="567"/>
                  </a:lnTo>
                  <a:lnTo>
                    <a:pt x="1654" y="541"/>
                  </a:lnTo>
                  <a:lnTo>
                    <a:pt x="1706" y="514"/>
                  </a:lnTo>
                  <a:lnTo>
                    <a:pt x="1766" y="494"/>
                  </a:lnTo>
                  <a:lnTo>
                    <a:pt x="1766" y="494"/>
                  </a:lnTo>
                  <a:lnTo>
                    <a:pt x="1825" y="475"/>
                  </a:lnTo>
                  <a:lnTo>
                    <a:pt x="1871" y="448"/>
                  </a:lnTo>
                  <a:lnTo>
                    <a:pt x="1917" y="422"/>
                  </a:lnTo>
                  <a:lnTo>
                    <a:pt x="1957" y="382"/>
                  </a:lnTo>
                  <a:lnTo>
                    <a:pt x="2029" y="310"/>
                  </a:lnTo>
                  <a:lnTo>
                    <a:pt x="2095" y="244"/>
                  </a:lnTo>
                  <a:lnTo>
                    <a:pt x="2095" y="244"/>
                  </a:lnTo>
                  <a:lnTo>
                    <a:pt x="2161" y="172"/>
                  </a:lnTo>
                  <a:lnTo>
                    <a:pt x="2220" y="93"/>
                  </a:lnTo>
                  <a:lnTo>
                    <a:pt x="2286" y="0"/>
                  </a:lnTo>
                  <a:lnTo>
                    <a:pt x="228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0" name="Freeform 42"/>
            <p:cNvSpPr>
              <a:spLocks/>
            </p:cNvSpPr>
            <p:nvPr/>
          </p:nvSpPr>
          <p:spPr bwMode="auto">
            <a:xfrm>
              <a:off x="497" y="3174"/>
              <a:ext cx="593" cy="520"/>
            </a:xfrm>
            <a:custGeom>
              <a:avLst/>
              <a:gdLst/>
              <a:ahLst/>
              <a:cxnLst>
                <a:cxn ang="0">
                  <a:pos x="593" y="0"/>
                </a:cxn>
                <a:cxn ang="0">
                  <a:pos x="593" y="0"/>
                </a:cxn>
                <a:cxn ang="0">
                  <a:pos x="580" y="6"/>
                </a:cxn>
                <a:cxn ang="0">
                  <a:pos x="534" y="19"/>
                </a:cxn>
                <a:cxn ang="0">
                  <a:pos x="481" y="26"/>
                </a:cxn>
                <a:cxn ang="0">
                  <a:pos x="455" y="26"/>
                </a:cxn>
                <a:cxn ang="0">
                  <a:pos x="428" y="19"/>
                </a:cxn>
                <a:cxn ang="0">
                  <a:pos x="428" y="19"/>
                </a:cxn>
                <a:cxn ang="0">
                  <a:pos x="402" y="79"/>
                </a:cxn>
                <a:cxn ang="0">
                  <a:pos x="363" y="138"/>
                </a:cxn>
                <a:cxn ang="0">
                  <a:pos x="316" y="210"/>
                </a:cxn>
                <a:cxn ang="0">
                  <a:pos x="257" y="296"/>
                </a:cxn>
                <a:cxn ang="0">
                  <a:pos x="185" y="375"/>
                </a:cxn>
                <a:cxn ang="0">
                  <a:pos x="99" y="454"/>
                </a:cxn>
                <a:cxn ang="0">
                  <a:pos x="53" y="487"/>
                </a:cxn>
                <a:cxn ang="0">
                  <a:pos x="0" y="514"/>
                </a:cxn>
                <a:cxn ang="0">
                  <a:pos x="0" y="514"/>
                </a:cxn>
                <a:cxn ang="0">
                  <a:pos x="20" y="520"/>
                </a:cxn>
                <a:cxn ang="0">
                  <a:pos x="73" y="520"/>
                </a:cxn>
                <a:cxn ang="0">
                  <a:pos x="152" y="514"/>
                </a:cxn>
                <a:cxn ang="0">
                  <a:pos x="191" y="500"/>
                </a:cxn>
                <a:cxn ang="0">
                  <a:pos x="237" y="487"/>
                </a:cxn>
                <a:cxn ang="0">
                  <a:pos x="290" y="461"/>
                </a:cxn>
                <a:cxn ang="0">
                  <a:pos x="336" y="428"/>
                </a:cxn>
                <a:cxn ang="0">
                  <a:pos x="389" y="388"/>
                </a:cxn>
                <a:cxn ang="0">
                  <a:pos x="435" y="336"/>
                </a:cxn>
                <a:cxn ang="0">
                  <a:pos x="481" y="276"/>
                </a:cxn>
                <a:cxn ang="0">
                  <a:pos x="527" y="197"/>
                </a:cxn>
                <a:cxn ang="0">
                  <a:pos x="560" y="105"/>
                </a:cxn>
                <a:cxn ang="0">
                  <a:pos x="593" y="0"/>
                </a:cxn>
                <a:cxn ang="0">
                  <a:pos x="593" y="0"/>
                </a:cxn>
              </a:cxnLst>
              <a:rect l="0" t="0" r="r" b="b"/>
              <a:pathLst>
                <a:path w="593" h="520">
                  <a:moveTo>
                    <a:pt x="593" y="0"/>
                  </a:moveTo>
                  <a:lnTo>
                    <a:pt x="593" y="0"/>
                  </a:lnTo>
                  <a:lnTo>
                    <a:pt x="580" y="6"/>
                  </a:lnTo>
                  <a:lnTo>
                    <a:pt x="534" y="19"/>
                  </a:lnTo>
                  <a:lnTo>
                    <a:pt x="481" y="26"/>
                  </a:lnTo>
                  <a:lnTo>
                    <a:pt x="455" y="26"/>
                  </a:lnTo>
                  <a:lnTo>
                    <a:pt x="428" y="19"/>
                  </a:lnTo>
                  <a:lnTo>
                    <a:pt x="428" y="19"/>
                  </a:lnTo>
                  <a:lnTo>
                    <a:pt x="402" y="79"/>
                  </a:lnTo>
                  <a:lnTo>
                    <a:pt x="363" y="138"/>
                  </a:lnTo>
                  <a:lnTo>
                    <a:pt x="316" y="210"/>
                  </a:lnTo>
                  <a:lnTo>
                    <a:pt x="257" y="296"/>
                  </a:lnTo>
                  <a:lnTo>
                    <a:pt x="185" y="375"/>
                  </a:lnTo>
                  <a:lnTo>
                    <a:pt x="99" y="454"/>
                  </a:lnTo>
                  <a:lnTo>
                    <a:pt x="53" y="487"/>
                  </a:lnTo>
                  <a:lnTo>
                    <a:pt x="0" y="514"/>
                  </a:lnTo>
                  <a:lnTo>
                    <a:pt x="0" y="514"/>
                  </a:lnTo>
                  <a:lnTo>
                    <a:pt x="20" y="520"/>
                  </a:lnTo>
                  <a:lnTo>
                    <a:pt x="73" y="520"/>
                  </a:lnTo>
                  <a:lnTo>
                    <a:pt x="152" y="514"/>
                  </a:lnTo>
                  <a:lnTo>
                    <a:pt x="191" y="500"/>
                  </a:lnTo>
                  <a:lnTo>
                    <a:pt x="237" y="487"/>
                  </a:lnTo>
                  <a:lnTo>
                    <a:pt x="290" y="461"/>
                  </a:lnTo>
                  <a:lnTo>
                    <a:pt x="336" y="428"/>
                  </a:lnTo>
                  <a:lnTo>
                    <a:pt x="389" y="388"/>
                  </a:lnTo>
                  <a:lnTo>
                    <a:pt x="435" y="336"/>
                  </a:lnTo>
                  <a:lnTo>
                    <a:pt x="481" y="276"/>
                  </a:lnTo>
                  <a:lnTo>
                    <a:pt x="527" y="197"/>
                  </a:lnTo>
                  <a:lnTo>
                    <a:pt x="560" y="105"/>
                  </a:lnTo>
                  <a:lnTo>
                    <a:pt x="593" y="0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1" name="Freeform 43"/>
            <p:cNvSpPr>
              <a:spLocks/>
            </p:cNvSpPr>
            <p:nvPr/>
          </p:nvSpPr>
          <p:spPr bwMode="auto">
            <a:xfrm>
              <a:off x="1235" y="3114"/>
              <a:ext cx="969" cy="1180"/>
            </a:xfrm>
            <a:custGeom>
              <a:avLst/>
              <a:gdLst/>
              <a:ahLst/>
              <a:cxnLst>
                <a:cxn ang="0">
                  <a:pos x="685" y="126"/>
                </a:cxn>
                <a:cxn ang="0">
                  <a:pos x="685" y="126"/>
                </a:cxn>
                <a:cxn ang="0">
                  <a:pos x="646" y="205"/>
                </a:cxn>
                <a:cxn ang="0">
                  <a:pos x="554" y="382"/>
                </a:cxn>
                <a:cxn ang="0">
                  <a:pos x="494" y="481"/>
                </a:cxn>
                <a:cxn ang="0">
                  <a:pos x="435" y="567"/>
                </a:cxn>
                <a:cxn ang="0">
                  <a:pos x="376" y="639"/>
                </a:cxn>
                <a:cxn ang="0">
                  <a:pos x="343" y="666"/>
                </a:cxn>
                <a:cxn ang="0">
                  <a:pos x="316" y="679"/>
                </a:cxn>
                <a:cxn ang="0">
                  <a:pos x="316" y="679"/>
                </a:cxn>
                <a:cxn ang="0">
                  <a:pos x="310" y="679"/>
                </a:cxn>
                <a:cxn ang="0">
                  <a:pos x="297" y="679"/>
                </a:cxn>
                <a:cxn ang="0">
                  <a:pos x="277" y="666"/>
                </a:cxn>
                <a:cxn ang="0">
                  <a:pos x="264" y="639"/>
                </a:cxn>
                <a:cxn ang="0">
                  <a:pos x="250" y="600"/>
                </a:cxn>
                <a:cxn ang="0">
                  <a:pos x="237" y="494"/>
                </a:cxn>
                <a:cxn ang="0">
                  <a:pos x="231" y="369"/>
                </a:cxn>
                <a:cxn ang="0">
                  <a:pos x="231" y="238"/>
                </a:cxn>
                <a:cxn ang="0">
                  <a:pos x="237" y="126"/>
                </a:cxn>
                <a:cxn ang="0">
                  <a:pos x="244" y="14"/>
                </a:cxn>
                <a:cxn ang="0">
                  <a:pos x="244" y="14"/>
                </a:cxn>
                <a:cxn ang="0">
                  <a:pos x="237" y="0"/>
                </a:cxn>
                <a:cxn ang="0">
                  <a:pos x="224" y="0"/>
                </a:cxn>
                <a:cxn ang="0">
                  <a:pos x="211" y="14"/>
                </a:cxn>
                <a:cxn ang="0">
                  <a:pos x="198" y="40"/>
                </a:cxn>
                <a:cxn ang="0">
                  <a:pos x="178" y="93"/>
                </a:cxn>
                <a:cxn ang="0">
                  <a:pos x="158" y="178"/>
                </a:cxn>
                <a:cxn ang="0">
                  <a:pos x="138" y="303"/>
                </a:cxn>
                <a:cxn ang="0">
                  <a:pos x="138" y="303"/>
                </a:cxn>
                <a:cxn ang="0">
                  <a:pos x="86" y="600"/>
                </a:cxn>
                <a:cxn ang="0">
                  <a:pos x="40" y="883"/>
                </a:cxn>
                <a:cxn ang="0">
                  <a:pos x="0" y="1173"/>
                </a:cxn>
                <a:cxn ang="0">
                  <a:pos x="395" y="1180"/>
                </a:cxn>
                <a:cxn ang="0">
                  <a:pos x="395" y="1180"/>
                </a:cxn>
                <a:cxn ang="0">
                  <a:pos x="395" y="1153"/>
                </a:cxn>
                <a:cxn ang="0">
                  <a:pos x="402" y="1081"/>
                </a:cxn>
                <a:cxn ang="0">
                  <a:pos x="409" y="1041"/>
                </a:cxn>
                <a:cxn ang="0">
                  <a:pos x="422" y="995"/>
                </a:cxn>
                <a:cxn ang="0">
                  <a:pos x="448" y="942"/>
                </a:cxn>
                <a:cxn ang="0">
                  <a:pos x="474" y="903"/>
                </a:cxn>
                <a:cxn ang="0">
                  <a:pos x="474" y="903"/>
                </a:cxn>
                <a:cxn ang="0">
                  <a:pos x="580" y="765"/>
                </a:cxn>
                <a:cxn ang="0">
                  <a:pos x="731" y="560"/>
                </a:cxn>
                <a:cxn ang="0">
                  <a:pos x="810" y="448"/>
                </a:cxn>
                <a:cxn ang="0">
                  <a:pos x="876" y="350"/>
                </a:cxn>
                <a:cxn ang="0">
                  <a:pos x="929" y="251"/>
                </a:cxn>
                <a:cxn ang="0">
                  <a:pos x="969" y="178"/>
                </a:cxn>
                <a:cxn ang="0">
                  <a:pos x="969" y="178"/>
                </a:cxn>
                <a:cxn ang="0">
                  <a:pos x="936" y="185"/>
                </a:cxn>
                <a:cxn ang="0">
                  <a:pos x="909" y="191"/>
                </a:cxn>
                <a:cxn ang="0">
                  <a:pos x="870" y="198"/>
                </a:cxn>
                <a:cxn ang="0">
                  <a:pos x="824" y="198"/>
                </a:cxn>
                <a:cxn ang="0">
                  <a:pos x="778" y="191"/>
                </a:cxn>
                <a:cxn ang="0">
                  <a:pos x="731" y="165"/>
                </a:cxn>
                <a:cxn ang="0">
                  <a:pos x="705" y="152"/>
                </a:cxn>
                <a:cxn ang="0">
                  <a:pos x="685" y="126"/>
                </a:cxn>
                <a:cxn ang="0">
                  <a:pos x="685" y="126"/>
                </a:cxn>
              </a:cxnLst>
              <a:rect l="0" t="0" r="r" b="b"/>
              <a:pathLst>
                <a:path w="969" h="1180">
                  <a:moveTo>
                    <a:pt x="685" y="126"/>
                  </a:moveTo>
                  <a:lnTo>
                    <a:pt x="685" y="126"/>
                  </a:lnTo>
                  <a:lnTo>
                    <a:pt x="646" y="205"/>
                  </a:lnTo>
                  <a:lnTo>
                    <a:pt x="554" y="382"/>
                  </a:lnTo>
                  <a:lnTo>
                    <a:pt x="494" y="481"/>
                  </a:lnTo>
                  <a:lnTo>
                    <a:pt x="435" y="567"/>
                  </a:lnTo>
                  <a:lnTo>
                    <a:pt x="376" y="639"/>
                  </a:lnTo>
                  <a:lnTo>
                    <a:pt x="343" y="666"/>
                  </a:lnTo>
                  <a:lnTo>
                    <a:pt x="316" y="679"/>
                  </a:lnTo>
                  <a:lnTo>
                    <a:pt x="316" y="679"/>
                  </a:lnTo>
                  <a:lnTo>
                    <a:pt x="310" y="679"/>
                  </a:lnTo>
                  <a:lnTo>
                    <a:pt x="297" y="679"/>
                  </a:lnTo>
                  <a:lnTo>
                    <a:pt x="277" y="666"/>
                  </a:lnTo>
                  <a:lnTo>
                    <a:pt x="264" y="639"/>
                  </a:lnTo>
                  <a:lnTo>
                    <a:pt x="250" y="600"/>
                  </a:lnTo>
                  <a:lnTo>
                    <a:pt x="237" y="494"/>
                  </a:lnTo>
                  <a:lnTo>
                    <a:pt x="231" y="369"/>
                  </a:lnTo>
                  <a:lnTo>
                    <a:pt x="231" y="238"/>
                  </a:lnTo>
                  <a:lnTo>
                    <a:pt x="237" y="126"/>
                  </a:lnTo>
                  <a:lnTo>
                    <a:pt x="244" y="14"/>
                  </a:lnTo>
                  <a:lnTo>
                    <a:pt x="244" y="14"/>
                  </a:lnTo>
                  <a:lnTo>
                    <a:pt x="237" y="0"/>
                  </a:lnTo>
                  <a:lnTo>
                    <a:pt x="224" y="0"/>
                  </a:lnTo>
                  <a:lnTo>
                    <a:pt x="211" y="14"/>
                  </a:lnTo>
                  <a:lnTo>
                    <a:pt x="198" y="40"/>
                  </a:lnTo>
                  <a:lnTo>
                    <a:pt x="178" y="93"/>
                  </a:lnTo>
                  <a:lnTo>
                    <a:pt x="158" y="178"/>
                  </a:lnTo>
                  <a:lnTo>
                    <a:pt x="138" y="303"/>
                  </a:lnTo>
                  <a:lnTo>
                    <a:pt x="138" y="303"/>
                  </a:lnTo>
                  <a:lnTo>
                    <a:pt x="86" y="600"/>
                  </a:lnTo>
                  <a:lnTo>
                    <a:pt x="40" y="883"/>
                  </a:lnTo>
                  <a:lnTo>
                    <a:pt x="0" y="1173"/>
                  </a:lnTo>
                  <a:lnTo>
                    <a:pt x="395" y="1180"/>
                  </a:lnTo>
                  <a:lnTo>
                    <a:pt x="395" y="1180"/>
                  </a:lnTo>
                  <a:lnTo>
                    <a:pt x="395" y="1153"/>
                  </a:lnTo>
                  <a:lnTo>
                    <a:pt x="402" y="1081"/>
                  </a:lnTo>
                  <a:lnTo>
                    <a:pt x="409" y="1041"/>
                  </a:lnTo>
                  <a:lnTo>
                    <a:pt x="422" y="995"/>
                  </a:lnTo>
                  <a:lnTo>
                    <a:pt x="448" y="942"/>
                  </a:lnTo>
                  <a:lnTo>
                    <a:pt x="474" y="903"/>
                  </a:lnTo>
                  <a:lnTo>
                    <a:pt x="474" y="903"/>
                  </a:lnTo>
                  <a:lnTo>
                    <a:pt x="580" y="765"/>
                  </a:lnTo>
                  <a:lnTo>
                    <a:pt x="731" y="560"/>
                  </a:lnTo>
                  <a:lnTo>
                    <a:pt x="810" y="448"/>
                  </a:lnTo>
                  <a:lnTo>
                    <a:pt x="876" y="350"/>
                  </a:lnTo>
                  <a:lnTo>
                    <a:pt x="929" y="251"/>
                  </a:lnTo>
                  <a:lnTo>
                    <a:pt x="969" y="178"/>
                  </a:lnTo>
                  <a:lnTo>
                    <a:pt x="969" y="178"/>
                  </a:lnTo>
                  <a:lnTo>
                    <a:pt x="936" y="185"/>
                  </a:lnTo>
                  <a:lnTo>
                    <a:pt x="909" y="191"/>
                  </a:lnTo>
                  <a:lnTo>
                    <a:pt x="870" y="198"/>
                  </a:lnTo>
                  <a:lnTo>
                    <a:pt x="824" y="198"/>
                  </a:lnTo>
                  <a:lnTo>
                    <a:pt x="778" y="191"/>
                  </a:lnTo>
                  <a:lnTo>
                    <a:pt x="731" y="165"/>
                  </a:lnTo>
                  <a:lnTo>
                    <a:pt x="705" y="152"/>
                  </a:lnTo>
                  <a:lnTo>
                    <a:pt x="685" y="126"/>
                  </a:lnTo>
                  <a:lnTo>
                    <a:pt x="685" y="126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2" name="Freeform 44"/>
            <p:cNvSpPr>
              <a:spLocks/>
            </p:cNvSpPr>
            <p:nvPr/>
          </p:nvSpPr>
          <p:spPr bwMode="auto">
            <a:xfrm>
              <a:off x="76" y="3292"/>
              <a:ext cx="863" cy="1002"/>
            </a:xfrm>
            <a:custGeom>
              <a:avLst/>
              <a:gdLst/>
              <a:ahLst/>
              <a:cxnLst>
                <a:cxn ang="0">
                  <a:pos x="863" y="0"/>
                </a:cxn>
                <a:cxn ang="0">
                  <a:pos x="863" y="0"/>
                </a:cxn>
                <a:cxn ang="0">
                  <a:pos x="817" y="106"/>
                </a:cxn>
                <a:cxn ang="0">
                  <a:pos x="757" y="224"/>
                </a:cxn>
                <a:cxn ang="0">
                  <a:pos x="685" y="369"/>
                </a:cxn>
                <a:cxn ang="0">
                  <a:pos x="593" y="527"/>
                </a:cxn>
                <a:cxn ang="0">
                  <a:pos x="481" y="692"/>
                </a:cxn>
                <a:cxn ang="0">
                  <a:pos x="421" y="778"/>
                </a:cxn>
                <a:cxn ang="0">
                  <a:pos x="362" y="857"/>
                </a:cxn>
                <a:cxn ang="0">
                  <a:pos x="289" y="929"/>
                </a:cxn>
                <a:cxn ang="0">
                  <a:pos x="224" y="1002"/>
                </a:cxn>
                <a:cxn ang="0">
                  <a:pos x="0" y="1002"/>
                </a:cxn>
                <a:cxn ang="0">
                  <a:pos x="0" y="1002"/>
                </a:cxn>
                <a:cxn ang="0">
                  <a:pos x="72" y="942"/>
                </a:cxn>
                <a:cxn ang="0">
                  <a:pos x="158" y="870"/>
                </a:cxn>
                <a:cxn ang="0">
                  <a:pos x="270" y="758"/>
                </a:cxn>
                <a:cxn ang="0">
                  <a:pos x="395" y="620"/>
                </a:cxn>
                <a:cxn ang="0">
                  <a:pos x="540" y="448"/>
                </a:cxn>
                <a:cxn ang="0">
                  <a:pos x="698" y="244"/>
                </a:cxn>
                <a:cxn ang="0">
                  <a:pos x="777" y="125"/>
                </a:cxn>
                <a:cxn ang="0">
                  <a:pos x="863" y="0"/>
                </a:cxn>
                <a:cxn ang="0">
                  <a:pos x="863" y="0"/>
                </a:cxn>
              </a:cxnLst>
              <a:rect l="0" t="0" r="r" b="b"/>
              <a:pathLst>
                <a:path w="863" h="1002">
                  <a:moveTo>
                    <a:pt x="863" y="0"/>
                  </a:moveTo>
                  <a:lnTo>
                    <a:pt x="863" y="0"/>
                  </a:lnTo>
                  <a:lnTo>
                    <a:pt x="817" y="106"/>
                  </a:lnTo>
                  <a:lnTo>
                    <a:pt x="757" y="224"/>
                  </a:lnTo>
                  <a:lnTo>
                    <a:pt x="685" y="369"/>
                  </a:lnTo>
                  <a:lnTo>
                    <a:pt x="593" y="527"/>
                  </a:lnTo>
                  <a:lnTo>
                    <a:pt x="481" y="692"/>
                  </a:lnTo>
                  <a:lnTo>
                    <a:pt x="421" y="778"/>
                  </a:lnTo>
                  <a:lnTo>
                    <a:pt x="362" y="857"/>
                  </a:lnTo>
                  <a:lnTo>
                    <a:pt x="289" y="929"/>
                  </a:lnTo>
                  <a:lnTo>
                    <a:pt x="224" y="1002"/>
                  </a:lnTo>
                  <a:lnTo>
                    <a:pt x="0" y="1002"/>
                  </a:lnTo>
                  <a:lnTo>
                    <a:pt x="0" y="1002"/>
                  </a:lnTo>
                  <a:lnTo>
                    <a:pt x="72" y="942"/>
                  </a:lnTo>
                  <a:lnTo>
                    <a:pt x="158" y="870"/>
                  </a:lnTo>
                  <a:lnTo>
                    <a:pt x="270" y="758"/>
                  </a:lnTo>
                  <a:lnTo>
                    <a:pt x="395" y="620"/>
                  </a:lnTo>
                  <a:lnTo>
                    <a:pt x="540" y="448"/>
                  </a:lnTo>
                  <a:lnTo>
                    <a:pt x="698" y="244"/>
                  </a:lnTo>
                  <a:lnTo>
                    <a:pt x="777" y="125"/>
                  </a:lnTo>
                  <a:lnTo>
                    <a:pt x="863" y="0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3" name="Freeform 45"/>
            <p:cNvSpPr>
              <a:spLocks/>
            </p:cNvSpPr>
            <p:nvPr/>
          </p:nvSpPr>
          <p:spPr bwMode="auto">
            <a:xfrm>
              <a:off x="-306" y="3852"/>
              <a:ext cx="164" cy="442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144" y="178"/>
                </a:cxn>
                <a:cxn ang="0">
                  <a:pos x="131" y="330"/>
                </a:cxn>
                <a:cxn ang="0">
                  <a:pos x="125" y="442"/>
                </a:cxn>
                <a:cxn ang="0">
                  <a:pos x="0" y="442"/>
                </a:cxn>
                <a:cxn ang="0">
                  <a:pos x="0" y="442"/>
                </a:cxn>
                <a:cxn ang="0">
                  <a:pos x="6" y="382"/>
                </a:cxn>
                <a:cxn ang="0">
                  <a:pos x="46" y="251"/>
                </a:cxn>
                <a:cxn ang="0">
                  <a:pos x="65" y="172"/>
                </a:cxn>
                <a:cxn ang="0">
                  <a:pos x="92" y="99"/>
                </a:cxn>
                <a:cxn ang="0">
                  <a:pos x="125" y="40"/>
                </a:cxn>
                <a:cxn ang="0">
                  <a:pos x="144" y="13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164" h="442">
                  <a:moveTo>
                    <a:pt x="164" y="0"/>
                  </a:moveTo>
                  <a:lnTo>
                    <a:pt x="164" y="0"/>
                  </a:lnTo>
                  <a:lnTo>
                    <a:pt x="144" y="178"/>
                  </a:lnTo>
                  <a:lnTo>
                    <a:pt x="131" y="330"/>
                  </a:lnTo>
                  <a:lnTo>
                    <a:pt x="125" y="442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6" y="382"/>
                  </a:lnTo>
                  <a:lnTo>
                    <a:pt x="46" y="251"/>
                  </a:lnTo>
                  <a:lnTo>
                    <a:pt x="65" y="172"/>
                  </a:lnTo>
                  <a:lnTo>
                    <a:pt x="92" y="99"/>
                  </a:lnTo>
                  <a:lnTo>
                    <a:pt x="125" y="40"/>
                  </a:lnTo>
                  <a:lnTo>
                    <a:pt x="144" y="13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6B85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4" name="Freeform 46"/>
            <p:cNvSpPr>
              <a:spLocks/>
            </p:cNvSpPr>
            <p:nvPr/>
          </p:nvSpPr>
          <p:spPr bwMode="auto">
            <a:xfrm>
              <a:off x="853" y="2805"/>
              <a:ext cx="26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3" y="33"/>
                </a:cxn>
                <a:cxn ang="0">
                  <a:pos x="13" y="46"/>
                </a:cxn>
                <a:cxn ang="0">
                  <a:pos x="13" y="46"/>
                </a:cxn>
                <a:cxn ang="0">
                  <a:pos x="20" y="39"/>
                </a:cxn>
                <a:cxn ang="0">
                  <a:pos x="26" y="19"/>
                </a:cxn>
                <a:cxn ang="0">
                  <a:pos x="26" y="13"/>
                </a:cxn>
                <a:cxn ang="0">
                  <a:pos x="26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46">
                  <a:moveTo>
                    <a:pt x="0" y="0"/>
                  </a:moveTo>
                  <a:lnTo>
                    <a:pt x="0" y="0"/>
                  </a:lnTo>
                  <a:lnTo>
                    <a:pt x="7" y="13"/>
                  </a:lnTo>
                  <a:lnTo>
                    <a:pt x="13" y="33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20" y="39"/>
                  </a:lnTo>
                  <a:lnTo>
                    <a:pt x="26" y="19"/>
                  </a:lnTo>
                  <a:lnTo>
                    <a:pt x="26" y="13"/>
                  </a:lnTo>
                  <a:lnTo>
                    <a:pt x="26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5" name="Freeform 47"/>
            <p:cNvSpPr>
              <a:spLocks/>
            </p:cNvSpPr>
            <p:nvPr/>
          </p:nvSpPr>
          <p:spPr bwMode="auto">
            <a:xfrm>
              <a:off x="95" y="3187"/>
              <a:ext cx="850" cy="520"/>
            </a:xfrm>
            <a:custGeom>
              <a:avLst/>
              <a:gdLst/>
              <a:ahLst/>
              <a:cxnLst>
                <a:cxn ang="0">
                  <a:pos x="850" y="20"/>
                </a:cxn>
                <a:cxn ang="0">
                  <a:pos x="850" y="20"/>
                </a:cxn>
                <a:cxn ang="0">
                  <a:pos x="817" y="66"/>
                </a:cxn>
                <a:cxn ang="0">
                  <a:pos x="732" y="191"/>
                </a:cxn>
                <a:cxn ang="0">
                  <a:pos x="672" y="270"/>
                </a:cxn>
                <a:cxn ang="0">
                  <a:pos x="600" y="349"/>
                </a:cxn>
                <a:cxn ang="0">
                  <a:pos x="521" y="435"/>
                </a:cxn>
                <a:cxn ang="0">
                  <a:pos x="435" y="514"/>
                </a:cxn>
                <a:cxn ang="0">
                  <a:pos x="429" y="520"/>
                </a:cxn>
                <a:cxn ang="0">
                  <a:pos x="415" y="514"/>
                </a:cxn>
                <a:cxn ang="0">
                  <a:pos x="415" y="514"/>
                </a:cxn>
                <a:cxn ang="0">
                  <a:pos x="363" y="507"/>
                </a:cxn>
                <a:cxn ang="0">
                  <a:pos x="303" y="487"/>
                </a:cxn>
                <a:cxn ang="0">
                  <a:pos x="238" y="461"/>
                </a:cxn>
                <a:cxn ang="0">
                  <a:pos x="172" y="428"/>
                </a:cxn>
                <a:cxn ang="0">
                  <a:pos x="106" y="382"/>
                </a:cxn>
                <a:cxn ang="0">
                  <a:pos x="73" y="356"/>
                </a:cxn>
                <a:cxn ang="0">
                  <a:pos x="47" y="329"/>
                </a:cxn>
                <a:cxn ang="0">
                  <a:pos x="20" y="296"/>
                </a:cxn>
                <a:cxn ang="0">
                  <a:pos x="0" y="257"/>
                </a:cxn>
                <a:cxn ang="0">
                  <a:pos x="40" y="244"/>
                </a:cxn>
                <a:cxn ang="0">
                  <a:pos x="40" y="244"/>
                </a:cxn>
                <a:cxn ang="0">
                  <a:pos x="60" y="277"/>
                </a:cxn>
                <a:cxn ang="0">
                  <a:pos x="79" y="303"/>
                </a:cxn>
                <a:cxn ang="0">
                  <a:pos x="106" y="336"/>
                </a:cxn>
                <a:cxn ang="0">
                  <a:pos x="132" y="356"/>
                </a:cxn>
                <a:cxn ang="0">
                  <a:pos x="198" y="402"/>
                </a:cxn>
                <a:cxn ang="0">
                  <a:pos x="264" y="428"/>
                </a:cxn>
                <a:cxn ang="0">
                  <a:pos x="323" y="454"/>
                </a:cxn>
                <a:cxn ang="0">
                  <a:pos x="376" y="468"/>
                </a:cxn>
                <a:cxn ang="0">
                  <a:pos x="422" y="481"/>
                </a:cxn>
                <a:cxn ang="0">
                  <a:pos x="409" y="481"/>
                </a:cxn>
                <a:cxn ang="0">
                  <a:pos x="409" y="481"/>
                </a:cxn>
                <a:cxn ang="0">
                  <a:pos x="494" y="408"/>
                </a:cxn>
                <a:cxn ang="0">
                  <a:pos x="574" y="323"/>
                </a:cxn>
                <a:cxn ang="0">
                  <a:pos x="639" y="244"/>
                </a:cxn>
                <a:cxn ang="0">
                  <a:pos x="699" y="165"/>
                </a:cxn>
                <a:cxn ang="0">
                  <a:pos x="784" y="46"/>
                </a:cxn>
                <a:cxn ang="0">
                  <a:pos x="817" y="0"/>
                </a:cxn>
                <a:cxn ang="0">
                  <a:pos x="850" y="20"/>
                </a:cxn>
              </a:cxnLst>
              <a:rect l="0" t="0" r="r" b="b"/>
              <a:pathLst>
                <a:path w="850" h="520">
                  <a:moveTo>
                    <a:pt x="850" y="20"/>
                  </a:moveTo>
                  <a:lnTo>
                    <a:pt x="850" y="20"/>
                  </a:lnTo>
                  <a:lnTo>
                    <a:pt x="817" y="66"/>
                  </a:lnTo>
                  <a:lnTo>
                    <a:pt x="732" y="191"/>
                  </a:lnTo>
                  <a:lnTo>
                    <a:pt x="672" y="270"/>
                  </a:lnTo>
                  <a:lnTo>
                    <a:pt x="600" y="349"/>
                  </a:lnTo>
                  <a:lnTo>
                    <a:pt x="521" y="435"/>
                  </a:lnTo>
                  <a:lnTo>
                    <a:pt x="435" y="514"/>
                  </a:lnTo>
                  <a:lnTo>
                    <a:pt x="429" y="520"/>
                  </a:lnTo>
                  <a:lnTo>
                    <a:pt x="415" y="514"/>
                  </a:lnTo>
                  <a:lnTo>
                    <a:pt x="415" y="514"/>
                  </a:lnTo>
                  <a:lnTo>
                    <a:pt x="363" y="507"/>
                  </a:lnTo>
                  <a:lnTo>
                    <a:pt x="303" y="487"/>
                  </a:lnTo>
                  <a:lnTo>
                    <a:pt x="238" y="461"/>
                  </a:lnTo>
                  <a:lnTo>
                    <a:pt x="172" y="428"/>
                  </a:lnTo>
                  <a:lnTo>
                    <a:pt x="106" y="382"/>
                  </a:lnTo>
                  <a:lnTo>
                    <a:pt x="73" y="356"/>
                  </a:lnTo>
                  <a:lnTo>
                    <a:pt x="47" y="329"/>
                  </a:lnTo>
                  <a:lnTo>
                    <a:pt x="20" y="296"/>
                  </a:lnTo>
                  <a:lnTo>
                    <a:pt x="0" y="257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60" y="277"/>
                  </a:lnTo>
                  <a:lnTo>
                    <a:pt x="79" y="303"/>
                  </a:lnTo>
                  <a:lnTo>
                    <a:pt x="106" y="336"/>
                  </a:lnTo>
                  <a:lnTo>
                    <a:pt x="132" y="356"/>
                  </a:lnTo>
                  <a:lnTo>
                    <a:pt x="198" y="402"/>
                  </a:lnTo>
                  <a:lnTo>
                    <a:pt x="264" y="428"/>
                  </a:lnTo>
                  <a:lnTo>
                    <a:pt x="323" y="454"/>
                  </a:lnTo>
                  <a:lnTo>
                    <a:pt x="376" y="468"/>
                  </a:lnTo>
                  <a:lnTo>
                    <a:pt x="422" y="481"/>
                  </a:lnTo>
                  <a:lnTo>
                    <a:pt x="409" y="481"/>
                  </a:lnTo>
                  <a:lnTo>
                    <a:pt x="409" y="481"/>
                  </a:lnTo>
                  <a:lnTo>
                    <a:pt x="494" y="408"/>
                  </a:lnTo>
                  <a:lnTo>
                    <a:pt x="574" y="323"/>
                  </a:lnTo>
                  <a:lnTo>
                    <a:pt x="639" y="244"/>
                  </a:lnTo>
                  <a:lnTo>
                    <a:pt x="699" y="165"/>
                  </a:lnTo>
                  <a:lnTo>
                    <a:pt x="784" y="46"/>
                  </a:lnTo>
                  <a:lnTo>
                    <a:pt x="817" y="0"/>
                  </a:lnTo>
                  <a:lnTo>
                    <a:pt x="850" y="2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6" name="Freeform 48"/>
            <p:cNvSpPr>
              <a:spLocks/>
            </p:cNvSpPr>
            <p:nvPr/>
          </p:nvSpPr>
          <p:spPr bwMode="auto">
            <a:xfrm>
              <a:off x="1775" y="2554"/>
              <a:ext cx="488" cy="798"/>
            </a:xfrm>
            <a:custGeom>
              <a:avLst/>
              <a:gdLst/>
              <a:ahLst/>
              <a:cxnLst>
                <a:cxn ang="0">
                  <a:pos x="442" y="402"/>
                </a:cxn>
                <a:cxn ang="0">
                  <a:pos x="475" y="508"/>
                </a:cxn>
                <a:cxn ang="0">
                  <a:pos x="488" y="626"/>
                </a:cxn>
                <a:cxn ang="0">
                  <a:pos x="475" y="718"/>
                </a:cxn>
                <a:cxn ang="0">
                  <a:pos x="448" y="765"/>
                </a:cxn>
                <a:cxn ang="0">
                  <a:pos x="422" y="784"/>
                </a:cxn>
                <a:cxn ang="0">
                  <a:pos x="422" y="784"/>
                </a:cxn>
                <a:cxn ang="0">
                  <a:pos x="356" y="798"/>
                </a:cxn>
                <a:cxn ang="0">
                  <a:pos x="297" y="798"/>
                </a:cxn>
                <a:cxn ang="0">
                  <a:pos x="224" y="778"/>
                </a:cxn>
                <a:cxn ang="0">
                  <a:pos x="172" y="738"/>
                </a:cxn>
                <a:cxn ang="0">
                  <a:pos x="99" y="633"/>
                </a:cxn>
                <a:cxn ang="0">
                  <a:pos x="66" y="560"/>
                </a:cxn>
                <a:cxn ang="0">
                  <a:pos x="20" y="343"/>
                </a:cxn>
                <a:cxn ang="0">
                  <a:pos x="0" y="165"/>
                </a:cxn>
                <a:cxn ang="0">
                  <a:pos x="0" y="0"/>
                </a:cxn>
                <a:cxn ang="0">
                  <a:pos x="40" y="7"/>
                </a:cxn>
                <a:cxn ang="0">
                  <a:pos x="40" y="46"/>
                </a:cxn>
                <a:cxn ang="0">
                  <a:pos x="46" y="244"/>
                </a:cxn>
                <a:cxn ang="0">
                  <a:pos x="79" y="435"/>
                </a:cxn>
                <a:cxn ang="0">
                  <a:pos x="106" y="547"/>
                </a:cxn>
                <a:cxn ang="0">
                  <a:pos x="158" y="666"/>
                </a:cxn>
                <a:cxn ang="0">
                  <a:pos x="244" y="738"/>
                </a:cxn>
                <a:cxn ang="0">
                  <a:pos x="270" y="751"/>
                </a:cxn>
                <a:cxn ang="0">
                  <a:pos x="356" y="758"/>
                </a:cxn>
                <a:cxn ang="0">
                  <a:pos x="409" y="745"/>
                </a:cxn>
                <a:cxn ang="0">
                  <a:pos x="402" y="751"/>
                </a:cxn>
                <a:cxn ang="0">
                  <a:pos x="429" y="725"/>
                </a:cxn>
                <a:cxn ang="0">
                  <a:pos x="448" y="639"/>
                </a:cxn>
                <a:cxn ang="0">
                  <a:pos x="442" y="541"/>
                </a:cxn>
                <a:cxn ang="0">
                  <a:pos x="409" y="415"/>
                </a:cxn>
                <a:cxn ang="0">
                  <a:pos x="409" y="415"/>
                </a:cxn>
              </a:cxnLst>
              <a:rect l="0" t="0" r="r" b="b"/>
              <a:pathLst>
                <a:path w="488" h="798">
                  <a:moveTo>
                    <a:pt x="442" y="402"/>
                  </a:moveTo>
                  <a:lnTo>
                    <a:pt x="442" y="402"/>
                  </a:lnTo>
                  <a:lnTo>
                    <a:pt x="461" y="455"/>
                  </a:lnTo>
                  <a:lnTo>
                    <a:pt x="475" y="508"/>
                  </a:lnTo>
                  <a:lnTo>
                    <a:pt x="488" y="567"/>
                  </a:lnTo>
                  <a:lnTo>
                    <a:pt x="488" y="626"/>
                  </a:lnTo>
                  <a:lnTo>
                    <a:pt x="481" y="686"/>
                  </a:lnTo>
                  <a:lnTo>
                    <a:pt x="475" y="718"/>
                  </a:lnTo>
                  <a:lnTo>
                    <a:pt x="461" y="738"/>
                  </a:lnTo>
                  <a:lnTo>
                    <a:pt x="448" y="765"/>
                  </a:lnTo>
                  <a:lnTo>
                    <a:pt x="429" y="784"/>
                  </a:lnTo>
                  <a:lnTo>
                    <a:pt x="422" y="784"/>
                  </a:lnTo>
                  <a:lnTo>
                    <a:pt x="422" y="784"/>
                  </a:lnTo>
                  <a:lnTo>
                    <a:pt x="422" y="784"/>
                  </a:lnTo>
                  <a:lnTo>
                    <a:pt x="402" y="791"/>
                  </a:lnTo>
                  <a:lnTo>
                    <a:pt x="356" y="798"/>
                  </a:lnTo>
                  <a:lnTo>
                    <a:pt x="330" y="798"/>
                  </a:lnTo>
                  <a:lnTo>
                    <a:pt x="297" y="798"/>
                  </a:lnTo>
                  <a:lnTo>
                    <a:pt x="264" y="791"/>
                  </a:lnTo>
                  <a:lnTo>
                    <a:pt x="224" y="778"/>
                  </a:lnTo>
                  <a:lnTo>
                    <a:pt x="224" y="778"/>
                  </a:lnTo>
                  <a:lnTo>
                    <a:pt x="172" y="738"/>
                  </a:lnTo>
                  <a:lnTo>
                    <a:pt x="132" y="692"/>
                  </a:lnTo>
                  <a:lnTo>
                    <a:pt x="99" y="633"/>
                  </a:lnTo>
                  <a:lnTo>
                    <a:pt x="66" y="560"/>
                  </a:lnTo>
                  <a:lnTo>
                    <a:pt x="66" y="560"/>
                  </a:lnTo>
                  <a:lnTo>
                    <a:pt x="40" y="448"/>
                  </a:lnTo>
                  <a:lnTo>
                    <a:pt x="20" y="343"/>
                  </a:lnTo>
                  <a:lnTo>
                    <a:pt x="7" y="251"/>
                  </a:lnTo>
                  <a:lnTo>
                    <a:pt x="0" y="165"/>
                  </a:lnTo>
                  <a:lnTo>
                    <a:pt x="0" y="46"/>
                  </a:lnTo>
                  <a:lnTo>
                    <a:pt x="0" y="0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46"/>
                  </a:lnTo>
                  <a:lnTo>
                    <a:pt x="40" y="165"/>
                  </a:lnTo>
                  <a:lnTo>
                    <a:pt x="46" y="244"/>
                  </a:lnTo>
                  <a:lnTo>
                    <a:pt x="60" y="336"/>
                  </a:lnTo>
                  <a:lnTo>
                    <a:pt x="79" y="435"/>
                  </a:lnTo>
                  <a:lnTo>
                    <a:pt x="106" y="547"/>
                  </a:lnTo>
                  <a:lnTo>
                    <a:pt x="106" y="547"/>
                  </a:lnTo>
                  <a:lnTo>
                    <a:pt x="132" y="613"/>
                  </a:lnTo>
                  <a:lnTo>
                    <a:pt x="158" y="666"/>
                  </a:lnTo>
                  <a:lnTo>
                    <a:pt x="198" y="712"/>
                  </a:lnTo>
                  <a:lnTo>
                    <a:pt x="244" y="738"/>
                  </a:lnTo>
                  <a:lnTo>
                    <a:pt x="244" y="738"/>
                  </a:lnTo>
                  <a:lnTo>
                    <a:pt x="270" y="751"/>
                  </a:lnTo>
                  <a:lnTo>
                    <a:pt x="303" y="758"/>
                  </a:lnTo>
                  <a:lnTo>
                    <a:pt x="356" y="758"/>
                  </a:lnTo>
                  <a:lnTo>
                    <a:pt x="396" y="751"/>
                  </a:lnTo>
                  <a:lnTo>
                    <a:pt x="409" y="745"/>
                  </a:lnTo>
                  <a:lnTo>
                    <a:pt x="402" y="751"/>
                  </a:lnTo>
                  <a:lnTo>
                    <a:pt x="402" y="751"/>
                  </a:lnTo>
                  <a:lnTo>
                    <a:pt x="422" y="738"/>
                  </a:lnTo>
                  <a:lnTo>
                    <a:pt x="429" y="725"/>
                  </a:lnTo>
                  <a:lnTo>
                    <a:pt x="448" y="686"/>
                  </a:lnTo>
                  <a:lnTo>
                    <a:pt x="448" y="639"/>
                  </a:lnTo>
                  <a:lnTo>
                    <a:pt x="448" y="587"/>
                  </a:lnTo>
                  <a:lnTo>
                    <a:pt x="442" y="541"/>
                  </a:lnTo>
                  <a:lnTo>
                    <a:pt x="429" y="488"/>
                  </a:lnTo>
                  <a:lnTo>
                    <a:pt x="409" y="415"/>
                  </a:lnTo>
                  <a:lnTo>
                    <a:pt x="409" y="415"/>
                  </a:lnTo>
                  <a:lnTo>
                    <a:pt x="409" y="415"/>
                  </a:lnTo>
                  <a:lnTo>
                    <a:pt x="442" y="402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8" name="Freeform 50"/>
            <p:cNvSpPr>
              <a:spLocks/>
            </p:cNvSpPr>
            <p:nvPr/>
          </p:nvSpPr>
          <p:spPr bwMode="auto">
            <a:xfrm>
              <a:off x="-445" y="3483"/>
              <a:ext cx="587" cy="817"/>
            </a:xfrm>
            <a:custGeom>
              <a:avLst/>
              <a:gdLst/>
              <a:ahLst/>
              <a:cxnLst>
                <a:cxn ang="0">
                  <a:pos x="587" y="20"/>
                </a:cxn>
                <a:cxn ang="0">
                  <a:pos x="587" y="20"/>
                </a:cxn>
                <a:cxn ang="0">
                  <a:pos x="494" y="86"/>
                </a:cxn>
                <a:cxn ang="0">
                  <a:pos x="395" y="152"/>
                </a:cxn>
                <a:cxn ang="0">
                  <a:pos x="277" y="224"/>
                </a:cxn>
                <a:cxn ang="0">
                  <a:pos x="277" y="224"/>
                </a:cxn>
                <a:cxn ang="0">
                  <a:pos x="224" y="251"/>
                </a:cxn>
                <a:cxn ang="0">
                  <a:pos x="178" y="284"/>
                </a:cxn>
                <a:cxn ang="0">
                  <a:pos x="145" y="310"/>
                </a:cxn>
                <a:cxn ang="0">
                  <a:pos x="119" y="336"/>
                </a:cxn>
                <a:cxn ang="0">
                  <a:pos x="99" y="369"/>
                </a:cxn>
                <a:cxn ang="0">
                  <a:pos x="86" y="415"/>
                </a:cxn>
                <a:cxn ang="0">
                  <a:pos x="79" y="461"/>
                </a:cxn>
                <a:cxn ang="0">
                  <a:pos x="73" y="521"/>
                </a:cxn>
                <a:cxn ang="0">
                  <a:pos x="73" y="521"/>
                </a:cxn>
                <a:cxn ang="0">
                  <a:pos x="53" y="646"/>
                </a:cxn>
                <a:cxn ang="0">
                  <a:pos x="40" y="738"/>
                </a:cxn>
                <a:cxn ang="0">
                  <a:pos x="20" y="817"/>
                </a:cxn>
                <a:cxn ang="0">
                  <a:pos x="0" y="811"/>
                </a:cxn>
                <a:cxn ang="0">
                  <a:pos x="0" y="811"/>
                </a:cxn>
                <a:cxn ang="0">
                  <a:pos x="0" y="811"/>
                </a:cxn>
                <a:cxn ang="0">
                  <a:pos x="20" y="732"/>
                </a:cxn>
                <a:cxn ang="0">
                  <a:pos x="33" y="639"/>
                </a:cxn>
                <a:cxn ang="0">
                  <a:pos x="46" y="521"/>
                </a:cxn>
                <a:cxn ang="0">
                  <a:pos x="46" y="521"/>
                </a:cxn>
                <a:cxn ang="0">
                  <a:pos x="59" y="455"/>
                </a:cxn>
                <a:cxn ang="0">
                  <a:pos x="66" y="402"/>
                </a:cxn>
                <a:cxn ang="0">
                  <a:pos x="79" y="363"/>
                </a:cxn>
                <a:cxn ang="0">
                  <a:pos x="99" y="323"/>
                </a:cxn>
                <a:cxn ang="0">
                  <a:pos x="125" y="297"/>
                </a:cxn>
                <a:cxn ang="0">
                  <a:pos x="165" y="264"/>
                </a:cxn>
                <a:cxn ang="0">
                  <a:pos x="211" y="237"/>
                </a:cxn>
                <a:cxn ang="0">
                  <a:pos x="264" y="205"/>
                </a:cxn>
                <a:cxn ang="0">
                  <a:pos x="264" y="205"/>
                </a:cxn>
                <a:cxn ang="0">
                  <a:pos x="382" y="139"/>
                </a:cxn>
                <a:cxn ang="0">
                  <a:pos x="481" y="73"/>
                </a:cxn>
                <a:cxn ang="0">
                  <a:pos x="573" y="0"/>
                </a:cxn>
                <a:cxn ang="0">
                  <a:pos x="587" y="20"/>
                </a:cxn>
              </a:cxnLst>
              <a:rect l="0" t="0" r="r" b="b"/>
              <a:pathLst>
                <a:path w="587" h="817">
                  <a:moveTo>
                    <a:pt x="587" y="20"/>
                  </a:moveTo>
                  <a:lnTo>
                    <a:pt x="587" y="20"/>
                  </a:lnTo>
                  <a:lnTo>
                    <a:pt x="494" y="86"/>
                  </a:lnTo>
                  <a:lnTo>
                    <a:pt x="395" y="152"/>
                  </a:lnTo>
                  <a:lnTo>
                    <a:pt x="277" y="224"/>
                  </a:lnTo>
                  <a:lnTo>
                    <a:pt x="277" y="224"/>
                  </a:lnTo>
                  <a:lnTo>
                    <a:pt x="224" y="251"/>
                  </a:lnTo>
                  <a:lnTo>
                    <a:pt x="178" y="284"/>
                  </a:lnTo>
                  <a:lnTo>
                    <a:pt x="145" y="310"/>
                  </a:lnTo>
                  <a:lnTo>
                    <a:pt x="119" y="336"/>
                  </a:lnTo>
                  <a:lnTo>
                    <a:pt x="99" y="369"/>
                  </a:lnTo>
                  <a:lnTo>
                    <a:pt x="86" y="415"/>
                  </a:lnTo>
                  <a:lnTo>
                    <a:pt x="79" y="461"/>
                  </a:lnTo>
                  <a:lnTo>
                    <a:pt x="73" y="521"/>
                  </a:lnTo>
                  <a:lnTo>
                    <a:pt x="73" y="521"/>
                  </a:lnTo>
                  <a:lnTo>
                    <a:pt x="53" y="646"/>
                  </a:lnTo>
                  <a:lnTo>
                    <a:pt x="40" y="738"/>
                  </a:lnTo>
                  <a:lnTo>
                    <a:pt x="20" y="817"/>
                  </a:lnTo>
                  <a:lnTo>
                    <a:pt x="0" y="811"/>
                  </a:lnTo>
                  <a:lnTo>
                    <a:pt x="0" y="811"/>
                  </a:lnTo>
                  <a:lnTo>
                    <a:pt x="0" y="811"/>
                  </a:lnTo>
                  <a:lnTo>
                    <a:pt x="20" y="732"/>
                  </a:lnTo>
                  <a:lnTo>
                    <a:pt x="33" y="639"/>
                  </a:lnTo>
                  <a:lnTo>
                    <a:pt x="46" y="521"/>
                  </a:lnTo>
                  <a:lnTo>
                    <a:pt x="46" y="521"/>
                  </a:lnTo>
                  <a:lnTo>
                    <a:pt x="59" y="455"/>
                  </a:lnTo>
                  <a:lnTo>
                    <a:pt x="66" y="402"/>
                  </a:lnTo>
                  <a:lnTo>
                    <a:pt x="79" y="363"/>
                  </a:lnTo>
                  <a:lnTo>
                    <a:pt x="99" y="323"/>
                  </a:lnTo>
                  <a:lnTo>
                    <a:pt x="125" y="297"/>
                  </a:lnTo>
                  <a:lnTo>
                    <a:pt x="165" y="264"/>
                  </a:lnTo>
                  <a:lnTo>
                    <a:pt x="211" y="237"/>
                  </a:lnTo>
                  <a:lnTo>
                    <a:pt x="264" y="205"/>
                  </a:lnTo>
                  <a:lnTo>
                    <a:pt x="264" y="205"/>
                  </a:lnTo>
                  <a:lnTo>
                    <a:pt x="382" y="139"/>
                  </a:lnTo>
                  <a:lnTo>
                    <a:pt x="481" y="73"/>
                  </a:lnTo>
                  <a:lnTo>
                    <a:pt x="573" y="0"/>
                  </a:lnTo>
                  <a:lnTo>
                    <a:pt x="587" y="2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19" name="Freeform 51"/>
            <p:cNvSpPr>
              <a:spLocks/>
            </p:cNvSpPr>
            <p:nvPr/>
          </p:nvSpPr>
          <p:spPr bwMode="auto">
            <a:xfrm>
              <a:off x="2460" y="789"/>
              <a:ext cx="60" cy="171"/>
            </a:xfrm>
            <a:custGeom>
              <a:avLst/>
              <a:gdLst/>
              <a:ahLst/>
              <a:cxnLst>
                <a:cxn ang="0">
                  <a:pos x="7" y="6"/>
                </a:cxn>
                <a:cxn ang="0">
                  <a:pos x="7" y="6"/>
                </a:cxn>
                <a:cxn ang="0">
                  <a:pos x="0" y="19"/>
                </a:cxn>
                <a:cxn ang="0">
                  <a:pos x="0" y="46"/>
                </a:cxn>
                <a:cxn ang="0">
                  <a:pos x="14" y="85"/>
                </a:cxn>
                <a:cxn ang="0">
                  <a:pos x="14" y="85"/>
                </a:cxn>
                <a:cxn ang="0">
                  <a:pos x="40" y="151"/>
                </a:cxn>
                <a:cxn ang="0">
                  <a:pos x="53" y="171"/>
                </a:cxn>
                <a:cxn ang="0">
                  <a:pos x="53" y="171"/>
                </a:cxn>
                <a:cxn ang="0">
                  <a:pos x="60" y="158"/>
                </a:cxn>
                <a:cxn ang="0">
                  <a:pos x="60" y="145"/>
                </a:cxn>
                <a:cxn ang="0">
                  <a:pos x="53" y="125"/>
                </a:cxn>
                <a:cxn ang="0">
                  <a:pos x="53" y="125"/>
                </a:cxn>
                <a:cxn ang="0">
                  <a:pos x="27" y="72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6"/>
                </a:cxn>
                <a:cxn ang="0">
                  <a:pos x="7" y="6"/>
                </a:cxn>
              </a:cxnLst>
              <a:rect l="0" t="0" r="r" b="b"/>
              <a:pathLst>
                <a:path w="60" h="171">
                  <a:moveTo>
                    <a:pt x="7" y="6"/>
                  </a:moveTo>
                  <a:lnTo>
                    <a:pt x="7" y="6"/>
                  </a:lnTo>
                  <a:lnTo>
                    <a:pt x="0" y="19"/>
                  </a:lnTo>
                  <a:lnTo>
                    <a:pt x="0" y="46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40" y="151"/>
                  </a:lnTo>
                  <a:lnTo>
                    <a:pt x="53" y="171"/>
                  </a:lnTo>
                  <a:lnTo>
                    <a:pt x="53" y="171"/>
                  </a:lnTo>
                  <a:lnTo>
                    <a:pt x="60" y="158"/>
                  </a:lnTo>
                  <a:lnTo>
                    <a:pt x="60" y="14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27" y="72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6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ED95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20" name="Freeform 52"/>
            <p:cNvSpPr>
              <a:spLocks/>
            </p:cNvSpPr>
            <p:nvPr/>
          </p:nvSpPr>
          <p:spPr bwMode="auto">
            <a:xfrm>
              <a:off x="1387" y="3292"/>
              <a:ext cx="164" cy="982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26" y="7"/>
                </a:cxn>
                <a:cxn ang="0">
                  <a:pos x="19" y="112"/>
                </a:cxn>
                <a:cxn ang="0">
                  <a:pos x="26" y="218"/>
                </a:cxn>
                <a:cxn ang="0">
                  <a:pos x="26" y="218"/>
                </a:cxn>
                <a:cxn ang="0">
                  <a:pos x="33" y="343"/>
                </a:cxn>
                <a:cxn ang="0">
                  <a:pos x="39" y="468"/>
                </a:cxn>
                <a:cxn ang="0">
                  <a:pos x="39" y="468"/>
                </a:cxn>
                <a:cxn ang="0">
                  <a:pos x="46" y="534"/>
                </a:cxn>
                <a:cxn ang="0">
                  <a:pos x="59" y="600"/>
                </a:cxn>
                <a:cxn ang="0">
                  <a:pos x="92" y="725"/>
                </a:cxn>
                <a:cxn ang="0">
                  <a:pos x="92" y="725"/>
                </a:cxn>
                <a:cxn ang="0">
                  <a:pos x="125" y="837"/>
                </a:cxn>
                <a:cxn ang="0">
                  <a:pos x="164" y="949"/>
                </a:cxn>
                <a:cxn ang="0">
                  <a:pos x="164" y="949"/>
                </a:cxn>
                <a:cxn ang="0">
                  <a:pos x="164" y="969"/>
                </a:cxn>
                <a:cxn ang="0">
                  <a:pos x="158" y="975"/>
                </a:cxn>
                <a:cxn ang="0">
                  <a:pos x="138" y="982"/>
                </a:cxn>
                <a:cxn ang="0">
                  <a:pos x="131" y="969"/>
                </a:cxn>
                <a:cxn ang="0">
                  <a:pos x="131" y="969"/>
                </a:cxn>
                <a:cxn ang="0">
                  <a:pos x="85" y="850"/>
                </a:cxn>
                <a:cxn ang="0">
                  <a:pos x="52" y="732"/>
                </a:cxn>
                <a:cxn ang="0">
                  <a:pos x="26" y="613"/>
                </a:cxn>
                <a:cxn ang="0">
                  <a:pos x="6" y="488"/>
                </a:cxn>
                <a:cxn ang="0">
                  <a:pos x="6" y="488"/>
                </a:cxn>
                <a:cxn ang="0">
                  <a:pos x="0" y="428"/>
                </a:cxn>
                <a:cxn ang="0">
                  <a:pos x="0" y="363"/>
                </a:cxn>
                <a:cxn ang="0">
                  <a:pos x="6" y="231"/>
                </a:cxn>
                <a:cxn ang="0">
                  <a:pos x="6" y="231"/>
                </a:cxn>
                <a:cxn ang="0">
                  <a:pos x="6" y="119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164" h="982">
                  <a:moveTo>
                    <a:pt x="26" y="7"/>
                  </a:moveTo>
                  <a:lnTo>
                    <a:pt x="26" y="7"/>
                  </a:lnTo>
                  <a:lnTo>
                    <a:pt x="19" y="112"/>
                  </a:lnTo>
                  <a:lnTo>
                    <a:pt x="26" y="218"/>
                  </a:lnTo>
                  <a:lnTo>
                    <a:pt x="26" y="218"/>
                  </a:lnTo>
                  <a:lnTo>
                    <a:pt x="33" y="343"/>
                  </a:lnTo>
                  <a:lnTo>
                    <a:pt x="39" y="468"/>
                  </a:lnTo>
                  <a:lnTo>
                    <a:pt x="39" y="468"/>
                  </a:lnTo>
                  <a:lnTo>
                    <a:pt x="46" y="534"/>
                  </a:lnTo>
                  <a:lnTo>
                    <a:pt x="59" y="600"/>
                  </a:lnTo>
                  <a:lnTo>
                    <a:pt x="92" y="725"/>
                  </a:lnTo>
                  <a:lnTo>
                    <a:pt x="92" y="725"/>
                  </a:lnTo>
                  <a:lnTo>
                    <a:pt x="125" y="837"/>
                  </a:lnTo>
                  <a:lnTo>
                    <a:pt x="164" y="949"/>
                  </a:lnTo>
                  <a:lnTo>
                    <a:pt x="164" y="949"/>
                  </a:lnTo>
                  <a:lnTo>
                    <a:pt x="164" y="969"/>
                  </a:lnTo>
                  <a:lnTo>
                    <a:pt x="158" y="975"/>
                  </a:lnTo>
                  <a:lnTo>
                    <a:pt x="138" y="982"/>
                  </a:lnTo>
                  <a:lnTo>
                    <a:pt x="131" y="969"/>
                  </a:lnTo>
                  <a:lnTo>
                    <a:pt x="131" y="969"/>
                  </a:lnTo>
                  <a:lnTo>
                    <a:pt x="85" y="850"/>
                  </a:lnTo>
                  <a:lnTo>
                    <a:pt x="52" y="732"/>
                  </a:lnTo>
                  <a:lnTo>
                    <a:pt x="26" y="613"/>
                  </a:lnTo>
                  <a:lnTo>
                    <a:pt x="6" y="488"/>
                  </a:lnTo>
                  <a:lnTo>
                    <a:pt x="6" y="488"/>
                  </a:lnTo>
                  <a:lnTo>
                    <a:pt x="0" y="428"/>
                  </a:lnTo>
                  <a:lnTo>
                    <a:pt x="0" y="363"/>
                  </a:lnTo>
                  <a:lnTo>
                    <a:pt x="6" y="231"/>
                  </a:lnTo>
                  <a:lnTo>
                    <a:pt x="6" y="231"/>
                  </a:lnTo>
                  <a:lnTo>
                    <a:pt x="6" y="119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sp>
        <p:nvSpPr>
          <p:cNvPr id="54" name="Title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2411761" y="327545"/>
            <a:ext cx="6732240" cy="6577956"/>
            <a:chOff x="5148" y="2508"/>
            <a:chExt cx="3709" cy="3624"/>
          </a:xfrm>
          <a:effectLst/>
        </p:grpSpPr>
        <p:sp>
          <p:nvSpPr>
            <p:cNvPr id="68" name="AutoShape 3"/>
            <p:cNvSpPr>
              <a:spLocks noChangeAspect="1" noChangeArrowheads="1" noTextEdit="1"/>
            </p:cNvSpPr>
            <p:nvPr/>
          </p:nvSpPr>
          <p:spPr bwMode="auto">
            <a:xfrm>
              <a:off x="5148" y="2508"/>
              <a:ext cx="3709" cy="3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" name="Freeform 15"/>
            <p:cNvSpPr>
              <a:spLocks/>
            </p:cNvSpPr>
            <p:nvPr/>
          </p:nvSpPr>
          <p:spPr bwMode="auto">
            <a:xfrm>
              <a:off x="7921" y="4956"/>
              <a:ext cx="642" cy="1146"/>
            </a:xfrm>
            <a:custGeom>
              <a:avLst/>
              <a:gdLst/>
              <a:ahLst/>
              <a:cxnLst>
                <a:cxn ang="0">
                  <a:pos x="30" y="72"/>
                </a:cxn>
                <a:cxn ang="0">
                  <a:pos x="30" y="72"/>
                </a:cxn>
                <a:cxn ang="0">
                  <a:pos x="24" y="150"/>
                </a:cxn>
                <a:cxn ang="0">
                  <a:pos x="12" y="246"/>
                </a:cxn>
                <a:cxn ang="0">
                  <a:pos x="6" y="378"/>
                </a:cxn>
                <a:cxn ang="0">
                  <a:pos x="0" y="534"/>
                </a:cxn>
                <a:cxn ang="0">
                  <a:pos x="0" y="714"/>
                </a:cxn>
                <a:cxn ang="0">
                  <a:pos x="12" y="924"/>
                </a:cxn>
                <a:cxn ang="0">
                  <a:pos x="30" y="1146"/>
                </a:cxn>
                <a:cxn ang="0">
                  <a:pos x="528" y="1146"/>
                </a:cxn>
                <a:cxn ang="0">
                  <a:pos x="528" y="1146"/>
                </a:cxn>
                <a:cxn ang="0">
                  <a:pos x="558" y="948"/>
                </a:cxn>
                <a:cxn ang="0">
                  <a:pos x="588" y="774"/>
                </a:cxn>
                <a:cxn ang="0">
                  <a:pos x="600" y="690"/>
                </a:cxn>
                <a:cxn ang="0">
                  <a:pos x="618" y="618"/>
                </a:cxn>
                <a:cxn ang="0">
                  <a:pos x="618" y="618"/>
                </a:cxn>
                <a:cxn ang="0">
                  <a:pos x="636" y="528"/>
                </a:cxn>
                <a:cxn ang="0">
                  <a:pos x="642" y="444"/>
                </a:cxn>
                <a:cxn ang="0">
                  <a:pos x="636" y="360"/>
                </a:cxn>
                <a:cxn ang="0">
                  <a:pos x="618" y="282"/>
                </a:cxn>
                <a:cxn ang="0">
                  <a:pos x="594" y="216"/>
                </a:cxn>
                <a:cxn ang="0">
                  <a:pos x="564" y="150"/>
                </a:cxn>
                <a:cxn ang="0">
                  <a:pos x="534" y="96"/>
                </a:cxn>
                <a:cxn ang="0">
                  <a:pos x="492" y="48"/>
                </a:cxn>
                <a:cxn ang="0">
                  <a:pos x="492" y="48"/>
                </a:cxn>
                <a:cxn ang="0">
                  <a:pos x="474" y="24"/>
                </a:cxn>
                <a:cxn ang="0">
                  <a:pos x="444" y="12"/>
                </a:cxn>
                <a:cxn ang="0">
                  <a:pos x="414" y="6"/>
                </a:cxn>
                <a:cxn ang="0">
                  <a:pos x="384" y="0"/>
                </a:cxn>
                <a:cxn ang="0">
                  <a:pos x="306" y="0"/>
                </a:cxn>
                <a:cxn ang="0">
                  <a:pos x="228" y="18"/>
                </a:cxn>
                <a:cxn ang="0">
                  <a:pos x="150" y="30"/>
                </a:cxn>
                <a:cxn ang="0">
                  <a:pos x="90" y="54"/>
                </a:cxn>
                <a:cxn ang="0">
                  <a:pos x="30" y="72"/>
                </a:cxn>
              </a:cxnLst>
              <a:rect l="0" t="0" r="r" b="b"/>
              <a:pathLst>
                <a:path w="642" h="1146">
                  <a:moveTo>
                    <a:pt x="30" y="72"/>
                  </a:moveTo>
                  <a:lnTo>
                    <a:pt x="30" y="72"/>
                  </a:lnTo>
                  <a:lnTo>
                    <a:pt x="24" y="150"/>
                  </a:lnTo>
                  <a:lnTo>
                    <a:pt x="12" y="246"/>
                  </a:lnTo>
                  <a:lnTo>
                    <a:pt x="6" y="378"/>
                  </a:lnTo>
                  <a:lnTo>
                    <a:pt x="0" y="534"/>
                  </a:lnTo>
                  <a:lnTo>
                    <a:pt x="0" y="714"/>
                  </a:lnTo>
                  <a:lnTo>
                    <a:pt x="12" y="924"/>
                  </a:lnTo>
                  <a:lnTo>
                    <a:pt x="30" y="1146"/>
                  </a:lnTo>
                  <a:lnTo>
                    <a:pt x="528" y="1146"/>
                  </a:lnTo>
                  <a:lnTo>
                    <a:pt x="528" y="1146"/>
                  </a:lnTo>
                  <a:lnTo>
                    <a:pt x="558" y="948"/>
                  </a:lnTo>
                  <a:lnTo>
                    <a:pt x="588" y="774"/>
                  </a:lnTo>
                  <a:lnTo>
                    <a:pt x="600" y="690"/>
                  </a:lnTo>
                  <a:lnTo>
                    <a:pt x="618" y="618"/>
                  </a:lnTo>
                  <a:lnTo>
                    <a:pt x="618" y="618"/>
                  </a:lnTo>
                  <a:lnTo>
                    <a:pt x="636" y="528"/>
                  </a:lnTo>
                  <a:lnTo>
                    <a:pt x="642" y="444"/>
                  </a:lnTo>
                  <a:lnTo>
                    <a:pt x="636" y="360"/>
                  </a:lnTo>
                  <a:lnTo>
                    <a:pt x="618" y="282"/>
                  </a:lnTo>
                  <a:lnTo>
                    <a:pt x="594" y="216"/>
                  </a:lnTo>
                  <a:lnTo>
                    <a:pt x="564" y="150"/>
                  </a:lnTo>
                  <a:lnTo>
                    <a:pt x="534" y="96"/>
                  </a:lnTo>
                  <a:lnTo>
                    <a:pt x="492" y="48"/>
                  </a:lnTo>
                  <a:lnTo>
                    <a:pt x="492" y="48"/>
                  </a:lnTo>
                  <a:lnTo>
                    <a:pt x="474" y="24"/>
                  </a:lnTo>
                  <a:lnTo>
                    <a:pt x="444" y="12"/>
                  </a:lnTo>
                  <a:lnTo>
                    <a:pt x="414" y="6"/>
                  </a:lnTo>
                  <a:lnTo>
                    <a:pt x="384" y="0"/>
                  </a:lnTo>
                  <a:lnTo>
                    <a:pt x="306" y="0"/>
                  </a:lnTo>
                  <a:lnTo>
                    <a:pt x="228" y="18"/>
                  </a:lnTo>
                  <a:lnTo>
                    <a:pt x="150" y="30"/>
                  </a:lnTo>
                  <a:lnTo>
                    <a:pt x="90" y="54"/>
                  </a:lnTo>
                  <a:lnTo>
                    <a:pt x="30" y="72"/>
                  </a:lnTo>
                  <a:close/>
                </a:path>
              </a:pathLst>
            </a:custGeom>
            <a:solidFill>
              <a:srgbClr val="1E070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" name="Freeform 16"/>
            <p:cNvSpPr>
              <a:spLocks/>
            </p:cNvSpPr>
            <p:nvPr/>
          </p:nvSpPr>
          <p:spPr bwMode="auto">
            <a:xfrm>
              <a:off x="7921" y="4956"/>
              <a:ext cx="642" cy="1146"/>
            </a:xfrm>
            <a:custGeom>
              <a:avLst/>
              <a:gdLst/>
              <a:ahLst/>
              <a:cxnLst>
                <a:cxn ang="0">
                  <a:pos x="30" y="72"/>
                </a:cxn>
                <a:cxn ang="0">
                  <a:pos x="30" y="72"/>
                </a:cxn>
                <a:cxn ang="0">
                  <a:pos x="24" y="150"/>
                </a:cxn>
                <a:cxn ang="0">
                  <a:pos x="12" y="246"/>
                </a:cxn>
                <a:cxn ang="0">
                  <a:pos x="6" y="378"/>
                </a:cxn>
                <a:cxn ang="0">
                  <a:pos x="0" y="534"/>
                </a:cxn>
                <a:cxn ang="0">
                  <a:pos x="0" y="714"/>
                </a:cxn>
                <a:cxn ang="0">
                  <a:pos x="12" y="924"/>
                </a:cxn>
                <a:cxn ang="0">
                  <a:pos x="30" y="1146"/>
                </a:cxn>
                <a:cxn ang="0">
                  <a:pos x="528" y="1146"/>
                </a:cxn>
                <a:cxn ang="0">
                  <a:pos x="528" y="1146"/>
                </a:cxn>
                <a:cxn ang="0">
                  <a:pos x="558" y="948"/>
                </a:cxn>
                <a:cxn ang="0">
                  <a:pos x="588" y="774"/>
                </a:cxn>
                <a:cxn ang="0">
                  <a:pos x="600" y="690"/>
                </a:cxn>
                <a:cxn ang="0">
                  <a:pos x="618" y="618"/>
                </a:cxn>
                <a:cxn ang="0">
                  <a:pos x="618" y="618"/>
                </a:cxn>
                <a:cxn ang="0">
                  <a:pos x="636" y="528"/>
                </a:cxn>
                <a:cxn ang="0">
                  <a:pos x="642" y="444"/>
                </a:cxn>
                <a:cxn ang="0">
                  <a:pos x="636" y="360"/>
                </a:cxn>
                <a:cxn ang="0">
                  <a:pos x="618" y="282"/>
                </a:cxn>
                <a:cxn ang="0">
                  <a:pos x="594" y="216"/>
                </a:cxn>
                <a:cxn ang="0">
                  <a:pos x="564" y="150"/>
                </a:cxn>
                <a:cxn ang="0">
                  <a:pos x="534" y="96"/>
                </a:cxn>
                <a:cxn ang="0">
                  <a:pos x="492" y="48"/>
                </a:cxn>
                <a:cxn ang="0">
                  <a:pos x="492" y="48"/>
                </a:cxn>
                <a:cxn ang="0">
                  <a:pos x="474" y="24"/>
                </a:cxn>
                <a:cxn ang="0">
                  <a:pos x="444" y="12"/>
                </a:cxn>
                <a:cxn ang="0">
                  <a:pos x="414" y="6"/>
                </a:cxn>
                <a:cxn ang="0">
                  <a:pos x="384" y="0"/>
                </a:cxn>
                <a:cxn ang="0">
                  <a:pos x="306" y="0"/>
                </a:cxn>
                <a:cxn ang="0">
                  <a:pos x="228" y="18"/>
                </a:cxn>
                <a:cxn ang="0">
                  <a:pos x="150" y="30"/>
                </a:cxn>
                <a:cxn ang="0">
                  <a:pos x="90" y="54"/>
                </a:cxn>
                <a:cxn ang="0">
                  <a:pos x="30" y="72"/>
                </a:cxn>
              </a:cxnLst>
              <a:rect l="0" t="0" r="r" b="b"/>
              <a:pathLst>
                <a:path w="642" h="1146">
                  <a:moveTo>
                    <a:pt x="30" y="72"/>
                  </a:moveTo>
                  <a:lnTo>
                    <a:pt x="30" y="72"/>
                  </a:lnTo>
                  <a:lnTo>
                    <a:pt x="24" y="150"/>
                  </a:lnTo>
                  <a:lnTo>
                    <a:pt x="12" y="246"/>
                  </a:lnTo>
                  <a:lnTo>
                    <a:pt x="6" y="378"/>
                  </a:lnTo>
                  <a:lnTo>
                    <a:pt x="0" y="534"/>
                  </a:lnTo>
                  <a:lnTo>
                    <a:pt x="0" y="714"/>
                  </a:lnTo>
                  <a:lnTo>
                    <a:pt x="12" y="924"/>
                  </a:lnTo>
                  <a:lnTo>
                    <a:pt x="30" y="1146"/>
                  </a:lnTo>
                  <a:lnTo>
                    <a:pt x="528" y="1146"/>
                  </a:lnTo>
                  <a:lnTo>
                    <a:pt x="528" y="1146"/>
                  </a:lnTo>
                  <a:lnTo>
                    <a:pt x="558" y="948"/>
                  </a:lnTo>
                  <a:lnTo>
                    <a:pt x="588" y="774"/>
                  </a:lnTo>
                  <a:lnTo>
                    <a:pt x="600" y="690"/>
                  </a:lnTo>
                  <a:lnTo>
                    <a:pt x="618" y="618"/>
                  </a:lnTo>
                  <a:lnTo>
                    <a:pt x="618" y="618"/>
                  </a:lnTo>
                  <a:lnTo>
                    <a:pt x="636" y="528"/>
                  </a:lnTo>
                  <a:lnTo>
                    <a:pt x="642" y="444"/>
                  </a:lnTo>
                  <a:lnTo>
                    <a:pt x="636" y="360"/>
                  </a:lnTo>
                  <a:lnTo>
                    <a:pt x="618" y="282"/>
                  </a:lnTo>
                  <a:lnTo>
                    <a:pt x="594" y="216"/>
                  </a:lnTo>
                  <a:lnTo>
                    <a:pt x="564" y="150"/>
                  </a:lnTo>
                  <a:lnTo>
                    <a:pt x="534" y="96"/>
                  </a:lnTo>
                  <a:lnTo>
                    <a:pt x="492" y="48"/>
                  </a:lnTo>
                  <a:lnTo>
                    <a:pt x="492" y="48"/>
                  </a:lnTo>
                  <a:lnTo>
                    <a:pt x="474" y="24"/>
                  </a:lnTo>
                  <a:lnTo>
                    <a:pt x="444" y="12"/>
                  </a:lnTo>
                  <a:lnTo>
                    <a:pt x="414" y="6"/>
                  </a:lnTo>
                  <a:lnTo>
                    <a:pt x="384" y="0"/>
                  </a:lnTo>
                  <a:lnTo>
                    <a:pt x="306" y="0"/>
                  </a:lnTo>
                  <a:lnTo>
                    <a:pt x="228" y="18"/>
                  </a:lnTo>
                  <a:lnTo>
                    <a:pt x="150" y="30"/>
                  </a:lnTo>
                  <a:lnTo>
                    <a:pt x="90" y="54"/>
                  </a:lnTo>
                  <a:lnTo>
                    <a:pt x="30" y="7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" name="Freeform 17"/>
            <p:cNvSpPr>
              <a:spLocks/>
            </p:cNvSpPr>
            <p:nvPr/>
          </p:nvSpPr>
          <p:spPr bwMode="auto">
            <a:xfrm>
              <a:off x="7171" y="4608"/>
              <a:ext cx="660" cy="18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32" y="0"/>
                </a:cxn>
                <a:cxn ang="0">
                  <a:pos x="180" y="6"/>
                </a:cxn>
                <a:cxn ang="0">
                  <a:pos x="222" y="18"/>
                </a:cxn>
                <a:cxn ang="0">
                  <a:pos x="264" y="30"/>
                </a:cxn>
                <a:cxn ang="0">
                  <a:pos x="264" y="30"/>
                </a:cxn>
                <a:cxn ang="0">
                  <a:pos x="300" y="48"/>
                </a:cxn>
                <a:cxn ang="0">
                  <a:pos x="342" y="60"/>
                </a:cxn>
                <a:cxn ang="0">
                  <a:pos x="378" y="66"/>
                </a:cxn>
                <a:cxn ang="0">
                  <a:pos x="408" y="72"/>
                </a:cxn>
                <a:cxn ang="0">
                  <a:pos x="660" y="72"/>
                </a:cxn>
                <a:cxn ang="0">
                  <a:pos x="654" y="186"/>
                </a:cxn>
                <a:cxn ang="0">
                  <a:pos x="654" y="186"/>
                </a:cxn>
                <a:cxn ang="0">
                  <a:pos x="540" y="174"/>
                </a:cxn>
                <a:cxn ang="0">
                  <a:pos x="372" y="156"/>
                </a:cxn>
                <a:cxn ang="0">
                  <a:pos x="372" y="156"/>
                </a:cxn>
                <a:cxn ang="0">
                  <a:pos x="312" y="150"/>
                </a:cxn>
                <a:cxn ang="0">
                  <a:pos x="282" y="150"/>
                </a:cxn>
                <a:cxn ang="0">
                  <a:pos x="204" y="168"/>
                </a:cxn>
                <a:cxn ang="0">
                  <a:pos x="204" y="168"/>
                </a:cxn>
                <a:cxn ang="0">
                  <a:pos x="132" y="168"/>
                </a:cxn>
                <a:cxn ang="0">
                  <a:pos x="72" y="16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6" y="150"/>
                </a:cxn>
                <a:cxn ang="0">
                  <a:pos x="0" y="132"/>
                </a:cxn>
                <a:cxn ang="0">
                  <a:pos x="0" y="102"/>
                </a:cxn>
                <a:cxn ang="0">
                  <a:pos x="0" y="90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36" y="42"/>
                </a:cxn>
                <a:cxn ang="0">
                  <a:pos x="72" y="18"/>
                </a:cxn>
                <a:cxn ang="0">
                  <a:pos x="102" y="0"/>
                </a:cxn>
                <a:cxn ang="0">
                  <a:pos x="120" y="0"/>
                </a:cxn>
                <a:cxn ang="0">
                  <a:pos x="132" y="0"/>
                </a:cxn>
              </a:cxnLst>
              <a:rect l="0" t="0" r="r" b="b"/>
              <a:pathLst>
                <a:path w="660" h="186">
                  <a:moveTo>
                    <a:pt x="132" y="0"/>
                  </a:moveTo>
                  <a:lnTo>
                    <a:pt x="132" y="0"/>
                  </a:lnTo>
                  <a:lnTo>
                    <a:pt x="180" y="6"/>
                  </a:lnTo>
                  <a:lnTo>
                    <a:pt x="222" y="18"/>
                  </a:lnTo>
                  <a:lnTo>
                    <a:pt x="264" y="30"/>
                  </a:lnTo>
                  <a:lnTo>
                    <a:pt x="264" y="30"/>
                  </a:lnTo>
                  <a:lnTo>
                    <a:pt x="300" y="48"/>
                  </a:lnTo>
                  <a:lnTo>
                    <a:pt x="342" y="60"/>
                  </a:lnTo>
                  <a:lnTo>
                    <a:pt x="378" y="66"/>
                  </a:lnTo>
                  <a:lnTo>
                    <a:pt x="408" y="72"/>
                  </a:lnTo>
                  <a:lnTo>
                    <a:pt x="660" y="72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540" y="174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12" y="150"/>
                  </a:lnTo>
                  <a:lnTo>
                    <a:pt x="282" y="150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132" y="168"/>
                  </a:lnTo>
                  <a:lnTo>
                    <a:pt x="72" y="16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6" y="150"/>
                  </a:lnTo>
                  <a:lnTo>
                    <a:pt x="0" y="132"/>
                  </a:lnTo>
                  <a:lnTo>
                    <a:pt x="0" y="102"/>
                  </a:lnTo>
                  <a:lnTo>
                    <a:pt x="0" y="90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36" y="42"/>
                  </a:lnTo>
                  <a:lnTo>
                    <a:pt x="72" y="18"/>
                  </a:lnTo>
                  <a:lnTo>
                    <a:pt x="102" y="0"/>
                  </a:lnTo>
                  <a:lnTo>
                    <a:pt x="120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7171" y="4608"/>
              <a:ext cx="660" cy="18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32" y="0"/>
                </a:cxn>
                <a:cxn ang="0">
                  <a:pos x="180" y="6"/>
                </a:cxn>
                <a:cxn ang="0">
                  <a:pos x="222" y="18"/>
                </a:cxn>
                <a:cxn ang="0">
                  <a:pos x="264" y="30"/>
                </a:cxn>
                <a:cxn ang="0">
                  <a:pos x="264" y="30"/>
                </a:cxn>
                <a:cxn ang="0">
                  <a:pos x="300" y="48"/>
                </a:cxn>
                <a:cxn ang="0">
                  <a:pos x="342" y="60"/>
                </a:cxn>
                <a:cxn ang="0">
                  <a:pos x="378" y="66"/>
                </a:cxn>
                <a:cxn ang="0">
                  <a:pos x="408" y="72"/>
                </a:cxn>
                <a:cxn ang="0">
                  <a:pos x="660" y="72"/>
                </a:cxn>
                <a:cxn ang="0">
                  <a:pos x="654" y="186"/>
                </a:cxn>
                <a:cxn ang="0">
                  <a:pos x="654" y="186"/>
                </a:cxn>
                <a:cxn ang="0">
                  <a:pos x="540" y="174"/>
                </a:cxn>
                <a:cxn ang="0">
                  <a:pos x="372" y="156"/>
                </a:cxn>
                <a:cxn ang="0">
                  <a:pos x="372" y="156"/>
                </a:cxn>
                <a:cxn ang="0">
                  <a:pos x="312" y="150"/>
                </a:cxn>
                <a:cxn ang="0">
                  <a:pos x="282" y="150"/>
                </a:cxn>
                <a:cxn ang="0">
                  <a:pos x="204" y="168"/>
                </a:cxn>
                <a:cxn ang="0">
                  <a:pos x="204" y="168"/>
                </a:cxn>
                <a:cxn ang="0">
                  <a:pos x="132" y="168"/>
                </a:cxn>
                <a:cxn ang="0">
                  <a:pos x="72" y="16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6" y="150"/>
                </a:cxn>
                <a:cxn ang="0">
                  <a:pos x="0" y="132"/>
                </a:cxn>
                <a:cxn ang="0">
                  <a:pos x="0" y="102"/>
                </a:cxn>
                <a:cxn ang="0">
                  <a:pos x="0" y="90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36" y="42"/>
                </a:cxn>
                <a:cxn ang="0">
                  <a:pos x="72" y="18"/>
                </a:cxn>
                <a:cxn ang="0">
                  <a:pos x="102" y="0"/>
                </a:cxn>
                <a:cxn ang="0">
                  <a:pos x="120" y="0"/>
                </a:cxn>
                <a:cxn ang="0">
                  <a:pos x="132" y="0"/>
                </a:cxn>
              </a:cxnLst>
              <a:rect l="0" t="0" r="r" b="b"/>
              <a:pathLst>
                <a:path w="660" h="186">
                  <a:moveTo>
                    <a:pt x="132" y="0"/>
                  </a:moveTo>
                  <a:lnTo>
                    <a:pt x="132" y="0"/>
                  </a:lnTo>
                  <a:lnTo>
                    <a:pt x="180" y="6"/>
                  </a:lnTo>
                  <a:lnTo>
                    <a:pt x="222" y="18"/>
                  </a:lnTo>
                  <a:lnTo>
                    <a:pt x="264" y="30"/>
                  </a:lnTo>
                  <a:lnTo>
                    <a:pt x="264" y="30"/>
                  </a:lnTo>
                  <a:lnTo>
                    <a:pt x="300" y="48"/>
                  </a:lnTo>
                  <a:lnTo>
                    <a:pt x="342" y="60"/>
                  </a:lnTo>
                  <a:lnTo>
                    <a:pt x="378" y="66"/>
                  </a:lnTo>
                  <a:lnTo>
                    <a:pt x="408" y="72"/>
                  </a:lnTo>
                  <a:lnTo>
                    <a:pt x="660" y="72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540" y="174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12" y="150"/>
                  </a:lnTo>
                  <a:lnTo>
                    <a:pt x="282" y="150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132" y="168"/>
                  </a:lnTo>
                  <a:lnTo>
                    <a:pt x="72" y="16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6" y="150"/>
                  </a:lnTo>
                  <a:lnTo>
                    <a:pt x="0" y="132"/>
                  </a:lnTo>
                  <a:lnTo>
                    <a:pt x="0" y="102"/>
                  </a:lnTo>
                  <a:lnTo>
                    <a:pt x="0" y="90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36" y="42"/>
                  </a:lnTo>
                  <a:lnTo>
                    <a:pt x="72" y="18"/>
                  </a:lnTo>
                  <a:lnTo>
                    <a:pt x="102" y="0"/>
                  </a:lnTo>
                  <a:lnTo>
                    <a:pt x="120" y="0"/>
                  </a:lnTo>
                  <a:lnTo>
                    <a:pt x="1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" name="Freeform 19"/>
            <p:cNvSpPr>
              <a:spLocks/>
            </p:cNvSpPr>
            <p:nvPr/>
          </p:nvSpPr>
          <p:spPr bwMode="auto">
            <a:xfrm>
              <a:off x="7765" y="4116"/>
              <a:ext cx="504" cy="702"/>
            </a:xfrm>
            <a:custGeom>
              <a:avLst/>
              <a:gdLst/>
              <a:ahLst/>
              <a:cxnLst>
                <a:cxn ang="0">
                  <a:pos x="0" y="558"/>
                </a:cxn>
                <a:cxn ang="0">
                  <a:pos x="0" y="558"/>
                </a:cxn>
                <a:cxn ang="0">
                  <a:pos x="6" y="564"/>
                </a:cxn>
                <a:cxn ang="0">
                  <a:pos x="12" y="582"/>
                </a:cxn>
                <a:cxn ang="0">
                  <a:pos x="12" y="618"/>
                </a:cxn>
                <a:cxn ang="0">
                  <a:pos x="0" y="678"/>
                </a:cxn>
                <a:cxn ang="0">
                  <a:pos x="0" y="678"/>
                </a:cxn>
                <a:cxn ang="0">
                  <a:pos x="150" y="690"/>
                </a:cxn>
                <a:cxn ang="0">
                  <a:pos x="378" y="702"/>
                </a:cxn>
                <a:cxn ang="0">
                  <a:pos x="378" y="702"/>
                </a:cxn>
                <a:cxn ang="0">
                  <a:pos x="396" y="696"/>
                </a:cxn>
                <a:cxn ang="0">
                  <a:pos x="408" y="684"/>
                </a:cxn>
                <a:cxn ang="0">
                  <a:pos x="426" y="660"/>
                </a:cxn>
                <a:cxn ang="0">
                  <a:pos x="438" y="636"/>
                </a:cxn>
                <a:cxn ang="0">
                  <a:pos x="462" y="564"/>
                </a:cxn>
                <a:cxn ang="0">
                  <a:pos x="480" y="480"/>
                </a:cxn>
                <a:cxn ang="0">
                  <a:pos x="498" y="390"/>
                </a:cxn>
                <a:cxn ang="0">
                  <a:pos x="504" y="306"/>
                </a:cxn>
                <a:cxn ang="0">
                  <a:pos x="504" y="234"/>
                </a:cxn>
                <a:cxn ang="0">
                  <a:pos x="504" y="186"/>
                </a:cxn>
                <a:cxn ang="0">
                  <a:pos x="504" y="186"/>
                </a:cxn>
                <a:cxn ang="0">
                  <a:pos x="498" y="156"/>
                </a:cxn>
                <a:cxn ang="0">
                  <a:pos x="486" y="126"/>
                </a:cxn>
                <a:cxn ang="0">
                  <a:pos x="468" y="90"/>
                </a:cxn>
                <a:cxn ang="0">
                  <a:pos x="456" y="66"/>
                </a:cxn>
                <a:cxn ang="0">
                  <a:pos x="432" y="42"/>
                </a:cxn>
                <a:cxn ang="0">
                  <a:pos x="414" y="24"/>
                </a:cxn>
                <a:cxn ang="0">
                  <a:pos x="390" y="12"/>
                </a:cxn>
                <a:cxn ang="0">
                  <a:pos x="366" y="6"/>
                </a:cxn>
                <a:cxn ang="0">
                  <a:pos x="366" y="6"/>
                </a:cxn>
                <a:cxn ang="0">
                  <a:pos x="330" y="0"/>
                </a:cxn>
                <a:cxn ang="0">
                  <a:pos x="312" y="0"/>
                </a:cxn>
                <a:cxn ang="0">
                  <a:pos x="294" y="6"/>
                </a:cxn>
                <a:cxn ang="0">
                  <a:pos x="288" y="18"/>
                </a:cxn>
                <a:cxn ang="0">
                  <a:pos x="276" y="30"/>
                </a:cxn>
                <a:cxn ang="0">
                  <a:pos x="270" y="54"/>
                </a:cxn>
                <a:cxn ang="0">
                  <a:pos x="270" y="84"/>
                </a:cxn>
                <a:cxn ang="0">
                  <a:pos x="270" y="84"/>
                </a:cxn>
                <a:cxn ang="0">
                  <a:pos x="270" y="294"/>
                </a:cxn>
                <a:cxn ang="0">
                  <a:pos x="264" y="426"/>
                </a:cxn>
                <a:cxn ang="0">
                  <a:pos x="264" y="426"/>
                </a:cxn>
                <a:cxn ang="0">
                  <a:pos x="264" y="474"/>
                </a:cxn>
                <a:cxn ang="0">
                  <a:pos x="258" y="504"/>
                </a:cxn>
                <a:cxn ang="0">
                  <a:pos x="252" y="516"/>
                </a:cxn>
                <a:cxn ang="0">
                  <a:pos x="246" y="522"/>
                </a:cxn>
                <a:cxn ang="0">
                  <a:pos x="246" y="522"/>
                </a:cxn>
                <a:cxn ang="0">
                  <a:pos x="132" y="546"/>
                </a:cxn>
                <a:cxn ang="0">
                  <a:pos x="54" y="552"/>
                </a:cxn>
                <a:cxn ang="0">
                  <a:pos x="0" y="558"/>
                </a:cxn>
              </a:cxnLst>
              <a:rect l="0" t="0" r="r" b="b"/>
              <a:pathLst>
                <a:path w="504" h="702">
                  <a:moveTo>
                    <a:pt x="0" y="558"/>
                  </a:moveTo>
                  <a:lnTo>
                    <a:pt x="0" y="558"/>
                  </a:lnTo>
                  <a:lnTo>
                    <a:pt x="6" y="564"/>
                  </a:lnTo>
                  <a:lnTo>
                    <a:pt x="12" y="582"/>
                  </a:lnTo>
                  <a:lnTo>
                    <a:pt x="12" y="618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150" y="690"/>
                  </a:lnTo>
                  <a:lnTo>
                    <a:pt x="378" y="702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08" y="684"/>
                  </a:lnTo>
                  <a:lnTo>
                    <a:pt x="426" y="660"/>
                  </a:lnTo>
                  <a:lnTo>
                    <a:pt x="438" y="636"/>
                  </a:lnTo>
                  <a:lnTo>
                    <a:pt x="462" y="564"/>
                  </a:lnTo>
                  <a:lnTo>
                    <a:pt x="480" y="480"/>
                  </a:lnTo>
                  <a:lnTo>
                    <a:pt x="498" y="390"/>
                  </a:lnTo>
                  <a:lnTo>
                    <a:pt x="504" y="306"/>
                  </a:lnTo>
                  <a:lnTo>
                    <a:pt x="504" y="234"/>
                  </a:lnTo>
                  <a:lnTo>
                    <a:pt x="504" y="186"/>
                  </a:lnTo>
                  <a:lnTo>
                    <a:pt x="504" y="186"/>
                  </a:lnTo>
                  <a:lnTo>
                    <a:pt x="498" y="156"/>
                  </a:lnTo>
                  <a:lnTo>
                    <a:pt x="486" y="126"/>
                  </a:lnTo>
                  <a:lnTo>
                    <a:pt x="468" y="90"/>
                  </a:lnTo>
                  <a:lnTo>
                    <a:pt x="456" y="66"/>
                  </a:lnTo>
                  <a:lnTo>
                    <a:pt x="432" y="42"/>
                  </a:lnTo>
                  <a:lnTo>
                    <a:pt x="414" y="24"/>
                  </a:lnTo>
                  <a:lnTo>
                    <a:pt x="390" y="12"/>
                  </a:lnTo>
                  <a:lnTo>
                    <a:pt x="366" y="6"/>
                  </a:lnTo>
                  <a:lnTo>
                    <a:pt x="366" y="6"/>
                  </a:lnTo>
                  <a:lnTo>
                    <a:pt x="330" y="0"/>
                  </a:lnTo>
                  <a:lnTo>
                    <a:pt x="312" y="0"/>
                  </a:lnTo>
                  <a:lnTo>
                    <a:pt x="294" y="6"/>
                  </a:lnTo>
                  <a:lnTo>
                    <a:pt x="288" y="18"/>
                  </a:lnTo>
                  <a:lnTo>
                    <a:pt x="276" y="30"/>
                  </a:lnTo>
                  <a:lnTo>
                    <a:pt x="270" y="54"/>
                  </a:lnTo>
                  <a:lnTo>
                    <a:pt x="270" y="84"/>
                  </a:lnTo>
                  <a:lnTo>
                    <a:pt x="270" y="84"/>
                  </a:lnTo>
                  <a:lnTo>
                    <a:pt x="270" y="294"/>
                  </a:lnTo>
                  <a:lnTo>
                    <a:pt x="264" y="426"/>
                  </a:lnTo>
                  <a:lnTo>
                    <a:pt x="264" y="426"/>
                  </a:lnTo>
                  <a:lnTo>
                    <a:pt x="264" y="474"/>
                  </a:lnTo>
                  <a:lnTo>
                    <a:pt x="258" y="504"/>
                  </a:lnTo>
                  <a:lnTo>
                    <a:pt x="252" y="516"/>
                  </a:lnTo>
                  <a:lnTo>
                    <a:pt x="246" y="522"/>
                  </a:lnTo>
                  <a:lnTo>
                    <a:pt x="246" y="522"/>
                  </a:lnTo>
                  <a:lnTo>
                    <a:pt x="132" y="546"/>
                  </a:lnTo>
                  <a:lnTo>
                    <a:pt x="54" y="552"/>
                  </a:lnTo>
                  <a:lnTo>
                    <a:pt x="0" y="55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" name="Freeform 20"/>
            <p:cNvSpPr>
              <a:spLocks/>
            </p:cNvSpPr>
            <p:nvPr/>
          </p:nvSpPr>
          <p:spPr bwMode="auto">
            <a:xfrm>
              <a:off x="7765" y="4116"/>
              <a:ext cx="504" cy="702"/>
            </a:xfrm>
            <a:custGeom>
              <a:avLst/>
              <a:gdLst/>
              <a:ahLst/>
              <a:cxnLst>
                <a:cxn ang="0">
                  <a:pos x="0" y="558"/>
                </a:cxn>
                <a:cxn ang="0">
                  <a:pos x="0" y="558"/>
                </a:cxn>
                <a:cxn ang="0">
                  <a:pos x="6" y="564"/>
                </a:cxn>
                <a:cxn ang="0">
                  <a:pos x="12" y="582"/>
                </a:cxn>
                <a:cxn ang="0">
                  <a:pos x="12" y="618"/>
                </a:cxn>
                <a:cxn ang="0">
                  <a:pos x="0" y="678"/>
                </a:cxn>
                <a:cxn ang="0">
                  <a:pos x="0" y="678"/>
                </a:cxn>
                <a:cxn ang="0">
                  <a:pos x="150" y="690"/>
                </a:cxn>
                <a:cxn ang="0">
                  <a:pos x="378" y="702"/>
                </a:cxn>
                <a:cxn ang="0">
                  <a:pos x="378" y="702"/>
                </a:cxn>
                <a:cxn ang="0">
                  <a:pos x="396" y="696"/>
                </a:cxn>
                <a:cxn ang="0">
                  <a:pos x="408" y="684"/>
                </a:cxn>
                <a:cxn ang="0">
                  <a:pos x="426" y="660"/>
                </a:cxn>
                <a:cxn ang="0">
                  <a:pos x="438" y="636"/>
                </a:cxn>
                <a:cxn ang="0">
                  <a:pos x="462" y="564"/>
                </a:cxn>
                <a:cxn ang="0">
                  <a:pos x="480" y="480"/>
                </a:cxn>
                <a:cxn ang="0">
                  <a:pos x="498" y="390"/>
                </a:cxn>
                <a:cxn ang="0">
                  <a:pos x="504" y="306"/>
                </a:cxn>
                <a:cxn ang="0">
                  <a:pos x="504" y="234"/>
                </a:cxn>
                <a:cxn ang="0">
                  <a:pos x="504" y="186"/>
                </a:cxn>
                <a:cxn ang="0">
                  <a:pos x="504" y="186"/>
                </a:cxn>
                <a:cxn ang="0">
                  <a:pos x="498" y="156"/>
                </a:cxn>
                <a:cxn ang="0">
                  <a:pos x="486" y="126"/>
                </a:cxn>
                <a:cxn ang="0">
                  <a:pos x="468" y="90"/>
                </a:cxn>
                <a:cxn ang="0">
                  <a:pos x="456" y="66"/>
                </a:cxn>
                <a:cxn ang="0">
                  <a:pos x="432" y="42"/>
                </a:cxn>
                <a:cxn ang="0">
                  <a:pos x="414" y="24"/>
                </a:cxn>
                <a:cxn ang="0">
                  <a:pos x="390" y="12"/>
                </a:cxn>
                <a:cxn ang="0">
                  <a:pos x="366" y="6"/>
                </a:cxn>
                <a:cxn ang="0">
                  <a:pos x="366" y="6"/>
                </a:cxn>
                <a:cxn ang="0">
                  <a:pos x="330" y="0"/>
                </a:cxn>
                <a:cxn ang="0">
                  <a:pos x="312" y="0"/>
                </a:cxn>
                <a:cxn ang="0">
                  <a:pos x="294" y="6"/>
                </a:cxn>
                <a:cxn ang="0">
                  <a:pos x="288" y="18"/>
                </a:cxn>
                <a:cxn ang="0">
                  <a:pos x="276" y="30"/>
                </a:cxn>
                <a:cxn ang="0">
                  <a:pos x="270" y="54"/>
                </a:cxn>
                <a:cxn ang="0">
                  <a:pos x="270" y="84"/>
                </a:cxn>
                <a:cxn ang="0">
                  <a:pos x="270" y="84"/>
                </a:cxn>
                <a:cxn ang="0">
                  <a:pos x="270" y="294"/>
                </a:cxn>
                <a:cxn ang="0">
                  <a:pos x="264" y="426"/>
                </a:cxn>
                <a:cxn ang="0">
                  <a:pos x="264" y="426"/>
                </a:cxn>
                <a:cxn ang="0">
                  <a:pos x="264" y="474"/>
                </a:cxn>
                <a:cxn ang="0">
                  <a:pos x="258" y="504"/>
                </a:cxn>
                <a:cxn ang="0">
                  <a:pos x="252" y="516"/>
                </a:cxn>
                <a:cxn ang="0">
                  <a:pos x="246" y="522"/>
                </a:cxn>
                <a:cxn ang="0">
                  <a:pos x="246" y="522"/>
                </a:cxn>
                <a:cxn ang="0">
                  <a:pos x="132" y="546"/>
                </a:cxn>
                <a:cxn ang="0">
                  <a:pos x="54" y="552"/>
                </a:cxn>
                <a:cxn ang="0">
                  <a:pos x="0" y="558"/>
                </a:cxn>
              </a:cxnLst>
              <a:rect l="0" t="0" r="r" b="b"/>
              <a:pathLst>
                <a:path w="504" h="702">
                  <a:moveTo>
                    <a:pt x="0" y="558"/>
                  </a:moveTo>
                  <a:lnTo>
                    <a:pt x="0" y="558"/>
                  </a:lnTo>
                  <a:lnTo>
                    <a:pt x="6" y="564"/>
                  </a:lnTo>
                  <a:lnTo>
                    <a:pt x="12" y="582"/>
                  </a:lnTo>
                  <a:lnTo>
                    <a:pt x="12" y="618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150" y="690"/>
                  </a:lnTo>
                  <a:lnTo>
                    <a:pt x="378" y="702"/>
                  </a:lnTo>
                  <a:lnTo>
                    <a:pt x="378" y="702"/>
                  </a:lnTo>
                  <a:lnTo>
                    <a:pt x="396" y="696"/>
                  </a:lnTo>
                  <a:lnTo>
                    <a:pt x="408" y="684"/>
                  </a:lnTo>
                  <a:lnTo>
                    <a:pt x="426" y="660"/>
                  </a:lnTo>
                  <a:lnTo>
                    <a:pt x="438" y="636"/>
                  </a:lnTo>
                  <a:lnTo>
                    <a:pt x="462" y="564"/>
                  </a:lnTo>
                  <a:lnTo>
                    <a:pt x="480" y="480"/>
                  </a:lnTo>
                  <a:lnTo>
                    <a:pt x="498" y="390"/>
                  </a:lnTo>
                  <a:lnTo>
                    <a:pt x="504" y="306"/>
                  </a:lnTo>
                  <a:lnTo>
                    <a:pt x="504" y="234"/>
                  </a:lnTo>
                  <a:lnTo>
                    <a:pt x="504" y="186"/>
                  </a:lnTo>
                  <a:lnTo>
                    <a:pt x="504" y="186"/>
                  </a:lnTo>
                  <a:lnTo>
                    <a:pt x="498" y="156"/>
                  </a:lnTo>
                  <a:lnTo>
                    <a:pt x="486" y="126"/>
                  </a:lnTo>
                  <a:lnTo>
                    <a:pt x="468" y="90"/>
                  </a:lnTo>
                  <a:lnTo>
                    <a:pt x="456" y="66"/>
                  </a:lnTo>
                  <a:lnTo>
                    <a:pt x="432" y="42"/>
                  </a:lnTo>
                  <a:lnTo>
                    <a:pt x="414" y="24"/>
                  </a:lnTo>
                  <a:lnTo>
                    <a:pt x="390" y="12"/>
                  </a:lnTo>
                  <a:lnTo>
                    <a:pt x="366" y="6"/>
                  </a:lnTo>
                  <a:lnTo>
                    <a:pt x="366" y="6"/>
                  </a:lnTo>
                  <a:lnTo>
                    <a:pt x="330" y="0"/>
                  </a:lnTo>
                  <a:lnTo>
                    <a:pt x="312" y="0"/>
                  </a:lnTo>
                  <a:lnTo>
                    <a:pt x="294" y="6"/>
                  </a:lnTo>
                  <a:lnTo>
                    <a:pt x="288" y="18"/>
                  </a:lnTo>
                  <a:lnTo>
                    <a:pt x="276" y="30"/>
                  </a:lnTo>
                  <a:lnTo>
                    <a:pt x="270" y="54"/>
                  </a:lnTo>
                  <a:lnTo>
                    <a:pt x="270" y="84"/>
                  </a:lnTo>
                  <a:lnTo>
                    <a:pt x="270" y="84"/>
                  </a:lnTo>
                  <a:lnTo>
                    <a:pt x="270" y="294"/>
                  </a:lnTo>
                  <a:lnTo>
                    <a:pt x="264" y="426"/>
                  </a:lnTo>
                  <a:lnTo>
                    <a:pt x="264" y="426"/>
                  </a:lnTo>
                  <a:lnTo>
                    <a:pt x="264" y="474"/>
                  </a:lnTo>
                  <a:lnTo>
                    <a:pt x="258" y="504"/>
                  </a:lnTo>
                  <a:lnTo>
                    <a:pt x="252" y="516"/>
                  </a:lnTo>
                  <a:lnTo>
                    <a:pt x="246" y="522"/>
                  </a:lnTo>
                  <a:lnTo>
                    <a:pt x="246" y="522"/>
                  </a:lnTo>
                  <a:lnTo>
                    <a:pt x="132" y="546"/>
                  </a:lnTo>
                  <a:lnTo>
                    <a:pt x="54" y="552"/>
                  </a:lnTo>
                  <a:lnTo>
                    <a:pt x="0" y="5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" name="Freeform 21"/>
            <p:cNvSpPr>
              <a:spLocks/>
            </p:cNvSpPr>
            <p:nvPr/>
          </p:nvSpPr>
          <p:spPr bwMode="auto">
            <a:xfrm>
              <a:off x="5382" y="3660"/>
              <a:ext cx="630" cy="1422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348" y="0"/>
                </a:cxn>
                <a:cxn ang="0">
                  <a:pos x="294" y="102"/>
                </a:cxn>
                <a:cxn ang="0">
                  <a:pos x="240" y="210"/>
                </a:cxn>
                <a:cxn ang="0">
                  <a:pos x="180" y="342"/>
                </a:cxn>
                <a:cxn ang="0">
                  <a:pos x="120" y="492"/>
                </a:cxn>
                <a:cxn ang="0">
                  <a:pos x="60" y="642"/>
                </a:cxn>
                <a:cxn ang="0">
                  <a:pos x="36" y="714"/>
                </a:cxn>
                <a:cxn ang="0">
                  <a:pos x="18" y="786"/>
                </a:cxn>
                <a:cxn ang="0">
                  <a:pos x="6" y="852"/>
                </a:cxn>
                <a:cxn ang="0">
                  <a:pos x="0" y="912"/>
                </a:cxn>
                <a:cxn ang="0">
                  <a:pos x="0" y="912"/>
                </a:cxn>
                <a:cxn ang="0">
                  <a:pos x="156" y="1098"/>
                </a:cxn>
                <a:cxn ang="0">
                  <a:pos x="306" y="1266"/>
                </a:cxn>
                <a:cxn ang="0">
                  <a:pos x="384" y="1350"/>
                </a:cxn>
                <a:cxn ang="0">
                  <a:pos x="462" y="1422"/>
                </a:cxn>
                <a:cxn ang="0">
                  <a:pos x="630" y="1266"/>
                </a:cxn>
                <a:cxn ang="0">
                  <a:pos x="630" y="1266"/>
                </a:cxn>
                <a:cxn ang="0">
                  <a:pos x="612" y="1062"/>
                </a:cxn>
                <a:cxn ang="0">
                  <a:pos x="588" y="858"/>
                </a:cxn>
                <a:cxn ang="0">
                  <a:pos x="558" y="630"/>
                </a:cxn>
                <a:cxn ang="0">
                  <a:pos x="516" y="396"/>
                </a:cxn>
                <a:cxn ang="0">
                  <a:pos x="492" y="288"/>
                </a:cxn>
                <a:cxn ang="0">
                  <a:pos x="468" y="192"/>
                </a:cxn>
                <a:cxn ang="0">
                  <a:pos x="444" y="114"/>
                </a:cxn>
                <a:cxn ang="0">
                  <a:pos x="414" y="54"/>
                </a:cxn>
                <a:cxn ang="0">
                  <a:pos x="396" y="30"/>
                </a:cxn>
                <a:cxn ang="0">
                  <a:pos x="384" y="12"/>
                </a:cxn>
                <a:cxn ang="0">
                  <a:pos x="366" y="6"/>
                </a:cxn>
                <a:cxn ang="0">
                  <a:pos x="348" y="0"/>
                </a:cxn>
              </a:cxnLst>
              <a:rect l="0" t="0" r="r" b="b"/>
              <a:pathLst>
                <a:path w="630" h="1422">
                  <a:moveTo>
                    <a:pt x="348" y="0"/>
                  </a:moveTo>
                  <a:lnTo>
                    <a:pt x="348" y="0"/>
                  </a:lnTo>
                  <a:lnTo>
                    <a:pt x="294" y="102"/>
                  </a:lnTo>
                  <a:lnTo>
                    <a:pt x="240" y="210"/>
                  </a:lnTo>
                  <a:lnTo>
                    <a:pt x="180" y="342"/>
                  </a:lnTo>
                  <a:lnTo>
                    <a:pt x="120" y="492"/>
                  </a:lnTo>
                  <a:lnTo>
                    <a:pt x="60" y="642"/>
                  </a:lnTo>
                  <a:lnTo>
                    <a:pt x="36" y="714"/>
                  </a:lnTo>
                  <a:lnTo>
                    <a:pt x="18" y="786"/>
                  </a:lnTo>
                  <a:lnTo>
                    <a:pt x="6" y="852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156" y="1098"/>
                  </a:lnTo>
                  <a:lnTo>
                    <a:pt x="306" y="1266"/>
                  </a:lnTo>
                  <a:lnTo>
                    <a:pt x="384" y="1350"/>
                  </a:lnTo>
                  <a:lnTo>
                    <a:pt x="462" y="1422"/>
                  </a:lnTo>
                  <a:lnTo>
                    <a:pt x="630" y="1266"/>
                  </a:lnTo>
                  <a:lnTo>
                    <a:pt x="630" y="1266"/>
                  </a:lnTo>
                  <a:lnTo>
                    <a:pt x="612" y="1062"/>
                  </a:lnTo>
                  <a:lnTo>
                    <a:pt x="588" y="858"/>
                  </a:lnTo>
                  <a:lnTo>
                    <a:pt x="558" y="630"/>
                  </a:lnTo>
                  <a:lnTo>
                    <a:pt x="516" y="396"/>
                  </a:lnTo>
                  <a:lnTo>
                    <a:pt x="492" y="288"/>
                  </a:lnTo>
                  <a:lnTo>
                    <a:pt x="468" y="192"/>
                  </a:lnTo>
                  <a:lnTo>
                    <a:pt x="444" y="114"/>
                  </a:lnTo>
                  <a:lnTo>
                    <a:pt x="414" y="54"/>
                  </a:lnTo>
                  <a:lnTo>
                    <a:pt x="396" y="30"/>
                  </a:lnTo>
                  <a:lnTo>
                    <a:pt x="384" y="12"/>
                  </a:lnTo>
                  <a:lnTo>
                    <a:pt x="366" y="6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2D2A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" name="Freeform 22"/>
            <p:cNvSpPr>
              <a:spLocks/>
            </p:cNvSpPr>
            <p:nvPr/>
          </p:nvSpPr>
          <p:spPr bwMode="auto">
            <a:xfrm>
              <a:off x="5382" y="3660"/>
              <a:ext cx="630" cy="1422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348" y="0"/>
                </a:cxn>
                <a:cxn ang="0">
                  <a:pos x="294" y="102"/>
                </a:cxn>
                <a:cxn ang="0">
                  <a:pos x="240" y="210"/>
                </a:cxn>
                <a:cxn ang="0">
                  <a:pos x="180" y="342"/>
                </a:cxn>
                <a:cxn ang="0">
                  <a:pos x="120" y="492"/>
                </a:cxn>
                <a:cxn ang="0">
                  <a:pos x="60" y="642"/>
                </a:cxn>
                <a:cxn ang="0">
                  <a:pos x="36" y="714"/>
                </a:cxn>
                <a:cxn ang="0">
                  <a:pos x="18" y="786"/>
                </a:cxn>
                <a:cxn ang="0">
                  <a:pos x="6" y="852"/>
                </a:cxn>
                <a:cxn ang="0">
                  <a:pos x="0" y="912"/>
                </a:cxn>
                <a:cxn ang="0">
                  <a:pos x="0" y="912"/>
                </a:cxn>
                <a:cxn ang="0">
                  <a:pos x="156" y="1098"/>
                </a:cxn>
                <a:cxn ang="0">
                  <a:pos x="306" y="1266"/>
                </a:cxn>
                <a:cxn ang="0">
                  <a:pos x="384" y="1350"/>
                </a:cxn>
                <a:cxn ang="0">
                  <a:pos x="462" y="1422"/>
                </a:cxn>
                <a:cxn ang="0">
                  <a:pos x="630" y="1266"/>
                </a:cxn>
                <a:cxn ang="0">
                  <a:pos x="630" y="1266"/>
                </a:cxn>
                <a:cxn ang="0">
                  <a:pos x="612" y="1062"/>
                </a:cxn>
                <a:cxn ang="0">
                  <a:pos x="588" y="858"/>
                </a:cxn>
                <a:cxn ang="0">
                  <a:pos x="558" y="630"/>
                </a:cxn>
                <a:cxn ang="0">
                  <a:pos x="516" y="396"/>
                </a:cxn>
                <a:cxn ang="0">
                  <a:pos x="492" y="288"/>
                </a:cxn>
                <a:cxn ang="0">
                  <a:pos x="468" y="192"/>
                </a:cxn>
                <a:cxn ang="0">
                  <a:pos x="444" y="114"/>
                </a:cxn>
                <a:cxn ang="0">
                  <a:pos x="414" y="54"/>
                </a:cxn>
                <a:cxn ang="0">
                  <a:pos x="396" y="30"/>
                </a:cxn>
                <a:cxn ang="0">
                  <a:pos x="384" y="12"/>
                </a:cxn>
                <a:cxn ang="0">
                  <a:pos x="366" y="6"/>
                </a:cxn>
                <a:cxn ang="0">
                  <a:pos x="348" y="0"/>
                </a:cxn>
              </a:cxnLst>
              <a:rect l="0" t="0" r="r" b="b"/>
              <a:pathLst>
                <a:path w="630" h="1422">
                  <a:moveTo>
                    <a:pt x="348" y="0"/>
                  </a:moveTo>
                  <a:lnTo>
                    <a:pt x="348" y="0"/>
                  </a:lnTo>
                  <a:lnTo>
                    <a:pt x="294" y="102"/>
                  </a:lnTo>
                  <a:lnTo>
                    <a:pt x="240" y="210"/>
                  </a:lnTo>
                  <a:lnTo>
                    <a:pt x="180" y="342"/>
                  </a:lnTo>
                  <a:lnTo>
                    <a:pt x="120" y="492"/>
                  </a:lnTo>
                  <a:lnTo>
                    <a:pt x="60" y="642"/>
                  </a:lnTo>
                  <a:lnTo>
                    <a:pt x="36" y="714"/>
                  </a:lnTo>
                  <a:lnTo>
                    <a:pt x="18" y="786"/>
                  </a:lnTo>
                  <a:lnTo>
                    <a:pt x="6" y="852"/>
                  </a:lnTo>
                  <a:lnTo>
                    <a:pt x="0" y="912"/>
                  </a:lnTo>
                  <a:lnTo>
                    <a:pt x="0" y="912"/>
                  </a:lnTo>
                  <a:lnTo>
                    <a:pt x="156" y="1098"/>
                  </a:lnTo>
                  <a:lnTo>
                    <a:pt x="306" y="1266"/>
                  </a:lnTo>
                  <a:lnTo>
                    <a:pt x="384" y="1350"/>
                  </a:lnTo>
                  <a:lnTo>
                    <a:pt x="462" y="1422"/>
                  </a:lnTo>
                  <a:lnTo>
                    <a:pt x="630" y="1266"/>
                  </a:lnTo>
                  <a:lnTo>
                    <a:pt x="630" y="1266"/>
                  </a:lnTo>
                  <a:lnTo>
                    <a:pt x="612" y="1062"/>
                  </a:lnTo>
                  <a:lnTo>
                    <a:pt x="588" y="858"/>
                  </a:lnTo>
                  <a:lnTo>
                    <a:pt x="558" y="630"/>
                  </a:lnTo>
                  <a:lnTo>
                    <a:pt x="516" y="396"/>
                  </a:lnTo>
                  <a:lnTo>
                    <a:pt x="492" y="288"/>
                  </a:lnTo>
                  <a:lnTo>
                    <a:pt x="468" y="192"/>
                  </a:lnTo>
                  <a:lnTo>
                    <a:pt x="444" y="114"/>
                  </a:lnTo>
                  <a:lnTo>
                    <a:pt x="414" y="54"/>
                  </a:lnTo>
                  <a:lnTo>
                    <a:pt x="396" y="30"/>
                  </a:lnTo>
                  <a:lnTo>
                    <a:pt x="384" y="12"/>
                  </a:lnTo>
                  <a:lnTo>
                    <a:pt x="366" y="6"/>
                  </a:lnTo>
                  <a:lnTo>
                    <a:pt x="3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7" name="Freeform 23"/>
            <p:cNvSpPr>
              <a:spLocks/>
            </p:cNvSpPr>
            <p:nvPr/>
          </p:nvSpPr>
          <p:spPr bwMode="auto">
            <a:xfrm>
              <a:off x="5484" y="4632"/>
              <a:ext cx="360" cy="660"/>
            </a:xfrm>
            <a:custGeom>
              <a:avLst/>
              <a:gdLst/>
              <a:ahLst/>
              <a:cxnLst>
                <a:cxn ang="0">
                  <a:pos x="360" y="0"/>
                </a:cxn>
                <a:cxn ang="0">
                  <a:pos x="360" y="0"/>
                </a:cxn>
                <a:cxn ang="0">
                  <a:pos x="318" y="30"/>
                </a:cxn>
                <a:cxn ang="0">
                  <a:pos x="210" y="114"/>
                </a:cxn>
                <a:cxn ang="0">
                  <a:pos x="150" y="162"/>
                </a:cxn>
                <a:cxn ang="0">
                  <a:pos x="90" y="216"/>
                </a:cxn>
                <a:cxn ang="0">
                  <a:pos x="36" y="270"/>
                </a:cxn>
                <a:cxn ang="0">
                  <a:pos x="0" y="324"/>
                </a:cxn>
                <a:cxn ang="0">
                  <a:pos x="270" y="660"/>
                </a:cxn>
                <a:cxn ang="0">
                  <a:pos x="360" y="0"/>
                </a:cxn>
              </a:cxnLst>
              <a:rect l="0" t="0" r="r" b="b"/>
              <a:pathLst>
                <a:path w="360" h="660">
                  <a:moveTo>
                    <a:pt x="360" y="0"/>
                  </a:moveTo>
                  <a:lnTo>
                    <a:pt x="360" y="0"/>
                  </a:lnTo>
                  <a:lnTo>
                    <a:pt x="318" y="30"/>
                  </a:lnTo>
                  <a:lnTo>
                    <a:pt x="210" y="114"/>
                  </a:lnTo>
                  <a:lnTo>
                    <a:pt x="150" y="162"/>
                  </a:lnTo>
                  <a:lnTo>
                    <a:pt x="90" y="216"/>
                  </a:lnTo>
                  <a:lnTo>
                    <a:pt x="36" y="270"/>
                  </a:lnTo>
                  <a:lnTo>
                    <a:pt x="0" y="324"/>
                  </a:lnTo>
                  <a:lnTo>
                    <a:pt x="270" y="66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D1D4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8" name="Freeform 24"/>
            <p:cNvSpPr>
              <a:spLocks/>
            </p:cNvSpPr>
            <p:nvPr/>
          </p:nvSpPr>
          <p:spPr bwMode="auto">
            <a:xfrm>
              <a:off x="5514" y="4572"/>
              <a:ext cx="828" cy="864"/>
            </a:xfrm>
            <a:custGeom>
              <a:avLst/>
              <a:gdLst/>
              <a:ahLst/>
              <a:cxnLst>
                <a:cxn ang="0">
                  <a:pos x="528" y="0"/>
                </a:cxn>
                <a:cxn ang="0">
                  <a:pos x="528" y="0"/>
                </a:cxn>
                <a:cxn ang="0">
                  <a:pos x="468" y="36"/>
                </a:cxn>
                <a:cxn ang="0">
                  <a:pos x="324" y="126"/>
                </a:cxn>
                <a:cxn ang="0">
                  <a:pos x="240" y="186"/>
                </a:cxn>
                <a:cxn ang="0">
                  <a:pos x="150" y="246"/>
                </a:cxn>
                <a:cxn ang="0">
                  <a:pos x="72" y="318"/>
                </a:cxn>
                <a:cxn ang="0">
                  <a:pos x="0" y="384"/>
                </a:cxn>
                <a:cxn ang="0">
                  <a:pos x="378" y="864"/>
                </a:cxn>
                <a:cxn ang="0">
                  <a:pos x="828" y="612"/>
                </a:cxn>
                <a:cxn ang="0">
                  <a:pos x="528" y="0"/>
                </a:cxn>
              </a:cxnLst>
              <a:rect l="0" t="0" r="r" b="b"/>
              <a:pathLst>
                <a:path w="828" h="864">
                  <a:moveTo>
                    <a:pt x="528" y="0"/>
                  </a:moveTo>
                  <a:lnTo>
                    <a:pt x="528" y="0"/>
                  </a:lnTo>
                  <a:lnTo>
                    <a:pt x="468" y="36"/>
                  </a:lnTo>
                  <a:lnTo>
                    <a:pt x="324" y="126"/>
                  </a:lnTo>
                  <a:lnTo>
                    <a:pt x="240" y="186"/>
                  </a:lnTo>
                  <a:lnTo>
                    <a:pt x="150" y="246"/>
                  </a:lnTo>
                  <a:lnTo>
                    <a:pt x="72" y="318"/>
                  </a:lnTo>
                  <a:lnTo>
                    <a:pt x="0" y="384"/>
                  </a:lnTo>
                  <a:lnTo>
                    <a:pt x="378" y="864"/>
                  </a:lnTo>
                  <a:lnTo>
                    <a:pt x="828" y="612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1F47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" name="Freeform 25"/>
            <p:cNvSpPr>
              <a:spLocks/>
            </p:cNvSpPr>
            <p:nvPr/>
          </p:nvSpPr>
          <p:spPr bwMode="auto">
            <a:xfrm>
              <a:off x="6924" y="4548"/>
              <a:ext cx="493" cy="264"/>
            </a:xfrm>
            <a:custGeom>
              <a:avLst/>
              <a:gdLst/>
              <a:ahLst/>
              <a:cxnLst>
                <a:cxn ang="0">
                  <a:pos x="12" y="78"/>
                </a:cxn>
                <a:cxn ang="0">
                  <a:pos x="12" y="78"/>
                </a:cxn>
                <a:cxn ang="0">
                  <a:pos x="54" y="78"/>
                </a:cxn>
                <a:cxn ang="0">
                  <a:pos x="91" y="72"/>
                </a:cxn>
                <a:cxn ang="0">
                  <a:pos x="127" y="60"/>
                </a:cxn>
                <a:cxn ang="0">
                  <a:pos x="127" y="60"/>
                </a:cxn>
                <a:cxn ang="0">
                  <a:pos x="247" y="6"/>
                </a:cxn>
                <a:cxn ang="0">
                  <a:pos x="247" y="6"/>
                </a:cxn>
                <a:cxn ang="0">
                  <a:pos x="295" y="0"/>
                </a:cxn>
                <a:cxn ang="0">
                  <a:pos x="325" y="0"/>
                </a:cxn>
                <a:cxn ang="0">
                  <a:pos x="349" y="6"/>
                </a:cxn>
                <a:cxn ang="0">
                  <a:pos x="349" y="6"/>
                </a:cxn>
                <a:cxn ang="0">
                  <a:pos x="385" y="24"/>
                </a:cxn>
                <a:cxn ang="0">
                  <a:pos x="415" y="30"/>
                </a:cxn>
                <a:cxn ang="0">
                  <a:pos x="445" y="30"/>
                </a:cxn>
                <a:cxn ang="0">
                  <a:pos x="445" y="30"/>
                </a:cxn>
                <a:cxn ang="0">
                  <a:pos x="439" y="36"/>
                </a:cxn>
                <a:cxn ang="0">
                  <a:pos x="433" y="48"/>
                </a:cxn>
                <a:cxn ang="0">
                  <a:pos x="415" y="54"/>
                </a:cxn>
                <a:cxn ang="0">
                  <a:pos x="379" y="60"/>
                </a:cxn>
                <a:cxn ang="0">
                  <a:pos x="379" y="60"/>
                </a:cxn>
                <a:cxn ang="0">
                  <a:pos x="319" y="60"/>
                </a:cxn>
                <a:cxn ang="0">
                  <a:pos x="313" y="66"/>
                </a:cxn>
                <a:cxn ang="0">
                  <a:pos x="325" y="72"/>
                </a:cxn>
                <a:cxn ang="0">
                  <a:pos x="325" y="72"/>
                </a:cxn>
                <a:cxn ang="0">
                  <a:pos x="355" y="90"/>
                </a:cxn>
                <a:cxn ang="0">
                  <a:pos x="391" y="114"/>
                </a:cxn>
                <a:cxn ang="0">
                  <a:pos x="457" y="168"/>
                </a:cxn>
                <a:cxn ang="0">
                  <a:pos x="457" y="168"/>
                </a:cxn>
                <a:cxn ang="0">
                  <a:pos x="475" y="180"/>
                </a:cxn>
                <a:cxn ang="0">
                  <a:pos x="487" y="204"/>
                </a:cxn>
                <a:cxn ang="0">
                  <a:pos x="493" y="222"/>
                </a:cxn>
                <a:cxn ang="0">
                  <a:pos x="487" y="240"/>
                </a:cxn>
                <a:cxn ang="0">
                  <a:pos x="487" y="240"/>
                </a:cxn>
                <a:cxn ang="0">
                  <a:pos x="481" y="246"/>
                </a:cxn>
                <a:cxn ang="0">
                  <a:pos x="475" y="246"/>
                </a:cxn>
                <a:cxn ang="0">
                  <a:pos x="457" y="240"/>
                </a:cxn>
                <a:cxn ang="0">
                  <a:pos x="427" y="240"/>
                </a:cxn>
                <a:cxn ang="0">
                  <a:pos x="403" y="246"/>
                </a:cxn>
                <a:cxn ang="0">
                  <a:pos x="373" y="252"/>
                </a:cxn>
                <a:cxn ang="0">
                  <a:pos x="373" y="252"/>
                </a:cxn>
                <a:cxn ang="0">
                  <a:pos x="325" y="264"/>
                </a:cxn>
                <a:cxn ang="0">
                  <a:pos x="295" y="264"/>
                </a:cxn>
                <a:cxn ang="0">
                  <a:pos x="271" y="258"/>
                </a:cxn>
                <a:cxn ang="0">
                  <a:pos x="271" y="258"/>
                </a:cxn>
                <a:cxn ang="0">
                  <a:pos x="217" y="246"/>
                </a:cxn>
                <a:cxn ang="0">
                  <a:pos x="169" y="240"/>
                </a:cxn>
                <a:cxn ang="0">
                  <a:pos x="169" y="240"/>
                </a:cxn>
                <a:cxn ang="0">
                  <a:pos x="121" y="240"/>
                </a:cxn>
                <a:cxn ang="0">
                  <a:pos x="79" y="246"/>
                </a:cxn>
                <a:cxn ang="0">
                  <a:pos x="12" y="264"/>
                </a:cxn>
                <a:cxn ang="0">
                  <a:pos x="12" y="264"/>
                </a:cxn>
                <a:cxn ang="0">
                  <a:pos x="6" y="258"/>
                </a:cxn>
                <a:cxn ang="0">
                  <a:pos x="6" y="240"/>
                </a:cxn>
                <a:cxn ang="0">
                  <a:pos x="0" y="180"/>
                </a:cxn>
                <a:cxn ang="0">
                  <a:pos x="6" y="114"/>
                </a:cxn>
                <a:cxn ang="0">
                  <a:pos x="12" y="78"/>
                </a:cxn>
              </a:cxnLst>
              <a:rect l="0" t="0" r="r" b="b"/>
              <a:pathLst>
                <a:path w="493" h="264">
                  <a:moveTo>
                    <a:pt x="12" y="78"/>
                  </a:moveTo>
                  <a:lnTo>
                    <a:pt x="12" y="78"/>
                  </a:lnTo>
                  <a:lnTo>
                    <a:pt x="54" y="78"/>
                  </a:lnTo>
                  <a:lnTo>
                    <a:pt x="91" y="72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95" y="0"/>
                  </a:lnTo>
                  <a:lnTo>
                    <a:pt x="325" y="0"/>
                  </a:lnTo>
                  <a:lnTo>
                    <a:pt x="349" y="6"/>
                  </a:lnTo>
                  <a:lnTo>
                    <a:pt x="349" y="6"/>
                  </a:lnTo>
                  <a:lnTo>
                    <a:pt x="385" y="24"/>
                  </a:lnTo>
                  <a:lnTo>
                    <a:pt x="415" y="30"/>
                  </a:lnTo>
                  <a:lnTo>
                    <a:pt x="445" y="30"/>
                  </a:lnTo>
                  <a:lnTo>
                    <a:pt x="445" y="30"/>
                  </a:lnTo>
                  <a:lnTo>
                    <a:pt x="439" y="36"/>
                  </a:lnTo>
                  <a:lnTo>
                    <a:pt x="433" y="48"/>
                  </a:lnTo>
                  <a:lnTo>
                    <a:pt x="415" y="54"/>
                  </a:lnTo>
                  <a:lnTo>
                    <a:pt x="379" y="60"/>
                  </a:lnTo>
                  <a:lnTo>
                    <a:pt x="379" y="60"/>
                  </a:lnTo>
                  <a:lnTo>
                    <a:pt x="319" y="60"/>
                  </a:lnTo>
                  <a:lnTo>
                    <a:pt x="313" y="66"/>
                  </a:lnTo>
                  <a:lnTo>
                    <a:pt x="325" y="72"/>
                  </a:lnTo>
                  <a:lnTo>
                    <a:pt x="325" y="72"/>
                  </a:lnTo>
                  <a:lnTo>
                    <a:pt x="355" y="90"/>
                  </a:lnTo>
                  <a:lnTo>
                    <a:pt x="391" y="114"/>
                  </a:lnTo>
                  <a:lnTo>
                    <a:pt x="457" y="168"/>
                  </a:lnTo>
                  <a:lnTo>
                    <a:pt x="457" y="168"/>
                  </a:lnTo>
                  <a:lnTo>
                    <a:pt x="475" y="180"/>
                  </a:lnTo>
                  <a:lnTo>
                    <a:pt x="487" y="204"/>
                  </a:lnTo>
                  <a:lnTo>
                    <a:pt x="493" y="222"/>
                  </a:lnTo>
                  <a:lnTo>
                    <a:pt x="487" y="240"/>
                  </a:lnTo>
                  <a:lnTo>
                    <a:pt x="487" y="240"/>
                  </a:lnTo>
                  <a:lnTo>
                    <a:pt x="481" y="246"/>
                  </a:lnTo>
                  <a:lnTo>
                    <a:pt x="475" y="246"/>
                  </a:lnTo>
                  <a:lnTo>
                    <a:pt x="457" y="240"/>
                  </a:lnTo>
                  <a:lnTo>
                    <a:pt x="427" y="240"/>
                  </a:lnTo>
                  <a:lnTo>
                    <a:pt x="403" y="246"/>
                  </a:lnTo>
                  <a:lnTo>
                    <a:pt x="373" y="252"/>
                  </a:lnTo>
                  <a:lnTo>
                    <a:pt x="373" y="252"/>
                  </a:lnTo>
                  <a:lnTo>
                    <a:pt x="325" y="264"/>
                  </a:lnTo>
                  <a:lnTo>
                    <a:pt x="295" y="264"/>
                  </a:lnTo>
                  <a:lnTo>
                    <a:pt x="271" y="258"/>
                  </a:lnTo>
                  <a:lnTo>
                    <a:pt x="271" y="258"/>
                  </a:lnTo>
                  <a:lnTo>
                    <a:pt x="217" y="246"/>
                  </a:lnTo>
                  <a:lnTo>
                    <a:pt x="169" y="240"/>
                  </a:lnTo>
                  <a:lnTo>
                    <a:pt x="169" y="240"/>
                  </a:lnTo>
                  <a:lnTo>
                    <a:pt x="121" y="240"/>
                  </a:lnTo>
                  <a:lnTo>
                    <a:pt x="79" y="246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6" y="258"/>
                  </a:lnTo>
                  <a:lnTo>
                    <a:pt x="6" y="240"/>
                  </a:lnTo>
                  <a:lnTo>
                    <a:pt x="0" y="180"/>
                  </a:lnTo>
                  <a:lnTo>
                    <a:pt x="6" y="114"/>
                  </a:lnTo>
                  <a:lnTo>
                    <a:pt x="12" y="7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" name="Freeform 26"/>
            <p:cNvSpPr>
              <a:spLocks/>
            </p:cNvSpPr>
            <p:nvPr/>
          </p:nvSpPr>
          <p:spPr bwMode="auto">
            <a:xfrm>
              <a:off x="6924" y="4548"/>
              <a:ext cx="493" cy="264"/>
            </a:xfrm>
            <a:custGeom>
              <a:avLst/>
              <a:gdLst/>
              <a:ahLst/>
              <a:cxnLst>
                <a:cxn ang="0">
                  <a:pos x="12" y="78"/>
                </a:cxn>
                <a:cxn ang="0">
                  <a:pos x="12" y="78"/>
                </a:cxn>
                <a:cxn ang="0">
                  <a:pos x="54" y="78"/>
                </a:cxn>
                <a:cxn ang="0">
                  <a:pos x="91" y="72"/>
                </a:cxn>
                <a:cxn ang="0">
                  <a:pos x="127" y="60"/>
                </a:cxn>
                <a:cxn ang="0">
                  <a:pos x="127" y="60"/>
                </a:cxn>
                <a:cxn ang="0">
                  <a:pos x="247" y="6"/>
                </a:cxn>
                <a:cxn ang="0">
                  <a:pos x="247" y="6"/>
                </a:cxn>
                <a:cxn ang="0">
                  <a:pos x="295" y="0"/>
                </a:cxn>
                <a:cxn ang="0">
                  <a:pos x="325" y="0"/>
                </a:cxn>
                <a:cxn ang="0">
                  <a:pos x="349" y="6"/>
                </a:cxn>
                <a:cxn ang="0">
                  <a:pos x="349" y="6"/>
                </a:cxn>
                <a:cxn ang="0">
                  <a:pos x="385" y="24"/>
                </a:cxn>
                <a:cxn ang="0">
                  <a:pos x="415" y="30"/>
                </a:cxn>
                <a:cxn ang="0">
                  <a:pos x="445" y="30"/>
                </a:cxn>
                <a:cxn ang="0">
                  <a:pos x="445" y="30"/>
                </a:cxn>
                <a:cxn ang="0">
                  <a:pos x="439" y="36"/>
                </a:cxn>
                <a:cxn ang="0">
                  <a:pos x="433" y="48"/>
                </a:cxn>
                <a:cxn ang="0">
                  <a:pos x="415" y="54"/>
                </a:cxn>
                <a:cxn ang="0">
                  <a:pos x="379" y="60"/>
                </a:cxn>
                <a:cxn ang="0">
                  <a:pos x="379" y="60"/>
                </a:cxn>
                <a:cxn ang="0">
                  <a:pos x="319" y="60"/>
                </a:cxn>
                <a:cxn ang="0">
                  <a:pos x="313" y="66"/>
                </a:cxn>
                <a:cxn ang="0">
                  <a:pos x="325" y="72"/>
                </a:cxn>
                <a:cxn ang="0">
                  <a:pos x="325" y="72"/>
                </a:cxn>
                <a:cxn ang="0">
                  <a:pos x="355" y="90"/>
                </a:cxn>
                <a:cxn ang="0">
                  <a:pos x="391" y="114"/>
                </a:cxn>
                <a:cxn ang="0">
                  <a:pos x="457" y="168"/>
                </a:cxn>
                <a:cxn ang="0">
                  <a:pos x="457" y="168"/>
                </a:cxn>
                <a:cxn ang="0">
                  <a:pos x="475" y="180"/>
                </a:cxn>
                <a:cxn ang="0">
                  <a:pos x="487" y="204"/>
                </a:cxn>
                <a:cxn ang="0">
                  <a:pos x="493" y="222"/>
                </a:cxn>
                <a:cxn ang="0">
                  <a:pos x="487" y="240"/>
                </a:cxn>
                <a:cxn ang="0">
                  <a:pos x="487" y="240"/>
                </a:cxn>
                <a:cxn ang="0">
                  <a:pos x="481" y="246"/>
                </a:cxn>
                <a:cxn ang="0">
                  <a:pos x="475" y="246"/>
                </a:cxn>
                <a:cxn ang="0">
                  <a:pos x="457" y="240"/>
                </a:cxn>
                <a:cxn ang="0">
                  <a:pos x="427" y="240"/>
                </a:cxn>
                <a:cxn ang="0">
                  <a:pos x="403" y="246"/>
                </a:cxn>
                <a:cxn ang="0">
                  <a:pos x="373" y="252"/>
                </a:cxn>
                <a:cxn ang="0">
                  <a:pos x="373" y="252"/>
                </a:cxn>
                <a:cxn ang="0">
                  <a:pos x="325" y="264"/>
                </a:cxn>
                <a:cxn ang="0">
                  <a:pos x="295" y="264"/>
                </a:cxn>
                <a:cxn ang="0">
                  <a:pos x="271" y="258"/>
                </a:cxn>
                <a:cxn ang="0">
                  <a:pos x="271" y="258"/>
                </a:cxn>
                <a:cxn ang="0">
                  <a:pos x="217" y="246"/>
                </a:cxn>
                <a:cxn ang="0">
                  <a:pos x="169" y="240"/>
                </a:cxn>
                <a:cxn ang="0">
                  <a:pos x="169" y="240"/>
                </a:cxn>
                <a:cxn ang="0">
                  <a:pos x="121" y="240"/>
                </a:cxn>
                <a:cxn ang="0">
                  <a:pos x="79" y="246"/>
                </a:cxn>
                <a:cxn ang="0">
                  <a:pos x="12" y="264"/>
                </a:cxn>
                <a:cxn ang="0">
                  <a:pos x="12" y="264"/>
                </a:cxn>
                <a:cxn ang="0">
                  <a:pos x="6" y="258"/>
                </a:cxn>
                <a:cxn ang="0">
                  <a:pos x="6" y="240"/>
                </a:cxn>
                <a:cxn ang="0">
                  <a:pos x="0" y="180"/>
                </a:cxn>
                <a:cxn ang="0">
                  <a:pos x="6" y="114"/>
                </a:cxn>
                <a:cxn ang="0">
                  <a:pos x="12" y="78"/>
                </a:cxn>
              </a:cxnLst>
              <a:rect l="0" t="0" r="r" b="b"/>
              <a:pathLst>
                <a:path w="493" h="264">
                  <a:moveTo>
                    <a:pt x="12" y="78"/>
                  </a:moveTo>
                  <a:lnTo>
                    <a:pt x="12" y="78"/>
                  </a:lnTo>
                  <a:lnTo>
                    <a:pt x="54" y="78"/>
                  </a:lnTo>
                  <a:lnTo>
                    <a:pt x="91" y="72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247" y="6"/>
                  </a:lnTo>
                  <a:lnTo>
                    <a:pt x="247" y="6"/>
                  </a:lnTo>
                  <a:lnTo>
                    <a:pt x="295" y="0"/>
                  </a:lnTo>
                  <a:lnTo>
                    <a:pt x="325" y="0"/>
                  </a:lnTo>
                  <a:lnTo>
                    <a:pt x="349" y="6"/>
                  </a:lnTo>
                  <a:lnTo>
                    <a:pt x="349" y="6"/>
                  </a:lnTo>
                  <a:lnTo>
                    <a:pt x="385" y="24"/>
                  </a:lnTo>
                  <a:lnTo>
                    <a:pt x="415" y="30"/>
                  </a:lnTo>
                  <a:lnTo>
                    <a:pt x="445" y="30"/>
                  </a:lnTo>
                  <a:lnTo>
                    <a:pt x="445" y="30"/>
                  </a:lnTo>
                  <a:lnTo>
                    <a:pt x="439" y="36"/>
                  </a:lnTo>
                  <a:lnTo>
                    <a:pt x="433" y="48"/>
                  </a:lnTo>
                  <a:lnTo>
                    <a:pt x="415" y="54"/>
                  </a:lnTo>
                  <a:lnTo>
                    <a:pt x="379" y="60"/>
                  </a:lnTo>
                  <a:lnTo>
                    <a:pt x="379" y="60"/>
                  </a:lnTo>
                  <a:lnTo>
                    <a:pt x="319" y="60"/>
                  </a:lnTo>
                  <a:lnTo>
                    <a:pt x="313" y="66"/>
                  </a:lnTo>
                  <a:lnTo>
                    <a:pt x="325" y="72"/>
                  </a:lnTo>
                  <a:lnTo>
                    <a:pt x="325" y="72"/>
                  </a:lnTo>
                  <a:lnTo>
                    <a:pt x="355" y="90"/>
                  </a:lnTo>
                  <a:lnTo>
                    <a:pt x="391" y="114"/>
                  </a:lnTo>
                  <a:lnTo>
                    <a:pt x="457" y="168"/>
                  </a:lnTo>
                  <a:lnTo>
                    <a:pt x="457" y="168"/>
                  </a:lnTo>
                  <a:lnTo>
                    <a:pt x="475" y="180"/>
                  </a:lnTo>
                  <a:lnTo>
                    <a:pt x="487" y="204"/>
                  </a:lnTo>
                  <a:lnTo>
                    <a:pt x="493" y="222"/>
                  </a:lnTo>
                  <a:lnTo>
                    <a:pt x="487" y="240"/>
                  </a:lnTo>
                  <a:lnTo>
                    <a:pt x="487" y="240"/>
                  </a:lnTo>
                  <a:lnTo>
                    <a:pt x="481" y="246"/>
                  </a:lnTo>
                  <a:lnTo>
                    <a:pt x="475" y="246"/>
                  </a:lnTo>
                  <a:lnTo>
                    <a:pt x="457" y="240"/>
                  </a:lnTo>
                  <a:lnTo>
                    <a:pt x="427" y="240"/>
                  </a:lnTo>
                  <a:lnTo>
                    <a:pt x="403" y="246"/>
                  </a:lnTo>
                  <a:lnTo>
                    <a:pt x="373" y="252"/>
                  </a:lnTo>
                  <a:lnTo>
                    <a:pt x="373" y="252"/>
                  </a:lnTo>
                  <a:lnTo>
                    <a:pt x="325" y="264"/>
                  </a:lnTo>
                  <a:lnTo>
                    <a:pt x="295" y="264"/>
                  </a:lnTo>
                  <a:lnTo>
                    <a:pt x="271" y="258"/>
                  </a:lnTo>
                  <a:lnTo>
                    <a:pt x="271" y="258"/>
                  </a:lnTo>
                  <a:lnTo>
                    <a:pt x="217" y="246"/>
                  </a:lnTo>
                  <a:lnTo>
                    <a:pt x="169" y="240"/>
                  </a:lnTo>
                  <a:lnTo>
                    <a:pt x="169" y="240"/>
                  </a:lnTo>
                  <a:lnTo>
                    <a:pt x="121" y="240"/>
                  </a:lnTo>
                  <a:lnTo>
                    <a:pt x="79" y="246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6" y="258"/>
                  </a:lnTo>
                  <a:lnTo>
                    <a:pt x="6" y="240"/>
                  </a:lnTo>
                  <a:lnTo>
                    <a:pt x="0" y="180"/>
                  </a:lnTo>
                  <a:lnTo>
                    <a:pt x="6" y="114"/>
                  </a:lnTo>
                  <a:lnTo>
                    <a:pt x="12" y="7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" name="Freeform 27"/>
            <p:cNvSpPr>
              <a:spLocks/>
            </p:cNvSpPr>
            <p:nvPr/>
          </p:nvSpPr>
          <p:spPr bwMode="auto">
            <a:xfrm>
              <a:off x="6888" y="4590"/>
              <a:ext cx="157" cy="234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39" y="0"/>
                </a:cxn>
                <a:cxn ang="0">
                  <a:pos x="133" y="24"/>
                </a:cxn>
                <a:cxn ang="0">
                  <a:pos x="127" y="72"/>
                </a:cxn>
                <a:cxn ang="0">
                  <a:pos x="127" y="108"/>
                </a:cxn>
                <a:cxn ang="0">
                  <a:pos x="133" y="144"/>
                </a:cxn>
                <a:cxn ang="0">
                  <a:pos x="139" y="186"/>
                </a:cxn>
                <a:cxn ang="0">
                  <a:pos x="157" y="222"/>
                </a:cxn>
                <a:cxn ang="0">
                  <a:pos x="24" y="234"/>
                </a:cxn>
                <a:cxn ang="0">
                  <a:pos x="24" y="234"/>
                </a:cxn>
                <a:cxn ang="0">
                  <a:pos x="18" y="216"/>
                </a:cxn>
                <a:cxn ang="0">
                  <a:pos x="6" y="174"/>
                </a:cxn>
                <a:cxn ang="0">
                  <a:pos x="0" y="138"/>
                </a:cxn>
                <a:cxn ang="0">
                  <a:pos x="0" y="102"/>
                </a:cxn>
                <a:cxn ang="0">
                  <a:pos x="6" y="54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66" y="12"/>
                </a:cxn>
                <a:cxn ang="0">
                  <a:pos x="102" y="12"/>
                </a:cxn>
                <a:cxn ang="0">
                  <a:pos x="139" y="0"/>
                </a:cxn>
              </a:cxnLst>
              <a:rect l="0" t="0" r="r" b="b"/>
              <a:pathLst>
                <a:path w="157" h="234">
                  <a:moveTo>
                    <a:pt x="139" y="0"/>
                  </a:moveTo>
                  <a:lnTo>
                    <a:pt x="139" y="0"/>
                  </a:lnTo>
                  <a:lnTo>
                    <a:pt x="133" y="24"/>
                  </a:lnTo>
                  <a:lnTo>
                    <a:pt x="127" y="72"/>
                  </a:lnTo>
                  <a:lnTo>
                    <a:pt x="127" y="108"/>
                  </a:lnTo>
                  <a:lnTo>
                    <a:pt x="133" y="144"/>
                  </a:lnTo>
                  <a:lnTo>
                    <a:pt x="139" y="186"/>
                  </a:lnTo>
                  <a:lnTo>
                    <a:pt x="157" y="222"/>
                  </a:lnTo>
                  <a:lnTo>
                    <a:pt x="24" y="234"/>
                  </a:lnTo>
                  <a:lnTo>
                    <a:pt x="24" y="234"/>
                  </a:lnTo>
                  <a:lnTo>
                    <a:pt x="18" y="216"/>
                  </a:lnTo>
                  <a:lnTo>
                    <a:pt x="6" y="174"/>
                  </a:lnTo>
                  <a:lnTo>
                    <a:pt x="0" y="138"/>
                  </a:lnTo>
                  <a:lnTo>
                    <a:pt x="0" y="102"/>
                  </a:lnTo>
                  <a:lnTo>
                    <a:pt x="6" y="5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66" y="12"/>
                  </a:lnTo>
                  <a:lnTo>
                    <a:pt x="102" y="12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" name="Freeform 28"/>
            <p:cNvSpPr>
              <a:spLocks/>
            </p:cNvSpPr>
            <p:nvPr/>
          </p:nvSpPr>
          <p:spPr bwMode="auto">
            <a:xfrm>
              <a:off x="6888" y="4590"/>
              <a:ext cx="157" cy="234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39" y="0"/>
                </a:cxn>
                <a:cxn ang="0">
                  <a:pos x="133" y="24"/>
                </a:cxn>
                <a:cxn ang="0">
                  <a:pos x="127" y="72"/>
                </a:cxn>
                <a:cxn ang="0">
                  <a:pos x="127" y="108"/>
                </a:cxn>
                <a:cxn ang="0">
                  <a:pos x="133" y="144"/>
                </a:cxn>
                <a:cxn ang="0">
                  <a:pos x="139" y="186"/>
                </a:cxn>
                <a:cxn ang="0">
                  <a:pos x="157" y="222"/>
                </a:cxn>
                <a:cxn ang="0">
                  <a:pos x="24" y="234"/>
                </a:cxn>
                <a:cxn ang="0">
                  <a:pos x="24" y="234"/>
                </a:cxn>
                <a:cxn ang="0">
                  <a:pos x="18" y="216"/>
                </a:cxn>
                <a:cxn ang="0">
                  <a:pos x="6" y="174"/>
                </a:cxn>
                <a:cxn ang="0">
                  <a:pos x="0" y="138"/>
                </a:cxn>
                <a:cxn ang="0">
                  <a:pos x="0" y="102"/>
                </a:cxn>
                <a:cxn ang="0">
                  <a:pos x="6" y="54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66" y="12"/>
                </a:cxn>
                <a:cxn ang="0">
                  <a:pos x="102" y="12"/>
                </a:cxn>
                <a:cxn ang="0">
                  <a:pos x="139" y="0"/>
                </a:cxn>
              </a:cxnLst>
              <a:rect l="0" t="0" r="r" b="b"/>
              <a:pathLst>
                <a:path w="157" h="234">
                  <a:moveTo>
                    <a:pt x="139" y="0"/>
                  </a:moveTo>
                  <a:lnTo>
                    <a:pt x="139" y="0"/>
                  </a:lnTo>
                  <a:lnTo>
                    <a:pt x="133" y="24"/>
                  </a:lnTo>
                  <a:lnTo>
                    <a:pt x="127" y="72"/>
                  </a:lnTo>
                  <a:lnTo>
                    <a:pt x="127" y="108"/>
                  </a:lnTo>
                  <a:lnTo>
                    <a:pt x="133" y="144"/>
                  </a:lnTo>
                  <a:lnTo>
                    <a:pt x="139" y="186"/>
                  </a:lnTo>
                  <a:lnTo>
                    <a:pt x="157" y="222"/>
                  </a:lnTo>
                  <a:lnTo>
                    <a:pt x="24" y="234"/>
                  </a:lnTo>
                  <a:lnTo>
                    <a:pt x="24" y="234"/>
                  </a:lnTo>
                  <a:lnTo>
                    <a:pt x="18" y="216"/>
                  </a:lnTo>
                  <a:lnTo>
                    <a:pt x="6" y="174"/>
                  </a:lnTo>
                  <a:lnTo>
                    <a:pt x="0" y="138"/>
                  </a:lnTo>
                  <a:lnTo>
                    <a:pt x="0" y="102"/>
                  </a:lnTo>
                  <a:lnTo>
                    <a:pt x="6" y="5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66" y="12"/>
                  </a:lnTo>
                  <a:lnTo>
                    <a:pt x="102" y="12"/>
                  </a:lnTo>
                  <a:lnTo>
                    <a:pt x="13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" name="Freeform 29"/>
            <p:cNvSpPr>
              <a:spLocks/>
            </p:cNvSpPr>
            <p:nvPr/>
          </p:nvSpPr>
          <p:spPr bwMode="auto">
            <a:xfrm>
              <a:off x="5832" y="3144"/>
              <a:ext cx="420" cy="516"/>
            </a:xfrm>
            <a:custGeom>
              <a:avLst/>
              <a:gdLst/>
              <a:ahLst/>
              <a:cxnLst>
                <a:cxn ang="0">
                  <a:pos x="402" y="192"/>
                </a:cxn>
                <a:cxn ang="0">
                  <a:pos x="402" y="192"/>
                </a:cxn>
                <a:cxn ang="0">
                  <a:pos x="408" y="216"/>
                </a:cxn>
                <a:cxn ang="0">
                  <a:pos x="408" y="240"/>
                </a:cxn>
                <a:cxn ang="0">
                  <a:pos x="402" y="276"/>
                </a:cxn>
                <a:cxn ang="0">
                  <a:pos x="402" y="276"/>
                </a:cxn>
                <a:cxn ang="0">
                  <a:pos x="390" y="324"/>
                </a:cxn>
                <a:cxn ang="0">
                  <a:pos x="384" y="372"/>
                </a:cxn>
                <a:cxn ang="0">
                  <a:pos x="384" y="414"/>
                </a:cxn>
                <a:cxn ang="0">
                  <a:pos x="390" y="432"/>
                </a:cxn>
                <a:cxn ang="0">
                  <a:pos x="396" y="444"/>
                </a:cxn>
                <a:cxn ang="0">
                  <a:pos x="396" y="444"/>
                </a:cxn>
                <a:cxn ang="0">
                  <a:pos x="408" y="468"/>
                </a:cxn>
                <a:cxn ang="0">
                  <a:pos x="414" y="492"/>
                </a:cxn>
                <a:cxn ang="0">
                  <a:pos x="420" y="516"/>
                </a:cxn>
                <a:cxn ang="0">
                  <a:pos x="0" y="384"/>
                </a:cxn>
                <a:cxn ang="0">
                  <a:pos x="0" y="384"/>
                </a:cxn>
                <a:cxn ang="0">
                  <a:pos x="12" y="354"/>
                </a:cxn>
                <a:cxn ang="0">
                  <a:pos x="30" y="270"/>
                </a:cxn>
                <a:cxn ang="0">
                  <a:pos x="54" y="162"/>
                </a:cxn>
                <a:cxn ang="0">
                  <a:pos x="60" y="102"/>
                </a:cxn>
                <a:cxn ang="0">
                  <a:pos x="60" y="54"/>
                </a:cxn>
                <a:cxn ang="0">
                  <a:pos x="60" y="54"/>
                </a:cxn>
                <a:cxn ang="0">
                  <a:pos x="60" y="30"/>
                </a:cxn>
                <a:cxn ang="0">
                  <a:pos x="72" y="12"/>
                </a:cxn>
                <a:cxn ang="0">
                  <a:pos x="84" y="0"/>
                </a:cxn>
                <a:cxn ang="0">
                  <a:pos x="108" y="0"/>
                </a:cxn>
                <a:cxn ang="0">
                  <a:pos x="132" y="0"/>
                </a:cxn>
                <a:cxn ang="0">
                  <a:pos x="162" y="0"/>
                </a:cxn>
                <a:cxn ang="0">
                  <a:pos x="228" y="24"/>
                </a:cxn>
                <a:cxn ang="0">
                  <a:pos x="294" y="54"/>
                </a:cxn>
                <a:cxn ang="0">
                  <a:pos x="354" y="96"/>
                </a:cxn>
                <a:cxn ang="0">
                  <a:pos x="372" y="120"/>
                </a:cxn>
                <a:cxn ang="0">
                  <a:pos x="390" y="144"/>
                </a:cxn>
                <a:cxn ang="0">
                  <a:pos x="402" y="168"/>
                </a:cxn>
                <a:cxn ang="0">
                  <a:pos x="402" y="192"/>
                </a:cxn>
              </a:cxnLst>
              <a:rect l="0" t="0" r="r" b="b"/>
              <a:pathLst>
                <a:path w="420" h="516">
                  <a:moveTo>
                    <a:pt x="402" y="192"/>
                  </a:moveTo>
                  <a:lnTo>
                    <a:pt x="402" y="192"/>
                  </a:lnTo>
                  <a:lnTo>
                    <a:pt x="408" y="216"/>
                  </a:lnTo>
                  <a:lnTo>
                    <a:pt x="408" y="240"/>
                  </a:lnTo>
                  <a:lnTo>
                    <a:pt x="402" y="276"/>
                  </a:lnTo>
                  <a:lnTo>
                    <a:pt x="402" y="276"/>
                  </a:lnTo>
                  <a:lnTo>
                    <a:pt x="390" y="324"/>
                  </a:lnTo>
                  <a:lnTo>
                    <a:pt x="384" y="372"/>
                  </a:lnTo>
                  <a:lnTo>
                    <a:pt x="384" y="414"/>
                  </a:lnTo>
                  <a:lnTo>
                    <a:pt x="390" y="432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408" y="468"/>
                  </a:lnTo>
                  <a:lnTo>
                    <a:pt x="414" y="492"/>
                  </a:lnTo>
                  <a:lnTo>
                    <a:pt x="420" y="516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12" y="354"/>
                  </a:lnTo>
                  <a:lnTo>
                    <a:pt x="30" y="270"/>
                  </a:lnTo>
                  <a:lnTo>
                    <a:pt x="54" y="162"/>
                  </a:lnTo>
                  <a:lnTo>
                    <a:pt x="60" y="102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0" y="30"/>
                  </a:lnTo>
                  <a:lnTo>
                    <a:pt x="72" y="12"/>
                  </a:lnTo>
                  <a:lnTo>
                    <a:pt x="84" y="0"/>
                  </a:lnTo>
                  <a:lnTo>
                    <a:pt x="108" y="0"/>
                  </a:lnTo>
                  <a:lnTo>
                    <a:pt x="132" y="0"/>
                  </a:lnTo>
                  <a:lnTo>
                    <a:pt x="162" y="0"/>
                  </a:lnTo>
                  <a:lnTo>
                    <a:pt x="228" y="24"/>
                  </a:lnTo>
                  <a:lnTo>
                    <a:pt x="294" y="54"/>
                  </a:lnTo>
                  <a:lnTo>
                    <a:pt x="354" y="96"/>
                  </a:lnTo>
                  <a:lnTo>
                    <a:pt x="372" y="120"/>
                  </a:lnTo>
                  <a:lnTo>
                    <a:pt x="390" y="144"/>
                  </a:lnTo>
                  <a:lnTo>
                    <a:pt x="402" y="168"/>
                  </a:lnTo>
                  <a:lnTo>
                    <a:pt x="402" y="192"/>
                  </a:lnTo>
                  <a:close/>
                </a:path>
              </a:pathLst>
            </a:custGeom>
            <a:solidFill>
              <a:srgbClr val="FDCD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" name="Freeform 30"/>
            <p:cNvSpPr>
              <a:spLocks/>
            </p:cNvSpPr>
            <p:nvPr/>
          </p:nvSpPr>
          <p:spPr bwMode="auto">
            <a:xfrm>
              <a:off x="5832" y="3144"/>
              <a:ext cx="420" cy="516"/>
            </a:xfrm>
            <a:custGeom>
              <a:avLst/>
              <a:gdLst/>
              <a:ahLst/>
              <a:cxnLst>
                <a:cxn ang="0">
                  <a:pos x="402" y="192"/>
                </a:cxn>
                <a:cxn ang="0">
                  <a:pos x="402" y="192"/>
                </a:cxn>
                <a:cxn ang="0">
                  <a:pos x="408" y="216"/>
                </a:cxn>
                <a:cxn ang="0">
                  <a:pos x="408" y="240"/>
                </a:cxn>
                <a:cxn ang="0">
                  <a:pos x="402" y="276"/>
                </a:cxn>
                <a:cxn ang="0">
                  <a:pos x="402" y="276"/>
                </a:cxn>
                <a:cxn ang="0">
                  <a:pos x="390" y="324"/>
                </a:cxn>
                <a:cxn ang="0">
                  <a:pos x="384" y="372"/>
                </a:cxn>
                <a:cxn ang="0">
                  <a:pos x="384" y="414"/>
                </a:cxn>
                <a:cxn ang="0">
                  <a:pos x="390" y="432"/>
                </a:cxn>
                <a:cxn ang="0">
                  <a:pos x="396" y="444"/>
                </a:cxn>
                <a:cxn ang="0">
                  <a:pos x="396" y="444"/>
                </a:cxn>
                <a:cxn ang="0">
                  <a:pos x="408" y="468"/>
                </a:cxn>
                <a:cxn ang="0">
                  <a:pos x="414" y="492"/>
                </a:cxn>
                <a:cxn ang="0">
                  <a:pos x="420" y="516"/>
                </a:cxn>
                <a:cxn ang="0">
                  <a:pos x="0" y="384"/>
                </a:cxn>
                <a:cxn ang="0">
                  <a:pos x="0" y="384"/>
                </a:cxn>
                <a:cxn ang="0">
                  <a:pos x="12" y="354"/>
                </a:cxn>
                <a:cxn ang="0">
                  <a:pos x="30" y="270"/>
                </a:cxn>
                <a:cxn ang="0">
                  <a:pos x="54" y="162"/>
                </a:cxn>
                <a:cxn ang="0">
                  <a:pos x="60" y="102"/>
                </a:cxn>
                <a:cxn ang="0">
                  <a:pos x="60" y="54"/>
                </a:cxn>
                <a:cxn ang="0">
                  <a:pos x="60" y="54"/>
                </a:cxn>
                <a:cxn ang="0">
                  <a:pos x="60" y="30"/>
                </a:cxn>
                <a:cxn ang="0">
                  <a:pos x="72" y="12"/>
                </a:cxn>
                <a:cxn ang="0">
                  <a:pos x="84" y="0"/>
                </a:cxn>
                <a:cxn ang="0">
                  <a:pos x="108" y="0"/>
                </a:cxn>
                <a:cxn ang="0">
                  <a:pos x="132" y="0"/>
                </a:cxn>
                <a:cxn ang="0">
                  <a:pos x="162" y="0"/>
                </a:cxn>
                <a:cxn ang="0">
                  <a:pos x="228" y="24"/>
                </a:cxn>
                <a:cxn ang="0">
                  <a:pos x="294" y="54"/>
                </a:cxn>
                <a:cxn ang="0">
                  <a:pos x="354" y="96"/>
                </a:cxn>
                <a:cxn ang="0">
                  <a:pos x="372" y="120"/>
                </a:cxn>
                <a:cxn ang="0">
                  <a:pos x="390" y="144"/>
                </a:cxn>
                <a:cxn ang="0">
                  <a:pos x="402" y="168"/>
                </a:cxn>
                <a:cxn ang="0">
                  <a:pos x="402" y="192"/>
                </a:cxn>
              </a:cxnLst>
              <a:rect l="0" t="0" r="r" b="b"/>
              <a:pathLst>
                <a:path w="420" h="516">
                  <a:moveTo>
                    <a:pt x="402" y="192"/>
                  </a:moveTo>
                  <a:lnTo>
                    <a:pt x="402" y="192"/>
                  </a:lnTo>
                  <a:lnTo>
                    <a:pt x="408" y="216"/>
                  </a:lnTo>
                  <a:lnTo>
                    <a:pt x="408" y="240"/>
                  </a:lnTo>
                  <a:lnTo>
                    <a:pt x="402" y="276"/>
                  </a:lnTo>
                  <a:lnTo>
                    <a:pt x="402" y="276"/>
                  </a:lnTo>
                  <a:lnTo>
                    <a:pt x="390" y="324"/>
                  </a:lnTo>
                  <a:lnTo>
                    <a:pt x="384" y="372"/>
                  </a:lnTo>
                  <a:lnTo>
                    <a:pt x="384" y="414"/>
                  </a:lnTo>
                  <a:lnTo>
                    <a:pt x="390" y="432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408" y="468"/>
                  </a:lnTo>
                  <a:lnTo>
                    <a:pt x="414" y="492"/>
                  </a:lnTo>
                  <a:lnTo>
                    <a:pt x="420" y="516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12" y="354"/>
                  </a:lnTo>
                  <a:lnTo>
                    <a:pt x="30" y="270"/>
                  </a:lnTo>
                  <a:lnTo>
                    <a:pt x="54" y="162"/>
                  </a:lnTo>
                  <a:lnTo>
                    <a:pt x="60" y="102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0" y="30"/>
                  </a:lnTo>
                  <a:lnTo>
                    <a:pt x="72" y="12"/>
                  </a:lnTo>
                  <a:lnTo>
                    <a:pt x="84" y="0"/>
                  </a:lnTo>
                  <a:lnTo>
                    <a:pt x="108" y="0"/>
                  </a:lnTo>
                  <a:lnTo>
                    <a:pt x="132" y="0"/>
                  </a:lnTo>
                  <a:lnTo>
                    <a:pt x="162" y="0"/>
                  </a:lnTo>
                  <a:lnTo>
                    <a:pt x="228" y="24"/>
                  </a:lnTo>
                  <a:lnTo>
                    <a:pt x="294" y="54"/>
                  </a:lnTo>
                  <a:lnTo>
                    <a:pt x="354" y="96"/>
                  </a:lnTo>
                  <a:lnTo>
                    <a:pt x="372" y="120"/>
                  </a:lnTo>
                  <a:lnTo>
                    <a:pt x="390" y="144"/>
                  </a:lnTo>
                  <a:lnTo>
                    <a:pt x="402" y="168"/>
                  </a:lnTo>
                  <a:lnTo>
                    <a:pt x="402" y="192"/>
                  </a:lnTo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" name="Freeform 31"/>
            <p:cNvSpPr>
              <a:spLocks/>
            </p:cNvSpPr>
            <p:nvPr/>
          </p:nvSpPr>
          <p:spPr bwMode="auto">
            <a:xfrm>
              <a:off x="6264" y="3552"/>
              <a:ext cx="120" cy="3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2"/>
                </a:cxn>
                <a:cxn ang="0">
                  <a:pos x="114" y="306"/>
                </a:cxn>
                <a:cxn ang="0">
                  <a:pos x="114" y="306"/>
                </a:cxn>
                <a:cxn ang="0">
                  <a:pos x="114" y="276"/>
                </a:cxn>
                <a:cxn ang="0">
                  <a:pos x="120" y="240"/>
                </a:cxn>
                <a:cxn ang="0">
                  <a:pos x="114" y="198"/>
                </a:cxn>
                <a:cxn ang="0">
                  <a:pos x="102" y="150"/>
                </a:cxn>
                <a:cxn ang="0">
                  <a:pos x="84" y="102"/>
                </a:cxn>
                <a:cxn ang="0">
                  <a:pos x="48" y="48"/>
                </a:cxn>
                <a:cxn ang="0">
                  <a:pos x="30" y="24"/>
                </a:cxn>
                <a:cxn ang="0">
                  <a:pos x="0" y="0"/>
                </a:cxn>
              </a:cxnLst>
              <a:rect l="0" t="0" r="r" b="b"/>
              <a:pathLst>
                <a:path w="120" h="306">
                  <a:moveTo>
                    <a:pt x="0" y="0"/>
                  </a:moveTo>
                  <a:lnTo>
                    <a:pt x="6" y="162"/>
                  </a:lnTo>
                  <a:lnTo>
                    <a:pt x="114" y="306"/>
                  </a:lnTo>
                  <a:lnTo>
                    <a:pt x="114" y="306"/>
                  </a:lnTo>
                  <a:lnTo>
                    <a:pt x="114" y="276"/>
                  </a:lnTo>
                  <a:lnTo>
                    <a:pt x="120" y="240"/>
                  </a:lnTo>
                  <a:lnTo>
                    <a:pt x="114" y="198"/>
                  </a:lnTo>
                  <a:lnTo>
                    <a:pt x="102" y="150"/>
                  </a:lnTo>
                  <a:lnTo>
                    <a:pt x="84" y="102"/>
                  </a:lnTo>
                  <a:lnTo>
                    <a:pt x="48" y="48"/>
                  </a:lnTo>
                  <a:lnTo>
                    <a:pt x="3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" name="Freeform 32"/>
            <p:cNvSpPr>
              <a:spLocks/>
            </p:cNvSpPr>
            <p:nvPr/>
          </p:nvSpPr>
          <p:spPr bwMode="auto">
            <a:xfrm>
              <a:off x="6264" y="3552"/>
              <a:ext cx="120" cy="3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2"/>
                </a:cxn>
                <a:cxn ang="0">
                  <a:pos x="114" y="306"/>
                </a:cxn>
                <a:cxn ang="0">
                  <a:pos x="114" y="306"/>
                </a:cxn>
                <a:cxn ang="0">
                  <a:pos x="114" y="276"/>
                </a:cxn>
                <a:cxn ang="0">
                  <a:pos x="120" y="240"/>
                </a:cxn>
                <a:cxn ang="0">
                  <a:pos x="114" y="198"/>
                </a:cxn>
                <a:cxn ang="0">
                  <a:pos x="102" y="150"/>
                </a:cxn>
                <a:cxn ang="0">
                  <a:pos x="84" y="102"/>
                </a:cxn>
                <a:cxn ang="0">
                  <a:pos x="48" y="48"/>
                </a:cxn>
                <a:cxn ang="0">
                  <a:pos x="30" y="24"/>
                </a:cxn>
                <a:cxn ang="0">
                  <a:pos x="0" y="0"/>
                </a:cxn>
              </a:cxnLst>
              <a:rect l="0" t="0" r="r" b="b"/>
              <a:pathLst>
                <a:path w="120" h="306">
                  <a:moveTo>
                    <a:pt x="0" y="0"/>
                  </a:moveTo>
                  <a:lnTo>
                    <a:pt x="6" y="162"/>
                  </a:lnTo>
                  <a:lnTo>
                    <a:pt x="114" y="306"/>
                  </a:lnTo>
                  <a:lnTo>
                    <a:pt x="114" y="306"/>
                  </a:lnTo>
                  <a:lnTo>
                    <a:pt x="114" y="276"/>
                  </a:lnTo>
                  <a:lnTo>
                    <a:pt x="120" y="240"/>
                  </a:lnTo>
                  <a:lnTo>
                    <a:pt x="114" y="198"/>
                  </a:lnTo>
                  <a:lnTo>
                    <a:pt x="102" y="150"/>
                  </a:lnTo>
                  <a:lnTo>
                    <a:pt x="84" y="102"/>
                  </a:lnTo>
                  <a:lnTo>
                    <a:pt x="48" y="48"/>
                  </a:lnTo>
                  <a:lnTo>
                    <a:pt x="30" y="2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" name="Freeform 33"/>
            <p:cNvSpPr>
              <a:spLocks/>
            </p:cNvSpPr>
            <p:nvPr/>
          </p:nvSpPr>
          <p:spPr bwMode="auto">
            <a:xfrm>
              <a:off x="6348" y="3750"/>
              <a:ext cx="150" cy="67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42" y="48"/>
                </a:cxn>
                <a:cxn ang="0">
                  <a:pos x="72" y="102"/>
                </a:cxn>
                <a:cxn ang="0">
                  <a:pos x="108" y="174"/>
                </a:cxn>
                <a:cxn ang="0">
                  <a:pos x="126" y="216"/>
                </a:cxn>
                <a:cxn ang="0">
                  <a:pos x="138" y="258"/>
                </a:cxn>
                <a:cxn ang="0">
                  <a:pos x="144" y="306"/>
                </a:cxn>
                <a:cxn ang="0">
                  <a:pos x="150" y="360"/>
                </a:cxn>
                <a:cxn ang="0">
                  <a:pos x="150" y="414"/>
                </a:cxn>
                <a:cxn ang="0">
                  <a:pos x="144" y="474"/>
                </a:cxn>
                <a:cxn ang="0">
                  <a:pos x="126" y="534"/>
                </a:cxn>
                <a:cxn ang="0">
                  <a:pos x="102" y="594"/>
                </a:cxn>
                <a:cxn ang="0">
                  <a:pos x="102" y="594"/>
                </a:cxn>
                <a:cxn ang="0">
                  <a:pos x="78" y="648"/>
                </a:cxn>
                <a:cxn ang="0">
                  <a:pos x="60" y="672"/>
                </a:cxn>
                <a:cxn ang="0">
                  <a:pos x="48" y="672"/>
                </a:cxn>
                <a:cxn ang="0">
                  <a:pos x="42" y="666"/>
                </a:cxn>
                <a:cxn ang="0">
                  <a:pos x="30" y="648"/>
                </a:cxn>
                <a:cxn ang="0">
                  <a:pos x="18" y="612"/>
                </a:cxn>
                <a:cxn ang="0">
                  <a:pos x="12" y="558"/>
                </a:cxn>
                <a:cxn ang="0">
                  <a:pos x="0" y="426"/>
                </a:cxn>
                <a:cxn ang="0">
                  <a:pos x="0" y="282"/>
                </a:cxn>
                <a:cxn ang="0">
                  <a:pos x="0" y="144"/>
                </a:cxn>
                <a:cxn ang="0">
                  <a:pos x="6" y="0"/>
                </a:cxn>
              </a:cxnLst>
              <a:rect l="0" t="0" r="r" b="b"/>
              <a:pathLst>
                <a:path w="150" h="672">
                  <a:moveTo>
                    <a:pt x="6" y="0"/>
                  </a:moveTo>
                  <a:lnTo>
                    <a:pt x="6" y="0"/>
                  </a:lnTo>
                  <a:lnTo>
                    <a:pt x="42" y="48"/>
                  </a:lnTo>
                  <a:lnTo>
                    <a:pt x="72" y="102"/>
                  </a:lnTo>
                  <a:lnTo>
                    <a:pt x="108" y="174"/>
                  </a:lnTo>
                  <a:lnTo>
                    <a:pt x="126" y="216"/>
                  </a:lnTo>
                  <a:lnTo>
                    <a:pt x="138" y="258"/>
                  </a:lnTo>
                  <a:lnTo>
                    <a:pt x="144" y="306"/>
                  </a:lnTo>
                  <a:lnTo>
                    <a:pt x="150" y="360"/>
                  </a:lnTo>
                  <a:lnTo>
                    <a:pt x="150" y="414"/>
                  </a:lnTo>
                  <a:lnTo>
                    <a:pt x="144" y="474"/>
                  </a:lnTo>
                  <a:lnTo>
                    <a:pt x="126" y="534"/>
                  </a:lnTo>
                  <a:lnTo>
                    <a:pt x="102" y="594"/>
                  </a:lnTo>
                  <a:lnTo>
                    <a:pt x="102" y="594"/>
                  </a:lnTo>
                  <a:lnTo>
                    <a:pt x="78" y="648"/>
                  </a:lnTo>
                  <a:lnTo>
                    <a:pt x="60" y="672"/>
                  </a:lnTo>
                  <a:lnTo>
                    <a:pt x="48" y="672"/>
                  </a:lnTo>
                  <a:lnTo>
                    <a:pt x="42" y="666"/>
                  </a:lnTo>
                  <a:lnTo>
                    <a:pt x="30" y="648"/>
                  </a:lnTo>
                  <a:lnTo>
                    <a:pt x="18" y="612"/>
                  </a:lnTo>
                  <a:lnTo>
                    <a:pt x="12" y="558"/>
                  </a:lnTo>
                  <a:lnTo>
                    <a:pt x="0" y="426"/>
                  </a:lnTo>
                  <a:lnTo>
                    <a:pt x="0" y="282"/>
                  </a:lnTo>
                  <a:lnTo>
                    <a:pt x="0" y="14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B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" name="Freeform 34"/>
            <p:cNvSpPr>
              <a:spLocks/>
            </p:cNvSpPr>
            <p:nvPr/>
          </p:nvSpPr>
          <p:spPr bwMode="auto">
            <a:xfrm>
              <a:off x="6348" y="3750"/>
              <a:ext cx="150" cy="67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42" y="48"/>
                </a:cxn>
                <a:cxn ang="0">
                  <a:pos x="72" y="102"/>
                </a:cxn>
                <a:cxn ang="0">
                  <a:pos x="108" y="174"/>
                </a:cxn>
                <a:cxn ang="0">
                  <a:pos x="126" y="216"/>
                </a:cxn>
                <a:cxn ang="0">
                  <a:pos x="138" y="258"/>
                </a:cxn>
                <a:cxn ang="0">
                  <a:pos x="144" y="306"/>
                </a:cxn>
                <a:cxn ang="0">
                  <a:pos x="150" y="360"/>
                </a:cxn>
                <a:cxn ang="0">
                  <a:pos x="150" y="414"/>
                </a:cxn>
                <a:cxn ang="0">
                  <a:pos x="144" y="474"/>
                </a:cxn>
                <a:cxn ang="0">
                  <a:pos x="126" y="534"/>
                </a:cxn>
                <a:cxn ang="0">
                  <a:pos x="102" y="594"/>
                </a:cxn>
                <a:cxn ang="0">
                  <a:pos x="102" y="594"/>
                </a:cxn>
                <a:cxn ang="0">
                  <a:pos x="78" y="648"/>
                </a:cxn>
                <a:cxn ang="0">
                  <a:pos x="60" y="672"/>
                </a:cxn>
                <a:cxn ang="0">
                  <a:pos x="48" y="672"/>
                </a:cxn>
                <a:cxn ang="0">
                  <a:pos x="42" y="666"/>
                </a:cxn>
                <a:cxn ang="0">
                  <a:pos x="30" y="648"/>
                </a:cxn>
                <a:cxn ang="0">
                  <a:pos x="18" y="612"/>
                </a:cxn>
                <a:cxn ang="0">
                  <a:pos x="12" y="558"/>
                </a:cxn>
                <a:cxn ang="0">
                  <a:pos x="0" y="426"/>
                </a:cxn>
                <a:cxn ang="0">
                  <a:pos x="0" y="282"/>
                </a:cxn>
                <a:cxn ang="0">
                  <a:pos x="0" y="144"/>
                </a:cxn>
                <a:cxn ang="0">
                  <a:pos x="6" y="0"/>
                </a:cxn>
              </a:cxnLst>
              <a:rect l="0" t="0" r="r" b="b"/>
              <a:pathLst>
                <a:path w="150" h="672">
                  <a:moveTo>
                    <a:pt x="6" y="0"/>
                  </a:moveTo>
                  <a:lnTo>
                    <a:pt x="6" y="0"/>
                  </a:lnTo>
                  <a:lnTo>
                    <a:pt x="42" y="48"/>
                  </a:lnTo>
                  <a:lnTo>
                    <a:pt x="72" y="102"/>
                  </a:lnTo>
                  <a:lnTo>
                    <a:pt x="108" y="174"/>
                  </a:lnTo>
                  <a:lnTo>
                    <a:pt x="126" y="216"/>
                  </a:lnTo>
                  <a:lnTo>
                    <a:pt x="138" y="258"/>
                  </a:lnTo>
                  <a:lnTo>
                    <a:pt x="144" y="306"/>
                  </a:lnTo>
                  <a:lnTo>
                    <a:pt x="150" y="360"/>
                  </a:lnTo>
                  <a:lnTo>
                    <a:pt x="150" y="414"/>
                  </a:lnTo>
                  <a:lnTo>
                    <a:pt x="144" y="474"/>
                  </a:lnTo>
                  <a:lnTo>
                    <a:pt x="126" y="534"/>
                  </a:lnTo>
                  <a:lnTo>
                    <a:pt x="102" y="594"/>
                  </a:lnTo>
                  <a:lnTo>
                    <a:pt x="102" y="594"/>
                  </a:lnTo>
                  <a:lnTo>
                    <a:pt x="78" y="648"/>
                  </a:lnTo>
                  <a:lnTo>
                    <a:pt x="60" y="672"/>
                  </a:lnTo>
                  <a:lnTo>
                    <a:pt x="48" y="672"/>
                  </a:lnTo>
                  <a:lnTo>
                    <a:pt x="42" y="666"/>
                  </a:lnTo>
                  <a:lnTo>
                    <a:pt x="30" y="648"/>
                  </a:lnTo>
                  <a:lnTo>
                    <a:pt x="18" y="612"/>
                  </a:lnTo>
                  <a:lnTo>
                    <a:pt x="12" y="558"/>
                  </a:lnTo>
                  <a:lnTo>
                    <a:pt x="0" y="426"/>
                  </a:lnTo>
                  <a:lnTo>
                    <a:pt x="0" y="282"/>
                  </a:lnTo>
                  <a:lnTo>
                    <a:pt x="0" y="144"/>
                  </a:lnTo>
                  <a:lnTo>
                    <a:pt x="6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" name="Freeform 35"/>
            <p:cNvSpPr>
              <a:spLocks/>
            </p:cNvSpPr>
            <p:nvPr/>
          </p:nvSpPr>
          <p:spPr bwMode="auto">
            <a:xfrm>
              <a:off x="5778" y="5016"/>
              <a:ext cx="714" cy="1086"/>
            </a:xfrm>
            <a:custGeom>
              <a:avLst/>
              <a:gdLst/>
              <a:ahLst/>
              <a:cxnLst>
                <a:cxn ang="0">
                  <a:pos x="60" y="42"/>
                </a:cxn>
                <a:cxn ang="0">
                  <a:pos x="60" y="42"/>
                </a:cxn>
                <a:cxn ang="0">
                  <a:pos x="48" y="84"/>
                </a:cxn>
                <a:cxn ang="0">
                  <a:pos x="18" y="192"/>
                </a:cxn>
                <a:cxn ang="0">
                  <a:pos x="6" y="264"/>
                </a:cxn>
                <a:cxn ang="0">
                  <a:pos x="0" y="348"/>
                </a:cxn>
                <a:cxn ang="0">
                  <a:pos x="6" y="438"/>
                </a:cxn>
                <a:cxn ang="0">
                  <a:pos x="18" y="528"/>
                </a:cxn>
                <a:cxn ang="0">
                  <a:pos x="18" y="528"/>
                </a:cxn>
                <a:cxn ang="0">
                  <a:pos x="36" y="624"/>
                </a:cxn>
                <a:cxn ang="0">
                  <a:pos x="48" y="720"/>
                </a:cxn>
                <a:cxn ang="0">
                  <a:pos x="66" y="900"/>
                </a:cxn>
                <a:cxn ang="0">
                  <a:pos x="78" y="1086"/>
                </a:cxn>
                <a:cxn ang="0">
                  <a:pos x="714" y="1086"/>
                </a:cxn>
                <a:cxn ang="0">
                  <a:pos x="714" y="1086"/>
                </a:cxn>
                <a:cxn ang="0">
                  <a:pos x="708" y="456"/>
                </a:cxn>
                <a:cxn ang="0">
                  <a:pos x="708" y="456"/>
                </a:cxn>
                <a:cxn ang="0">
                  <a:pos x="702" y="204"/>
                </a:cxn>
                <a:cxn ang="0">
                  <a:pos x="690" y="72"/>
                </a:cxn>
                <a:cxn ang="0">
                  <a:pos x="684" y="30"/>
                </a:cxn>
                <a:cxn ang="0">
                  <a:pos x="678" y="6"/>
                </a:cxn>
                <a:cxn ang="0">
                  <a:pos x="678" y="6"/>
                </a:cxn>
                <a:cxn ang="0">
                  <a:pos x="648" y="0"/>
                </a:cxn>
                <a:cxn ang="0">
                  <a:pos x="576" y="0"/>
                </a:cxn>
                <a:cxn ang="0">
                  <a:pos x="366" y="18"/>
                </a:cxn>
                <a:cxn ang="0">
                  <a:pos x="60" y="42"/>
                </a:cxn>
              </a:cxnLst>
              <a:rect l="0" t="0" r="r" b="b"/>
              <a:pathLst>
                <a:path w="714" h="1086">
                  <a:moveTo>
                    <a:pt x="60" y="42"/>
                  </a:moveTo>
                  <a:lnTo>
                    <a:pt x="60" y="42"/>
                  </a:lnTo>
                  <a:lnTo>
                    <a:pt x="48" y="84"/>
                  </a:lnTo>
                  <a:lnTo>
                    <a:pt x="18" y="192"/>
                  </a:lnTo>
                  <a:lnTo>
                    <a:pt x="6" y="264"/>
                  </a:lnTo>
                  <a:lnTo>
                    <a:pt x="0" y="348"/>
                  </a:lnTo>
                  <a:lnTo>
                    <a:pt x="6" y="438"/>
                  </a:lnTo>
                  <a:lnTo>
                    <a:pt x="18" y="528"/>
                  </a:lnTo>
                  <a:lnTo>
                    <a:pt x="18" y="528"/>
                  </a:lnTo>
                  <a:lnTo>
                    <a:pt x="36" y="624"/>
                  </a:lnTo>
                  <a:lnTo>
                    <a:pt x="48" y="720"/>
                  </a:lnTo>
                  <a:lnTo>
                    <a:pt x="66" y="900"/>
                  </a:lnTo>
                  <a:lnTo>
                    <a:pt x="78" y="1086"/>
                  </a:lnTo>
                  <a:lnTo>
                    <a:pt x="714" y="1086"/>
                  </a:lnTo>
                  <a:lnTo>
                    <a:pt x="714" y="1086"/>
                  </a:lnTo>
                  <a:lnTo>
                    <a:pt x="708" y="456"/>
                  </a:lnTo>
                  <a:lnTo>
                    <a:pt x="708" y="456"/>
                  </a:lnTo>
                  <a:lnTo>
                    <a:pt x="702" y="204"/>
                  </a:lnTo>
                  <a:lnTo>
                    <a:pt x="690" y="72"/>
                  </a:lnTo>
                  <a:lnTo>
                    <a:pt x="684" y="30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48" y="0"/>
                  </a:lnTo>
                  <a:lnTo>
                    <a:pt x="576" y="0"/>
                  </a:lnTo>
                  <a:lnTo>
                    <a:pt x="366" y="18"/>
                  </a:lnTo>
                  <a:lnTo>
                    <a:pt x="60" y="42"/>
                  </a:lnTo>
                  <a:close/>
                </a:path>
              </a:pathLst>
            </a:custGeom>
            <a:solidFill>
              <a:srgbClr val="2E2B2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" name="Freeform 36"/>
            <p:cNvSpPr>
              <a:spLocks/>
            </p:cNvSpPr>
            <p:nvPr/>
          </p:nvSpPr>
          <p:spPr bwMode="auto">
            <a:xfrm>
              <a:off x="5778" y="5016"/>
              <a:ext cx="714" cy="1086"/>
            </a:xfrm>
            <a:custGeom>
              <a:avLst/>
              <a:gdLst/>
              <a:ahLst/>
              <a:cxnLst>
                <a:cxn ang="0">
                  <a:pos x="60" y="42"/>
                </a:cxn>
                <a:cxn ang="0">
                  <a:pos x="60" y="42"/>
                </a:cxn>
                <a:cxn ang="0">
                  <a:pos x="48" y="84"/>
                </a:cxn>
                <a:cxn ang="0">
                  <a:pos x="18" y="192"/>
                </a:cxn>
                <a:cxn ang="0">
                  <a:pos x="6" y="264"/>
                </a:cxn>
                <a:cxn ang="0">
                  <a:pos x="0" y="348"/>
                </a:cxn>
                <a:cxn ang="0">
                  <a:pos x="6" y="438"/>
                </a:cxn>
                <a:cxn ang="0">
                  <a:pos x="18" y="528"/>
                </a:cxn>
                <a:cxn ang="0">
                  <a:pos x="18" y="528"/>
                </a:cxn>
                <a:cxn ang="0">
                  <a:pos x="36" y="624"/>
                </a:cxn>
                <a:cxn ang="0">
                  <a:pos x="48" y="720"/>
                </a:cxn>
                <a:cxn ang="0">
                  <a:pos x="66" y="900"/>
                </a:cxn>
                <a:cxn ang="0">
                  <a:pos x="78" y="1086"/>
                </a:cxn>
                <a:cxn ang="0">
                  <a:pos x="714" y="1086"/>
                </a:cxn>
                <a:cxn ang="0">
                  <a:pos x="714" y="1086"/>
                </a:cxn>
                <a:cxn ang="0">
                  <a:pos x="708" y="456"/>
                </a:cxn>
                <a:cxn ang="0">
                  <a:pos x="708" y="456"/>
                </a:cxn>
                <a:cxn ang="0">
                  <a:pos x="702" y="204"/>
                </a:cxn>
                <a:cxn ang="0">
                  <a:pos x="690" y="72"/>
                </a:cxn>
                <a:cxn ang="0">
                  <a:pos x="684" y="30"/>
                </a:cxn>
                <a:cxn ang="0">
                  <a:pos x="678" y="6"/>
                </a:cxn>
                <a:cxn ang="0">
                  <a:pos x="678" y="6"/>
                </a:cxn>
                <a:cxn ang="0">
                  <a:pos x="648" y="0"/>
                </a:cxn>
                <a:cxn ang="0">
                  <a:pos x="576" y="0"/>
                </a:cxn>
                <a:cxn ang="0">
                  <a:pos x="366" y="18"/>
                </a:cxn>
                <a:cxn ang="0">
                  <a:pos x="60" y="42"/>
                </a:cxn>
              </a:cxnLst>
              <a:rect l="0" t="0" r="r" b="b"/>
              <a:pathLst>
                <a:path w="714" h="1086">
                  <a:moveTo>
                    <a:pt x="60" y="42"/>
                  </a:moveTo>
                  <a:lnTo>
                    <a:pt x="60" y="42"/>
                  </a:lnTo>
                  <a:lnTo>
                    <a:pt x="48" y="84"/>
                  </a:lnTo>
                  <a:lnTo>
                    <a:pt x="18" y="192"/>
                  </a:lnTo>
                  <a:lnTo>
                    <a:pt x="6" y="264"/>
                  </a:lnTo>
                  <a:lnTo>
                    <a:pt x="0" y="348"/>
                  </a:lnTo>
                  <a:lnTo>
                    <a:pt x="6" y="438"/>
                  </a:lnTo>
                  <a:lnTo>
                    <a:pt x="18" y="528"/>
                  </a:lnTo>
                  <a:lnTo>
                    <a:pt x="18" y="528"/>
                  </a:lnTo>
                  <a:lnTo>
                    <a:pt x="36" y="624"/>
                  </a:lnTo>
                  <a:lnTo>
                    <a:pt x="48" y="720"/>
                  </a:lnTo>
                  <a:lnTo>
                    <a:pt x="66" y="900"/>
                  </a:lnTo>
                  <a:lnTo>
                    <a:pt x="78" y="1086"/>
                  </a:lnTo>
                  <a:lnTo>
                    <a:pt x="714" y="1086"/>
                  </a:lnTo>
                  <a:lnTo>
                    <a:pt x="714" y="1086"/>
                  </a:lnTo>
                  <a:lnTo>
                    <a:pt x="708" y="456"/>
                  </a:lnTo>
                  <a:lnTo>
                    <a:pt x="708" y="456"/>
                  </a:lnTo>
                  <a:lnTo>
                    <a:pt x="702" y="204"/>
                  </a:lnTo>
                  <a:lnTo>
                    <a:pt x="690" y="72"/>
                  </a:lnTo>
                  <a:lnTo>
                    <a:pt x="684" y="30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48" y="0"/>
                  </a:lnTo>
                  <a:lnTo>
                    <a:pt x="576" y="0"/>
                  </a:lnTo>
                  <a:lnTo>
                    <a:pt x="366" y="18"/>
                  </a:lnTo>
                  <a:lnTo>
                    <a:pt x="60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" name="Freeform 37"/>
            <p:cNvSpPr>
              <a:spLocks/>
            </p:cNvSpPr>
            <p:nvPr/>
          </p:nvSpPr>
          <p:spPr bwMode="auto">
            <a:xfrm>
              <a:off x="5934" y="2682"/>
              <a:ext cx="552" cy="690"/>
            </a:xfrm>
            <a:custGeom>
              <a:avLst/>
              <a:gdLst/>
              <a:ahLst/>
              <a:cxnLst>
                <a:cxn ang="0">
                  <a:pos x="462" y="114"/>
                </a:cxn>
                <a:cxn ang="0">
                  <a:pos x="492" y="210"/>
                </a:cxn>
                <a:cxn ang="0">
                  <a:pos x="492" y="264"/>
                </a:cxn>
                <a:cxn ang="0">
                  <a:pos x="492" y="294"/>
                </a:cxn>
                <a:cxn ang="0">
                  <a:pos x="546" y="432"/>
                </a:cxn>
                <a:cxn ang="0">
                  <a:pos x="552" y="444"/>
                </a:cxn>
                <a:cxn ang="0">
                  <a:pos x="546" y="456"/>
                </a:cxn>
                <a:cxn ang="0">
                  <a:pos x="486" y="474"/>
                </a:cxn>
                <a:cxn ang="0">
                  <a:pos x="480" y="534"/>
                </a:cxn>
                <a:cxn ang="0">
                  <a:pos x="486" y="552"/>
                </a:cxn>
                <a:cxn ang="0">
                  <a:pos x="486" y="570"/>
                </a:cxn>
                <a:cxn ang="0">
                  <a:pos x="468" y="588"/>
                </a:cxn>
                <a:cxn ang="0">
                  <a:pos x="462" y="600"/>
                </a:cxn>
                <a:cxn ang="0">
                  <a:pos x="474" y="642"/>
                </a:cxn>
                <a:cxn ang="0">
                  <a:pos x="474" y="672"/>
                </a:cxn>
                <a:cxn ang="0">
                  <a:pos x="450" y="690"/>
                </a:cxn>
                <a:cxn ang="0">
                  <a:pos x="414" y="690"/>
                </a:cxn>
                <a:cxn ang="0">
                  <a:pos x="294" y="678"/>
                </a:cxn>
                <a:cxn ang="0">
                  <a:pos x="150" y="648"/>
                </a:cxn>
                <a:cxn ang="0">
                  <a:pos x="60" y="606"/>
                </a:cxn>
                <a:cxn ang="0">
                  <a:pos x="18" y="564"/>
                </a:cxn>
                <a:cxn ang="0">
                  <a:pos x="6" y="546"/>
                </a:cxn>
                <a:cxn ang="0">
                  <a:pos x="6" y="438"/>
                </a:cxn>
                <a:cxn ang="0">
                  <a:pos x="30" y="324"/>
                </a:cxn>
                <a:cxn ang="0">
                  <a:pos x="90" y="162"/>
                </a:cxn>
                <a:cxn ang="0">
                  <a:pos x="126" y="84"/>
                </a:cxn>
                <a:cxn ang="0">
                  <a:pos x="168" y="24"/>
                </a:cxn>
                <a:cxn ang="0">
                  <a:pos x="216" y="6"/>
                </a:cxn>
                <a:cxn ang="0">
                  <a:pos x="300" y="0"/>
                </a:cxn>
                <a:cxn ang="0">
                  <a:pos x="372" y="12"/>
                </a:cxn>
                <a:cxn ang="0">
                  <a:pos x="414" y="42"/>
                </a:cxn>
                <a:cxn ang="0">
                  <a:pos x="450" y="84"/>
                </a:cxn>
              </a:cxnLst>
              <a:rect l="0" t="0" r="r" b="b"/>
              <a:pathLst>
                <a:path w="552" h="690">
                  <a:moveTo>
                    <a:pt x="462" y="114"/>
                  </a:moveTo>
                  <a:lnTo>
                    <a:pt x="462" y="114"/>
                  </a:lnTo>
                  <a:lnTo>
                    <a:pt x="480" y="162"/>
                  </a:lnTo>
                  <a:lnTo>
                    <a:pt x="492" y="210"/>
                  </a:lnTo>
                  <a:lnTo>
                    <a:pt x="492" y="264"/>
                  </a:lnTo>
                  <a:lnTo>
                    <a:pt x="492" y="264"/>
                  </a:lnTo>
                  <a:lnTo>
                    <a:pt x="492" y="270"/>
                  </a:lnTo>
                  <a:lnTo>
                    <a:pt x="492" y="294"/>
                  </a:lnTo>
                  <a:lnTo>
                    <a:pt x="504" y="348"/>
                  </a:lnTo>
                  <a:lnTo>
                    <a:pt x="546" y="432"/>
                  </a:lnTo>
                  <a:lnTo>
                    <a:pt x="546" y="432"/>
                  </a:lnTo>
                  <a:lnTo>
                    <a:pt x="552" y="444"/>
                  </a:lnTo>
                  <a:lnTo>
                    <a:pt x="552" y="450"/>
                  </a:lnTo>
                  <a:lnTo>
                    <a:pt x="546" y="456"/>
                  </a:lnTo>
                  <a:lnTo>
                    <a:pt x="540" y="462"/>
                  </a:lnTo>
                  <a:lnTo>
                    <a:pt x="486" y="474"/>
                  </a:lnTo>
                  <a:lnTo>
                    <a:pt x="498" y="516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86" y="552"/>
                  </a:lnTo>
                  <a:lnTo>
                    <a:pt x="492" y="564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68" y="588"/>
                  </a:lnTo>
                  <a:lnTo>
                    <a:pt x="462" y="600"/>
                  </a:lnTo>
                  <a:lnTo>
                    <a:pt x="462" y="600"/>
                  </a:lnTo>
                  <a:lnTo>
                    <a:pt x="468" y="612"/>
                  </a:lnTo>
                  <a:lnTo>
                    <a:pt x="474" y="642"/>
                  </a:lnTo>
                  <a:lnTo>
                    <a:pt x="480" y="660"/>
                  </a:lnTo>
                  <a:lnTo>
                    <a:pt x="474" y="672"/>
                  </a:lnTo>
                  <a:lnTo>
                    <a:pt x="468" y="684"/>
                  </a:lnTo>
                  <a:lnTo>
                    <a:pt x="450" y="690"/>
                  </a:lnTo>
                  <a:lnTo>
                    <a:pt x="450" y="690"/>
                  </a:lnTo>
                  <a:lnTo>
                    <a:pt x="414" y="690"/>
                  </a:lnTo>
                  <a:lnTo>
                    <a:pt x="360" y="690"/>
                  </a:lnTo>
                  <a:lnTo>
                    <a:pt x="294" y="678"/>
                  </a:lnTo>
                  <a:lnTo>
                    <a:pt x="222" y="666"/>
                  </a:lnTo>
                  <a:lnTo>
                    <a:pt x="150" y="648"/>
                  </a:lnTo>
                  <a:lnTo>
                    <a:pt x="84" y="618"/>
                  </a:lnTo>
                  <a:lnTo>
                    <a:pt x="60" y="606"/>
                  </a:lnTo>
                  <a:lnTo>
                    <a:pt x="36" y="588"/>
                  </a:lnTo>
                  <a:lnTo>
                    <a:pt x="18" y="564"/>
                  </a:lnTo>
                  <a:lnTo>
                    <a:pt x="6" y="546"/>
                  </a:lnTo>
                  <a:lnTo>
                    <a:pt x="6" y="546"/>
                  </a:lnTo>
                  <a:lnTo>
                    <a:pt x="0" y="492"/>
                  </a:lnTo>
                  <a:lnTo>
                    <a:pt x="6" y="438"/>
                  </a:lnTo>
                  <a:lnTo>
                    <a:pt x="12" y="384"/>
                  </a:lnTo>
                  <a:lnTo>
                    <a:pt x="30" y="324"/>
                  </a:lnTo>
                  <a:lnTo>
                    <a:pt x="66" y="228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126" y="84"/>
                  </a:lnTo>
                  <a:lnTo>
                    <a:pt x="150" y="48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216" y="6"/>
                  </a:lnTo>
                  <a:lnTo>
                    <a:pt x="258" y="0"/>
                  </a:lnTo>
                  <a:lnTo>
                    <a:pt x="300" y="0"/>
                  </a:lnTo>
                  <a:lnTo>
                    <a:pt x="348" y="6"/>
                  </a:lnTo>
                  <a:lnTo>
                    <a:pt x="372" y="12"/>
                  </a:lnTo>
                  <a:lnTo>
                    <a:pt x="396" y="24"/>
                  </a:lnTo>
                  <a:lnTo>
                    <a:pt x="414" y="42"/>
                  </a:lnTo>
                  <a:lnTo>
                    <a:pt x="432" y="60"/>
                  </a:lnTo>
                  <a:lnTo>
                    <a:pt x="450" y="84"/>
                  </a:lnTo>
                  <a:lnTo>
                    <a:pt x="462" y="114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" name="Freeform 38"/>
            <p:cNvSpPr>
              <a:spLocks/>
            </p:cNvSpPr>
            <p:nvPr/>
          </p:nvSpPr>
          <p:spPr bwMode="auto">
            <a:xfrm>
              <a:off x="5934" y="2682"/>
              <a:ext cx="552" cy="690"/>
            </a:xfrm>
            <a:custGeom>
              <a:avLst/>
              <a:gdLst/>
              <a:ahLst/>
              <a:cxnLst>
                <a:cxn ang="0">
                  <a:pos x="462" y="114"/>
                </a:cxn>
                <a:cxn ang="0">
                  <a:pos x="492" y="210"/>
                </a:cxn>
                <a:cxn ang="0">
                  <a:pos x="492" y="264"/>
                </a:cxn>
                <a:cxn ang="0">
                  <a:pos x="492" y="294"/>
                </a:cxn>
                <a:cxn ang="0">
                  <a:pos x="546" y="432"/>
                </a:cxn>
                <a:cxn ang="0">
                  <a:pos x="552" y="444"/>
                </a:cxn>
                <a:cxn ang="0">
                  <a:pos x="546" y="456"/>
                </a:cxn>
                <a:cxn ang="0">
                  <a:pos x="486" y="474"/>
                </a:cxn>
                <a:cxn ang="0">
                  <a:pos x="480" y="534"/>
                </a:cxn>
                <a:cxn ang="0">
                  <a:pos x="486" y="552"/>
                </a:cxn>
                <a:cxn ang="0">
                  <a:pos x="486" y="570"/>
                </a:cxn>
                <a:cxn ang="0">
                  <a:pos x="468" y="588"/>
                </a:cxn>
                <a:cxn ang="0">
                  <a:pos x="462" y="600"/>
                </a:cxn>
                <a:cxn ang="0">
                  <a:pos x="474" y="642"/>
                </a:cxn>
                <a:cxn ang="0">
                  <a:pos x="474" y="672"/>
                </a:cxn>
                <a:cxn ang="0">
                  <a:pos x="450" y="690"/>
                </a:cxn>
                <a:cxn ang="0">
                  <a:pos x="414" y="690"/>
                </a:cxn>
                <a:cxn ang="0">
                  <a:pos x="294" y="678"/>
                </a:cxn>
                <a:cxn ang="0">
                  <a:pos x="150" y="648"/>
                </a:cxn>
                <a:cxn ang="0">
                  <a:pos x="60" y="606"/>
                </a:cxn>
                <a:cxn ang="0">
                  <a:pos x="18" y="564"/>
                </a:cxn>
                <a:cxn ang="0">
                  <a:pos x="6" y="546"/>
                </a:cxn>
                <a:cxn ang="0">
                  <a:pos x="6" y="438"/>
                </a:cxn>
                <a:cxn ang="0">
                  <a:pos x="30" y="324"/>
                </a:cxn>
                <a:cxn ang="0">
                  <a:pos x="90" y="162"/>
                </a:cxn>
                <a:cxn ang="0">
                  <a:pos x="126" y="84"/>
                </a:cxn>
                <a:cxn ang="0">
                  <a:pos x="168" y="24"/>
                </a:cxn>
                <a:cxn ang="0">
                  <a:pos x="216" y="6"/>
                </a:cxn>
                <a:cxn ang="0">
                  <a:pos x="300" y="0"/>
                </a:cxn>
                <a:cxn ang="0">
                  <a:pos x="372" y="12"/>
                </a:cxn>
                <a:cxn ang="0">
                  <a:pos x="414" y="42"/>
                </a:cxn>
                <a:cxn ang="0">
                  <a:pos x="450" y="84"/>
                </a:cxn>
              </a:cxnLst>
              <a:rect l="0" t="0" r="r" b="b"/>
              <a:pathLst>
                <a:path w="552" h="690">
                  <a:moveTo>
                    <a:pt x="462" y="114"/>
                  </a:moveTo>
                  <a:lnTo>
                    <a:pt x="462" y="114"/>
                  </a:lnTo>
                  <a:lnTo>
                    <a:pt x="480" y="162"/>
                  </a:lnTo>
                  <a:lnTo>
                    <a:pt x="492" y="210"/>
                  </a:lnTo>
                  <a:lnTo>
                    <a:pt x="492" y="264"/>
                  </a:lnTo>
                  <a:lnTo>
                    <a:pt x="492" y="264"/>
                  </a:lnTo>
                  <a:lnTo>
                    <a:pt x="492" y="270"/>
                  </a:lnTo>
                  <a:lnTo>
                    <a:pt x="492" y="294"/>
                  </a:lnTo>
                  <a:lnTo>
                    <a:pt x="504" y="348"/>
                  </a:lnTo>
                  <a:lnTo>
                    <a:pt x="546" y="432"/>
                  </a:lnTo>
                  <a:lnTo>
                    <a:pt x="546" y="432"/>
                  </a:lnTo>
                  <a:lnTo>
                    <a:pt x="552" y="444"/>
                  </a:lnTo>
                  <a:lnTo>
                    <a:pt x="552" y="450"/>
                  </a:lnTo>
                  <a:lnTo>
                    <a:pt x="546" y="456"/>
                  </a:lnTo>
                  <a:lnTo>
                    <a:pt x="540" y="462"/>
                  </a:lnTo>
                  <a:lnTo>
                    <a:pt x="486" y="474"/>
                  </a:lnTo>
                  <a:lnTo>
                    <a:pt x="498" y="516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86" y="552"/>
                  </a:lnTo>
                  <a:lnTo>
                    <a:pt x="492" y="564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68" y="588"/>
                  </a:lnTo>
                  <a:lnTo>
                    <a:pt x="462" y="600"/>
                  </a:lnTo>
                  <a:lnTo>
                    <a:pt x="462" y="600"/>
                  </a:lnTo>
                  <a:lnTo>
                    <a:pt x="468" y="612"/>
                  </a:lnTo>
                  <a:lnTo>
                    <a:pt x="474" y="642"/>
                  </a:lnTo>
                  <a:lnTo>
                    <a:pt x="480" y="660"/>
                  </a:lnTo>
                  <a:lnTo>
                    <a:pt x="474" y="672"/>
                  </a:lnTo>
                  <a:lnTo>
                    <a:pt x="468" y="684"/>
                  </a:lnTo>
                  <a:lnTo>
                    <a:pt x="450" y="690"/>
                  </a:lnTo>
                  <a:lnTo>
                    <a:pt x="450" y="690"/>
                  </a:lnTo>
                  <a:lnTo>
                    <a:pt x="414" y="690"/>
                  </a:lnTo>
                  <a:lnTo>
                    <a:pt x="360" y="690"/>
                  </a:lnTo>
                  <a:lnTo>
                    <a:pt x="294" y="678"/>
                  </a:lnTo>
                  <a:lnTo>
                    <a:pt x="222" y="666"/>
                  </a:lnTo>
                  <a:lnTo>
                    <a:pt x="150" y="648"/>
                  </a:lnTo>
                  <a:lnTo>
                    <a:pt x="84" y="618"/>
                  </a:lnTo>
                  <a:lnTo>
                    <a:pt x="60" y="606"/>
                  </a:lnTo>
                  <a:lnTo>
                    <a:pt x="36" y="588"/>
                  </a:lnTo>
                  <a:lnTo>
                    <a:pt x="18" y="564"/>
                  </a:lnTo>
                  <a:lnTo>
                    <a:pt x="6" y="546"/>
                  </a:lnTo>
                  <a:lnTo>
                    <a:pt x="6" y="546"/>
                  </a:lnTo>
                  <a:lnTo>
                    <a:pt x="0" y="492"/>
                  </a:lnTo>
                  <a:lnTo>
                    <a:pt x="6" y="438"/>
                  </a:lnTo>
                  <a:lnTo>
                    <a:pt x="12" y="384"/>
                  </a:lnTo>
                  <a:lnTo>
                    <a:pt x="30" y="324"/>
                  </a:lnTo>
                  <a:lnTo>
                    <a:pt x="66" y="228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126" y="84"/>
                  </a:lnTo>
                  <a:lnTo>
                    <a:pt x="150" y="48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216" y="6"/>
                  </a:lnTo>
                  <a:lnTo>
                    <a:pt x="258" y="0"/>
                  </a:lnTo>
                  <a:lnTo>
                    <a:pt x="300" y="0"/>
                  </a:lnTo>
                  <a:lnTo>
                    <a:pt x="348" y="6"/>
                  </a:lnTo>
                  <a:lnTo>
                    <a:pt x="372" y="12"/>
                  </a:lnTo>
                  <a:lnTo>
                    <a:pt x="396" y="24"/>
                  </a:lnTo>
                  <a:lnTo>
                    <a:pt x="414" y="42"/>
                  </a:lnTo>
                  <a:lnTo>
                    <a:pt x="432" y="60"/>
                  </a:lnTo>
                  <a:lnTo>
                    <a:pt x="450" y="84"/>
                  </a:lnTo>
                  <a:lnTo>
                    <a:pt x="462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>
              <a:off x="5970" y="3120"/>
              <a:ext cx="132" cy="6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48" y="12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78" y="36"/>
                </a:cxn>
                <a:cxn ang="0">
                  <a:pos x="102" y="36"/>
                </a:cxn>
                <a:cxn ang="0">
                  <a:pos x="120" y="36"/>
                </a:cxn>
                <a:cxn ang="0">
                  <a:pos x="132" y="30"/>
                </a:cxn>
                <a:cxn ang="0">
                  <a:pos x="132" y="24"/>
                </a:cxn>
                <a:cxn ang="0">
                  <a:pos x="132" y="24"/>
                </a:cxn>
                <a:cxn ang="0">
                  <a:pos x="126" y="42"/>
                </a:cxn>
                <a:cxn ang="0">
                  <a:pos x="114" y="54"/>
                </a:cxn>
                <a:cxn ang="0">
                  <a:pos x="114" y="54"/>
                </a:cxn>
                <a:cxn ang="0">
                  <a:pos x="96" y="60"/>
                </a:cxn>
                <a:cxn ang="0">
                  <a:pos x="78" y="60"/>
                </a:cxn>
                <a:cxn ang="0">
                  <a:pos x="60" y="54"/>
                </a:cxn>
                <a:cxn ang="0">
                  <a:pos x="42" y="48"/>
                </a:cxn>
                <a:cxn ang="0">
                  <a:pos x="42" y="48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2" y="3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18" y="6"/>
                </a:cxn>
                <a:cxn ang="0">
                  <a:pos x="36" y="0"/>
                </a:cxn>
              </a:cxnLst>
              <a:rect l="0" t="0" r="r" b="b"/>
              <a:pathLst>
                <a:path w="132" h="60">
                  <a:moveTo>
                    <a:pt x="36" y="0"/>
                  </a:moveTo>
                  <a:lnTo>
                    <a:pt x="36" y="0"/>
                  </a:lnTo>
                  <a:lnTo>
                    <a:pt x="48" y="12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78" y="36"/>
                  </a:lnTo>
                  <a:lnTo>
                    <a:pt x="102" y="36"/>
                  </a:lnTo>
                  <a:lnTo>
                    <a:pt x="120" y="36"/>
                  </a:lnTo>
                  <a:lnTo>
                    <a:pt x="132" y="30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42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96" y="60"/>
                  </a:lnTo>
                  <a:lnTo>
                    <a:pt x="78" y="60"/>
                  </a:lnTo>
                  <a:lnTo>
                    <a:pt x="60" y="54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2" y="3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18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" name="Freeform 40"/>
            <p:cNvSpPr>
              <a:spLocks/>
            </p:cNvSpPr>
            <p:nvPr/>
          </p:nvSpPr>
          <p:spPr bwMode="auto">
            <a:xfrm>
              <a:off x="6084" y="3252"/>
              <a:ext cx="156" cy="150"/>
            </a:xfrm>
            <a:custGeom>
              <a:avLst/>
              <a:gdLst/>
              <a:ahLst/>
              <a:cxnLst>
                <a:cxn ang="0">
                  <a:pos x="156" y="114"/>
                </a:cxn>
                <a:cxn ang="0">
                  <a:pos x="156" y="114"/>
                </a:cxn>
                <a:cxn ang="0">
                  <a:pos x="114" y="102"/>
                </a:cxn>
                <a:cxn ang="0">
                  <a:pos x="78" y="90"/>
                </a:cxn>
                <a:cxn ang="0">
                  <a:pos x="54" y="78"/>
                </a:cxn>
                <a:cxn ang="0">
                  <a:pos x="54" y="78"/>
                </a:cxn>
                <a:cxn ang="0">
                  <a:pos x="36" y="54"/>
                </a:cxn>
                <a:cxn ang="0">
                  <a:pos x="18" y="3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4" y="54"/>
                </a:cxn>
                <a:cxn ang="0">
                  <a:pos x="48" y="96"/>
                </a:cxn>
                <a:cxn ang="0">
                  <a:pos x="60" y="114"/>
                </a:cxn>
                <a:cxn ang="0">
                  <a:pos x="78" y="126"/>
                </a:cxn>
                <a:cxn ang="0">
                  <a:pos x="78" y="126"/>
                </a:cxn>
                <a:cxn ang="0">
                  <a:pos x="102" y="138"/>
                </a:cxn>
                <a:cxn ang="0">
                  <a:pos x="126" y="144"/>
                </a:cxn>
                <a:cxn ang="0">
                  <a:pos x="156" y="150"/>
                </a:cxn>
                <a:cxn ang="0">
                  <a:pos x="156" y="114"/>
                </a:cxn>
              </a:cxnLst>
              <a:rect l="0" t="0" r="r" b="b"/>
              <a:pathLst>
                <a:path w="156" h="150">
                  <a:moveTo>
                    <a:pt x="156" y="114"/>
                  </a:moveTo>
                  <a:lnTo>
                    <a:pt x="156" y="114"/>
                  </a:lnTo>
                  <a:lnTo>
                    <a:pt x="114" y="102"/>
                  </a:lnTo>
                  <a:lnTo>
                    <a:pt x="78" y="90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36" y="54"/>
                  </a:lnTo>
                  <a:lnTo>
                    <a:pt x="18" y="3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" y="54"/>
                  </a:lnTo>
                  <a:lnTo>
                    <a:pt x="48" y="96"/>
                  </a:lnTo>
                  <a:lnTo>
                    <a:pt x="60" y="114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102" y="138"/>
                  </a:lnTo>
                  <a:lnTo>
                    <a:pt x="126" y="144"/>
                  </a:lnTo>
                  <a:lnTo>
                    <a:pt x="156" y="150"/>
                  </a:lnTo>
                  <a:lnTo>
                    <a:pt x="156" y="114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" name="Freeform 41"/>
            <p:cNvSpPr>
              <a:spLocks/>
            </p:cNvSpPr>
            <p:nvPr/>
          </p:nvSpPr>
          <p:spPr bwMode="auto">
            <a:xfrm>
              <a:off x="6342" y="3198"/>
              <a:ext cx="90" cy="24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90" y="0"/>
                </a:cxn>
                <a:cxn ang="0">
                  <a:pos x="72" y="6"/>
                </a:cxn>
                <a:cxn ang="0">
                  <a:pos x="72" y="6"/>
                </a:cxn>
                <a:cxn ang="0">
                  <a:pos x="42" y="12"/>
                </a:cxn>
                <a:cxn ang="0">
                  <a:pos x="18" y="1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60" y="24"/>
                </a:cxn>
                <a:cxn ang="0">
                  <a:pos x="72" y="24"/>
                </a:cxn>
                <a:cxn ang="0">
                  <a:pos x="78" y="18"/>
                </a:cxn>
                <a:cxn ang="0">
                  <a:pos x="90" y="0"/>
                </a:cxn>
              </a:cxnLst>
              <a:rect l="0" t="0" r="r" b="b"/>
              <a:pathLst>
                <a:path w="90" h="24">
                  <a:moveTo>
                    <a:pt x="90" y="0"/>
                  </a:moveTo>
                  <a:lnTo>
                    <a:pt x="90" y="0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42" y="12"/>
                  </a:lnTo>
                  <a:lnTo>
                    <a:pt x="18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60" y="24"/>
                  </a:lnTo>
                  <a:lnTo>
                    <a:pt x="72" y="24"/>
                  </a:lnTo>
                  <a:lnTo>
                    <a:pt x="78" y="18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" name="Freeform 42"/>
            <p:cNvSpPr>
              <a:spLocks/>
            </p:cNvSpPr>
            <p:nvPr/>
          </p:nvSpPr>
          <p:spPr bwMode="auto">
            <a:xfrm>
              <a:off x="6330" y="3198"/>
              <a:ext cx="24" cy="3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24" y="0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4" y="0"/>
                  </a:lnTo>
                  <a:lnTo>
                    <a:pt x="18" y="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E9B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" name="Freeform 43"/>
            <p:cNvSpPr>
              <a:spLocks/>
            </p:cNvSpPr>
            <p:nvPr/>
          </p:nvSpPr>
          <p:spPr bwMode="auto">
            <a:xfrm>
              <a:off x="6330" y="3198"/>
              <a:ext cx="24" cy="3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24" y="0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4" y="0"/>
                  </a:lnTo>
                  <a:lnTo>
                    <a:pt x="18" y="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6"/>
                  </a:lnTo>
                  <a:lnTo>
                    <a:pt x="24" y="0"/>
                  </a:lnTo>
                </a:path>
              </a:pathLst>
            </a:custGeom>
            <a:solidFill>
              <a:srgbClr val="C871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" name="Freeform 44"/>
            <p:cNvSpPr>
              <a:spLocks/>
            </p:cNvSpPr>
            <p:nvPr/>
          </p:nvSpPr>
          <p:spPr bwMode="auto">
            <a:xfrm>
              <a:off x="5592" y="3396"/>
              <a:ext cx="942" cy="2130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270" y="0"/>
                </a:cxn>
                <a:cxn ang="0">
                  <a:pos x="294" y="6"/>
                </a:cxn>
                <a:cxn ang="0">
                  <a:pos x="354" y="36"/>
                </a:cxn>
                <a:cxn ang="0">
                  <a:pos x="450" y="96"/>
                </a:cxn>
                <a:cxn ang="0">
                  <a:pos x="498" y="132"/>
                </a:cxn>
                <a:cxn ang="0">
                  <a:pos x="558" y="174"/>
                </a:cxn>
                <a:cxn ang="0">
                  <a:pos x="612" y="228"/>
                </a:cxn>
                <a:cxn ang="0">
                  <a:pos x="672" y="288"/>
                </a:cxn>
                <a:cxn ang="0">
                  <a:pos x="726" y="360"/>
                </a:cxn>
                <a:cxn ang="0">
                  <a:pos x="774" y="444"/>
                </a:cxn>
                <a:cxn ang="0">
                  <a:pos x="822" y="534"/>
                </a:cxn>
                <a:cxn ang="0">
                  <a:pos x="858" y="630"/>
                </a:cxn>
                <a:cxn ang="0">
                  <a:pos x="894" y="744"/>
                </a:cxn>
                <a:cxn ang="0">
                  <a:pos x="918" y="870"/>
                </a:cxn>
                <a:cxn ang="0">
                  <a:pos x="918" y="870"/>
                </a:cxn>
                <a:cxn ang="0">
                  <a:pos x="924" y="924"/>
                </a:cxn>
                <a:cxn ang="0">
                  <a:pos x="936" y="1062"/>
                </a:cxn>
                <a:cxn ang="0">
                  <a:pos x="942" y="1152"/>
                </a:cxn>
                <a:cxn ang="0">
                  <a:pos x="942" y="1248"/>
                </a:cxn>
                <a:cxn ang="0">
                  <a:pos x="936" y="1338"/>
                </a:cxn>
                <a:cxn ang="0">
                  <a:pos x="924" y="1428"/>
                </a:cxn>
                <a:cxn ang="0">
                  <a:pos x="924" y="1428"/>
                </a:cxn>
                <a:cxn ang="0">
                  <a:pos x="912" y="1512"/>
                </a:cxn>
                <a:cxn ang="0">
                  <a:pos x="906" y="1608"/>
                </a:cxn>
                <a:cxn ang="0">
                  <a:pos x="906" y="1806"/>
                </a:cxn>
                <a:cxn ang="0">
                  <a:pos x="912" y="1980"/>
                </a:cxn>
                <a:cxn ang="0">
                  <a:pos x="918" y="2100"/>
                </a:cxn>
                <a:cxn ang="0">
                  <a:pos x="918" y="2100"/>
                </a:cxn>
                <a:cxn ang="0">
                  <a:pos x="834" y="2112"/>
                </a:cxn>
                <a:cxn ang="0">
                  <a:pos x="630" y="2124"/>
                </a:cxn>
                <a:cxn ang="0">
                  <a:pos x="498" y="2130"/>
                </a:cxn>
                <a:cxn ang="0">
                  <a:pos x="366" y="2130"/>
                </a:cxn>
                <a:cxn ang="0">
                  <a:pos x="240" y="2124"/>
                </a:cxn>
                <a:cxn ang="0">
                  <a:pos x="126" y="2106"/>
                </a:cxn>
                <a:cxn ang="0">
                  <a:pos x="126" y="2106"/>
                </a:cxn>
                <a:cxn ang="0">
                  <a:pos x="120" y="2034"/>
                </a:cxn>
                <a:cxn ang="0">
                  <a:pos x="120" y="1860"/>
                </a:cxn>
                <a:cxn ang="0">
                  <a:pos x="126" y="1650"/>
                </a:cxn>
                <a:cxn ang="0">
                  <a:pos x="132" y="1548"/>
                </a:cxn>
                <a:cxn ang="0">
                  <a:pos x="144" y="1464"/>
                </a:cxn>
                <a:cxn ang="0">
                  <a:pos x="144" y="1464"/>
                </a:cxn>
                <a:cxn ang="0">
                  <a:pos x="156" y="1392"/>
                </a:cxn>
                <a:cxn ang="0">
                  <a:pos x="156" y="1326"/>
                </a:cxn>
                <a:cxn ang="0">
                  <a:pos x="150" y="1260"/>
                </a:cxn>
                <a:cxn ang="0">
                  <a:pos x="138" y="1200"/>
                </a:cxn>
                <a:cxn ang="0">
                  <a:pos x="114" y="1104"/>
                </a:cxn>
                <a:cxn ang="0">
                  <a:pos x="84" y="1026"/>
                </a:cxn>
                <a:cxn ang="0">
                  <a:pos x="84" y="1026"/>
                </a:cxn>
                <a:cxn ang="0">
                  <a:pos x="60" y="930"/>
                </a:cxn>
                <a:cxn ang="0">
                  <a:pos x="30" y="798"/>
                </a:cxn>
                <a:cxn ang="0">
                  <a:pos x="0" y="636"/>
                </a:cxn>
                <a:cxn ang="0">
                  <a:pos x="0" y="636"/>
                </a:cxn>
                <a:cxn ang="0">
                  <a:pos x="12" y="570"/>
                </a:cxn>
                <a:cxn ang="0">
                  <a:pos x="30" y="504"/>
                </a:cxn>
                <a:cxn ang="0">
                  <a:pos x="54" y="420"/>
                </a:cxn>
                <a:cxn ang="0">
                  <a:pos x="84" y="336"/>
                </a:cxn>
                <a:cxn ang="0">
                  <a:pos x="126" y="246"/>
                </a:cxn>
                <a:cxn ang="0">
                  <a:pos x="150" y="210"/>
                </a:cxn>
                <a:cxn ang="0">
                  <a:pos x="174" y="168"/>
                </a:cxn>
                <a:cxn ang="0">
                  <a:pos x="198" y="138"/>
                </a:cxn>
                <a:cxn ang="0">
                  <a:pos x="228" y="108"/>
                </a:cxn>
                <a:cxn ang="0">
                  <a:pos x="270" y="0"/>
                </a:cxn>
              </a:cxnLst>
              <a:rect l="0" t="0" r="r" b="b"/>
              <a:pathLst>
                <a:path w="942" h="2130">
                  <a:moveTo>
                    <a:pt x="270" y="0"/>
                  </a:moveTo>
                  <a:lnTo>
                    <a:pt x="270" y="0"/>
                  </a:lnTo>
                  <a:lnTo>
                    <a:pt x="294" y="6"/>
                  </a:lnTo>
                  <a:lnTo>
                    <a:pt x="354" y="36"/>
                  </a:lnTo>
                  <a:lnTo>
                    <a:pt x="450" y="96"/>
                  </a:lnTo>
                  <a:lnTo>
                    <a:pt x="498" y="132"/>
                  </a:lnTo>
                  <a:lnTo>
                    <a:pt x="558" y="174"/>
                  </a:lnTo>
                  <a:lnTo>
                    <a:pt x="612" y="228"/>
                  </a:lnTo>
                  <a:lnTo>
                    <a:pt x="672" y="288"/>
                  </a:lnTo>
                  <a:lnTo>
                    <a:pt x="726" y="360"/>
                  </a:lnTo>
                  <a:lnTo>
                    <a:pt x="774" y="444"/>
                  </a:lnTo>
                  <a:lnTo>
                    <a:pt x="822" y="534"/>
                  </a:lnTo>
                  <a:lnTo>
                    <a:pt x="858" y="630"/>
                  </a:lnTo>
                  <a:lnTo>
                    <a:pt x="894" y="744"/>
                  </a:lnTo>
                  <a:lnTo>
                    <a:pt x="918" y="870"/>
                  </a:lnTo>
                  <a:lnTo>
                    <a:pt x="918" y="870"/>
                  </a:lnTo>
                  <a:lnTo>
                    <a:pt x="924" y="924"/>
                  </a:lnTo>
                  <a:lnTo>
                    <a:pt x="936" y="1062"/>
                  </a:lnTo>
                  <a:lnTo>
                    <a:pt x="942" y="1152"/>
                  </a:lnTo>
                  <a:lnTo>
                    <a:pt x="942" y="1248"/>
                  </a:lnTo>
                  <a:lnTo>
                    <a:pt x="936" y="1338"/>
                  </a:lnTo>
                  <a:lnTo>
                    <a:pt x="924" y="1428"/>
                  </a:lnTo>
                  <a:lnTo>
                    <a:pt x="924" y="1428"/>
                  </a:lnTo>
                  <a:lnTo>
                    <a:pt x="912" y="1512"/>
                  </a:lnTo>
                  <a:lnTo>
                    <a:pt x="906" y="1608"/>
                  </a:lnTo>
                  <a:lnTo>
                    <a:pt x="906" y="1806"/>
                  </a:lnTo>
                  <a:lnTo>
                    <a:pt x="912" y="1980"/>
                  </a:lnTo>
                  <a:lnTo>
                    <a:pt x="918" y="2100"/>
                  </a:lnTo>
                  <a:lnTo>
                    <a:pt x="918" y="2100"/>
                  </a:lnTo>
                  <a:lnTo>
                    <a:pt x="834" y="2112"/>
                  </a:lnTo>
                  <a:lnTo>
                    <a:pt x="630" y="2124"/>
                  </a:lnTo>
                  <a:lnTo>
                    <a:pt x="498" y="2130"/>
                  </a:lnTo>
                  <a:lnTo>
                    <a:pt x="366" y="2130"/>
                  </a:lnTo>
                  <a:lnTo>
                    <a:pt x="240" y="2124"/>
                  </a:lnTo>
                  <a:lnTo>
                    <a:pt x="126" y="2106"/>
                  </a:lnTo>
                  <a:lnTo>
                    <a:pt x="126" y="2106"/>
                  </a:lnTo>
                  <a:lnTo>
                    <a:pt x="120" y="2034"/>
                  </a:lnTo>
                  <a:lnTo>
                    <a:pt x="120" y="1860"/>
                  </a:lnTo>
                  <a:lnTo>
                    <a:pt x="126" y="1650"/>
                  </a:lnTo>
                  <a:lnTo>
                    <a:pt x="132" y="1548"/>
                  </a:lnTo>
                  <a:lnTo>
                    <a:pt x="144" y="1464"/>
                  </a:lnTo>
                  <a:lnTo>
                    <a:pt x="144" y="1464"/>
                  </a:lnTo>
                  <a:lnTo>
                    <a:pt x="156" y="1392"/>
                  </a:lnTo>
                  <a:lnTo>
                    <a:pt x="156" y="1326"/>
                  </a:lnTo>
                  <a:lnTo>
                    <a:pt x="150" y="1260"/>
                  </a:lnTo>
                  <a:lnTo>
                    <a:pt x="138" y="1200"/>
                  </a:lnTo>
                  <a:lnTo>
                    <a:pt x="114" y="1104"/>
                  </a:lnTo>
                  <a:lnTo>
                    <a:pt x="84" y="1026"/>
                  </a:lnTo>
                  <a:lnTo>
                    <a:pt x="84" y="1026"/>
                  </a:lnTo>
                  <a:lnTo>
                    <a:pt x="60" y="930"/>
                  </a:lnTo>
                  <a:lnTo>
                    <a:pt x="30" y="798"/>
                  </a:lnTo>
                  <a:lnTo>
                    <a:pt x="0" y="636"/>
                  </a:lnTo>
                  <a:lnTo>
                    <a:pt x="0" y="636"/>
                  </a:lnTo>
                  <a:lnTo>
                    <a:pt x="12" y="570"/>
                  </a:lnTo>
                  <a:lnTo>
                    <a:pt x="30" y="504"/>
                  </a:lnTo>
                  <a:lnTo>
                    <a:pt x="54" y="420"/>
                  </a:lnTo>
                  <a:lnTo>
                    <a:pt x="84" y="336"/>
                  </a:lnTo>
                  <a:lnTo>
                    <a:pt x="126" y="246"/>
                  </a:lnTo>
                  <a:lnTo>
                    <a:pt x="150" y="210"/>
                  </a:lnTo>
                  <a:lnTo>
                    <a:pt x="174" y="168"/>
                  </a:lnTo>
                  <a:lnTo>
                    <a:pt x="198" y="138"/>
                  </a:lnTo>
                  <a:lnTo>
                    <a:pt x="228" y="108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1" name="Freeform 45"/>
            <p:cNvSpPr>
              <a:spLocks/>
            </p:cNvSpPr>
            <p:nvPr/>
          </p:nvSpPr>
          <p:spPr bwMode="auto">
            <a:xfrm>
              <a:off x="5676" y="3612"/>
              <a:ext cx="1333" cy="1296"/>
            </a:xfrm>
            <a:custGeom>
              <a:avLst/>
              <a:gdLst/>
              <a:ahLst/>
              <a:cxnLst>
                <a:cxn ang="0">
                  <a:pos x="102" y="42"/>
                </a:cxn>
                <a:cxn ang="0">
                  <a:pos x="102" y="42"/>
                </a:cxn>
                <a:cxn ang="0">
                  <a:pos x="0" y="378"/>
                </a:cxn>
                <a:cxn ang="0">
                  <a:pos x="0" y="378"/>
                </a:cxn>
                <a:cxn ang="0">
                  <a:pos x="6" y="408"/>
                </a:cxn>
                <a:cxn ang="0">
                  <a:pos x="30" y="480"/>
                </a:cxn>
                <a:cxn ang="0">
                  <a:pos x="66" y="576"/>
                </a:cxn>
                <a:cxn ang="0">
                  <a:pos x="114" y="690"/>
                </a:cxn>
                <a:cxn ang="0">
                  <a:pos x="180" y="822"/>
                </a:cxn>
                <a:cxn ang="0">
                  <a:pos x="252" y="954"/>
                </a:cxn>
                <a:cxn ang="0">
                  <a:pos x="336" y="1092"/>
                </a:cxn>
                <a:cxn ang="0">
                  <a:pos x="426" y="1224"/>
                </a:cxn>
                <a:cxn ang="0">
                  <a:pos x="492" y="1296"/>
                </a:cxn>
                <a:cxn ang="0">
                  <a:pos x="492" y="1296"/>
                </a:cxn>
                <a:cxn ang="0">
                  <a:pos x="558" y="1296"/>
                </a:cxn>
                <a:cxn ang="0">
                  <a:pos x="738" y="1296"/>
                </a:cxn>
                <a:cxn ang="0">
                  <a:pos x="858" y="1284"/>
                </a:cxn>
                <a:cxn ang="0">
                  <a:pos x="1002" y="1272"/>
                </a:cxn>
                <a:cxn ang="0">
                  <a:pos x="1158" y="1254"/>
                </a:cxn>
                <a:cxn ang="0">
                  <a:pos x="1333" y="1224"/>
                </a:cxn>
                <a:cxn ang="0">
                  <a:pos x="1333" y="1224"/>
                </a:cxn>
                <a:cxn ang="0">
                  <a:pos x="1320" y="1200"/>
                </a:cxn>
                <a:cxn ang="0">
                  <a:pos x="1302" y="1146"/>
                </a:cxn>
                <a:cxn ang="0">
                  <a:pos x="1290" y="1068"/>
                </a:cxn>
                <a:cxn ang="0">
                  <a:pos x="1284" y="1026"/>
                </a:cxn>
                <a:cxn ang="0">
                  <a:pos x="1284" y="978"/>
                </a:cxn>
                <a:cxn ang="0">
                  <a:pos x="696" y="906"/>
                </a:cxn>
                <a:cxn ang="0">
                  <a:pos x="696" y="906"/>
                </a:cxn>
                <a:cxn ang="0">
                  <a:pos x="648" y="720"/>
                </a:cxn>
                <a:cxn ang="0">
                  <a:pos x="582" y="498"/>
                </a:cxn>
                <a:cxn ang="0">
                  <a:pos x="582" y="498"/>
                </a:cxn>
                <a:cxn ang="0">
                  <a:pos x="540" y="366"/>
                </a:cxn>
                <a:cxn ang="0">
                  <a:pos x="504" y="246"/>
                </a:cxn>
                <a:cxn ang="0">
                  <a:pos x="504" y="246"/>
                </a:cxn>
                <a:cxn ang="0">
                  <a:pos x="486" y="216"/>
                </a:cxn>
                <a:cxn ang="0">
                  <a:pos x="444" y="174"/>
                </a:cxn>
                <a:cxn ang="0">
                  <a:pos x="390" y="126"/>
                </a:cxn>
                <a:cxn ang="0">
                  <a:pos x="330" y="72"/>
                </a:cxn>
                <a:cxn ang="0">
                  <a:pos x="264" y="30"/>
                </a:cxn>
                <a:cxn ang="0">
                  <a:pos x="234" y="18"/>
                </a:cxn>
                <a:cxn ang="0">
                  <a:pos x="198" y="6"/>
                </a:cxn>
                <a:cxn ang="0">
                  <a:pos x="174" y="0"/>
                </a:cxn>
                <a:cxn ang="0">
                  <a:pos x="144" y="6"/>
                </a:cxn>
                <a:cxn ang="0">
                  <a:pos x="120" y="18"/>
                </a:cxn>
                <a:cxn ang="0">
                  <a:pos x="102" y="42"/>
                </a:cxn>
              </a:cxnLst>
              <a:rect l="0" t="0" r="r" b="b"/>
              <a:pathLst>
                <a:path w="1333" h="1296">
                  <a:moveTo>
                    <a:pt x="102" y="42"/>
                  </a:moveTo>
                  <a:lnTo>
                    <a:pt x="102" y="42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6" y="408"/>
                  </a:lnTo>
                  <a:lnTo>
                    <a:pt x="30" y="480"/>
                  </a:lnTo>
                  <a:lnTo>
                    <a:pt x="66" y="576"/>
                  </a:lnTo>
                  <a:lnTo>
                    <a:pt x="114" y="690"/>
                  </a:lnTo>
                  <a:lnTo>
                    <a:pt x="180" y="822"/>
                  </a:lnTo>
                  <a:lnTo>
                    <a:pt x="252" y="954"/>
                  </a:lnTo>
                  <a:lnTo>
                    <a:pt x="336" y="1092"/>
                  </a:lnTo>
                  <a:lnTo>
                    <a:pt x="426" y="1224"/>
                  </a:lnTo>
                  <a:lnTo>
                    <a:pt x="492" y="1296"/>
                  </a:lnTo>
                  <a:lnTo>
                    <a:pt x="492" y="1296"/>
                  </a:lnTo>
                  <a:lnTo>
                    <a:pt x="558" y="1296"/>
                  </a:lnTo>
                  <a:lnTo>
                    <a:pt x="738" y="1296"/>
                  </a:lnTo>
                  <a:lnTo>
                    <a:pt x="858" y="1284"/>
                  </a:lnTo>
                  <a:lnTo>
                    <a:pt x="1002" y="1272"/>
                  </a:lnTo>
                  <a:lnTo>
                    <a:pt x="1158" y="1254"/>
                  </a:lnTo>
                  <a:lnTo>
                    <a:pt x="1333" y="1224"/>
                  </a:lnTo>
                  <a:lnTo>
                    <a:pt x="1333" y="1224"/>
                  </a:lnTo>
                  <a:lnTo>
                    <a:pt x="1320" y="1200"/>
                  </a:lnTo>
                  <a:lnTo>
                    <a:pt x="1302" y="1146"/>
                  </a:lnTo>
                  <a:lnTo>
                    <a:pt x="1290" y="1068"/>
                  </a:lnTo>
                  <a:lnTo>
                    <a:pt x="1284" y="1026"/>
                  </a:lnTo>
                  <a:lnTo>
                    <a:pt x="1284" y="978"/>
                  </a:lnTo>
                  <a:lnTo>
                    <a:pt x="696" y="906"/>
                  </a:lnTo>
                  <a:lnTo>
                    <a:pt x="696" y="906"/>
                  </a:lnTo>
                  <a:lnTo>
                    <a:pt x="648" y="720"/>
                  </a:lnTo>
                  <a:lnTo>
                    <a:pt x="582" y="498"/>
                  </a:lnTo>
                  <a:lnTo>
                    <a:pt x="582" y="498"/>
                  </a:lnTo>
                  <a:lnTo>
                    <a:pt x="540" y="366"/>
                  </a:lnTo>
                  <a:lnTo>
                    <a:pt x="504" y="246"/>
                  </a:lnTo>
                  <a:lnTo>
                    <a:pt x="504" y="246"/>
                  </a:lnTo>
                  <a:lnTo>
                    <a:pt x="486" y="216"/>
                  </a:lnTo>
                  <a:lnTo>
                    <a:pt x="444" y="174"/>
                  </a:lnTo>
                  <a:lnTo>
                    <a:pt x="390" y="126"/>
                  </a:lnTo>
                  <a:lnTo>
                    <a:pt x="330" y="72"/>
                  </a:lnTo>
                  <a:lnTo>
                    <a:pt x="264" y="30"/>
                  </a:lnTo>
                  <a:lnTo>
                    <a:pt x="234" y="18"/>
                  </a:lnTo>
                  <a:lnTo>
                    <a:pt x="198" y="6"/>
                  </a:lnTo>
                  <a:lnTo>
                    <a:pt x="174" y="0"/>
                  </a:lnTo>
                  <a:lnTo>
                    <a:pt x="144" y="6"/>
                  </a:lnTo>
                  <a:lnTo>
                    <a:pt x="120" y="18"/>
                  </a:lnTo>
                  <a:lnTo>
                    <a:pt x="102" y="42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2" name="Freeform 46"/>
            <p:cNvSpPr>
              <a:spLocks/>
            </p:cNvSpPr>
            <p:nvPr/>
          </p:nvSpPr>
          <p:spPr bwMode="auto">
            <a:xfrm>
              <a:off x="5676" y="3612"/>
              <a:ext cx="1333" cy="1296"/>
            </a:xfrm>
            <a:custGeom>
              <a:avLst/>
              <a:gdLst/>
              <a:ahLst/>
              <a:cxnLst>
                <a:cxn ang="0">
                  <a:pos x="102" y="42"/>
                </a:cxn>
                <a:cxn ang="0">
                  <a:pos x="102" y="42"/>
                </a:cxn>
                <a:cxn ang="0">
                  <a:pos x="0" y="378"/>
                </a:cxn>
                <a:cxn ang="0">
                  <a:pos x="0" y="378"/>
                </a:cxn>
                <a:cxn ang="0">
                  <a:pos x="6" y="408"/>
                </a:cxn>
                <a:cxn ang="0">
                  <a:pos x="30" y="480"/>
                </a:cxn>
                <a:cxn ang="0">
                  <a:pos x="66" y="576"/>
                </a:cxn>
                <a:cxn ang="0">
                  <a:pos x="114" y="690"/>
                </a:cxn>
                <a:cxn ang="0">
                  <a:pos x="180" y="822"/>
                </a:cxn>
                <a:cxn ang="0">
                  <a:pos x="252" y="954"/>
                </a:cxn>
                <a:cxn ang="0">
                  <a:pos x="336" y="1092"/>
                </a:cxn>
                <a:cxn ang="0">
                  <a:pos x="426" y="1224"/>
                </a:cxn>
                <a:cxn ang="0">
                  <a:pos x="492" y="1296"/>
                </a:cxn>
                <a:cxn ang="0">
                  <a:pos x="492" y="1296"/>
                </a:cxn>
                <a:cxn ang="0">
                  <a:pos x="558" y="1296"/>
                </a:cxn>
                <a:cxn ang="0">
                  <a:pos x="738" y="1296"/>
                </a:cxn>
                <a:cxn ang="0">
                  <a:pos x="858" y="1284"/>
                </a:cxn>
                <a:cxn ang="0">
                  <a:pos x="1002" y="1272"/>
                </a:cxn>
                <a:cxn ang="0">
                  <a:pos x="1158" y="1254"/>
                </a:cxn>
                <a:cxn ang="0">
                  <a:pos x="1333" y="1224"/>
                </a:cxn>
                <a:cxn ang="0">
                  <a:pos x="1333" y="1224"/>
                </a:cxn>
                <a:cxn ang="0">
                  <a:pos x="1320" y="1200"/>
                </a:cxn>
                <a:cxn ang="0">
                  <a:pos x="1302" y="1146"/>
                </a:cxn>
                <a:cxn ang="0">
                  <a:pos x="1290" y="1068"/>
                </a:cxn>
                <a:cxn ang="0">
                  <a:pos x="1284" y="1026"/>
                </a:cxn>
                <a:cxn ang="0">
                  <a:pos x="1284" y="978"/>
                </a:cxn>
                <a:cxn ang="0">
                  <a:pos x="696" y="906"/>
                </a:cxn>
                <a:cxn ang="0">
                  <a:pos x="696" y="906"/>
                </a:cxn>
                <a:cxn ang="0">
                  <a:pos x="648" y="720"/>
                </a:cxn>
                <a:cxn ang="0">
                  <a:pos x="582" y="498"/>
                </a:cxn>
                <a:cxn ang="0">
                  <a:pos x="582" y="498"/>
                </a:cxn>
                <a:cxn ang="0">
                  <a:pos x="540" y="366"/>
                </a:cxn>
                <a:cxn ang="0">
                  <a:pos x="504" y="246"/>
                </a:cxn>
                <a:cxn ang="0">
                  <a:pos x="504" y="246"/>
                </a:cxn>
                <a:cxn ang="0">
                  <a:pos x="486" y="216"/>
                </a:cxn>
                <a:cxn ang="0">
                  <a:pos x="444" y="174"/>
                </a:cxn>
                <a:cxn ang="0">
                  <a:pos x="390" y="126"/>
                </a:cxn>
                <a:cxn ang="0">
                  <a:pos x="330" y="72"/>
                </a:cxn>
                <a:cxn ang="0">
                  <a:pos x="264" y="30"/>
                </a:cxn>
                <a:cxn ang="0">
                  <a:pos x="234" y="18"/>
                </a:cxn>
                <a:cxn ang="0">
                  <a:pos x="198" y="6"/>
                </a:cxn>
                <a:cxn ang="0">
                  <a:pos x="174" y="0"/>
                </a:cxn>
                <a:cxn ang="0">
                  <a:pos x="144" y="6"/>
                </a:cxn>
                <a:cxn ang="0">
                  <a:pos x="120" y="18"/>
                </a:cxn>
                <a:cxn ang="0">
                  <a:pos x="102" y="42"/>
                </a:cxn>
              </a:cxnLst>
              <a:rect l="0" t="0" r="r" b="b"/>
              <a:pathLst>
                <a:path w="1333" h="1296">
                  <a:moveTo>
                    <a:pt x="102" y="42"/>
                  </a:moveTo>
                  <a:lnTo>
                    <a:pt x="102" y="42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6" y="408"/>
                  </a:lnTo>
                  <a:lnTo>
                    <a:pt x="30" y="480"/>
                  </a:lnTo>
                  <a:lnTo>
                    <a:pt x="66" y="576"/>
                  </a:lnTo>
                  <a:lnTo>
                    <a:pt x="114" y="690"/>
                  </a:lnTo>
                  <a:lnTo>
                    <a:pt x="180" y="822"/>
                  </a:lnTo>
                  <a:lnTo>
                    <a:pt x="252" y="954"/>
                  </a:lnTo>
                  <a:lnTo>
                    <a:pt x="336" y="1092"/>
                  </a:lnTo>
                  <a:lnTo>
                    <a:pt x="426" y="1224"/>
                  </a:lnTo>
                  <a:lnTo>
                    <a:pt x="492" y="1296"/>
                  </a:lnTo>
                  <a:lnTo>
                    <a:pt x="492" y="1296"/>
                  </a:lnTo>
                  <a:lnTo>
                    <a:pt x="558" y="1296"/>
                  </a:lnTo>
                  <a:lnTo>
                    <a:pt x="738" y="1296"/>
                  </a:lnTo>
                  <a:lnTo>
                    <a:pt x="858" y="1284"/>
                  </a:lnTo>
                  <a:lnTo>
                    <a:pt x="1002" y="1272"/>
                  </a:lnTo>
                  <a:lnTo>
                    <a:pt x="1158" y="1254"/>
                  </a:lnTo>
                  <a:lnTo>
                    <a:pt x="1333" y="1224"/>
                  </a:lnTo>
                  <a:lnTo>
                    <a:pt x="1333" y="1224"/>
                  </a:lnTo>
                  <a:lnTo>
                    <a:pt x="1320" y="1200"/>
                  </a:lnTo>
                  <a:lnTo>
                    <a:pt x="1302" y="1146"/>
                  </a:lnTo>
                  <a:lnTo>
                    <a:pt x="1290" y="1068"/>
                  </a:lnTo>
                  <a:lnTo>
                    <a:pt x="1284" y="1026"/>
                  </a:lnTo>
                  <a:lnTo>
                    <a:pt x="1284" y="978"/>
                  </a:lnTo>
                  <a:lnTo>
                    <a:pt x="696" y="906"/>
                  </a:lnTo>
                  <a:lnTo>
                    <a:pt x="696" y="906"/>
                  </a:lnTo>
                  <a:lnTo>
                    <a:pt x="648" y="720"/>
                  </a:lnTo>
                  <a:lnTo>
                    <a:pt x="582" y="498"/>
                  </a:lnTo>
                  <a:lnTo>
                    <a:pt x="582" y="498"/>
                  </a:lnTo>
                  <a:lnTo>
                    <a:pt x="540" y="366"/>
                  </a:lnTo>
                  <a:lnTo>
                    <a:pt x="504" y="246"/>
                  </a:lnTo>
                  <a:lnTo>
                    <a:pt x="504" y="246"/>
                  </a:lnTo>
                  <a:lnTo>
                    <a:pt x="486" y="216"/>
                  </a:lnTo>
                  <a:lnTo>
                    <a:pt x="444" y="174"/>
                  </a:lnTo>
                  <a:lnTo>
                    <a:pt x="390" y="126"/>
                  </a:lnTo>
                  <a:lnTo>
                    <a:pt x="330" y="72"/>
                  </a:lnTo>
                  <a:lnTo>
                    <a:pt x="264" y="30"/>
                  </a:lnTo>
                  <a:lnTo>
                    <a:pt x="234" y="18"/>
                  </a:lnTo>
                  <a:lnTo>
                    <a:pt x="198" y="6"/>
                  </a:lnTo>
                  <a:lnTo>
                    <a:pt x="174" y="0"/>
                  </a:lnTo>
                  <a:lnTo>
                    <a:pt x="144" y="6"/>
                  </a:lnTo>
                  <a:lnTo>
                    <a:pt x="120" y="18"/>
                  </a:lnTo>
                  <a:lnTo>
                    <a:pt x="102" y="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3" name="Freeform 47"/>
            <p:cNvSpPr>
              <a:spLocks/>
            </p:cNvSpPr>
            <p:nvPr/>
          </p:nvSpPr>
          <p:spPr bwMode="auto">
            <a:xfrm>
              <a:off x="5826" y="3330"/>
              <a:ext cx="468" cy="4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54" y="156"/>
                </a:cxn>
                <a:cxn ang="0">
                  <a:pos x="180" y="216"/>
                </a:cxn>
                <a:cxn ang="0">
                  <a:pos x="258" y="258"/>
                </a:cxn>
                <a:cxn ang="0">
                  <a:pos x="336" y="306"/>
                </a:cxn>
                <a:cxn ang="0">
                  <a:pos x="408" y="360"/>
                </a:cxn>
                <a:cxn ang="0">
                  <a:pos x="468" y="420"/>
                </a:cxn>
                <a:cxn ang="0">
                  <a:pos x="450" y="192"/>
                </a:cxn>
                <a:cxn ang="0">
                  <a:pos x="450" y="192"/>
                </a:cxn>
                <a:cxn ang="0">
                  <a:pos x="288" y="108"/>
                </a:cxn>
                <a:cxn ang="0">
                  <a:pos x="150" y="48"/>
                </a:cxn>
                <a:cxn ang="0">
                  <a:pos x="36" y="0"/>
                </a:cxn>
              </a:cxnLst>
              <a:rect l="0" t="0" r="r" b="b"/>
              <a:pathLst>
                <a:path w="468" h="420">
                  <a:moveTo>
                    <a:pt x="36" y="0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54" y="156"/>
                  </a:lnTo>
                  <a:lnTo>
                    <a:pt x="180" y="216"/>
                  </a:lnTo>
                  <a:lnTo>
                    <a:pt x="258" y="258"/>
                  </a:lnTo>
                  <a:lnTo>
                    <a:pt x="336" y="306"/>
                  </a:lnTo>
                  <a:lnTo>
                    <a:pt x="408" y="360"/>
                  </a:lnTo>
                  <a:lnTo>
                    <a:pt x="468" y="420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288" y="108"/>
                  </a:lnTo>
                  <a:lnTo>
                    <a:pt x="150" y="4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4" name="Freeform 48"/>
            <p:cNvSpPr>
              <a:spLocks/>
            </p:cNvSpPr>
            <p:nvPr/>
          </p:nvSpPr>
          <p:spPr bwMode="auto">
            <a:xfrm>
              <a:off x="5826" y="3330"/>
              <a:ext cx="468" cy="4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54" y="156"/>
                </a:cxn>
                <a:cxn ang="0">
                  <a:pos x="180" y="216"/>
                </a:cxn>
                <a:cxn ang="0">
                  <a:pos x="258" y="258"/>
                </a:cxn>
                <a:cxn ang="0">
                  <a:pos x="336" y="306"/>
                </a:cxn>
                <a:cxn ang="0">
                  <a:pos x="408" y="360"/>
                </a:cxn>
                <a:cxn ang="0">
                  <a:pos x="468" y="420"/>
                </a:cxn>
                <a:cxn ang="0">
                  <a:pos x="450" y="192"/>
                </a:cxn>
                <a:cxn ang="0">
                  <a:pos x="450" y="192"/>
                </a:cxn>
                <a:cxn ang="0">
                  <a:pos x="288" y="108"/>
                </a:cxn>
                <a:cxn ang="0">
                  <a:pos x="150" y="48"/>
                </a:cxn>
                <a:cxn ang="0">
                  <a:pos x="36" y="0"/>
                </a:cxn>
              </a:cxnLst>
              <a:rect l="0" t="0" r="r" b="b"/>
              <a:pathLst>
                <a:path w="468" h="420">
                  <a:moveTo>
                    <a:pt x="36" y="0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54" y="156"/>
                  </a:lnTo>
                  <a:lnTo>
                    <a:pt x="180" y="216"/>
                  </a:lnTo>
                  <a:lnTo>
                    <a:pt x="258" y="258"/>
                  </a:lnTo>
                  <a:lnTo>
                    <a:pt x="336" y="306"/>
                  </a:lnTo>
                  <a:lnTo>
                    <a:pt x="408" y="360"/>
                  </a:lnTo>
                  <a:lnTo>
                    <a:pt x="468" y="420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288" y="108"/>
                  </a:lnTo>
                  <a:lnTo>
                    <a:pt x="150" y="48"/>
                  </a:lnTo>
                  <a:lnTo>
                    <a:pt x="3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5" name="Freeform 49"/>
            <p:cNvSpPr>
              <a:spLocks/>
            </p:cNvSpPr>
            <p:nvPr/>
          </p:nvSpPr>
          <p:spPr bwMode="auto">
            <a:xfrm>
              <a:off x="5772" y="3414"/>
              <a:ext cx="654" cy="61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18" y="138"/>
                </a:cxn>
                <a:cxn ang="0">
                  <a:pos x="78" y="150"/>
                </a:cxn>
                <a:cxn ang="0">
                  <a:pos x="162" y="168"/>
                </a:cxn>
                <a:cxn ang="0">
                  <a:pos x="264" y="210"/>
                </a:cxn>
                <a:cxn ang="0">
                  <a:pos x="318" y="240"/>
                </a:cxn>
                <a:cxn ang="0">
                  <a:pos x="372" y="270"/>
                </a:cxn>
                <a:cxn ang="0">
                  <a:pos x="426" y="312"/>
                </a:cxn>
                <a:cxn ang="0">
                  <a:pos x="480" y="354"/>
                </a:cxn>
                <a:cxn ang="0">
                  <a:pos x="528" y="408"/>
                </a:cxn>
                <a:cxn ang="0">
                  <a:pos x="576" y="468"/>
                </a:cxn>
                <a:cxn ang="0">
                  <a:pos x="618" y="540"/>
                </a:cxn>
                <a:cxn ang="0">
                  <a:pos x="654" y="618"/>
                </a:cxn>
                <a:cxn ang="0">
                  <a:pos x="654" y="618"/>
                </a:cxn>
                <a:cxn ang="0">
                  <a:pos x="648" y="600"/>
                </a:cxn>
                <a:cxn ang="0">
                  <a:pos x="636" y="552"/>
                </a:cxn>
                <a:cxn ang="0">
                  <a:pos x="600" y="474"/>
                </a:cxn>
                <a:cxn ang="0">
                  <a:pos x="582" y="432"/>
                </a:cxn>
                <a:cxn ang="0">
                  <a:pos x="552" y="384"/>
                </a:cxn>
                <a:cxn ang="0">
                  <a:pos x="516" y="330"/>
                </a:cxn>
                <a:cxn ang="0">
                  <a:pos x="474" y="282"/>
                </a:cxn>
                <a:cxn ang="0">
                  <a:pos x="426" y="228"/>
                </a:cxn>
                <a:cxn ang="0">
                  <a:pos x="366" y="180"/>
                </a:cxn>
                <a:cxn ang="0">
                  <a:pos x="300" y="126"/>
                </a:cxn>
                <a:cxn ang="0">
                  <a:pos x="228" y="84"/>
                </a:cxn>
                <a:cxn ang="0">
                  <a:pos x="144" y="36"/>
                </a:cxn>
                <a:cxn ang="0">
                  <a:pos x="48" y="0"/>
                </a:cxn>
              </a:cxnLst>
              <a:rect l="0" t="0" r="r" b="b"/>
              <a:pathLst>
                <a:path w="654" h="618">
                  <a:moveTo>
                    <a:pt x="48" y="0"/>
                  </a:moveTo>
                  <a:lnTo>
                    <a:pt x="0" y="138"/>
                  </a:lnTo>
                  <a:lnTo>
                    <a:pt x="0" y="138"/>
                  </a:lnTo>
                  <a:lnTo>
                    <a:pt x="18" y="138"/>
                  </a:lnTo>
                  <a:lnTo>
                    <a:pt x="78" y="150"/>
                  </a:lnTo>
                  <a:lnTo>
                    <a:pt x="162" y="168"/>
                  </a:lnTo>
                  <a:lnTo>
                    <a:pt x="264" y="210"/>
                  </a:lnTo>
                  <a:lnTo>
                    <a:pt x="318" y="240"/>
                  </a:lnTo>
                  <a:lnTo>
                    <a:pt x="372" y="270"/>
                  </a:lnTo>
                  <a:lnTo>
                    <a:pt x="426" y="312"/>
                  </a:lnTo>
                  <a:lnTo>
                    <a:pt x="480" y="354"/>
                  </a:lnTo>
                  <a:lnTo>
                    <a:pt x="528" y="408"/>
                  </a:lnTo>
                  <a:lnTo>
                    <a:pt x="576" y="468"/>
                  </a:lnTo>
                  <a:lnTo>
                    <a:pt x="618" y="540"/>
                  </a:lnTo>
                  <a:lnTo>
                    <a:pt x="654" y="618"/>
                  </a:lnTo>
                  <a:lnTo>
                    <a:pt x="654" y="618"/>
                  </a:lnTo>
                  <a:lnTo>
                    <a:pt x="648" y="600"/>
                  </a:lnTo>
                  <a:lnTo>
                    <a:pt x="636" y="552"/>
                  </a:lnTo>
                  <a:lnTo>
                    <a:pt x="600" y="474"/>
                  </a:lnTo>
                  <a:lnTo>
                    <a:pt x="582" y="432"/>
                  </a:lnTo>
                  <a:lnTo>
                    <a:pt x="552" y="384"/>
                  </a:lnTo>
                  <a:lnTo>
                    <a:pt x="516" y="330"/>
                  </a:lnTo>
                  <a:lnTo>
                    <a:pt x="474" y="282"/>
                  </a:lnTo>
                  <a:lnTo>
                    <a:pt x="426" y="228"/>
                  </a:lnTo>
                  <a:lnTo>
                    <a:pt x="366" y="180"/>
                  </a:lnTo>
                  <a:lnTo>
                    <a:pt x="300" y="126"/>
                  </a:lnTo>
                  <a:lnTo>
                    <a:pt x="228" y="84"/>
                  </a:lnTo>
                  <a:lnTo>
                    <a:pt x="14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3835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6" name="Freeform 50"/>
            <p:cNvSpPr>
              <a:spLocks/>
            </p:cNvSpPr>
            <p:nvPr/>
          </p:nvSpPr>
          <p:spPr bwMode="auto">
            <a:xfrm>
              <a:off x="5772" y="3414"/>
              <a:ext cx="654" cy="61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18" y="138"/>
                </a:cxn>
                <a:cxn ang="0">
                  <a:pos x="78" y="150"/>
                </a:cxn>
                <a:cxn ang="0">
                  <a:pos x="162" y="168"/>
                </a:cxn>
                <a:cxn ang="0">
                  <a:pos x="264" y="210"/>
                </a:cxn>
                <a:cxn ang="0">
                  <a:pos x="318" y="240"/>
                </a:cxn>
                <a:cxn ang="0">
                  <a:pos x="372" y="270"/>
                </a:cxn>
                <a:cxn ang="0">
                  <a:pos x="426" y="312"/>
                </a:cxn>
                <a:cxn ang="0">
                  <a:pos x="480" y="354"/>
                </a:cxn>
                <a:cxn ang="0">
                  <a:pos x="528" y="408"/>
                </a:cxn>
                <a:cxn ang="0">
                  <a:pos x="576" y="468"/>
                </a:cxn>
                <a:cxn ang="0">
                  <a:pos x="618" y="540"/>
                </a:cxn>
                <a:cxn ang="0">
                  <a:pos x="654" y="618"/>
                </a:cxn>
                <a:cxn ang="0">
                  <a:pos x="654" y="618"/>
                </a:cxn>
                <a:cxn ang="0">
                  <a:pos x="648" y="600"/>
                </a:cxn>
                <a:cxn ang="0">
                  <a:pos x="636" y="552"/>
                </a:cxn>
                <a:cxn ang="0">
                  <a:pos x="600" y="474"/>
                </a:cxn>
                <a:cxn ang="0">
                  <a:pos x="582" y="432"/>
                </a:cxn>
                <a:cxn ang="0">
                  <a:pos x="552" y="384"/>
                </a:cxn>
                <a:cxn ang="0">
                  <a:pos x="516" y="330"/>
                </a:cxn>
                <a:cxn ang="0">
                  <a:pos x="474" y="282"/>
                </a:cxn>
                <a:cxn ang="0">
                  <a:pos x="426" y="228"/>
                </a:cxn>
                <a:cxn ang="0">
                  <a:pos x="366" y="180"/>
                </a:cxn>
                <a:cxn ang="0">
                  <a:pos x="300" y="126"/>
                </a:cxn>
                <a:cxn ang="0">
                  <a:pos x="228" y="84"/>
                </a:cxn>
                <a:cxn ang="0">
                  <a:pos x="144" y="36"/>
                </a:cxn>
                <a:cxn ang="0">
                  <a:pos x="48" y="0"/>
                </a:cxn>
              </a:cxnLst>
              <a:rect l="0" t="0" r="r" b="b"/>
              <a:pathLst>
                <a:path w="654" h="618">
                  <a:moveTo>
                    <a:pt x="48" y="0"/>
                  </a:moveTo>
                  <a:lnTo>
                    <a:pt x="0" y="138"/>
                  </a:lnTo>
                  <a:lnTo>
                    <a:pt x="0" y="138"/>
                  </a:lnTo>
                  <a:lnTo>
                    <a:pt x="18" y="138"/>
                  </a:lnTo>
                  <a:lnTo>
                    <a:pt x="78" y="150"/>
                  </a:lnTo>
                  <a:lnTo>
                    <a:pt x="162" y="168"/>
                  </a:lnTo>
                  <a:lnTo>
                    <a:pt x="264" y="210"/>
                  </a:lnTo>
                  <a:lnTo>
                    <a:pt x="318" y="240"/>
                  </a:lnTo>
                  <a:lnTo>
                    <a:pt x="372" y="270"/>
                  </a:lnTo>
                  <a:lnTo>
                    <a:pt x="426" y="312"/>
                  </a:lnTo>
                  <a:lnTo>
                    <a:pt x="480" y="354"/>
                  </a:lnTo>
                  <a:lnTo>
                    <a:pt x="528" y="408"/>
                  </a:lnTo>
                  <a:lnTo>
                    <a:pt x="576" y="468"/>
                  </a:lnTo>
                  <a:lnTo>
                    <a:pt x="618" y="540"/>
                  </a:lnTo>
                  <a:lnTo>
                    <a:pt x="654" y="618"/>
                  </a:lnTo>
                  <a:lnTo>
                    <a:pt x="654" y="618"/>
                  </a:lnTo>
                  <a:lnTo>
                    <a:pt x="648" y="600"/>
                  </a:lnTo>
                  <a:lnTo>
                    <a:pt x="636" y="552"/>
                  </a:lnTo>
                  <a:lnTo>
                    <a:pt x="600" y="474"/>
                  </a:lnTo>
                  <a:lnTo>
                    <a:pt x="582" y="432"/>
                  </a:lnTo>
                  <a:lnTo>
                    <a:pt x="552" y="384"/>
                  </a:lnTo>
                  <a:lnTo>
                    <a:pt x="516" y="330"/>
                  </a:lnTo>
                  <a:lnTo>
                    <a:pt x="474" y="282"/>
                  </a:lnTo>
                  <a:lnTo>
                    <a:pt x="426" y="228"/>
                  </a:lnTo>
                  <a:lnTo>
                    <a:pt x="366" y="180"/>
                  </a:lnTo>
                  <a:lnTo>
                    <a:pt x="300" y="126"/>
                  </a:lnTo>
                  <a:lnTo>
                    <a:pt x="228" y="84"/>
                  </a:lnTo>
                  <a:lnTo>
                    <a:pt x="144" y="36"/>
                  </a:lnTo>
                  <a:lnTo>
                    <a:pt x="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7" name="Freeform 51"/>
            <p:cNvSpPr>
              <a:spLocks/>
            </p:cNvSpPr>
            <p:nvPr/>
          </p:nvSpPr>
          <p:spPr bwMode="auto">
            <a:xfrm>
              <a:off x="5664" y="4056"/>
              <a:ext cx="84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72"/>
                </a:cxn>
                <a:cxn ang="0">
                  <a:pos x="60" y="156"/>
                </a:cxn>
                <a:cxn ang="0">
                  <a:pos x="108" y="270"/>
                </a:cxn>
                <a:cxn ang="0">
                  <a:pos x="174" y="396"/>
                </a:cxn>
                <a:cxn ang="0">
                  <a:pos x="258" y="540"/>
                </a:cxn>
                <a:cxn ang="0">
                  <a:pos x="360" y="690"/>
                </a:cxn>
                <a:cxn ang="0">
                  <a:pos x="414" y="768"/>
                </a:cxn>
                <a:cxn ang="0">
                  <a:pos x="474" y="846"/>
                </a:cxn>
                <a:cxn ang="0">
                  <a:pos x="840" y="858"/>
                </a:cxn>
                <a:cxn ang="0">
                  <a:pos x="840" y="858"/>
                </a:cxn>
                <a:cxn ang="0">
                  <a:pos x="474" y="906"/>
                </a:cxn>
                <a:cxn ang="0">
                  <a:pos x="474" y="906"/>
                </a:cxn>
                <a:cxn ang="0">
                  <a:pos x="426" y="858"/>
                </a:cxn>
                <a:cxn ang="0">
                  <a:pos x="372" y="792"/>
                </a:cxn>
                <a:cxn ang="0">
                  <a:pos x="306" y="696"/>
                </a:cxn>
                <a:cxn ang="0">
                  <a:pos x="234" y="576"/>
                </a:cxn>
                <a:cxn ang="0">
                  <a:pos x="156" y="420"/>
                </a:cxn>
                <a:cxn ang="0">
                  <a:pos x="114" y="324"/>
                </a:cxn>
                <a:cxn ang="0">
                  <a:pos x="72" y="228"/>
                </a:cxn>
                <a:cxn ang="0">
                  <a:pos x="36" y="120"/>
                </a:cxn>
                <a:cxn ang="0">
                  <a:pos x="0" y="0"/>
                </a:cxn>
              </a:cxnLst>
              <a:rect l="0" t="0" r="r" b="b"/>
              <a:pathLst>
                <a:path w="840" h="906">
                  <a:moveTo>
                    <a:pt x="0" y="0"/>
                  </a:moveTo>
                  <a:lnTo>
                    <a:pt x="0" y="0"/>
                  </a:lnTo>
                  <a:lnTo>
                    <a:pt x="24" y="72"/>
                  </a:lnTo>
                  <a:lnTo>
                    <a:pt x="60" y="156"/>
                  </a:lnTo>
                  <a:lnTo>
                    <a:pt x="108" y="270"/>
                  </a:lnTo>
                  <a:lnTo>
                    <a:pt x="174" y="396"/>
                  </a:lnTo>
                  <a:lnTo>
                    <a:pt x="258" y="540"/>
                  </a:lnTo>
                  <a:lnTo>
                    <a:pt x="360" y="690"/>
                  </a:lnTo>
                  <a:lnTo>
                    <a:pt x="414" y="768"/>
                  </a:lnTo>
                  <a:lnTo>
                    <a:pt x="474" y="846"/>
                  </a:lnTo>
                  <a:lnTo>
                    <a:pt x="840" y="858"/>
                  </a:lnTo>
                  <a:lnTo>
                    <a:pt x="840" y="858"/>
                  </a:lnTo>
                  <a:lnTo>
                    <a:pt x="474" y="906"/>
                  </a:lnTo>
                  <a:lnTo>
                    <a:pt x="474" y="906"/>
                  </a:lnTo>
                  <a:lnTo>
                    <a:pt x="426" y="858"/>
                  </a:lnTo>
                  <a:lnTo>
                    <a:pt x="372" y="792"/>
                  </a:lnTo>
                  <a:lnTo>
                    <a:pt x="306" y="696"/>
                  </a:lnTo>
                  <a:lnTo>
                    <a:pt x="234" y="576"/>
                  </a:lnTo>
                  <a:lnTo>
                    <a:pt x="156" y="420"/>
                  </a:lnTo>
                  <a:lnTo>
                    <a:pt x="114" y="324"/>
                  </a:lnTo>
                  <a:lnTo>
                    <a:pt x="72" y="228"/>
                  </a:lnTo>
                  <a:lnTo>
                    <a:pt x="36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8" name="Freeform 52"/>
            <p:cNvSpPr>
              <a:spLocks/>
            </p:cNvSpPr>
            <p:nvPr/>
          </p:nvSpPr>
          <p:spPr bwMode="auto">
            <a:xfrm>
              <a:off x="5664" y="4056"/>
              <a:ext cx="840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72"/>
                </a:cxn>
                <a:cxn ang="0">
                  <a:pos x="60" y="156"/>
                </a:cxn>
                <a:cxn ang="0">
                  <a:pos x="108" y="270"/>
                </a:cxn>
                <a:cxn ang="0">
                  <a:pos x="174" y="396"/>
                </a:cxn>
                <a:cxn ang="0">
                  <a:pos x="258" y="540"/>
                </a:cxn>
                <a:cxn ang="0">
                  <a:pos x="360" y="690"/>
                </a:cxn>
                <a:cxn ang="0">
                  <a:pos x="414" y="768"/>
                </a:cxn>
                <a:cxn ang="0">
                  <a:pos x="474" y="846"/>
                </a:cxn>
                <a:cxn ang="0">
                  <a:pos x="840" y="858"/>
                </a:cxn>
                <a:cxn ang="0">
                  <a:pos x="840" y="858"/>
                </a:cxn>
                <a:cxn ang="0">
                  <a:pos x="474" y="906"/>
                </a:cxn>
                <a:cxn ang="0">
                  <a:pos x="474" y="906"/>
                </a:cxn>
                <a:cxn ang="0">
                  <a:pos x="426" y="858"/>
                </a:cxn>
                <a:cxn ang="0">
                  <a:pos x="372" y="792"/>
                </a:cxn>
                <a:cxn ang="0">
                  <a:pos x="306" y="696"/>
                </a:cxn>
                <a:cxn ang="0">
                  <a:pos x="234" y="576"/>
                </a:cxn>
                <a:cxn ang="0">
                  <a:pos x="156" y="420"/>
                </a:cxn>
                <a:cxn ang="0">
                  <a:pos x="114" y="324"/>
                </a:cxn>
                <a:cxn ang="0">
                  <a:pos x="72" y="228"/>
                </a:cxn>
                <a:cxn ang="0">
                  <a:pos x="36" y="120"/>
                </a:cxn>
                <a:cxn ang="0">
                  <a:pos x="0" y="0"/>
                </a:cxn>
              </a:cxnLst>
              <a:rect l="0" t="0" r="r" b="b"/>
              <a:pathLst>
                <a:path w="840" h="906">
                  <a:moveTo>
                    <a:pt x="0" y="0"/>
                  </a:moveTo>
                  <a:lnTo>
                    <a:pt x="0" y="0"/>
                  </a:lnTo>
                  <a:lnTo>
                    <a:pt x="24" y="72"/>
                  </a:lnTo>
                  <a:lnTo>
                    <a:pt x="60" y="156"/>
                  </a:lnTo>
                  <a:lnTo>
                    <a:pt x="108" y="270"/>
                  </a:lnTo>
                  <a:lnTo>
                    <a:pt x="174" y="396"/>
                  </a:lnTo>
                  <a:lnTo>
                    <a:pt x="258" y="540"/>
                  </a:lnTo>
                  <a:lnTo>
                    <a:pt x="360" y="690"/>
                  </a:lnTo>
                  <a:lnTo>
                    <a:pt x="414" y="768"/>
                  </a:lnTo>
                  <a:lnTo>
                    <a:pt x="474" y="846"/>
                  </a:lnTo>
                  <a:lnTo>
                    <a:pt x="840" y="858"/>
                  </a:lnTo>
                  <a:lnTo>
                    <a:pt x="840" y="858"/>
                  </a:lnTo>
                  <a:lnTo>
                    <a:pt x="474" y="906"/>
                  </a:lnTo>
                  <a:lnTo>
                    <a:pt x="474" y="906"/>
                  </a:lnTo>
                  <a:lnTo>
                    <a:pt x="426" y="858"/>
                  </a:lnTo>
                  <a:lnTo>
                    <a:pt x="372" y="792"/>
                  </a:lnTo>
                  <a:lnTo>
                    <a:pt x="306" y="696"/>
                  </a:lnTo>
                  <a:lnTo>
                    <a:pt x="234" y="576"/>
                  </a:lnTo>
                  <a:lnTo>
                    <a:pt x="156" y="420"/>
                  </a:lnTo>
                  <a:lnTo>
                    <a:pt x="114" y="324"/>
                  </a:lnTo>
                  <a:lnTo>
                    <a:pt x="72" y="228"/>
                  </a:lnTo>
                  <a:lnTo>
                    <a:pt x="36" y="12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9" name="Freeform 53"/>
            <p:cNvSpPr>
              <a:spLocks/>
            </p:cNvSpPr>
            <p:nvPr/>
          </p:nvSpPr>
          <p:spPr bwMode="auto">
            <a:xfrm>
              <a:off x="5940" y="3684"/>
              <a:ext cx="420" cy="8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2" y="48"/>
                </a:cxn>
                <a:cxn ang="0">
                  <a:pos x="132" y="162"/>
                </a:cxn>
                <a:cxn ang="0">
                  <a:pos x="180" y="222"/>
                </a:cxn>
                <a:cxn ang="0">
                  <a:pos x="222" y="282"/>
                </a:cxn>
                <a:cxn ang="0">
                  <a:pos x="246" y="330"/>
                </a:cxn>
                <a:cxn ang="0">
                  <a:pos x="252" y="348"/>
                </a:cxn>
                <a:cxn ang="0">
                  <a:pos x="252" y="360"/>
                </a:cxn>
                <a:cxn ang="0">
                  <a:pos x="252" y="360"/>
                </a:cxn>
                <a:cxn ang="0">
                  <a:pos x="252" y="390"/>
                </a:cxn>
                <a:cxn ang="0">
                  <a:pos x="258" y="438"/>
                </a:cxn>
                <a:cxn ang="0">
                  <a:pos x="282" y="564"/>
                </a:cxn>
                <a:cxn ang="0">
                  <a:pos x="312" y="690"/>
                </a:cxn>
                <a:cxn ang="0">
                  <a:pos x="336" y="774"/>
                </a:cxn>
                <a:cxn ang="0">
                  <a:pos x="336" y="774"/>
                </a:cxn>
                <a:cxn ang="0">
                  <a:pos x="348" y="786"/>
                </a:cxn>
                <a:cxn ang="0">
                  <a:pos x="360" y="804"/>
                </a:cxn>
                <a:cxn ang="0">
                  <a:pos x="390" y="816"/>
                </a:cxn>
                <a:cxn ang="0">
                  <a:pos x="402" y="822"/>
                </a:cxn>
                <a:cxn ang="0">
                  <a:pos x="408" y="834"/>
                </a:cxn>
                <a:cxn ang="0">
                  <a:pos x="408" y="846"/>
                </a:cxn>
                <a:cxn ang="0">
                  <a:pos x="402" y="858"/>
                </a:cxn>
                <a:cxn ang="0">
                  <a:pos x="402" y="858"/>
                </a:cxn>
                <a:cxn ang="0">
                  <a:pos x="408" y="852"/>
                </a:cxn>
                <a:cxn ang="0">
                  <a:pos x="420" y="840"/>
                </a:cxn>
                <a:cxn ang="0">
                  <a:pos x="420" y="828"/>
                </a:cxn>
                <a:cxn ang="0">
                  <a:pos x="420" y="816"/>
                </a:cxn>
                <a:cxn ang="0">
                  <a:pos x="414" y="804"/>
                </a:cxn>
                <a:cxn ang="0">
                  <a:pos x="402" y="792"/>
                </a:cxn>
                <a:cxn ang="0">
                  <a:pos x="402" y="792"/>
                </a:cxn>
                <a:cxn ang="0">
                  <a:pos x="390" y="780"/>
                </a:cxn>
                <a:cxn ang="0">
                  <a:pos x="378" y="762"/>
                </a:cxn>
                <a:cxn ang="0">
                  <a:pos x="360" y="726"/>
                </a:cxn>
                <a:cxn ang="0">
                  <a:pos x="342" y="666"/>
                </a:cxn>
                <a:cxn ang="0">
                  <a:pos x="342" y="666"/>
                </a:cxn>
                <a:cxn ang="0">
                  <a:pos x="312" y="534"/>
                </a:cxn>
                <a:cxn ang="0">
                  <a:pos x="276" y="384"/>
                </a:cxn>
                <a:cxn ang="0">
                  <a:pos x="276" y="384"/>
                </a:cxn>
                <a:cxn ang="0">
                  <a:pos x="270" y="348"/>
                </a:cxn>
                <a:cxn ang="0">
                  <a:pos x="264" y="318"/>
                </a:cxn>
                <a:cxn ang="0">
                  <a:pos x="246" y="282"/>
                </a:cxn>
                <a:cxn ang="0">
                  <a:pos x="210" y="228"/>
                </a:cxn>
                <a:cxn ang="0">
                  <a:pos x="162" y="168"/>
                </a:cxn>
                <a:cxn ang="0">
                  <a:pos x="96" y="96"/>
                </a:cxn>
                <a:cxn ang="0">
                  <a:pos x="0" y="0"/>
                </a:cxn>
              </a:cxnLst>
              <a:rect l="0" t="0" r="r" b="b"/>
              <a:pathLst>
                <a:path w="420" h="858">
                  <a:moveTo>
                    <a:pt x="0" y="0"/>
                  </a:moveTo>
                  <a:lnTo>
                    <a:pt x="0" y="0"/>
                  </a:lnTo>
                  <a:lnTo>
                    <a:pt x="42" y="48"/>
                  </a:lnTo>
                  <a:lnTo>
                    <a:pt x="132" y="162"/>
                  </a:lnTo>
                  <a:lnTo>
                    <a:pt x="180" y="222"/>
                  </a:lnTo>
                  <a:lnTo>
                    <a:pt x="222" y="282"/>
                  </a:lnTo>
                  <a:lnTo>
                    <a:pt x="246" y="330"/>
                  </a:lnTo>
                  <a:lnTo>
                    <a:pt x="252" y="348"/>
                  </a:lnTo>
                  <a:lnTo>
                    <a:pt x="252" y="360"/>
                  </a:lnTo>
                  <a:lnTo>
                    <a:pt x="252" y="360"/>
                  </a:lnTo>
                  <a:lnTo>
                    <a:pt x="252" y="390"/>
                  </a:lnTo>
                  <a:lnTo>
                    <a:pt x="258" y="438"/>
                  </a:lnTo>
                  <a:lnTo>
                    <a:pt x="282" y="564"/>
                  </a:lnTo>
                  <a:lnTo>
                    <a:pt x="312" y="690"/>
                  </a:lnTo>
                  <a:lnTo>
                    <a:pt x="336" y="774"/>
                  </a:lnTo>
                  <a:lnTo>
                    <a:pt x="336" y="774"/>
                  </a:lnTo>
                  <a:lnTo>
                    <a:pt x="348" y="786"/>
                  </a:lnTo>
                  <a:lnTo>
                    <a:pt x="360" y="804"/>
                  </a:lnTo>
                  <a:lnTo>
                    <a:pt x="390" y="816"/>
                  </a:lnTo>
                  <a:lnTo>
                    <a:pt x="402" y="822"/>
                  </a:lnTo>
                  <a:lnTo>
                    <a:pt x="408" y="834"/>
                  </a:lnTo>
                  <a:lnTo>
                    <a:pt x="408" y="846"/>
                  </a:lnTo>
                  <a:lnTo>
                    <a:pt x="402" y="858"/>
                  </a:lnTo>
                  <a:lnTo>
                    <a:pt x="402" y="858"/>
                  </a:lnTo>
                  <a:lnTo>
                    <a:pt x="408" y="852"/>
                  </a:lnTo>
                  <a:lnTo>
                    <a:pt x="420" y="840"/>
                  </a:lnTo>
                  <a:lnTo>
                    <a:pt x="420" y="828"/>
                  </a:lnTo>
                  <a:lnTo>
                    <a:pt x="420" y="816"/>
                  </a:lnTo>
                  <a:lnTo>
                    <a:pt x="414" y="804"/>
                  </a:lnTo>
                  <a:lnTo>
                    <a:pt x="402" y="792"/>
                  </a:lnTo>
                  <a:lnTo>
                    <a:pt x="402" y="792"/>
                  </a:lnTo>
                  <a:lnTo>
                    <a:pt x="390" y="780"/>
                  </a:lnTo>
                  <a:lnTo>
                    <a:pt x="378" y="762"/>
                  </a:lnTo>
                  <a:lnTo>
                    <a:pt x="360" y="726"/>
                  </a:lnTo>
                  <a:lnTo>
                    <a:pt x="342" y="666"/>
                  </a:lnTo>
                  <a:lnTo>
                    <a:pt x="342" y="666"/>
                  </a:lnTo>
                  <a:lnTo>
                    <a:pt x="312" y="534"/>
                  </a:lnTo>
                  <a:lnTo>
                    <a:pt x="276" y="384"/>
                  </a:lnTo>
                  <a:lnTo>
                    <a:pt x="276" y="384"/>
                  </a:lnTo>
                  <a:lnTo>
                    <a:pt x="270" y="348"/>
                  </a:lnTo>
                  <a:lnTo>
                    <a:pt x="264" y="318"/>
                  </a:lnTo>
                  <a:lnTo>
                    <a:pt x="246" y="282"/>
                  </a:lnTo>
                  <a:lnTo>
                    <a:pt x="210" y="228"/>
                  </a:lnTo>
                  <a:lnTo>
                    <a:pt x="162" y="168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0" name="Freeform 54"/>
            <p:cNvSpPr>
              <a:spLocks/>
            </p:cNvSpPr>
            <p:nvPr/>
          </p:nvSpPr>
          <p:spPr bwMode="auto">
            <a:xfrm>
              <a:off x="5940" y="3684"/>
              <a:ext cx="420" cy="8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2" y="48"/>
                </a:cxn>
                <a:cxn ang="0">
                  <a:pos x="132" y="162"/>
                </a:cxn>
                <a:cxn ang="0">
                  <a:pos x="180" y="222"/>
                </a:cxn>
                <a:cxn ang="0">
                  <a:pos x="222" y="282"/>
                </a:cxn>
                <a:cxn ang="0">
                  <a:pos x="246" y="330"/>
                </a:cxn>
                <a:cxn ang="0">
                  <a:pos x="252" y="348"/>
                </a:cxn>
                <a:cxn ang="0">
                  <a:pos x="252" y="360"/>
                </a:cxn>
                <a:cxn ang="0">
                  <a:pos x="252" y="360"/>
                </a:cxn>
                <a:cxn ang="0">
                  <a:pos x="252" y="390"/>
                </a:cxn>
                <a:cxn ang="0">
                  <a:pos x="258" y="438"/>
                </a:cxn>
                <a:cxn ang="0">
                  <a:pos x="282" y="564"/>
                </a:cxn>
                <a:cxn ang="0">
                  <a:pos x="312" y="690"/>
                </a:cxn>
                <a:cxn ang="0">
                  <a:pos x="336" y="774"/>
                </a:cxn>
                <a:cxn ang="0">
                  <a:pos x="336" y="774"/>
                </a:cxn>
                <a:cxn ang="0">
                  <a:pos x="348" y="786"/>
                </a:cxn>
                <a:cxn ang="0">
                  <a:pos x="360" y="804"/>
                </a:cxn>
                <a:cxn ang="0">
                  <a:pos x="390" y="816"/>
                </a:cxn>
                <a:cxn ang="0">
                  <a:pos x="402" y="822"/>
                </a:cxn>
                <a:cxn ang="0">
                  <a:pos x="408" y="834"/>
                </a:cxn>
                <a:cxn ang="0">
                  <a:pos x="408" y="846"/>
                </a:cxn>
                <a:cxn ang="0">
                  <a:pos x="402" y="858"/>
                </a:cxn>
                <a:cxn ang="0">
                  <a:pos x="402" y="858"/>
                </a:cxn>
                <a:cxn ang="0">
                  <a:pos x="408" y="852"/>
                </a:cxn>
                <a:cxn ang="0">
                  <a:pos x="420" y="840"/>
                </a:cxn>
                <a:cxn ang="0">
                  <a:pos x="420" y="828"/>
                </a:cxn>
                <a:cxn ang="0">
                  <a:pos x="420" y="816"/>
                </a:cxn>
                <a:cxn ang="0">
                  <a:pos x="414" y="804"/>
                </a:cxn>
                <a:cxn ang="0">
                  <a:pos x="402" y="792"/>
                </a:cxn>
                <a:cxn ang="0">
                  <a:pos x="402" y="792"/>
                </a:cxn>
                <a:cxn ang="0">
                  <a:pos x="390" y="780"/>
                </a:cxn>
                <a:cxn ang="0">
                  <a:pos x="378" y="762"/>
                </a:cxn>
                <a:cxn ang="0">
                  <a:pos x="360" y="726"/>
                </a:cxn>
                <a:cxn ang="0">
                  <a:pos x="342" y="666"/>
                </a:cxn>
                <a:cxn ang="0">
                  <a:pos x="342" y="666"/>
                </a:cxn>
                <a:cxn ang="0">
                  <a:pos x="312" y="534"/>
                </a:cxn>
                <a:cxn ang="0">
                  <a:pos x="276" y="384"/>
                </a:cxn>
                <a:cxn ang="0">
                  <a:pos x="276" y="384"/>
                </a:cxn>
                <a:cxn ang="0">
                  <a:pos x="270" y="348"/>
                </a:cxn>
                <a:cxn ang="0">
                  <a:pos x="264" y="318"/>
                </a:cxn>
                <a:cxn ang="0">
                  <a:pos x="246" y="282"/>
                </a:cxn>
                <a:cxn ang="0">
                  <a:pos x="210" y="228"/>
                </a:cxn>
                <a:cxn ang="0">
                  <a:pos x="162" y="168"/>
                </a:cxn>
                <a:cxn ang="0">
                  <a:pos x="96" y="96"/>
                </a:cxn>
                <a:cxn ang="0">
                  <a:pos x="0" y="0"/>
                </a:cxn>
              </a:cxnLst>
              <a:rect l="0" t="0" r="r" b="b"/>
              <a:pathLst>
                <a:path w="420" h="858">
                  <a:moveTo>
                    <a:pt x="0" y="0"/>
                  </a:moveTo>
                  <a:lnTo>
                    <a:pt x="0" y="0"/>
                  </a:lnTo>
                  <a:lnTo>
                    <a:pt x="42" y="48"/>
                  </a:lnTo>
                  <a:lnTo>
                    <a:pt x="132" y="162"/>
                  </a:lnTo>
                  <a:lnTo>
                    <a:pt x="180" y="222"/>
                  </a:lnTo>
                  <a:lnTo>
                    <a:pt x="222" y="282"/>
                  </a:lnTo>
                  <a:lnTo>
                    <a:pt x="246" y="330"/>
                  </a:lnTo>
                  <a:lnTo>
                    <a:pt x="252" y="348"/>
                  </a:lnTo>
                  <a:lnTo>
                    <a:pt x="252" y="360"/>
                  </a:lnTo>
                  <a:lnTo>
                    <a:pt x="252" y="360"/>
                  </a:lnTo>
                  <a:lnTo>
                    <a:pt x="252" y="390"/>
                  </a:lnTo>
                  <a:lnTo>
                    <a:pt x="258" y="438"/>
                  </a:lnTo>
                  <a:lnTo>
                    <a:pt x="282" y="564"/>
                  </a:lnTo>
                  <a:lnTo>
                    <a:pt x="312" y="690"/>
                  </a:lnTo>
                  <a:lnTo>
                    <a:pt x="336" y="774"/>
                  </a:lnTo>
                  <a:lnTo>
                    <a:pt x="336" y="774"/>
                  </a:lnTo>
                  <a:lnTo>
                    <a:pt x="348" y="786"/>
                  </a:lnTo>
                  <a:lnTo>
                    <a:pt x="360" y="804"/>
                  </a:lnTo>
                  <a:lnTo>
                    <a:pt x="390" y="816"/>
                  </a:lnTo>
                  <a:lnTo>
                    <a:pt x="402" y="822"/>
                  </a:lnTo>
                  <a:lnTo>
                    <a:pt x="408" y="834"/>
                  </a:lnTo>
                  <a:lnTo>
                    <a:pt x="408" y="846"/>
                  </a:lnTo>
                  <a:lnTo>
                    <a:pt x="402" y="858"/>
                  </a:lnTo>
                  <a:lnTo>
                    <a:pt x="402" y="858"/>
                  </a:lnTo>
                  <a:lnTo>
                    <a:pt x="408" y="852"/>
                  </a:lnTo>
                  <a:lnTo>
                    <a:pt x="420" y="840"/>
                  </a:lnTo>
                  <a:lnTo>
                    <a:pt x="420" y="828"/>
                  </a:lnTo>
                  <a:lnTo>
                    <a:pt x="420" y="816"/>
                  </a:lnTo>
                  <a:lnTo>
                    <a:pt x="414" y="804"/>
                  </a:lnTo>
                  <a:lnTo>
                    <a:pt x="402" y="792"/>
                  </a:lnTo>
                  <a:lnTo>
                    <a:pt x="402" y="792"/>
                  </a:lnTo>
                  <a:lnTo>
                    <a:pt x="390" y="780"/>
                  </a:lnTo>
                  <a:lnTo>
                    <a:pt x="378" y="762"/>
                  </a:lnTo>
                  <a:lnTo>
                    <a:pt x="360" y="726"/>
                  </a:lnTo>
                  <a:lnTo>
                    <a:pt x="342" y="666"/>
                  </a:lnTo>
                  <a:lnTo>
                    <a:pt x="342" y="666"/>
                  </a:lnTo>
                  <a:lnTo>
                    <a:pt x="312" y="534"/>
                  </a:lnTo>
                  <a:lnTo>
                    <a:pt x="276" y="384"/>
                  </a:lnTo>
                  <a:lnTo>
                    <a:pt x="276" y="384"/>
                  </a:lnTo>
                  <a:lnTo>
                    <a:pt x="270" y="348"/>
                  </a:lnTo>
                  <a:lnTo>
                    <a:pt x="264" y="318"/>
                  </a:lnTo>
                  <a:lnTo>
                    <a:pt x="246" y="282"/>
                  </a:lnTo>
                  <a:lnTo>
                    <a:pt x="210" y="228"/>
                  </a:lnTo>
                  <a:lnTo>
                    <a:pt x="162" y="168"/>
                  </a:lnTo>
                  <a:lnTo>
                    <a:pt x="96" y="9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1" name="Freeform 55"/>
            <p:cNvSpPr>
              <a:spLocks/>
            </p:cNvSpPr>
            <p:nvPr/>
          </p:nvSpPr>
          <p:spPr bwMode="auto">
            <a:xfrm>
              <a:off x="5802" y="5502"/>
              <a:ext cx="666" cy="90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66" y="0"/>
                </a:cxn>
                <a:cxn ang="0">
                  <a:pos x="594" y="30"/>
                </a:cxn>
                <a:cxn ang="0">
                  <a:pos x="510" y="54"/>
                </a:cxn>
                <a:cxn ang="0">
                  <a:pos x="414" y="72"/>
                </a:cxn>
                <a:cxn ang="0">
                  <a:pos x="306" y="90"/>
                </a:cxn>
                <a:cxn ang="0">
                  <a:pos x="246" y="90"/>
                </a:cxn>
                <a:cxn ang="0">
                  <a:pos x="192" y="90"/>
                </a:cxn>
                <a:cxn ang="0">
                  <a:pos x="144" y="84"/>
                </a:cxn>
                <a:cxn ang="0">
                  <a:pos x="90" y="72"/>
                </a:cxn>
                <a:cxn ang="0">
                  <a:pos x="42" y="4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54" y="30"/>
                </a:cxn>
                <a:cxn ang="0">
                  <a:pos x="192" y="36"/>
                </a:cxn>
                <a:cxn ang="0">
                  <a:pos x="294" y="36"/>
                </a:cxn>
                <a:cxn ang="0">
                  <a:pos x="408" y="30"/>
                </a:cxn>
                <a:cxn ang="0">
                  <a:pos x="534" y="18"/>
                </a:cxn>
                <a:cxn ang="0">
                  <a:pos x="666" y="0"/>
                </a:cxn>
              </a:cxnLst>
              <a:rect l="0" t="0" r="r" b="b"/>
              <a:pathLst>
                <a:path w="666" h="90">
                  <a:moveTo>
                    <a:pt x="666" y="0"/>
                  </a:moveTo>
                  <a:lnTo>
                    <a:pt x="666" y="0"/>
                  </a:lnTo>
                  <a:lnTo>
                    <a:pt x="594" y="30"/>
                  </a:lnTo>
                  <a:lnTo>
                    <a:pt x="510" y="54"/>
                  </a:lnTo>
                  <a:lnTo>
                    <a:pt x="414" y="72"/>
                  </a:lnTo>
                  <a:lnTo>
                    <a:pt x="306" y="90"/>
                  </a:lnTo>
                  <a:lnTo>
                    <a:pt x="246" y="90"/>
                  </a:lnTo>
                  <a:lnTo>
                    <a:pt x="192" y="90"/>
                  </a:lnTo>
                  <a:lnTo>
                    <a:pt x="144" y="84"/>
                  </a:lnTo>
                  <a:lnTo>
                    <a:pt x="90" y="72"/>
                  </a:lnTo>
                  <a:lnTo>
                    <a:pt x="42" y="4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54" y="30"/>
                  </a:lnTo>
                  <a:lnTo>
                    <a:pt x="192" y="36"/>
                  </a:lnTo>
                  <a:lnTo>
                    <a:pt x="294" y="36"/>
                  </a:lnTo>
                  <a:lnTo>
                    <a:pt x="408" y="30"/>
                  </a:lnTo>
                  <a:lnTo>
                    <a:pt x="534" y="18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2" name="Freeform 56"/>
            <p:cNvSpPr>
              <a:spLocks/>
            </p:cNvSpPr>
            <p:nvPr/>
          </p:nvSpPr>
          <p:spPr bwMode="auto">
            <a:xfrm>
              <a:off x="5802" y="5502"/>
              <a:ext cx="666" cy="90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66" y="0"/>
                </a:cxn>
                <a:cxn ang="0">
                  <a:pos x="594" y="30"/>
                </a:cxn>
                <a:cxn ang="0">
                  <a:pos x="510" y="54"/>
                </a:cxn>
                <a:cxn ang="0">
                  <a:pos x="414" y="72"/>
                </a:cxn>
                <a:cxn ang="0">
                  <a:pos x="306" y="90"/>
                </a:cxn>
                <a:cxn ang="0">
                  <a:pos x="246" y="90"/>
                </a:cxn>
                <a:cxn ang="0">
                  <a:pos x="192" y="90"/>
                </a:cxn>
                <a:cxn ang="0">
                  <a:pos x="144" y="84"/>
                </a:cxn>
                <a:cxn ang="0">
                  <a:pos x="90" y="72"/>
                </a:cxn>
                <a:cxn ang="0">
                  <a:pos x="42" y="4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54" y="30"/>
                </a:cxn>
                <a:cxn ang="0">
                  <a:pos x="192" y="36"/>
                </a:cxn>
                <a:cxn ang="0">
                  <a:pos x="294" y="36"/>
                </a:cxn>
                <a:cxn ang="0">
                  <a:pos x="408" y="30"/>
                </a:cxn>
                <a:cxn ang="0">
                  <a:pos x="534" y="18"/>
                </a:cxn>
                <a:cxn ang="0">
                  <a:pos x="666" y="0"/>
                </a:cxn>
              </a:cxnLst>
              <a:rect l="0" t="0" r="r" b="b"/>
              <a:pathLst>
                <a:path w="666" h="90">
                  <a:moveTo>
                    <a:pt x="666" y="0"/>
                  </a:moveTo>
                  <a:lnTo>
                    <a:pt x="666" y="0"/>
                  </a:lnTo>
                  <a:lnTo>
                    <a:pt x="594" y="30"/>
                  </a:lnTo>
                  <a:lnTo>
                    <a:pt x="510" y="54"/>
                  </a:lnTo>
                  <a:lnTo>
                    <a:pt x="414" y="72"/>
                  </a:lnTo>
                  <a:lnTo>
                    <a:pt x="306" y="90"/>
                  </a:lnTo>
                  <a:lnTo>
                    <a:pt x="246" y="90"/>
                  </a:lnTo>
                  <a:lnTo>
                    <a:pt x="192" y="90"/>
                  </a:lnTo>
                  <a:lnTo>
                    <a:pt x="144" y="84"/>
                  </a:lnTo>
                  <a:lnTo>
                    <a:pt x="90" y="72"/>
                  </a:lnTo>
                  <a:lnTo>
                    <a:pt x="42" y="4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54" y="30"/>
                  </a:lnTo>
                  <a:lnTo>
                    <a:pt x="192" y="36"/>
                  </a:lnTo>
                  <a:lnTo>
                    <a:pt x="294" y="36"/>
                  </a:lnTo>
                  <a:lnTo>
                    <a:pt x="408" y="30"/>
                  </a:lnTo>
                  <a:lnTo>
                    <a:pt x="534" y="18"/>
                  </a:lnTo>
                  <a:lnTo>
                    <a:pt x="6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3" name="Freeform 57"/>
            <p:cNvSpPr>
              <a:spLocks/>
            </p:cNvSpPr>
            <p:nvPr/>
          </p:nvSpPr>
          <p:spPr bwMode="auto">
            <a:xfrm>
              <a:off x="5796" y="3540"/>
              <a:ext cx="714" cy="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8" y="18"/>
                </a:cxn>
                <a:cxn ang="0">
                  <a:pos x="150" y="78"/>
                </a:cxn>
                <a:cxn ang="0">
                  <a:pos x="210" y="120"/>
                </a:cxn>
                <a:cxn ang="0">
                  <a:pos x="276" y="174"/>
                </a:cxn>
                <a:cxn ang="0">
                  <a:pos x="336" y="234"/>
                </a:cxn>
                <a:cxn ang="0">
                  <a:pos x="390" y="300"/>
                </a:cxn>
                <a:cxn ang="0">
                  <a:pos x="540" y="348"/>
                </a:cxn>
                <a:cxn ang="0">
                  <a:pos x="486" y="480"/>
                </a:cxn>
                <a:cxn ang="0">
                  <a:pos x="486" y="480"/>
                </a:cxn>
                <a:cxn ang="0">
                  <a:pos x="516" y="516"/>
                </a:cxn>
                <a:cxn ang="0">
                  <a:pos x="552" y="558"/>
                </a:cxn>
                <a:cxn ang="0">
                  <a:pos x="588" y="612"/>
                </a:cxn>
                <a:cxn ang="0">
                  <a:pos x="630" y="678"/>
                </a:cxn>
                <a:cxn ang="0">
                  <a:pos x="666" y="756"/>
                </a:cxn>
                <a:cxn ang="0">
                  <a:pos x="696" y="840"/>
                </a:cxn>
                <a:cxn ang="0">
                  <a:pos x="702" y="888"/>
                </a:cxn>
                <a:cxn ang="0">
                  <a:pos x="714" y="936"/>
                </a:cxn>
                <a:cxn ang="0">
                  <a:pos x="714" y="936"/>
                </a:cxn>
                <a:cxn ang="0">
                  <a:pos x="696" y="894"/>
                </a:cxn>
                <a:cxn ang="0">
                  <a:pos x="684" y="852"/>
                </a:cxn>
                <a:cxn ang="0">
                  <a:pos x="654" y="792"/>
                </a:cxn>
                <a:cxn ang="0">
                  <a:pos x="624" y="720"/>
                </a:cxn>
                <a:cxn ang="0">
                  <a:pos x="576" y="648"/>
                </a:cxn>
                <a:cxn ang="0">
                  <a:pos x="522" y="570"/>
                </a:cxn>
                <a:cxn ang="0">
                  <a:pos x="456" y="498"/>
                </a:cxn>
                <a:cxn ang="0">
                  <a:pos x="492" y="372"/>
                </a:cxn>
                <a:cxn ang="0">
                  <a:pos x="378" y="342"/>
                </a:cxn>
                <a:cxn ang="0">
                  <a:pos x="378" y="342"/>
                </a:cxn>
                <a:cxn ang="0">
                  <a:pos x="360" y="318"/>
                </a:cxn>
                <a:cxn ang="0">
                  <a:pos x="300" y="246"/>
                </a:cxn>
                <a:cxn ang="0">
                  <a:pos x="246" y="192"/>
                </a:cxn>
                <a:cxn ang="0">
                  <a:pos x="186" y="132"/>
                </a:cxn>
                <a:cxn ang="0">
                  <a:pos x="102" y="66"/>
                </a:cxn>
                <a:cxn ang="0">
                  <a:pos x="0" y="0"/>
                </a:cxn>
              </a:cxnLst>
              <a:rect l="0" t="0" r="r" b="b"/>
              <a:pathLst>
                <a:path w="714" h="936">
                  <a:moveTo>
                    <a:pt x="0" y="0"/>
                  </a:moveTo>
                  <a:lnTo>
                    <a:pt x="0" y="0"/>
                  </a:lnTo>
                  <a:lnTo>
                    <a:pt x="48" y="18"/>
                  </a:lnTo>
                  <a:lnTo>
                    <a:pt x="150" y="78"/>
                  </a:lnTo>
                  <a:lnTo>
                    <a:pt x="210" y="120"/>
                  </a:lnTo>
                  <a:lnTo>
                    <a:pt x="276" y="174"/>
                  </a:lnTo>
                  <a:lnTo>
                    <a:pt x="336" y="234"/>
                  </a:lnTo>
                  <a:lnTo>
                    <a:pt x="390" y="300"/>
                  </a:lnTo>
                  <a:lnTo>
                    <a:pt x="540" y="348"/>
                  </a:lnTo>
                  <a:lnTo>
                    <a:pt x="486" y="480"/>
                  </a:lnTo>
                  <a:lnTo>
                    <a:pt x="486" y="480"/>
                  </a:lnTo>
                  <a:lnTo>
                    <a:pt x="516" y="516"/>
                  </a:lnTo>
                  <a:lnTo>
                    <a:pt x="552" y="558"/>
                  </a:lnTo>
                  <a:lnTo>
                    <a:pt x="588" y="612"/>
                  </a:lnTo>
                  <a:lnTo>
                    <a:pt x="630" y="678"/>
                  </a:lnTo>
                  <a:lnTo>
                    <a:pt x="666" y="756"/>
                  </a:lnTo>
                  <a:lnTo>
                    <a:pt x="696" y="840"/>
                  </a:lnTo>
                  <a:lnTo>
                    <a:pt x="702" y="888"/>
                  </a:lnTo>
                  <a:lnTo>
                    <a:pt x="714" y="936"/>
                  </a:lnTo>
                  <a:lnTo>
                    <a:pt x="714" y="936"/>
                  </a:lnTo>
                  <a:lnTo>
                    <a:pt x="696" y="894"/>
                  </a:lnTo>
                  <a:lnTo>
                    <a:pt x="684" y="852"/>
                  </a:lnTo>
                  <a:lnTo>
                    <a:pt x="654" y="792"/>
                  </a:lnTo>
                  <a:lnTo>
                    <a:pt x="624" y="720"/>
                  </a:lnTo>
                  <a:lnTo>
                    <a:pt x="576" y="648"/>
                  </a:lnTo>
                  <a:lnTo>
                    <a:pt x="522" y="570"/>
                  </a:lnTo>
                  <a:lnTo>
                    <a:pt x="456" y="498"/>
                  </a:lnTo>
                  <a:lnTo>
                    <a:pt x="492" y="372"/>
                  </a:lnTo>
                  <a:lnTo>
                    <a:pt x="378" y="342"/>
                  </a:lnTo>
                  <a:lnTo>
                    <a:pt x="378" y="342"/>
                  </a:lnTo>
                  <a:lnTo>
                    <a:pt x="360" y="318"/>
                  </a:lnTo>
                  <a:lnTo>
                    <a:pt x="300" y="246"/>
                  </a:lnTo>
                  <a:lnTo>
                    <a:pt x="246" y="192"/>
                  </a:lnTo>
                  <a:lnTo>
                    <a:pt x="186" y="132"/>
                  </a:lnTo>
                  <a:lnTo>
                    <a:pt x="102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1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4" name="Freeform 58"/>
            <p:cNvSpPr>
              <a:spLocks/>
            </p:cNvSpPr>
            <p:nvPr/>
          </p:nvSpPr>
          <p:spPr bwMode="auto">
            <a:xfrm>
              <a:off x="5796" y="3540"/>
              <a:ext cx="714" cy="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8" y="18"/>
                </a:cxn>
                <a:cxn ang="0">
                  <a:pos x="150" y="78"/>
                </a:cxn>
                <a:cxn ang="0">
                  <a:pos x="210" y="120"/>
                </a:cxn>
                <a:cxn ang="0">
                  <a:pos x="276" y="174"/>
                </a:cxn>
                <a:cxn ang="0">
                  <a:pos x="336" y="234"/>
                </a:cxn>
                <a:cxn ang="0">
                  <a:pos x="390" y="300"/>
                </a:cxn>
                <a:cxn ang="0">
                  <a:pos x="540" y="348"/>
                </a:cxn>
                <a:cxn ang="0">
                  <a:pos x="486" y="480"/>
                </a:cxn>
                <a:cxn ang="0">
                  <a:pos x="486" y="480"/>
                </a:cxn>
                <a:cxn ang="0">
                  <a:pos x="516" y="516"/>
                </a:cxn>
                <a:cxn ang="0">
                  <a:pos x="552" y="558"/>
                </a:cxn>
                <a:cxn ang="0">
                  <a:pos x="588" y="612"/>
                </a:cxn>
                <a:cxn ang="0">
                  <a:pos x="630" y="678"/>
                </a:cxn>
                <a:cxn ang="0">
                  <a:pos x="666" y="756"/>
                </a:cxn>
                <a:cxn ang="0">
                  <a:pos x="696" y="840"/>
                </a:cxn>
                <a:cxn ang="0">
                  <a:pos x="702" y="888"/>
                </a:cxn>
                <a:cxn ang="0">
                  <a:pos x="714" y="936"/>
                </a:cxn>
                <a:cxn ang="0">
                  <a:pos x="714" y="936"/>
                </a:cxn>
                <a:cxn ang="0">
                  <a:pos x="696" y="894"/>
                </a:cxn>
                <a:cxn ang="0">
                  <a:pos x="684" y="852"/>
                </a:cxn>
                <a:cxn ang="0">
                  <a:pos x="654" y="792"/>
                </a:cxn>
                <a:cxn ang="0">
                  <a:pos x="624" y="720"/>
                </a:cxn>
                <a:cxn ang="0">
                  <a:pos x="576" y="648"/>
                </a:cxn>
                <a:cxn ang="0">
                  <a:pos x="522" y="570"/>
                </a:cxn>
                <a:cxn ang="0">
                  <a:pos x="456" y="498"/>
                </a:cxn>
                <a:cxn ang="0">
                  <a:pos x="492" y="372"/>
                </a:cxn>
                <a:cxn ang="0">
                  <a:pos x="378" y="342"/>
                </a:cxn>
                <a:cxn ang="0">
                  <a:pos x="378" y="342"/>
                </a:cxn>
                <a:cxn ang="0">
                  <a:pos x="360" y="318"/>
                </a:cxn>
                <a:cxn ang="0">
                  <a:pos x="300" y="246"/>
                </a:cxn>
                <a:cxn ang="0">
                  <a:pos x="246" y="192"/>
                </a:cxn>
                <a:cxn ang="0">
                  <a:pos x="186" y="132"/>
                </a:cxn>
                <a:cxn ang="0">
                  <a:pos x="102" y="66"/>
                </a:cxn>
                <a:cxn ang="0">
                  <a:pos x="0" y="0"/>
                </a:cxn>
              </a:cxnLst>
              <a:rect l="0" t="0" r="r" b="b"/>
              <a:pathLst>
                <a:path w="714" h="936">
                  <a:moveTo>
                    <a:pt x="0" y="0"/>
                  </a:moveTo>
                  <a:lnTo>
                    <a:pt x="0" y="0"/>
                  </a:lnTo>
                  <a:lnTo>
                    <a:pt x="48" y="18"/>
                  </a:lnTo>
                  <a:lnTo>
                    <a:pt x="150" y="78"/>
                  </a:lnTo>
                  <a:lnTo>
                    <a:pt x="210" y="120"/>
                  </a:lnTo>
                  <a:lnTo>
                    <a:pt x="276" y="174"/>
                  </a:lnTo>
                  <a:lnTo>
                    <a:pt x="336" y="234"/>
                  </a:lnTo>
                  <a:lnTo>
                    <a:pt x="390" y="300"/>
                  </a:lnTo>
                  <a:lnTo>
                    <a:pt x="540" y="348"/>
                  </a:lnTo>
                  <a:lnTo>
                    <a:pt x="486" y="480"/>
                  </a:lnTo>
                  <a:lnTo>
                    <a:pt x="486" y="480"/>
                  </a:lnTo>
                  <a:lnTo>
                    <a:pt x="516" y="516"/>
                  </a:lnTo>
                  <a:lnTo>
                    <a:pt x="552" y="558"/>
                  </a:lnTo>
                  <a:lnTo>
                    <a:pt x="588" y="612"/>
                  </a:lnTo>
                  <a:lnTo>
                    <a:pt x="630" y="678"/>
                  </a:lnTo>
                  <a:lnTo>
                    <a:pt x="666" y="756"/>
                  </a:lnTo>
                  <a:lnTo>
                    <a:pt x="696" y="840"/>
                  </a:lnTo>
                  <a:lnTo>
                    <a:pt x="702" y="888"/>
                  </a:lnTo>
                  <a:lnTo>
                    <a:pt x="714" y="936"/>
                  </a:lnTo>
                  <a:lnTo>
                    <a:pt x="714" y="936"/>
                  </a:lnTo>
                  <a:lnTo>
                    <a:pt x="696" y="894"/>
                  </a:lnTo>
                  <a:lnTo>
                    <a:pt x="684" y="852"/>
                  </a:lnTo>
                  <a:lnTo>
                    <a:pt x="654" y="792"/>
                  </a:lnTo>
                  <a:lnTo>
                    <a:pt x="624" y="720"/>
                  </a:lnTo>
                  <a:lnTo>
                    <a:pt x="576" y="648"/>
                  </a:lnTo>
                  <a:lnTo>
                    <a:pt x="522" y="570"/>
                  </a:lnTo>
                  <a:lnTo>
                    <a:pt x="456" y="498"/>
                  </a:lnTo>
                  <a:lnTo>
                    <a:pt x="492" y="372"/>
                  </a:lnTo>
                  <a:lnTo>
                    <a:pt x="378" y="342"/>
                  </a:lnTo>
                  <a:lnTo>
                    <a:pt x="378" y="342"/>
                  </a:lnTo>
                  <a:lnTo>
                    <a:pt x="360" y="318"/>
                  </a:lnTo>
                  <a:lnTo>
                    <a:pt x="300" y="246"/>
                  </a:lnTo>
                  <a:lnTo>
                    <a:pt x="246" y="192"/>
                  </a:lnTo>
                  <a:lnTo>
                    <a:pt x="186" y="132"/>
                  </a:lnTo>
                  <a:lnTo>
                    <a:pt x="102" y="6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5" name="Freeform 59"/>
            <p:cNvSpPr>
              <a:spLocks/>
            </p:cNvSpPr>
            <p:nvPr/>
          </p:nvSpPr>
          <p:spPr bwMode="auto">
            <a:xfrm>
              <a:off x="5814" y="2646"/>
              <a:ext cx="606" cy="600"/>
            </a:xfrm>
            <a:custGeom>
              <a:avLst/>
              <a:gdLst/>
              <a:ahLst/>
              <a:cxnLst>
                <a:cxn ang="0">
                  <a:pos x="564" y="102"/>
                </a:cxn>
                <a:cxn ang="0">
                  <a:pos x="540" y="72"/>
                </a:cxn>
                <a:cxn ang="0">
                  <a:pos x="492" y="36"/>
                </a:cxn>
                <a:cxn ang="0">
                  <a:pos x="402" y="12"/>
                </a:cxn>
                <a:cxn ang="0">
                  <a:pos x="336" y="0"/>
                </a:cxn>
                <a:cxn ang="0">
                  <a:pos x="198" y="12"/>
                </a:cxn>
                <a:cxn ang="0">
                  <a:pos x="108" y="48"/>
                </a:cxn>
                <a:cxn ang="0">
                  <a:pos x="54" y="90"/>
                </a:cxn>
                <a:cxn ang="0">
                  <a:pos x="18" y="150"/>
                </a:cxn>
                <a:cxn ang="0">
                  <a:pos x="0" y="222"/>
                </a:cxn>
                <a:cxn ang="0">
                  <a:pos x="0" y="312"/>
                </a:cxn>
                <a:cxn ang="0">
                  <a:pos x="12" y="366"/>
                </a:cxn>
                <a:cxn ang="0">
                  <a:pos x="60" y="534"/>
                </a:cxn>
                <a:cxn ang="0">
                  <a:pos x="72" y="600"/>
                </a:cxn>
                <a:cxn ang="0">
                  <a:pos x="162" y="516"/>
                </a:cxn>
                <a:cxn ang="0">
                  <a:pos x="186" y="492"/>
                </a:cxn>
                <a:cxn ang="0">
                  <a:pos x="198" y="450"/>
                </a:cxn>
                <a:cxn ang="0">
                  <a:pos x="198" y="420"/>
                </a:cxn>
                <a:cxn ang="0">
                  <a:pos x="234" y="384"/>
                </a:cxn>
                <a:cxn ang="0">
                  <a:pos x="258" y="384"/>
                </a:cxn>
                <a:cxn ang="0">
                  <a:pos x="276" y="408"/>
                </a:cxn>
                <a:cxn ang="0">
                  <a:pos x="288" y="408"/>
                </a:cxn>
                <a:cxn ang="0">
                  <a:pos x="342" y="366"/>
                </a:cxn>
                <a:cxn ang="0">
                  <a:pos x="336" y="276"/>
                </a:cxn>
                <a:cxn ang="0">
                  <a:pos x="342" y="258"/>
                </a:cxn>
                <a:cxn ang="0">
                  <a:pos x="372" y="228"/>
                </a:cxn>
                <a:cxn ang="0">
                  <a:pos x="378" y="204"/>
                </a:cxn>
                <a:cxn ang="0">
                  <a:pos x="378" y="126"/>
                </a:cxn>
                <a:cxn ang="0">
                  <a:pos x="450" y="156"/>
                </a:cxn>
                <a:cxn ang="0">
                  <a:pos x="444" y="144"/>
                </a:cxn>
                <a:cxn ang="0">
                  <a:pos x="432" y="120"/>
                </a:cxn>
                <a:cxn ang="0">
                  <a:pos x="516" y="150"/>
                </a:cxn>
                <a:cxn ang="0">
                  <a:pos x="570" y="162"/>
                </a:cxn>
                <a:cxn ang="0">
                  <a:pos x="606" y="180"/>
                </a:cxn>
                <a:cxn ang="0">
                  <a:pos x="600" y="156"/>
                </a:cxn>
                <a:cxn ang="0">
                  <a:pos x="564" y="102"/>
                </a:cxn>
              </a:cxnLst>
              <a:rect l="0" t="0" r="r" b="b"/>
              <a:pathLst>
                <a:path w="606" h="600">
                  <a:moveTo>
                    <a:pt x="564" y="102"/>
                  </a:moveTo>
                  <a:lnTo>
                    <a:pt x="564" y="102"/>
                  </a:lnTo>
                  <a:lnTo>
                    <a:pt x="552" y="90"/>
                  </a:lnTo>
                  <a:lnTo>
                    <a:pt x="540" y="72"/>
                  </a:lnTo>
                  <a:lnTo>
                    <a:pt x="522" y="54"/>
                  </a:lnTo>
                  <a:lnTo>
                    <a:pt x="492" y="36"/>
                  </a:lnTo>
                  <a:lnTo>
                    <a:pt x="450" y="24"/>
                  </a:lnTo>
                  <a:lnTo>
                    <a:pt x="402" y="12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70" y="6"/>
                  </a:lnTo>
                  <a:lnTo>
                    <a:pt x="198" y="12"/>
                  </a:lnTo>
                  <a:lnTo>
                    <a:pt x="138" y="36"/>
                  </a:lnTo>
                  <a:lnTo>
                    <a:pt x="108" y="48"/>
                  </a:lnTo>
                  <a:lnTo>
                    <a:pt x="78" y="66"/>
                  </a:lnTo>
                  <a:lnTo>
                    <a:pt x="54" y="90"/>
                  </a:lnTo>
                  <a:lnTo>
                    <a:pt x="36" y="120"/>
                  </a:lnTo>
                  <a:lnTo>
                    <a:pt x="18" y="150"/>
                  </a:lnTo>
                  <a:lnTo>
                    <a:pt x="6" y="180"/>
                  </a:lnTo>
                  <a:lnTo>
                    <a:pt x="0" y="222"/>
                  </a:lnTo>
                  <a:lnTo>
                    <a:pt x="0" y="264"/>
                  </a:lnTo>
                  <a:lnTo>
                    <a:pt x="0" y="312"/>
                  </a:lnTo>
                  <a:lnTo>
                    <a:pt x="12" y="366"/>
                  </a:lnTo>
                  <a:lnTo>
                    <a:pt x="12" y="366"/>
                  </a:lnTo>
                  <a:lnTo>
                    <a:pt x="42" y="456"/>
                  </a:lnTo>
                  <a:lnTo>
                    <a:pt x="60" y="534"/>
                  </a:lnTo>
                  <a:lnTo>
                    <a:pt x="72" y="600"/>
                  </a:lnTo>
                  <a:lnTo>
                    <a:pt x="72" y="600"/>
                  </a:lnTo>
                  <a:lnTo>
                    <a:pt x="126" y="552"/>
                  </a:lnTo>
                  <a:lnTo>
                    <a:pt x="162" y="51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92" y="474"/>
                  </a:lnTo>
                  <a:lnTo>
                    <a:pt x="198" y="450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234" y="384"/>
                  </a:lnTo>
                  <a:lnTo>
                    <a:pt x="234" y="384"/>
                  </a:lnTo>
                  <a:lnTo>
                    <a:pt x="246" y="384"/>
                  </a:lnTo>
                  <a:lnTo>
                    <a:pt x="258" y="384"/>
                  </a:lnTo>
                  <a:lnTo>
                    <a:pt x="276" y="408"/>
                  </a:lnTo>
                  <a:lnTo>
                    <a:pt x="276" y="408"/>
                  </a:lnTo>
                  <a:lnTo>
                    <a:pt x="282" y="414"/>
                  </a:lnTo>
                  <a:lnTo>
                    <a:pt x="288" y="408"/>
                  </a:lnTo>
                  <a:lnTo>
                    <a:pt x="312" y="396"/>
                  </a:lnTo>
                  <a:lnTo>
                    <a:pt x="342" y="366"/>
                  </a:lnTo>
                  <a:lnTo>
                    <a:pt x="342" y="366"/>
                  </a:lnTo>
                  <a:lnTo>
                    <a:pt x="336" y="276"/>
                  </a:lnTo>
                  <a:lnTo>
                    <a:pt x="336" y="276"/>
                  </a:lnTo>
                  <a:lnTo>
                    <a:pt x="342" y="258"/>
                  </a:lnTo>
                  <a:lnTo>
                    <a:pt x="360" y="246"/>
                  </a:lnTo>
                  <a:lnTo>
                    <a:pt x="372" y="228"/>
                  </a:lnTo>
                  <a:lnTo>
                    <a:pt x="378" y="204"/>
                  </a:lnTo>
                  <a:lnTo>
                    <a:pt x="378" y="204"/>
                  </a:lnTo>
                  <a:lnTo>
                    <a:pt x="378" y="126"/>
                  </a:lnTo>
                  <a:lnTo>
                    <a:pt x="378" y="126"/>
                  </a:lnTo>
                  <a:lnTo>
                    <a:pt x="402" y="138"/>
                  </a:lnTo>
                  <a:lnTo>
                    <a:pt x="450" y="156"/>
                  </a:lnTo>
                  <a:lnTo>
                    <a:pt x="450" y="156"/>
                  </a:lnTo>
                  <a:lnTo>
                    <a:pt x="444" y="144"/>
                  </a:lnTo>
                  <a:lnTo>
                    <a:pt x="432" y="120"/>
                  </a:lnTo>
                  <a:lnTo>
                    <a:pt x="432" y="120"/>
                  </a:lnTo>
                  <a:lnTo>
                    <a:pt x="462" y="132"/>
                  </a:lnTo>
                  <a:lnTo>
                    <a:pt x="516" y="150"/>
                  </a:lnTo>
                  <a:lnTo>
                    <a:pt x="516" y="150"/>
                  </a:lnTo>
                  <a:lnTo>
                    <a:pt x="570" y="162"/>
                  </a:lnTo>
                  <a:lnTo>
                    <a:pt x="588" y="168"/>
                  </a:lnTo>
                  <a:lnTo>
                    <a:pt x="606" y="180"/>
                  </a:lnTo>
                  <a:lnTo>
                    <a:pt x="606" y="180"/>
                  </a:lnTo>
                  <a:lnTo>
                    <a:pt x="600" y="156"/>
                  </a:lnTo>
                  <a:lnTo>
                    <a:pt x="588" y="132"/>
                  </a:lnTo>
                  <a:lnTo>
                    <a:pt x="564" y="10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6" name="Freeform 60"/>
            <p:cNvSpPr>
              <a:spLocks/>
            </p:cNvSpPr>
            <p:nvPr/>
          </p:nvSpPr>
          <p:spPr bwMode="auto">
            <a:xfrm>
              <a:off x="5814" y="2646"/>
              <a:ext cx="606" cy="600"/>
            </a:xfrm>
            <a:custGeom>
              <a:avLst/>
              <a:gdLst/>
              <a:ahLst/>
              <a:cxnLst>
                <a:cxn ang="0">
                  <a:pos x="564" y="102"/>
                </a:cxn>
                <a:cxn ang="0">
                  <a:pos x="540" y="72"/>
                </a:cxn>
                <a:cxn ang="0">
                  <a:pos x="492" y="36"/>
                </a:cxn>
                <a:cxn ang="0">
                  <a:pos x="402" y="12"/>
                </a:cxn>
                <a:cxn ang="0">
                  <a:pos x="336" y="0"/>
                </a:cxn>
                <a:cxn ang="0">
                  <a:pos x="198" y="12"/>
                </a:cxn>
                <a:cxn ang="0">
                  <a:pos x="108" y="48"/>
                </a:cxn>
                <a:cxn ang="0">
                  <a:pos x="54" y="90"/>
                </a:cxn>
                <a:cxn ang="0">
                  <a:pos x="18" y="150"/>
                </a:cxn>
                <a:cxn ang="0">
                  <a:pos x="0" y="222"/>
                </a:cxn>
                <a:cxn ang="0">
                  <a:pos x="0" y="312"/>
                </a:cxn>
                <a:cxn ang="0">
                  <a:pos x="12" y="366"/>
                </a:cxn>
                <a:cxn ang="0">
                  <a:pos x="60" y="534"/>
                </a:cxn>
                <a:cxn ang="0">
                  <a:pos x="72" y="600"/>
                </a:cxn>
                <a:cxn ang="0">
                  <a:pos x="162" y="516"/>
                </a:cxn>
                <a:cxn ang="0">
                  <a:pos x="186" y="492"/>
                </a:cxn>
                <a:cxn ang="0">
                  <a:pos x="198" y="450"/>
                </a:cxn>
                <a:cxn ang="0">
                  <a:pos x="198" y="420"/>
                </a:cxn>
                <a:cxn ang="0">
                  <a:pos x="234" y="384"/>
                </a:cxn>
                <a:cxn ang="0">
                  <a:pos x="258" y="384"/>
                </a:cxn>
                <a:cxn ang="0">
                  <a:pos x="276" y="408"/>
                </a:cxn>
                <a:cxn ang="0">
                  <a:pos x="288" y="408"/>
                </a:cxn>
                <a:cxn ang="0">
                  <a:pos x="342" y="366"/>
                </a:cxn>
                <a:cxn ang="0">
                  <a:pos x="336" y="276"/>
                </a:cxn>
                <a:cxn ang="0">
                  <a:pos x="342" y="258"/>
                </a:cxn>
                <a:cxn ang="0">
                  <a:pos x="372" y="228"/>
                </a:cxn>
                <a:cxn ang="0">
                  <a:pos x="378" y="204"/>
                </a:cxn>
                <a:cxn ang="0">
                  <a:pos x="378" y="126"/>
                </a:cxn>
                <a:cxn ang="0">
                  <a:pos x="450" y="156"/>
                </a:cxn>
                <a:cxn ang="0">
                  <a:pos x="444" y="144"/>
                </a:cxn>
                <a:cxn ang="0">
                  <a:pos x="432" y="120"/>
                </a:cxn>
                <a:cxn ang="0">
                  <a:pos x="516" y="150"/>
                </a:cxn>
                <a:cxn ang="0">
                  <a:pos x="570" y="162"/>
                </a:cxn>
                <a:cxn ang="0">
                  <a:pos x="606" y="180"/>
                </a:cxn>
                <a:cxn ang="0">
                  <a:pos x="600" y="156"/>
                </a:cxn>
                <a:cxn ang="0">
                  <a:pos x="564" y="102"/>
                </a:cxn>
              </a:cxnLst>
              <a:rect l="0" t="0" r="r" b="b"/>
              <a:pathLst>
                <a:path w="606" h="600">
                  <a:moveTo>
                    <a:pt x="564" y="102"/>
                  </a:moveTo>
                  <a:lnTo>
                    <a:pt x="564" y="102"/>
                  </a:lnTo>
                  <a:lnTo>
                    <a:pt x="552" y="90"/>
                  </a:lnTo>
                  <a:lnTo>
                    <a:pt x="540" y="72"/>
                  </a:lnTo>
                  <a:lnTo>
                    <a:pt x="522" y="54"/>
                  </a:lnTo>
                  <a:lnTo>
                    <a:pt x="492" y="36"/>
                  </a:lnTo>
                  <a:lnTo>
                    <a:pt x="450" y="24"/>
                  </a:lnTo>
                  <a:lnTo>
                    <a:pt x="402" y="12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70" y="6"/>
                  </a:lnTo>
                  <a:lnTo>
                    <a:pt x="198" y="12"/>
                  </a:lnTo>
                  <a:lnTo>
                    <a:pt x="138" y="36"/>
                  </a:lnTo>
                  <a:lnTo>
                    <a:pt x="108" y="48"/>
                  </a:lnTo>
                  <a:lnTo>
                    <a:pt x="78" y="66"/>
                  </a:lnTo>
                  <a:lnTo>
                    <a:pt x="54" y="90"/>
                  </a:lnTo>
                  <a:lnTo>
                    <a:pt x="36" y="120"/>
                  </a:lnTo>
                  <a:lnTo>
                    <a:pt x="18" y="150"/>
                  </a:lnTo>
                  <a:lnTo>
                    <a:pt x="6" y="180"/>
                  </a:lnTo>
                  <a:lnTo>
                    <a:pt x="0" y="222"/>
                  </a:lnTo>
                  <a:lnTo>
                    <a:pt x="0" y="264"/>
                  </a:lnTo>
                  <a:lnTo>
                    <a:pt x="0" y="312"/>
                  </a:lnTo>
                  <a:lnTo>
                    <a:pt x="12" y="366"/>
                  </a:lnTo>
                  <a:lnTo>
                    <a:pt x="12" y="366"/>
                  </a:lnTo>
                  <a:lnTo>
                    <a:pt x="42" y="456"/>
                  </a:lnTo>
                  <a:lnTo>
                    <a:pt x="60" y="534"/>
                  </a:lnTo>
                  <a:lnTo>
                    <a:pt x="72" y="600"/>
                  </a:lnTo>
                  <a:lnTo>
                    <a:pt x="72" y="600"/>
                  </a:lnTo>
                  <a:lnTo>
                    <a:pt x="126" y="552"/>
                  </a:lnTo>
                  <a:lnTo>
                    <a:pt x="162" y="51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92" y="474"/>
                  </a:lnTo>
                  <a:lnTo>
                    <a:pt x="198" y="450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234" y="384"/>
                  </a:lnTo>
                  <a:lnTo>
                    <a:pt x="234" y="384"/>
                  </a:lnTo>
                  <a:lnTo>
                    <a:pt x="246" y="384"/>
                  </a:lnTo>
                  <a:lnTo>
                    <a:pt x="258" y="384"/>
                  </a:lnTo>
                  <a:lnTo>
                    <a:pt x="276" y="408"/>
                  </a:lnTo>
                  <a:lnTo>
                    <a:pt x="276" y="408"/>
                  </a:lnTo>
                  <a:lnTo>
                    <a:pt x="282" y="414"/>
                  </a:lnTo>
                  <a:lnTo>
                    <a:pt x="288" y="408"/>
                  </a:lnTo>
                  <a:lnTo>
                    <a:pt x="312" y="396"/>
                  </a:lnTo>
                  <a:lnTo>
                    <a:pt x="342" y="366"/>
                  </a:lnTo>
                  <a:lnTo>
                    <a:pt x="342" y="366"/>
                  </a:lnTo>
                  <a:lnTo>
                    <a:pt x="336" y="276"/>
                  </a:lnTo>
                  <a:lnTo>
                    <a:pt x="336" y="276"/>
                  </a:lnTo>
                  <a:lnTo>
                    <a:pt x="342" y="258"/>
                  </a:lnTo>
                  <a:lnTo>
                    <a:pt x="360" y="246"/>
                  </a:lnTo>
                  <a:lnTo>
                    <a:pt x="372" y="228"/>
                  </a:lnTo>
                  <a:lnTo>
                    <a:pt x="378" y="204"/>
                  </a:lnTo>
                  <a:lnTo>
                    <a:pt x="378" y="204"/>
                  </a:lnTo>
                  <a:lnTo>
                    <a:pt x="378" y="126"/>
                  </a:lnTo>
                  <a:lnTo>
                    <a:pt x="378" y="126"/>
                  </a:lnTo>
                  <a:lnTo>
                    <a:pt x="402" y="138"/>
                  </a:lnTo>
                  <a:lnTo>
                    <a:pt x="450" y="156"/>
                  </a:lnTo>
                  <a:lnTo>
                    <a:pt x="450" y="156"/>
                  </a:lnTo>
                  <a:lnTo>
                    <a:pt x="444" y="144"/>
                  </a:lnTo>
                  <a:lnTo>
                    <a:pt x="432" y="120"/>
                  </a:lnTo>
                  <a:lnTo>
                    <a:pt x="432" y="120"/>
                  </a:lnTo>
                  <a:lnTo>
                    <a:pt x="462" y="132"/>
                  </a:lnTo>
                  <a:lnTo>
                    <a:pt x="516" y="150"/>
                  </a:lnTo>
                  <a:lnTo>
                    <a:pt x="516" y="150"/>
                  </a:lnTo>
                  <a:lnTo>
                    <a:pt x="570" y="162"/>
                  </a:lnTo>
                  <a:lnTo>
                    <a:pt x="588" y="168"/>
                  </a:lnTo>
                  <a:lnTo>
                    <a:pt x="606" y="180"/>
                  </a:lnTo>
                  <a:lnTo>
                    <a:pt x="606" y="180"/>
                  </a:lnTo>
                  <a:lnTo>
                    <a:pt x="600" y="156"/>
                  </a:lnTo>
                  <a:lnTo>
                    <a:pt x="588" y="132"/>
                  </a:lnTo>
                  <a:lnTo>
                    <a:pt x="564" y="10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7" name="Freeform 61"/>
            <p:cNvSpPr>
              <a:spLocks/>
            </p:cNvSpPr>
            <p:nvPr/>
          </p:nvSpPr>
          <p:spPr bwMode="auto">
            <a:xfrm>
              <a:off x="6300" y="2982"/>
              <a:ext cx="90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42" y="18"/>
                </a:cxn>
                <a:cxn ang="0">
                  <a:pos x="72" y="18"/>
                </a:cxn>
                <a:cxn ang="0">
                  <a:pos x="84" y="24"/>
                </a:cxn>
                <a:cxn ang="0">
                  <a:pos x="90" y="30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8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0" y="30"/>
                </a:cxn>
              </a:cxnLst>
              <a:rect l="0" t="0" r="r" b="b"/>
              <a:pathLst>
                <a:path w="90" h="30">
                  <a:moveTo>
                    <a:pt x="0" y="30"/>
                  </a:moveTo>
                  <a:lnTo>
                    <a:pt x="0" y="30"/>
                  </a:lnTo>
                  <a:lnTo>
                    <a:pt x="42" y="18"/>
                  </a:lnTo>
                  <a:lnTo>
                    <a:pt x="72" y="18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8"/>
                  </a:lnTo>
                  <a:lnTo>
                    <a:pt x="78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8" name="Freeform 62"/>
            <p:cNvSpPr>
              <a:spLocks/>
            </p:cNvSpPr>
            <p:nvPr/>
          </p:nvSpPr>
          <p:spPr bwMode="auto">
            <a:xfrm>
              <a:off x="6300" y="2982"/>
              <a:ext cx="90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42" y="18"/>
                </a:cxn>
                <a:cxn ang="0">
                  <a:pos x="72" y="18"/>
                </a:cxn>
                <a:cxn ang="0">
                  <a:pos x="84" y="24"/>
                </a:cxn>
                <a:cxn ang="0">
                  <a:pos x="90" y="30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8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0" y="30"/>
                </a:cxn>
              </a:cxnLst>
              <a:rect l="0" t="0" r="r" b="b"/>
              <a:pathLst>
                <a:path w="90" h="30">
                  <a:moveTo>
                    <a:pt x="0" y="30"/>
                  </a:moveTo>
                  <a:lnTo>
                    <a:pt x="0" y="30"/>
                  </a:lnTo>
                  <a:lnTo>
                    <a:pt x="42" y="18"/>
                  </a:lnTo>
                  <a:lnTo>
                    <a:pt x="72" y="18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8"/>
                  </a:lnTo>
                  <a:lnTo>
                    <a:pt x="78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0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19" name="Freeform 63"/>
            <p:cNvSpPr>
              <a:spLocks/>
            </p:cNvSpPr>
            <p:nvPr/>
          </p:nvSpPr>
          <p:spPr bwMode="auto">
            <a:xfrm>
              <a:off x="5988" y="2994"/>
              <a:ext cx="138" cy="210"/>
            </a:xfrm>
            <a:custGeom>
              <a:avLst/>
              <a:gdLst/>
              <a:ahLst/>
              <a:cxnLst>
                <a:cxn ang="0">
                  <a:pos x="120" y="48"/>
                </a:cxn>
                <a:cxn ang="0">
                  <a:pos x="120" y="48"/>
                </a:cxn>
                <a:cxn ang="0">
                  <a:pos x="120" y="42"/>
                </a:cxn>
                <a:cxn ang="0">
                  <a:pos x="108" y="24"/>
                </a:cxn>
                <a:cxn ang="0">
                  <a:pos x="102" y="12"/>
                </a:cxn>
                <a:cxn ang="0">
                  <a:pos x="90" y="6"/>
                </a:cxn>
                <a:cxn ang="0">
                  <a:pos x="78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6" y="6"/>
                </a:cxn>
                <a:cxn ang="0">
                  <a:pos x="18" y="18"/>
                </a:cxn>
                <a:cxn ang="0">
                  <a:pos x="6" y="36"/>
                </a:cxn>
                <a:cxn ang="0">
                  <a:pos x="0" y="60"/>
                </a:cxn>
                <a:cxn ang="0">
                  <a:pos x="0" y="90"/>
                </a:cxn>
                <a:cxn ang="0">
                  <a:pos x="12" y="120"/>
                </a:cxn>
                <a:cxn ang="0">
                  <a:pos x="36" y="150"/>
                </a:cxn>
                <a:cxn ang="0">
                  <a:pos x="72" y="186"/>
                </a:cxn>
                <a:cxn ang="0">
                  <a:pos x="72" y="186"/>
                </a:cxn>
                <a:cxn ang="0">
                  <a:pos x="102" y="204"/>
                </a:cxn>
                <a:cxn ang="0">
                  <a:pos x="114" y="210"/>
                </a:cxn>
                <a:cxn ang="0">
                  <a:pos x="126" y="204"/>
                </a:cxn>
                <a:cxn ang="0">
                  <a:pos x="132" y="198"/>
                </a:cxn>
                <a:cxn ang="0">
                  <a:pos x="138" y="186"/>
                </a:cxn>
                <a:cxn ang="0">
                  <a:pos x="138" y="162"/>
                </a:cxn>
                <a:cxn ang="0">
                  <a:pos x="138" y="126"/>
                </a:cxn>
                <a:cxn ang="0">
                  <a:pos x="132" y="96"/>
                </a:cxn>
                <a:cxn ang="0">
                  <a:pos x="120" y="48"/>
                </a:cxn>
              </a:cxnLst>
              <a:rect l="0" t="0" r="r" b="b"/>
              <a:pathLst>
                <a:path w="138" h="210">
                  <a:moveTo>
                    <a:pt x="120" y="48"/>
                  </a:moveTo>
                  <a:lnTo>
                    <a:pt x="120" y="48"/>
                  </a:lnTo>
                  <a:lnTo>
                    <a:pt x="120" y="42"/>
                  </a:lnTo>
                  <a:lnTo>
                    <a:pt x="108" y="24"/>
                  </a:lnTo>
                  <a:lnTo>
                    <a:pt x="102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6" y="6"/>
                  </a:lnTo>
                  <a:lnTo>
                    <a:pt x="18" y="18"/>
                  </a:lnTo>
                  <a:lnTo>
                    <a:pt x="6" y="36"/>
                  </a:lnTo>
                  <a:lnTo>
                    <a:pt x="0" y="60"/>
                  </a:lnTo>
                  <a:lnTo>
                    <a:pt x="0" y="90"/>
                  </a:lnTo>
                  <a:lnTo>
                    <a:pt x="12" y="120"/>
                  </a:lnTo>
                  <a:lnTo>
                    <a:pt x="36" y="150"/>
                  </a:lnTo>
                  <a:lnTo>
                    <a:pt x="72" y="186"/>
                  </a:lnTo>
                  <a:lnTo>
                    <a:pt x="72" y="186"/>
                  </a:lnTo>
                  <a:lnTo>
                    <a:pt x="102" y="204"/>
                  </a:lnTo>
                  <a:lnTo>
                    <a:pt x="114" y="210"/>
                  </a:lnTo>
                  <a:lnTo>
                    <a:pt x="126" y="204"/>
                  </a:lnTo>
                  <a:lnTo>
                    <a:pt x="132" y="198"/>
                  </a:lnTo>
                  <a:lnTo>
                    <a:pt x="138" y="186"/>
                  </a:lnTo>
                  <a:lnTo>
                    <a:pt x="138" y="162"/>
                  </a:lnTo>
                  <a:lnTo>
                    <a:pt x="138" y="126"/>
                  </a:lnTo>
                  <a:lnTo>
                    <a:pt x="132" y="96"/>
                  </a:lnTo>
                  <a:lnTo>
                    <a:pt x="120" y="48"/>
                  </a:lnTo>
                  <a:close/>
                </a:path>
              </a:pathLst>
            </a:custGeom>
            <a:solidFill>
              <a:srgbClr val="DC96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0" name="Freeform 64"/>
            <p:cNvSpPr>
              <a:spLocks/>
            </p:cNvSpPr>
            <p:nvPr/>
          </p:nvSpPr>
          <p:spPr bwMode="auto">
            <a:xfrm>
              <a:off x="5988" y="2994"/>
              <a:ext cx="138" cy="210"/>
            </a:xfrm>
            <a:custGeom>
              <a:avLst/>
              <a:gdLst/>
              <a:ahLst/>
              <a:cxnLst>
                <a:cxn ang="0">
                  <a:pos x="120" y="48"/>
                </a:cxn>
                <a:cxn ang="0">
                  <a:pos x="120" y="48"/>
                </a:cxn>
                <a:cxn ang="0">
                  <a:pos x="120" y="42"/>
                </a:cxn>
                <a:cxn ang="0">
                  <a:pos x="108" y="24"/>
                </a:cxn>
                <a:cxn ang="0">
                  <a:pos x="102" y="12"/>
                </a:cxn>
                <a:cxn ang="0">
                  <a:pos x="90" y="6"/>
                </a:cxn>
                <a:cxn ang="0">
                  <a:pos x="78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6" y="6"/>
                </a:cxn>
                <a:cxn ang="0">
                  <a:pos x="18" y="18"/>
                </a:cxn>
                <a:cxn ang="0">
                  <a:pos x="6" y="36"/>
                </a:cxn>
                <a:cxn ang="0">
                  <a:pos x="0" y="60"/>
                </a:cxn>
                <a:cxn ang="0">
                  <a:pos x="0" y="90"/>
                </a:cxn>
                <a:cxn ang="0">
                  <a:pos x="12" y="120"/>
                </a:cxn>
                <a:cxn ang="0">
                  <a:pos x="36" y="150"/>
                </a:cxn>
                <a:cxn ang="0">
                  <a:pos x="72" y="186"/>
                </a:cxn>
                <a:cxn ang="0">
                  <a:pos x="72" y="186"/>
                </a:cxn>
                <a:cxn ang="0">
                  <a:pos x="102" y="204"/>
                </a:cxn>
                <a:cxn ang="0">
                  <a:pos x="114" y="210"/>
                </a:cxn>
                <a:cxn ang="0">
                  <a:pos x="126" y="204"/>
                </a:cxn>
                <a:cxn ang="0">
                  <a:pos x="132" y="198"/>
                </a:cxn>
                <a:cxn ang="0">
                  <a:pos x="138" y="186"/>
                </a:cxn>
                <a:cxn ang="0">
                  <a:pos x="138" y="162"/>
                </a:cxn>
                <a:cxn ang="0">
                  <a:pos x="138" y="126"/>
                </a:cxn>
                <a:cxn ang="0">
                  <a:pos x="132" y="96"/>
                </a:cxn>
                <a:cxn ang="0">
                  <a:pos x="120" y="48"/>
                </a:cxn>
              </a:cxnLst>
              <a:rect l="0" t="0" r="r" b="b"/>
              <a:pathLst>
                <a:path w="138" h="210">
                  <a:moveTo>
                    <a:pt x="120" y="48"/>
                  </a:moveTo>
                  <a:lnTo>
                    <a:pt x="120" y="48"/>
                  </a:lnTo>
                  <a:lnTo>
                    <a:pt x="120" y="42"/>
                  </a:lnTo>
                  <a:lnTo>
                    <a:pt x="108" y="24"/>
                  </a:lnTo>
                  <a:lnTo>
                    <a:pt x="102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6" y="6"/>
                  </a:lnTo>
                  <a:lnTo>
                    <a:pt x="18" y="18"/>
                  </a:lnTo>
                  <a:lnTo>
                    <a:pt x="6" y="36"/>
                  </a:lnTo>
                  <a:lnTo>
                    <a:pt x="0" y="60"/>
                  </a:lnTo>
                  <a:lnTo>
                    <a:pt x="0" y="90"/>
                  </a:lnTo>
                  <a:lnTo>
                    <a:pt x="12" y="120"/>
                  </a:lnTo>
                  <a:lnTo>
                    <a:pt x="36" y="150"/>
                  </a:lnTo>
                  <a:lnTo>
                    <a:pt x="72" y="186"/>
                  </a:lnTo>
                  <a:lnTo>
                    <a:pt x="72" y="186"/>
                  </a:lnTo>
                  <a:lnTo>
                    <a:pt x="102" y="204"/>
                  </a:lnTo>
                  <a:lnTo>
                    <a:pt x="114" y="210"/>
                  </a:lnTo>
                  <a:lnTo>
                    <a:pt x="126" y="204"/>
                  </a:lnTo>
                  <a:lnTo>
                    <a:pt x="132" y="198"/>
                  </a:lnTo>
                  <a:lnTo>
                    <a:pt x="138" y="186"/>
                  </a:lnTo>
                  <a:lnTo>
                    <a:pt x="138" y="162"/>
                  </a:lnTo>
                  <a:lnTo>
                    <a:pt x="138" y="126"/>
                  </a:lnTo>
                  <a:lnTo>
                    <a:pt x="132" y="96"/>
                  </a:lnTo>
                  <a:lnTo>
                    <a:pt x="120" y="4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1" name="Freeform 65"/>
            <p:cNvSpPr>
              <a:spLocks/>
            </p:cNvSpPr>
            <p:nvPr/>
          </p:nvSpPr>
          <p:spPr bwMode="auto">
            <a:xfrm>
              <a:off x="6270" y="2904"/>
              <a:ext cx="138" cy="6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60"/>
                </a:cxn>
                <a:cxn ang="0">
                  <a:pos x="24" y="42"/>
                </a:cxn>
                <a:cxn ang="0">
                  <a:pos x="48" y="30"/>
                </a:cxn>
                <a:cxn ang="0">
                  <a:pos x="72" y="24"/>
                </a:cxn>
                <a:cxn ang="0">
                  <a:pos x="72" y="24"/>
                </a:cxn>
                <a:cxn ang="0">
                  <a:pos x="102" y="30"/>
                </a:cxn>
                <a:cxn ang="0">
                  <a:pos x="120" y="30"/>
                </a:cxn>
                <a:cxn ang="0">
                  <a:pos x="138" y="36"/>
                </a:cxn>
                <a:cxn ang="0">
                  <a:pos x="138" y="36"/>
                </a:cxn>
                <a:cxn ang="0">
                  <a:pos x="132" y="24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24" y="24"/>
                </a:cxn>
                <a:cxn ang="0">
                  <a:pos x="12" y="42"/>
                </a:cxn>
                <a:cxn ang="0">
                  <a:pos x="0" y="60"/>
                </a:cxn>
              </a:cxnLst>
              <a:rect l="0" t="0" r="r" b="b"/>
              <a:pathLst>
                <a:path w="138" h="60">
                  <a:moveTo>
                    <a:pt x="0" y="60"/>
                  </a:moveTo>
                  <a:lnTo>
                    <a:pt x="0" y="60"/>
                  </a:lnTo>
                  <a:lnTo>
                    <a:pt x="24" y="42"/>
                  </a:lnTo>
                  <a:lnTo>
                    <a:pt x="48" y="30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102" y="30"/>
                  </a:lnTo>
                  <a:lnTo>
                    <a:pt x="120" y="30"/>
                  </a:lnTo>
                  <a:lnTo>
                    <a:pt x="138" y="36"/>
                  </a:lnTo>
                  <a:lnTo>
                    <a:pt x="138" y="36"/>
                  </a:lnTo>
                  <a:lnTo>
                    <a:pt x="132" y="24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24" y="24"/>
                  </a:lnTo>
                  <a:lnTo>
                    <a:pt x="12" y="42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270F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2" name="Freeform 66"/>
            <p:cNvSpPr>
              <a:spLocks/>
            </p:cNvSpPr>
            <p:nvPr/>
          </p:nvSpPr>
          <p:spPr bwMode="auto">
            <a:xfrm>
              <a:off x="6270" y="2904"/>
              <a:ext cx="138" cy="6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60"/>
                </a:cxn>
                <a:cxn ang="0">
                  <a:pos x="24" y="42"/>
                </a:cxn>
                <a:cxn ang="0">
                  <a:pos x="48" y="30"/>
                </a:cxn>
                <a:cxn ang="0">
                  <a:pos x="72" y="24"/>
                </a:cxn>
                <a:cxn ang="0">
                  <a:pos x="72" y="24"/>
                </a:cxn>
                <a:cxn ang="0">
                  <a:pos x="102" y="30"/>
                </a:cxn>
                <a:cxn ang="0">
                  <a:pos x="120" y="30"/>
                </a:cxn>
                <a:cxn ang="0">
                  <a:pos x="138" y="36"/>
                </a:cxn>
                <a:cxn ang="0">
                  <a:pos x="138" y="36"/>
                </a:cxn>
                <a:cxn ang="0">
                  <a:pos x="132" y="24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90" y="0"/>
                </a:cxn>
                <a:cxn ang="0">
                  <a:pos x="60" y="6"/>
                </a:cxn>
                <a:cxn ang="0">
                  <a:pos x="42" y="12"/>
                </a:cxn>
                <a:cxn ang="0">
                  <a:pos x="24" y="24"/>
                </a:cxn>
                <a:cxn ang="0">
                  <a:pos x="12" y="42"/>
                </a:cxn>
                <a:cxn ang="0">
                  <a:pos x="0" y="60"/>
                </a:cxn>
              </a:cxnLst>
              <a:rect l="0" t="0" r="r" b="b"/>
              <a:pathLst>
                <a:path w="138" h="60">
                  <a:moveTo>
                    <a:pt x="0" y="60"/>
                  </a:moveTo>
                  <a:lnTo>
                    <a:pt x="0" y="60"/>
                  </a:lnTo>
                  <a:lnTo>
                    <a:pt x="24" y="42"/>
                  </a:lnTo>
                  <a:lnTo>
                    <a:pt x="48" y="30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102" y="30"/>
                  </a:lnTo>
                  <a:lnTo>
                    <a:pt x="120" y="30"/>
                  </a:lnTo>
                  <a:lnTo>
                    <a:pt x="138" y="36"/>
                  </a:lnTo>
                  <a:lnTo>
                    <a:pt x="138" y="36"/>
                  </a:lnTo>
                  <a:lnTo>
                    <a:pt x="132" y="24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24" y="24"/>
                  </a:lnTo>
                  <a:lnTo>
                    <a:pt x="12" y="42"/>
                  </a:lnTo>
                  <a:lnTo>
                    <a:pt x="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3" name="Freeform 67"/>
            <p:cNvSpPr>
              <a:spLocks/>
            </p:cNvSpPr>
            <p:nvPr/>
          </p:nvSpPr>
          <p:spPr bwMode="auto">
            <a:xfrm>
              <a:off x="7783" y="2790"/>
              <a:ext cx="660" cy="726"/>
            </a:xfrm>
            <a:custGeom>
              <a:avLst/>
              <a:gdLst/>
              <a:ahLst/>
              <a:cxnLst>
                <a:cxn ang="0">
                  <a:pos x="480" y="636"/>
                </a:cxn>
                <a:cxn ang="0">
                  <a:pos x="486" y="606"/>
                </a:cxn>
                <a:cxn ang="0">
                  <a:pos x="504" y="582"/>
                </a:cxn>
                <a:cxn ang="0">
                  <a:pos x="570" y="510"/>
                </a:cxn>
                <a:cxn ang="0">
                  <a:pos x="612" y="444"/>
                </a:cxn>
                <a:cxn ang="0">
                  <a:pos x="654" y="348"/>
                </a:cxn>
                <a:cxn ang="0">
                  <a:pos x="660" y="300"/>
                </a:cxn>
                <a:cxn ang="0">
                  <a:pos x="648" y="198"/>
                </a:cxn>
                <a:cxn ang="0">
                  <a:pos x="600" y="102"/>
                </a:cxn>
                <a:cxn ang="0">
                  <a:pos x="522" y="30"/>
                </a:cxn>
                <a:cxn ang="0">
                  <a:pos x="474" y="12"/>
                </a:cxn>
                <a:cxn ang="0">
                  <a:pos x="402" y="0"/>
                </a:cxn>
                <a:cxn ang="0">
                  <a:pos x="318" y="0"/>
                </a:cxn>
                <a:cxn ang="0">
                  <a:pos x="234" y="24"/>
                </a:cxn>
                <a:cxn ang="0">
                  <a:pos x="150" y="78"/>
                </a:cxn>
                <a:cxn ang="0">
                  <a:pos x="138" y="90"/>
                </a:cxn>
                <a:cxn ang="0">
                  <a:pos x="114" y="126"/>
                </a:cxn>
                <a:cxn ang="0">
                  <a:pos x="84" y="192"/>
                </a:cxn>
                <a:cxn ang="0">
                  <a:pos x="84" y="294"/>
                </a:cxn>
                <a:cxn ang="0">
                  <a:pos x="84" y="306"/>
                </a:cxn>
                <a:cxn ang="0">
                  <a:pos x="72" y="378"/>
                </a:cxn>
                <a:cxn ang="0">
                  <a:pos x="30" y="438"/>
                </a:cxn>
                <a:cxn ang="0">
                  <a:pos x="0" y="468"/>
                </a:cxn>
                <a:cxn ang="0">
                  <a:pos x="0" y="480"/>
                </a:cxn>
                <a:cxn ang="0">
                  <a:pos x="42" y="504"/>
                </a:cxn>
                <a:cxn ang="0">
                  <a:pos x="48" y="516"/>
                </a:cxn>
                <a:cxn ang="0">
                  <a:pos x="36" y="546"/>
                </a:cxn>
                <a:cxn ang="0">
                  <a:pos x="60" y="588"/>
                </a:cxn>
                <a:cxn ang="0">
                  <a:pos x="54" y="612"/>
                </a:cxn>
                <a:cxn ang="0">
                  <a:pos x="66" y="618"/>
                </a:cxn>
                <a:cxn ang="0">
                  <a:pos x="60" y="654"/>
                </a:cxn>
                <a:cxn ang="0">
                  <a:pos x="54" y="678"/>
                </a:cxn>
                <a:cxn ang="0">
                  <a:pos x="66" y="702"/>
                </a:cxn>
                <a:cxn ang="0">
                  <a:pos x="96" y="720"/>
                </a:cxn>
                <a:cxn ang="0">
                  <a:pos x="150" y="720"/>
                </a:cxn>
                <a:cxn ang="0">
                  <a:pos x="210" y="708"/>
                </a:cxn>
                <a:cxn ang="0">
                  <a:pos x="246" y="702"/>
                </a:cxn>
                <a:cxn ang="0">
                  <a:pos x="336" y="696"/>
                </a:cxn>
                <a:cxn ang="0">
                  <a:pos x="444" y="660"/>
                </a:cxn>
              </a:cxnLst>
              <a:rect l="0" t="0" r="r" b="b"/>
              <a:pathLst>
                <a:path w="660" h="726">
                  <a:moveTo>
                    <a:pt x="480" y="636"/>
                  </a:moveTo>
                  <a:lnTo>
                    <a:pt x="480" y="636"/>
                  </a:lnTo>
                  <a:lnTo>
                    <a:pt x="486" y="624"/>
                  </a:lnTo>
                  <a:lnTo>
                    <a:pt x="486" y="606"/>
                  </a:lnTo>
                  <a:lnTo>
                    <a:pt x="486" y="606"/>
                  </a:lnTo>
                  <a:lnTo>
                    <a:pt x="504" y="582"/>
                  </a:lnTo>
                  <a:lnTo>
                    <a:pt x="522" y="558"/>
                  </a:lnTo>
                  <a:lnTo>
                    <a:pt x="570" y="510"/>
                  </a:lnTo>
                  <a:lnTo>
                    <a:pt x="594" y="480"/>
                  </a:lnTo>
                  <a:lnTo>
                    <a:pt x="612" y="444"/>
                  </a:lnTo>
                  <a:lnTo>
                    <a:pt x="636" y="402"/>
                  </a:lnTo>
                  <a:lnTo>
                    <a:pt x="654" y="348"/>
                  </a:lnTo>
                  <a:lnTo>
                    <a:pt x="654" y="348"/>
                  </a:lnTo>
                  <a:lnTo>
                    <a:pt x="660" y="300"/>
                  </a:lnTo>
                  <a:lnTo>
                    <a:pt x="660" y="246"/>
                  </a:lnTo>
                  <a:lnTo>
                    <a:pt x="648" y="198"/>
                  </a:lnTo>
                  <a:lnTo>
                    <a:pt x="630" y="150"/>
                  </a:lnTo>
                  <a:lnTo>
                    <a:pt x="600" y="102"/>
                  </a:lnTo>
                  <a:lnTo>
                    <a:pt x="570" y="60"/>
                  </a:lnTo>
                  <a:lnTo>
                    <a:pt x="522" y="30"/>
                  </a:lnTo>
                  <a:lnTo>
                    <a:pt x="474" y="12"/>
                  </a:lnTo>
                  <a:lnTo>
                    <a:pt x="474" y="12"/>
                  </a:lnTo>
                  <a:lnTo>
                    <a:pt x="444" y="0"/>
                  </a:lnTo>
                  <a:lnTo>
                    <a:pt x="402" y="0"/>
                  </a:lnTo>
                  <a:lnTo>
                    <a:pt x="360" y="0"/>
                  </a:lnTo>
                  <a:lnTo>
                    <a:pt x="318" y="0"/>
                  </a:lnTo>
                  <a:lnTo>
                    <a:pt x="276" y="12"/>
                  </a:lnTo>
                  <a:lnTo>
                    <a:pt x="234" y="24"/>
                  </a:lnTo>
                  <a:lnTo>
                    <a:pt x="192" y="48"/>
                  </a:lnTo>
                  <a:lnTo>
                    <a:pt x="150" y="78"/>
                  </a:lnTo>
                  <a:lnTo>
                    <a:pt x="150" y="78"/>
                  </a:lnTo>
                  <a:lnTo>
                    <a:pt x="138" y="90"/>
                  </a:lnTo>
                  <a:lnTo>
                    <a:pt x="126" y="108"/>
                  </a:lnTo>
                  <a:lnTo>
                    <a:pt x="114" y="126"/>
                  </a:lnTo>
                  <a:lnTo>
                    <a:pt x="96" y="156"/>
                  </a:lnTo>
                  <a:lnTo>
                    <a:pt x="84" y="192"/>
                  </a:lnTo>
                  <a:lnTo>
                    <a:pt x="78" y="240"/>
                  </a:lnTo>
                  <a:lnTo>
                    <a:pt x="84" y="294"/>
                  </a:lnTo>
                  <a:lnTo>
                    <a:pt x="84" y="294"/>
                  </a:lnTo>
                  <a:lnTo>
                    <a:pt x="84" y="306"/>
                  </a:lnTo>
                  <a:lnTo>
                    <a:pt x="78" y="348"/>
                  </a:lnTo>
                  <a:lnTo>
                    <a:pt x="72" y="378"/>
                  </a:lnTo>
                  <a:lnTo>
                    <a:pt x="54" y="408"/>
                  </a:lnTo>
                  <a:lnTo>
                    <a:pt x="30" y="43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80"/>
                  </a:lnTo>
                  <a:lnTo>
                    <a:pt x="12" y="492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8" y="516"/>
                  </a:lnTo>
                  <a:lnTo>
                    <a:pt x="48" y="528"/>
                  </a:lnTo>
                  <a:lnTo>
                    <a:pt x="36" y="546"/>
                  </a:lnTo>
                  <a:lnTo>
                    <a:pt x="60" y="570"/>
                  </a:lnTo>
                  <a:lnTo>
                    <a:pt x="60" y="588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66" y="618"/>
                  </a:lnTo>
                  <a:lnTo>
                    <a:pt x="66" y="630"/>
                  </a:lnTo>
                  <a:lnTo>
                    <a:pt x="60" y="654"/>
                  </a:lnTo>
                  <a:lnTo>
                    <a:pt x="60" y="654"/>
                  </a:lnTo>
                  <a:lnTo>
                    <a:pt x="54" y="678"/>
                  </a:lnTo>
                  <a:lnTo>
                    <a:pt x="54" y="690"/>
                  </a:lnTo>
                  <a:lnTo>
                    <a:pt x="66" y="702"/>
                  </a:lnTo>
                  <a:lnTo>
                    <a:pt x="78" y="714"/>
                  </a:lnTo>
                  <a:lnTo>
                    <a:pt x="96" y="720"/>
                  </a:lnTo>
                  <a:lnTo>
                    <a:pt x="120" y="726"/>
                  </a:lnTo>
                  <a:lnTo>
                    <a:pt x="150" y="720"/>
                  </a:lnTo>
                  <a:lnTo>
                    <a:pt x="150" y="720"/>
                  </a:lnTo>
                  <a:lnTo>
                    <a:pt x="210" y="708"/>
                  </a:lnTo>
                  <a:lnTo>
                    <a:pt x="246" y="702"/>
                  </a:lnTo>
                  <a:lnTo>
                    <a:pt x="246" y="702"/>
                  </a:lnTo>
                  <a:lnTo>
                    <a:pt x="270" y="702"/>
                  </a:lnTo>
                  <a:lnTo>
                    <a:pt x="336" y="696"/>
                  </a:lnTo>
                  <a:lnTo>
                    <a:pt x="408" y="672"/>
                  </a:lnTo>
                  <a:lnTo>
                    <a:pt x="444" y="660"/>
                  </a:lnTo>
                  <a:lnTo>
                    <a:pt x="480" y="636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4" name="Freeform 68"/>
            <p:cNvSpPr>
              <a:spLocks/>
            </p:cNvSpPr>
            <p:nvPr/>
          </p:nvSpPr>
          <p:spPr bwMode="auto">
            <a:xfrm>
              <a:off x="7783" y="2790"/>
              <a:ext cx="660" cy="726"/>
            </a:xfrm>
            <a:custGeom>
              <a:avLst/>
              <a:gdLst/>
              <a:ahLst/>
              <a:cxnLst>
                <a:cxn ang="0">
                  <a:pos x="480" y="636"/>
                </a:cxn>
                <a:cxn ang="0">
                  <a:pos x="486" y="606"/>
                </a:cxn>
                <a:cxn ang="0">
                  <a:pos x="504" y="582"/>
                </a:cxn>
                <a:cxn ang="0">
                  <a:pos x="570" y="510"/>
                </a:cxn>
                <a:cxn ang="0">
                  <a:pos x="612" y="444"/>
                </a:cxn>
                <a:cxn ang="0">
                  <a:pos x="654" y="348"/>
                </a:cxn>
                <a:cxn ang="0">
                  <a:pos x="660" y="300"/>
                </a:cxn>
                <a:cxn ang="0">
                  <a:pos x="648" y="198"/>
                </a:cxn>
                <a:cxn ang="0">
                  <a:pos x="600" y="102"/>
                </a:cxn>
                <a:cxn ang="0">
                  <a:pos x="522" y="30"/>
                </a:cxn>
                <a:cxn ang="0">
                  <a:pos x="474" y="12"/>
                </a:cxn>
                <a:cxn ang="0">
                  <a:pos x="402" y="0"/>
                </a:cxn>
                <a:cxn ang="0">
                  <a:pos x="318" y="0"/>
                </a:cxn>
                <a:cxn ang="0">
                  <a:pos x="234" y="24"/>
                </a:cxn>
                <a:cxn ang="0">
                  <a:pos x="150" y="78"/>
                </a:cxn>
                <a:cxn ang="0">
                  <a:pos x="138" y="90"/>
                </a:cxn>
                <a:cxn ang="0">
                  <a:pos x="114" y="126"/>
                </a:cxn>
                <a:cxn ang="0">
                  <a:pos x="84" y="192"/>
                </a:cxn>
                <a:cxn ang="0">
                  <a:pos x="84" y="294"/>
                </a:cxn>
                <a:cxn ang="0">
                  <a:pos x="84" y="306"/>
                </a:cxn>
                <a:cxn ang="0">
                  <a:pos x="72" y="378"/>
                </a:cxn>
                <a:cxn ang="0">
                  <a:pos x="30" y="438"/>
                </a:cxn>
                <a:cxn ang="0">
                  <a:pos x="0" y="468"/>
                </a:cxn>
                <a:cxn ang="0">
                  <a:pos x="0" y="480"/>
                </a:cxn>
                <a:cxn ang="0">
                  <a:pos x="42" y="504"/>
                </a:cxn>
                <a:cxn ang="0">
                  <a:pos x="48" y="516"/>
                </a:cxn>
                <a:cxn ang="0">
                  <a:pos x="36" y="546"/>
                </a:cxn>
                <a:cxn ang="0">
                  <a:pos x="60" y="588"/>
                </a:cxn>
                <a:cxn ang="0">
                  <a:pos x="54" y="612"/>
                </a:cxn>
                <a:cxn ang="0">
                  <a:pos x="66" y="618"/>
                </a:cxn>
                <a:cxn ang="0">
                  <a:pos x="60" y="654"/>
                </a:cxn>
                <a:cxn ang="0">
                  <a:pos x="54" y="678"/>
                </a:cxn>
                <a:cxn ang="0">
                  <a:pos x="66" y="702"/>
                </a:cxn>
                <a:cxn ang="0">
                  <a:pos x="96" y="720"/>
                </a:cxn>
                <a:cxn ang="0">
                  <a:pos x="150" y="720"/>
                </a:cxn>
                <a:cxn ang="0">
                  <a:pos x="210" y="708"/>
                </a:cxn>
                <a:cxn ang="0">
                  <a:pos x="246" y="702"/>
                </a:cxn>
                <a:cxn ang="0">
                  <a:pos x="336" y="696"/>
                </a:cxn>
                <a:cxn ang="0">
                  <a:pos x="444" y="660"/>
                </a:cxn>
              </a:cxnLst>
              <a:rect l="0" t="0" r="r" b="b"/>
              <a:pathLst>
                <a:path w="660" h="726">
                  <a:moveTo>
                    <a:pt x="480" y="636"/>
                  </a:moveTo>
                  <a:lnTo>
                    <a:pt x="480" y="636"/>
                  </a:lnTo>
                  <a:lnTo>
                    <a:pt x="486" y="624"/>
                  </a:lnTo>
                  <a:lnTo>
                    <a:pt x="486" y="606"/>
                  </a:lnTo>
                  <a:lnTo>
                    <a:pt x="486" y="606"/>
                  </a:lnTo>
                  <a:lnTo>
                    <a:pt x="504" y="582"/>
                  </a:lnTo>
                  <a:lnTo>
                    <a:pt x="522" y="558"/>
                  </a:lnTo>
                  <a:lnTo>
                    <a:pt x="570" y="510"/>
                  </a:lnTo>
                  <a:lnTo>
                    <a:pt x="594" y="480"/>
                  </a:lnTo>
                  <a:lnTo>
                    <a:pt x="612" y="444"/>
                  </a:lnTo>
                  <a:lnTo>
                    <a:pt x="636" y="402"/>
                  </a:lnTo>
                  <a:lnTo>
                    <a:pt x="654" y="348"/>
                  </a:lnTo>
                  <a:lnTo>
                    <a:pt x="654" y="348"/>
                  </a:lnTo>
                  <a:lnTo>
                    <a:pt x="660" y="300"/>
                  </a:lnTo>
                  <a:lnTo>
                    <a:pt x="660" y="246"/>
                  </a:lnTo>
                  <a:lnTo>
                    <a:pt x="648" y="198"/>
                  </a:lnTo>
                  <a:lnTo>
                    <a:pt x="630" y="150"/>
                  </a:lnTo>
                  <a:lnTo>
                    <a:pt x="600" y="102"/>
                  </a:lnTo>
                  <a:lnTo>
                    <a:pt x="570" y="60"/>
                  </a:lnTo>
                  <a:lnTo>
                    <a:pt x="522" y="30"/>
                  </a:lnTo>
                  <a:lnTo>
                    <a:pt x="474" y="12"/>
                  </a:lnTo>
                  <a:lnTo>
                    <a:pt x="474" y="12"/>
                  </a:lnTo>
                  <a:lnTo>
                    <a:pt x="444" y="0"/>
                  </a:lnTo>
                  <a:lnTo>
                    <a:pt x="402" y="0"/>
                  </a:lnTo>
                  <a:lnTo>
                    <a:pt x="360" y="0"/>
                  </a:lnTo>
                  <a:lnTo>
                    <a:pt x="318" y="0"/>
                  </a:lnTo>
                  <a:lnTo>
                    <a:pt x="276" y="12"/>
                  </a:lnTo>
                  <a:lnTo>
                    <a:pt x="234" y="24"/>
                  </a:lnTo>
                  <a:lnTo>
                    <a:pt x="192" y="48"/>
                  </a:lnTo>
                  <a:lnTo>
                    <a:pt x="150" y="78"/>
                  </a:lnTo>
                  <a:lnTo>
                    <a:pt x="150" y="78"/>
                  </a:lnTo>
                  <a:lnTo>
                    <a:pt x="138" y="90"/>
                  </a:lnTo>
                  <a:lnTo>
                    <a:pt x="126" y="108"/>
                  </a:lnTo>
                  <a:lnTo>
                    <a:pt x="114" y="126"/>
                  </a:lnTo>
                  <a:lnTo>
                    <a:pt x="96" y="156"/>
                  </a:lnTo>
                  <a:lnTo>
                    <a:pt x="84" y="192"/>
                  </a:lnTo>
                  <a:lnTo>
                    <a:pt x="78" y="240"/>
                  </a:lnTo>
                  <a:lnTo>
                    <a:pt x="84" y="294"/>
                  </a:lnTo>
                  <a:lnTo>
                    <a:pt x="84" y="294"/>
                  </a:lnTo>
                  <a:lnTo>
                    <a:pt x="84" y="306"/>
                  </a:lnTo>
                  <a:lnTo>
                    <a:pt x="78" y="348"/>
                  </a:lnTo>
                  <a:lnTo>
                    <a:pt x="72" y="378"/>
                  </a:lnTo>
                  <a:lnTo>
                    <a:pt x="54" y="408"/>
                  </a:lnTo>
                  <a:lnTo>
                    <a:pt x="30" y="43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80"/>
                  </a:lnTo>
                  <a:lnTo>
                    <a:pt x="12" y="492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8" y="516"/>
                  </a:lnTo>
                  <a:lnTo>
                    <a:pt x="48" y="528"/>
                  </a:lnTo>
                  <a:lnTo>
                    <a:pt x="36" y="546"/>
                  </a:lnTo>
                  <a:lnTo>
                    <a:pt x="60" y="570"/>
                  </a:lnTo>
                  <a:lnTo>
                    <a:pt x="60" y="588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54" y="612"/>
                  </a:lnTo>
                  <a:lnTo>
                    <a:pt x="66" y="618"/>
                  </a:lnTo>
                  <a:lnTo>
                    <a:pt x="66" y="630"/>
                  </a:lnTo>
                  <a:lnTo>
                    <a:pt x="60" y="654"/>
                  </a:lnTo>
                  <a:lnTo>
                    <a:pt x="60" y="654"/>
                  </a:lnTo>
                  <a:lnTo>
                    <a:pt x="54" y="678"/>
                  </a:lnTo>
                  <a:lnTo>
                    <a:pt x="54" y="690"/>
                  </a:lnTo>
                  <a:lnTo>
                    <a:pt x="66" y="702"/>
                  </a:lnTo>
                  <a:lnTo>
                    <a:pt x="78" y="714"/>
                  </a:lnTo>
                  <a:lnTo>
                    <a:pt x="96" y="720"/>
                  </a:lnTo>
                  <a:lnTo>
                    <a:pt x="120" y="726"/>
                  </a:lnTo>
                  <a:lnTo>
                    <a:pt x="150" y="720"/>
                  </a:lnTo>
                  <a:lnTo>
                    <a:pt x="150" y="720"/>
                  </a:lnTo>
                  <a:lnTo>
                    <a:pt x="210" y="708"/>
                  </a:lnTo>
                  <a:lnTo>
                    <a:pt x="246" y="702"/>
                  </a:lnTo>
                  <a:lnTo>
                    <a:pt x="246" y="702"/>
                  </a:lnTo>
                  <a:lnTo>
                    <a:pt x="270" y="702"/>
                  </a:lnTo>
                  <a:lnTo>
                    <a:pt x="336" y="696"/>
                  </a:lnTo>
                  <a:lnTo>
                    <a:pt x="408" y="672"/>
                  </a:lnTo>
                  <a:lnTo>
                    <a:pt x="444" y="660"/>
                  </a:lnTo>
                  <a:lnTo>
                    <a:pt x="480" y="6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5" name="Freeform 69"/>
            <p:cNvSpPr>
              <a:spLocks/>
            </p:cNvSpPr>
            <p:nvPr/>
          </p:nvSpPr>
          <p:spPr bwMode="auto">
            <a:xfrm>
              <a:off x="7819" y="3336"/>
              <a:ext cx="90" cy="66"/>
            </a:xfrm>
            <a:custGeom>
              <a:avLst/>
              <a:gdLst/>
              <a:ahLst/>
              <a:cxnLst>
                <a:cxn ang="0">
                  <a:pos x="90" y="24"/>
                </a:cxn>
                <a:cxn ang="0">
                  <a:pos x="90" y="24"/>
                </a:cxn>
                <a:cxn ang="0">
                  <a:pos x="78" y="24"/>
                </a:cxn>
                <a:cxn ang="0">
                  <a:pos x="66" y="24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8" y="42"/>
                </a:cxn>
                <a:cxn ang="0">
                  <a:pos x="12" y="54"/>
                </a:cxn>
                <a:cxn ang="0">
                  <a:pos x="12" y="54"/>
                </a:cxn>
                <a:cxn ang="0">
                  <a:pos x="12" y="60"/>
                </a:cxn>
                <a:cxn ang="0">
                  <a:pos x="18" y="66"/>
                </a:cxn>
                <a:cxn ang="0">
                  <a:pos x="18" y="66"/>
                </a:cxn>
                <a:cxn ang="0">
                  <a:pos x="30" y="66"/>
                </a:cxn>
                <a:cxn ang="0">
                  <a:pos x="42" y="60"/>
                </a:cxn>
                <a:cxn ang="0">
                  <a:pos x="66" y="48"/>
                </a:cxn>
                <a:cxn ang="0">
                  <a:pos x="90" y="24"/>
                </a:cxn>
              </a:cxnLst>
              <a:rect l="0" t="0" r="r" b="b"/>
              <a:pathLst>
                <a:path w="90" h="66">
                  <a:moveTo>
                    <a:pt x="90" y="24"/>
                  </a:moveTo>
                  <a:lnTo>
                    <a:pt x="90" y="24"/>
                  </a:lnTo>
                  <a:lnTo>
                    <a:pt x="78" y="24"/>
                  </a:lnTo>
                  <a:lnTo>
                    <a:pt x="66" y="2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42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30" y="66"/>
                  </a:lnTo>
                  <a:lnTo>
                    <a:pt x="42" y="60"/>
                  </a:lnTo>
                  <a:lnTo>
                    <a:pt x="66" y="48"/>
                  </a:lnTo>
                  <a:lnTo>
                    <a:pt x="90" y="24"/>
                  </a:lnTo>
                  <a:close/>
                </a:path>
              </a:pathLst>
            </a:custGeom>
            <a:solidFill>
              <a:srgbClr val="F0926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6" name="Freeform 70"/>
            <p:cNvSpPr>
              <a:spLocks/>
            </p:cNvSpPr>
            <p:nvPr/>
          </p:nvSpPr>
          <p:spPr bwMode="auto">
            <a:xfrm>
              <a:off x="7819" y="3336"/>
              <a:ext cx="90" cy="66"/>
            </a:xfrm>
            <a:custGeom>
              <a:avLst/>
              <a:gdLst/>
              <a:ahLst/>
              <a:cxnLst>
                <a:cxn ang="0">
                  <a:pos x="90" y="24"/>
                </a:cxn>
                <a:cxn ang="0">
                  <a:pos x="90" y="24"/>
                </a:cxn>
                <a:cxn ang="0">
                  <a:pos x="78" y="24"/>
                </a:cxn>
                <a:cxn ang="0">
                  <a:pos x="66" y="24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8" y="42"/>
                </a:cxn>
                <a:cxn ang="0">
                  <a:pos x="12" y="54"/>
                </a:cxn>
                <a:cxn ang="0">
                  <a:pos x="12" y="54"/>
                </a:cxn>
                <a:cxn ang="0">
                  <a:pos x="12" y="60"/>
                </a:cxn>
                <a:cxn ang="0">
                  <a:pos x="18" y="66"/>
                </a:cxn>
                <a:cxn ang="0">
                  <a:pos x="18" y="66"/>
                </a:cxn>
                <a:cxn ang="0">
                  <a:pos x="30" y="66"/>
                </a:cxn>
                <a:cxn ang="0">
                  <a:pos x="42" y="60"/>
                </a:cxn>
                <a:cxn ang="0">
                  <a:pos x="66" y="48"/>
                </a:cxn>
                <a:cxn ang="0">
                  <a:pos x="90" y="24"/>
                </a:cxn>
              </a:cxnLst>
              <a:rect l="0" t="0" r="r" b="b"/>
              <a:pathLst>
                <a:path w="90" h="66">
                  <a:moveTo>
                    <a:pt x="90" y="24"/>
                  </a:moveTo>
                  <a:lnTo>
                    <a:pt x="90" y="24"/>
                  </a:lnTo>
                  <a:lnTo>
                    <a:pt x="78" y="24"/>
                  </a:lnTo>
                  <a:lnTo>
                    <a:pt x="66" y="2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42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30" y="66"/>
                  </a:lnTo>
                  <a:lnTo>
                    <a:pt x="42" y="60"/>
                  </a:lnTo>
                  <a:lnTo>
                    <a:pt x="66" y="48"/>
                  </a:lnTo>
                  <a:lnTo>
                    <a:pt x="90" y="2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7" name="Freeform 71"/>
            <p:cNvSpPr>
              <a:spLocks/>
            </p:cNvSpPr>
            <p:nvPr/>
          </p:nvSpPr>
          <p:spPr bwMode="auto">
            <a:xfrm>
              <a:off x="8035" y="3432"/>
              <a:ext cx="396" cy="432"/>
            </a:xfrm>
            <a:custGeom>
              <a:avLst/>
              <a:gdLst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1818 w 10000"/>
                <a:gd name="connsiteY10" fmla="*/ 4653 h 10000"/>
                <a:gd name="connsiteX11" fmla="*/ 1667 w 10000"/>
                <a:gd name="connsiteY11" fmla="*/ 5347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1667 w 10000"/>
                <a:gd name="connsiteY11" fmla="*/ 5347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1212 w 10000"/>
                <a:gd name="connsiteY12" fmla="*/ 6040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152 w 10000"/>
                <a:gd name="connsiteY15" fmla="*/ 8218 h 10000"/>
                <a:gd name="connsiteX16" fmla="*/ 152 w 10000"/>
                <a:gd name="connsiteY16" fmla="*/ 8515 h 10000"/>
                <a:gd name="connsiteX17" fmla="*/ 455 w 10000"/>
                <a:gd name="connsiteY17" fmla="*/ 8713 h 10000"/>
                <a:gd name="connsiteX18" fmla="*/ 758 w 10000"/>
                <a:gd name="connsiteY18" fmla="*/ 8812 h 10000"/>
                <a:gd name="connsiteX19" fmla="*/ 1061 w 10000"/>
                <a:gd name="connsiteY19" fmla="*/ 9010 h 10000"/>
                <a:gd name="connsiteX20" fmla="*/ 1364 w 10000"/>
                <a:gd name="connsiteY20" fmla="*/ 9208 h 10000"/>
                <a:gd name="connsiteX21" fmla="*/ 1364 w 10000"/>
                <a:gd name="connsiteY21" fmla="*/ 9505 h 10000"/>
                <a:gd name="connsiteX22" fmla="*/ 1212 w 10000"/>
                <a:gd name="connsiteY22" fmla="*/ 9802 h 10000"/>
                <a:gd name="connsiteX23" fmla="*/ 1212 w 10000"/>
                <a:gd name="connsiteY23" fmla="*/ 9802 h 10000"/>
                <a:gd name="connsiteX24" fmla="*/ 1212 w 10000"/>
                <a:gd name="connsiteY24" fmla="*/ 10000 h 10000"/>
                <a:gd name="connsiteX25" fmla="*/ 1364 w 10000"/>
                <a:gd name="connsiteY25" fmla="*/ 10000 h 10000"/>
                <a:gd name="connsiteX26" fmla="*/ 2121 w 10000"/>
                <a:gd name="connsiteY26" fmla="*/ 9802 h 10000"/>
                <a:gd name="connsiteX27" fmla="*/ 4697 w 10000"/>
                <a:gd name="connsiteY27" fmla="*/ 8515 h 10000"/>
                <a:gd name="connsiteX28" fmla="*/ 7879 w 10000"/>
                <a:gd name="connsiteY28" fmla="*/ 7129 h 10000"/>
                <a:gd name="connsiteX29" fmla="*/ 9091 w 10000"/>
                <a:gd name="connsiteY29" fmla="*/ 6634 h 10000"/>
                <a:gd name="connsiteX30" fmla="*/ 9697 w 10000"/>
                <a:gd name="connsiteY30" fmla="*/ 6436 h 10000"/>
                <a:gd name="connsiteX31" fmla="*/ 10000 w 10000"/>
                <a:gd name="connsiteY31" fmla="*/ 6436 h 10000"/>
                <a:gd name="connsiteX32" fmla="*/ 10000 w 10000"/>
                <a:gd name="connsiteY32" fmla="*/ 6436 h 10000"/>
                <a:gd name="connsiteX33" fmla="*/ 9545 w 10000"/>
                <a:gd name="connsiteY33" fmla="*/ 6139 h 10000"/>
                <a:gd name="connsiteX34" fmla="*/ 9091 w 10000"/>
                <a:gd name="connsiteY34" fmla="*/ 5743 h 10000"/>
                <a:gd name="connsiteX35" fmla="*/ 8485 w 10000"/>
                <a:gd name="connsiteY35" fmla="*/ 4950 h 10000"/>
                <a:gd name="connsiteX36" fmla="*/ 8485 w 10000"/>
                <a:gd name="connsiteY36" fmla="*/ 4950 h 10000"/>
                <a:gd name="connsiteX37" fmla="*/ 7273 w 10000"/>
                <a:gd name="connsiteY37" fmla="*/ 2772 h 10000"/>
                <a:gd name="connsiteX38" fmla="*/ 6818 w 10000"/>
                <a:gd name="connsiteY38" fmla="*/ 1683 h 10000"/>
                <a:gd name="connsiteX39" fmla="*/ 6364 w 10000"/>
                <a:gd name="connsiteY39" fmla="*/ 594 h 10000"/>
                <a:gd name="connsiteX40" fmla="*/ 6364 w 10000"/>
                <a:gd name="connsiteY40" fmla="*/ 594 h 10000"/>
                <a:gd name="connsiteX41" fmla="*/ 6364 w 10000"/>
                <a:gd name="connsiteY41" fmla="*/ 396 h 10000"/>
                <a:gd name="connsiteX42" fmla="*/ 6061 w 10000"/>
                <a:gd name="connsiteY42" fmla="*/ 198 h 10000"/>
                <a:gd name="connsiteX43" fmla="*/ 5909 w 10000"/>
                <a:gd name="connsiteY43" fmla="*/ 99 h 10000"/>
                <a:gd name="connsiteX44" fmla="*/ 5455 w 10000"/>
                <a:gd name="connsiteY44" fmla="*/ 0 h 10000"/>
                <a:gd name="connsiteX45" fmla="*/ 4697 w 10000"/>
                <a:gd name="connsiteY45" fmla="*/ 0 h 10000"/>
                <a:gd name="connsiteX46" fmla="*/ 3636 w 10000"/>
                <a:gd name="connsiteY46" fmla="*/ 99 h 10000"/>
                <a:gd name="connsiteX47" fmla="*/ 2576 w 10000"/>
                <a:gd name="connsiteY47" fmla="*/ 297 h 10000"/>
                <a:gd name="connsiteX48" fmla="*/ 1515 w 10000"/>
                <a:gd name="connsiteY48" fmla="*/ 495 h 10000"/>
                <a:gd name="connsiteX49" fmla="*/ 0 w 10000"/>
                <a:gd name="connsiteY49" fmla="*/ 1089 h 10000"/>
                <a:gd name="connsiteX0" fmla="*/ 337 w 10337"/>
                <a:gd name="connsiteY0" fmla="*/ 1089 h 10000"/>
                <a:gd name="connsiteX1" fmla="*/ 337 w 10337"/>
                <a:gd name="connsiteY1" fmla="*/ 1089 h 10000"/>
                <a:gd name="connsiteX2" fmla="*/ 489 w 10337"/>
                <a:gd name="connsiteY2" fmla="*/ 1089 h 10000"/>
                <a:gd name="connsiteX3" fmla="*/ 943 w 10337"/>
                <a:gd name="connsiteY3" fmla="*/ 1287 h 10000"/>
                <a:gd name="connsiteX4" fmla="*/ 1398 w 10337"/>
                <a:gd name="connsiteY4" fmla="*/ 1782 h 10000"/>
                <a:gd name="connsiteX5" fmla="*/ 1701 w 10337"/>
                <a:gd name="connsiteY5" fmla="*/ 2079 h 10000"/>
                <a:gd name="connsiteX6" fmla="*/ 1852 w 10337"/>
                <a:gd name="connsiteY6" fmla="*/ 2574 h 10000"/>
                <a:gd name="connsiteX7" fmla="*/ 1852 w 10337"/>
                <a:gd name="connsiteY7" fmla="*/ 2574 h 10000"/>
                <a:gd name="connsiteX8" fmla="*/ 2155 w 10337"/>
                <a:gd name="connsiteY8" fmla="*/ 3564 h 10000"/>
                <a:gd name="connsiteX9" fmla="*/ 3425 w 10337"/>
                <a:gd name="connsiteY9" fmla="*/ 4075 h 10000"/>
                <a:gd name="connsiteX10" fmla="*/ 3425 w 10337"/>
                <a:gd name="connsiteY10" fmla="*/ 5291 h 10000"/>
                <a:gd name="connsiteX11" fmla="*/ 3425 w 10337"/>
                <a:gd name="connsiteY11" fmla="*/ 5291 h 10000"/>
                <a:gd name="connsiteX12" fmla="*/ 3425 w 10337"/>
                <a:gd name="connsiteY12" fmla="*/ 6508 h 10000"/>
                <a:gd name="connsiteX13" fmla="*/ 489 w 10337"/>
                <a:gd name="connsiteY13" fmla="*/ 7921 h 10000"/>
                <a:gd name="connsiteX14" fmla="*/ 489 w 10337"/>
                <a:gd name="connsiteY14" fmla="*/ 7921 h 10000"/>
                <a:gd name="connsiteX15" fmla="*/ 489 w 10337"/>
                <a:gd name="connsiteY15" fmla="*/ 8218 h 10000"/>
                <a:gd name="connsiteX16" fmla="*/ 3425 w 10337"/>
                <a:gd name="connsiteY16" fmla="*/ 8940 h 10000"/>
                <a:gd name="connsiteX17" fmla="*/ 792 w 10337"/>
                <a:gd name="connsiteY17" fmla="*/ 8713 h 10000"/>
                <a:gd name="connsiteX18" fmla="*/ 1095 w 10337"/>
                <a:gd name="connsiteY18" fmla="*/ 8812 h 10000"/>
                <a:gd name="connsiteX19" fmla="*/ 1398 w 10337"/>
                <a:gd name="connsiteY19" fmla="*/ 9010 h 10000"/>
                <a:gd name="connsiteX20" fmla="*/ 1701 w 10337"/>
                <a:gd name="connsiteY20" fmla="*/ 9208 h 10000"/>
                <a:gd name="connsiteX21" fmla="*/ 1701 w 10337"/>
                <a:gd name="connsiteY21" fmla="*/ 9505 h 10000"/>
                <a:gd name="connsiteX22" fmla="*/ 1549 w 10337"/>
                <a:gd name="connsiteY22" fmla="*/ 9802 h 10000"/>
                <a:gd name="connsiteX23" fmla="*/ 1549 w 10337"/>
                <a:gd name="connsiteY23" fmla="*/ 9802 h 10000"/>
                <a:gd name="connsiteX24" fmla="*/ 1549 w 10337"/>
                <a:gd name="connsiteY24" fmla="*/ 10000 h 10000"/>
                <a:gd name="connsiteX25" fmla="*/ 1701 w 10337"/>
                <a:gd name="connsiteY25" fmla="*/ 10000 h 10000"/>
                <a:gd name="connsiteX26" fmla="*/ 2458 w 10337"/>
                <a:gd name="connsiteY26" fmla="*/ 9802 h 10000"/>
                <a:gd name="connsiteX27" fmla="*/ 5034 w 10337"/>
                <a:gd name="connsiteY27" fmla="*/ 8515 h 10000"/>
                <a:gd name="connsiteX28" fmla="*/ 8216 w 10337"/>
                <a:gd name="connsiteY28" fmla="*/ 7129 h 10000"/>
                <a:gd name="connsiteX29" fmla="*/ 9428 w 10337"/>
                <a:gd name="connsiteY29" fmla="*/ 6634 h 10000"/>
                <a:gd name="connsiteX30" fmla="*/ 10034 w 10337"/>
                <a:gd name="connsiteY30" fmla="*/ 6436 h 10000"/>
                <a:gd name="connsiteX31" fmla="*/ 10337 w 10337"/>
                <a:gd name="connsiteY31" fmla="*/ 6436 h 10000"/>
                <a:gd name="connsiteX32" fmla="*/ 10337 w 10337"/>
                <a:gd name="connsiteY32" fmla="*/ 6436 h 10000"/>
                <a:gd name="connsiteX33" fmla="*/ 9882 w 10337"/>
                <a:gd name="connsiteY33" fmla="*/ 6139 h 10000"/>
                <a:gd name="connsiteX34" fmla="*/ 9428 w 10337"/>
                <a:gd name="connsiteY34" fmla="*/ 5743 h 10000"/>
                <a:gd name="connsiteX35" fmla="*/ 8822 w 10337"/>
                <a:gd name="connsiteY35" fmla="*/ 4950 h 10000"/>
                <a:gd name="connsiteX36" fmla="*/ 8822 w 10337"/>
                <a:gd name="connsiteY36" fmla="*/ 4950 h 10000"/>
                <a:gd name="connsiteX37" fmla="*/ 7610 w 10337"/>
                <a:gd name="connsiteY37" fmla="*/ 2772 h 10000"/>
                <a:gd name="connsiteX38" fmla="*/ 7155 w 10337"/>
                <a:gd name="connsiteY38" fmla="*/ 1683 h 10000"/>
                <a:gd name="connsiteX39" fmla="*/ 6701 w 10337"/>
                <a:gd name="connsiteY39" fmla="*/ 594 h 10000"/>
                <a:gd name="connsiteX40" fmla="*/ 6701 w 10337"/>
                <a:gd name="connsiteY40" fmla="*/ 594 h 10000"/>
                <a:gd name="connsiteX41" fmla="*/ 6701 w 10337"/>
                <a:gd name="connsiteY41" fmla="*/ 396 h 10000"/>
                <a:gd name="connsiteX42" fmla="*/ 6398 w 10337"/>
                <a:gd name="connsiteY42" fmla="*/ 198 h 10000"/>
                <a:gd name="connsiteX43" fmla="*/ 6246 w 10337"/>
                <a:gd name="connsiteY43" fmla="*/ 99 h 10000"/>
                <a:gd name="connsiteX44" fmla="*/ 5792 w 10337"/>
                <a:gd name="connsiteY44" fmla="*/ 0 h 10000"/>
                <a:gd name="connsiteX45" fmla="*/ 5034 w 10337"/>
                <a:gd name="connsiteY45" fmla="*/ 0 h 10000"/>
                <a:gd name="connsiteX46" fmla="*/ 3973 w 10337"/>
                <a:gd name="connsiteY46" fmla="*/ 99 h 10000"/>
                <a:gd name="connsiteX47" fmla="*/ 2913 w 10337"/>
                <a:gd name="connsiteY47" fmla="*/ 297 h 10000"/>
                <a:gd name="connsiteX48" fmla="*/ 1852 w 10337"/>
                <a:gd name="connsiteY48" fmla="*/ 495 h 10000"/>
                <a:gd name="connsiteX49" fmla="*/ 337 w 10337"/>
                <a:gd name="connsiteY4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152 w 10000"/>
                <a:gd name="connsiteY14" fmla="*/ 7921 h 10000"/>
                <a:gd name="connsiteX15" fmla="*/ 3088 w 10000"/>
                <a:gd name="connsiteY15" fmla="*/ 8940 h 10000"/>
                <a:gd name="connsiteX16" fmla="*/ 455 w 10000"/>
                <a:gd name="connsiteY16" fmla="*/ 8713 h 10000"/>
                <a:gd name="connsiteX17" fmla="*/ 758 w 10000"/>
                <a:gd name="connsiteY17" fmla="*/ 8812 h 10000"/>
                <a:gd name="connsiteX18" fmla="*/ 1061 w 10000"/>
                <a:gd name="connsiteY18" fmla="*/ 9010 h 10000"/>
                <a:gd name="connsiteX19" fmla="*/ 1364 w 10000"/>
                <a:gd name="connsiteY19" fmla="*/ 9208 h 10000"/>
                <a:gd name="connsiteX20" fmla="*/ 1364 w 10000"/>
                <a:gd name="connsiteY20" fmla="*/ 9505 h 10000"/>
                <a:gd name="connsiteX21" fmla="*/ 1212 w 10000"/>
                <a:gd name="connsiteY21" fmla="*/ 9802 h 10000"/>
                <a:gd name="connsiteX22" fmla="*/ 1212 w 10000"/>
                <a:gd name="connsiteY22" fmla="*/ 9802 h 10000"/>
                <a:gd name="connsiteX23" fmla="*/ 1212 w 10000"/>
                <a:gd name="connsiteY23" fmla="*/ 10000 h 10000"/>
                <a:gd name="connsiteX24" fmla="*/ 1364 w 10000"/>
                <a:gd name="connsiteY24" fmla="*/ 10000 h 10000"/>
                <a:gd name="connsiteX25" fmla="*/ 2121 w 10000"/>
                <a:gd name="connsiteY25" fmla="*/ 9802 h 10000"/>
                <a:gd name="connsiteX26" fmla="*/ 4697 w 10000"/>
                <a:gd name="connsiteY26" fmla="*/ 8515 h 10000"/>
                <a:gd name="connsiteX27" fmla="*/ 7879 w 10000"/>
                <a:gd name="connsiteY27" fmla="*/ 7129 h 10000"/>
                <a:gd name="connsiteX28" fmla="*/ 9091 w 10000"/>
                <a:gd name="connsiteY28" fmla="*/ 6634 h 10000"/>
                <a:gd name="connsiteX29" fmla="*/ 9697 w 10000"/>
                <a:gd name="connsiteY29" fmla="*/ 6436 h 10000"/>
                <a:gd name="connsiteX30" fmla="*/ 10000 w 10000"/>
                <a:gd name="connsiteY30" fmla="*/ 6436 h 10000"/>
                <a:gd name="connsiteX31" fmla="*/ 10000 w 10000"/>
                <a:gd name="connsiteY31" fmla="*/ 6436 h 10000"/>
                <a:gd name="connsiteX32" fmla="*/ 9545 w 10000"/>
                <a:gd name="connsiteY32" fmla="*/ 6139 h 10000"/>
                <a:gd name="connsiteX33" fmla="*/ 9091 w 10000"/>
                <a:gd name="connsiteY33" fmla="*/ 5743 h 10000"/>
                <a:gd name="connsiteX34" fmla="*/ 8485 w 10000"/>
                <a:gd name="connsiteY34" fmla="*/ 4950 h 10000"/>
                <a:gd name="connsiteX35" fmla="*/ 8485 w 10000"/>
                <a:gd name="connsiteY35" fmla="*/ 4950 h 10000"/>
                <a:gd name="connsiteX36" fmla="*/ 7273 w 10000"/>
                <a:gd name="connsiteY36" fmla="*/ 2772 h 10000"/>
                <a:gd name="connsiteX37" fmla="*/ 6818 w 10000"/>
                <a:gd name="connsiteY37" fmla="*/ 1683 h 10000"/>
                <a:gd name="connsiteX38" fmla="*/ 6364 w 10000"/>
                <a:gd name="connsiteY38" fmla="*/ 594 h 10000"/>
                <a:gd name="connsiteX39" fmla="*/ 6364 w 10000"/>
                <a:gd name="connsiteY39" fmla="*/ 594 h 10000"/>
                <a:gd name="connsiteX40" fmla="*/ 6364 w 10000"/>
                <a:gd name="connsiteY40" fmla="*/ 396 h 10000"/>
                <a:gd name="connsiteX41" fmla="*/ 6061 w 10000"/>
                <a:gd name="connsiteY41" fmla="*/ 198 h 10000"/>
                <a:gd name="connsiteX42" fmla="*/ 5909 w 10000"/>
                <a:gd name="connsiteY42" fmla="*/ 99 h 10000"/>
                <a:gd name="connsiteX43" fmla="*/ 5455 w 10000"/>
                <a:gd name="connsiteY43" fmla="*/ 0 h 10000"/>
                <a:gd name="connsiteX44" fmla="*/ 4697 w 10000"/>
                <a:gd name="connsiteY44" fmla="*/ 0 h 10000"/>
                <a:gd name="connsiteX45" fmla="*/ 3636 w 10000"/>
                <a:gd name="connsiteY45" fmla="*/ 99 h 10000"/>
                <a:gd name="connsiteX46" fmla="*/ 2576 w 10000"/>
                <a:gd name="connsiteY46" fmla="*/ 297 h 10000"/>
                <a:gd name="connsiteX47" fmla="*/ 1515 w 10000"/>
                <a:gd name="connsiteY47" fmla="*/ 495 h 10000"/>
                <a:gd name="connsiteX48" fmla="*/ 0 w 10000"/>
                <a:gd name="connsiteY48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52 w 10000"/>
                <a:gd name="connsiteY13" fmla="*/ 7921 h 10000"/>
                <a:gd name="connsiteX14" fmla="*/ 3088 w 10000"/>
                <a:gd name="connsiteY14" fmla="*/ 8940 h 10000"/>
                <a:gd name="connsiteX15" fmla="*/ 455 w 10000"/>
                <a:gd name="connsiteY15" fmla="*/ 8713 h 10000"/>
                <a:gd name="connsiteX16" fmla="*/ 758 w 10000"/>
                <a:gd name="connsiteY16" fmla="*/ 8812 h 10000"/>
                <a:gd name="connsiteX17" fmla="*/ 1061 w 10000"/>
                <a:gd name="connsiteY17" fmla="*/ 9010 h 10000"/>
                <a:gd name="connsiteX18" fmla="*/ 1364 w 10000"/>
                <a:gd name="connsiteY18" fmla="*/ 9208 h 10000"/>
                <a:gd name="connsiteX19" fmla="*/ 1364 w 10000"/>
                <a:gd name="connsiteY19" fmla="*/ 9505 h 10000"/>
                <a:gd name="connsiteX20" fmla="*/ 1212 w 10000"/>
                <a:gd name="connsiteY20" fmla="*/ 9802 h 10000"/>
                <a:gd name="connsiteX21" fmla="*/ 1212 w 10000"/>
                <a:gd name="connsiteY21" fmla="*/ 9802 h 10000"/>
                <a:gd name="connsiteX22" fmla="*/ 1212 w 10000"/>
                <a:gd name="connsiteY22" fmla="*/ 10000 h 10000"/>
                <a:gd name="connsiteX23" fmla="*/ 1364 w 10000"/>
                <a:gd name="connsiteY23" fmla="*/ 10000 h 10000"/>
                <a:gd name="connsiteX24" fmla="*/ 2121 w 10000"/>
                <a:gd name="connsiteY24" fmla="*/ 9802 h 10000"/>
                <a:gd name="connsiteX25" fmla="*/ 4697 w 10000"/>
                <a:gd name="connsiteY25" fmla="*/ 8515 h 10000"/>
                <a:gd name="connsiteX26" fmla="*/ 7879 w 10000"/>
                <a:gd name="connsiteY26" fmla="*/ 7129 h 10000"/>
                <a:gd name="connsiteX27" fmla="*/ 9091 w 10000"/>
                <a:gd name="connsiteY27" fmla="*/ 6634 h 10000"/>
                <a:gd name="connsiteX28" fmla="*/ 9697 w 10000"/>
                <a:gd name="connsiteY28" fmla="*/ 6436 h 10000"/>
                <a:gd name="connsiteX29" fmla="*/ 10000 w 10000"/>
                <a:gd name="connsiteY29" fmla="*/ 6436 h 10000"/>
                <a:gd name="connsiteX30" fmla="*/ 10000 w 10000"/>
                <a:gd name="connsiteY30" fmla="*/ 6436 h 10000"/>
                <a:gd name="connsiteX31" fmla="*/ 9545 w 10000"/>
                <a:gd name="connsiteY31" fmla="*/ 6139 h 10000"/>
                <a:gd name="connsiteX32" fmla="*/ 9091 w 10000"/>
                <a:gd name="connsiteY32" fmla="*/ 5743 h 10000"/>
                <a:gd name="connsiteX33" fmla="*/ 8485 w 10000"/>
                <a:gd name="connsiteY33" fmla="*/ 4950 h 10000"/>
                <a:gd name="connsiteX34" fmla="*/ 8485 w 10000"/>
                <a:gd name="connsiteY34" fmla="*/ 4950 h 10000"/>
                <a:gd name="connsiteX35" fmla="*/ 7273 w 10000"/>
                <a:gd name="connsiteY35" fmla="*/ 2772 h 10000"/>
                <a:gd name="connsiteX36" fmla="*/ 6818 w 10000"/>
                <a:gd name="connsiteY36" fmla="*/ 1683 h 10000"/>
                <a:gd name="connsiteX37" fmla="*/ 6364 w 10000"/>
                <a:gd name="connsiteY37" fmla="*/ 594 h 10000"/>
                <a:gd name="connsiteX38" fmla="*/ 6364 w 10000"/>
                <a:gd name="connsiteY38" fmla="*/ 594 h 10000"/>
                <a:gd name="connsiteX39" fmla="*/ 6364 w 10000"/>
                <a:gd name="connsiteY39" fmla="*/ 396 h 10000"/>
                <a:gd name="connsiteX40" fmla="*/ 6061 w 10000"/>
                <a:gd name="connsiteY40" fmla="*/ 198 h 10000"/>
                <a:gd name="connsiteX41" fmla="*/ 5909 w 10000"/>
                <a:gd name="connsiteY41" fmla="*/ 99 h 10000"/>
                <a:gd name="connsiteX42" fmla="*/ 5455 w 10000"/>
                <a:gd name="connsiteY42" fmla="*/ 0 h 10000"/>
                <a:gd name="connsiteX43" fmla="*/ 4697 w 10000"/>
                <a:gd name="connsiteY43" fmla="*/ 0 h 10000"/>
                <a:gd name="connsiteX44" fmla="*/ 3636 w 10000"/>
                <a:gd name="connsiteY44" fmla="*/ 99 h 10000"/>
                <a:gd name="connsiteX45" fmla="*/ 2576 w 10000"/>
                <a:gd name="connsiteY45" fmla="*/ 297 h 10000"/>
                <a:gd name="connsiteX46" fmla="*/ 1515 w 10000"/>
                <a:gd name="connsiteY46" fmla="*/ 495 h 10000"/>
                <a:gd name="connsiteX47" fmla="*/ 0 w 10000"/>
                <a:gd name="connsiteY47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758 w 10000"/>
                <a:gd name="connsiteY15" fmla="*/ 8812 h 10000"/>
                <a:gd name="connsiteX16" fmla="*/ 1061 w 10000"/>
                <a:gd name="connsiteY16" fmla="*/ 9010 h 10000"/>
                <a:gd name="connsiteX17" fmla="*/ 1364 w 10000"/>
                <a:gd name="connsiteY17" fmla="*/ 9208 h 10000"/>
                <a:gd name="connsiteX18" fmla="*/ 1364 w 10000"/>
                <a:gd name="connsiteY18" fmla="*/ 9505 h 10000"/>
                <a:gd name="connsiteX19" fmla="*/ 1212 w 10000"/>
                <a:gd name="connsiteY19" fmla="*/ 9802 h 10000"/>
                <a:gd name="connsiteX20" fmla="*/ 1212 w 10000"/>
                <a:gd name="connsiteY20" fmla="*/ 9802 h 10000"/>
                <a:gd name="connsiteX21" fmla="*/ 1212 w 10000"/>
                <a:gd name="connsiteY21" fmla="*/ 10000 h 10000"/>
                <a:gd name="connsiteX22" fmla="*/ 1364 w 10000"/>
                <a:gd name="connsiteY22" fmla="*/ 10000 h 10000"/>
                <a:gd name="connsiteX23" fmla="*/ 2121 w 10000"/>
                <a:gd name="connsiteY23" fmla="*/ 9802 h 10000"/>
                <a:gd name="connsiteX24" fmla="*/ 4697 w 10000"/>
                <a:gd name="connsiteY24" fmla="*/ 8515 h 10000"/>
                <a:gd name="connsiteX25" fmla="*/ 7879 w 10000"/>
                <a:gd name="connsiteY25" fmla="*/ 7129 h 10000"/>
                <a:gd name="connsiteX26" fmla="*/ 9091 w 10000"/>
                <a:gd name="connsiteY26" fmla="*/ 6634 h 10000"/>
                <a:gd name="connsiteX27" fmla="*/ 9697 w 10000"/>
                <a:gd name="connsiteY27" fmla="*/ 6436 h 10000"/>
                <a:gd name="connsiteX28" fmla="*/ 10000 w 10000"/>
                <a:gd name="connsiteY28" fmla="*/ 6436 h 10000"/>
                <a:gd name="connsiteX29" fmla="*/ 10000 w 10000"/>
                <a:gd name="connsiteY29" fmla="*/ 6436 h 10000"/>
                <a:gd name="connsiteX30" fmla="*/ 9545 w 10000"/>
                <a:gd name="connsiteY30" fmla="*/ 6139 h 10000"/>
                <a:gd name="connsiteX31" fmla="*/ 9091 w 10000"/>
                <a:gd name="connsiteY31" fmla="*/ 5743 h 10000"/>
                <a:gd name="connsiteX32" fmla="*/ 8485 w 10000"/>
                <a:gd name="connsiteY32" fmla="*/ 4950 h 10000"/>
                <a:gd name="connsiteX33" fmla="*/ 8485 w 10000"/>
                <a:gd name="connsiteY33" fmla="*/ 4950 h 10000"/>
                <a:gd name="connsiteX34" fmla="*/ 7273 w 10000"/>
                <a:gd name="connsiteY34" fmla="*/ 2772 h 10000"/>
                <a:gd name="connsiteX35" fmla="*/ 6818 w 10000"/>
                <a:gd name="connsiteY35" fmla="*/ 1683 h 10000"/>
                <a:gd name="connsiteX36" fmla="*/ 6364 w 10000"/>
                <a:gd name="connsiteY36" fmla="*/ 594 h 10000"/>
                <a:gd name="connsiteX37" fmla="*/ 6364 w 10000"/>
                <a:gd name="connsiteY37" fmla="*/ 594 h 10000"/>
                <a:gd name="connsiteX38" fmla="*/ 6364 w 10000"/>
                <a:gd name="connsiteY38" fmla="*/ 396 h 10000"/>
                <a:gd name="connsiteX39" fmla="*/ 6061 w 10000"/>
                <a:gd name="connsiteY39" fmla="*/ 198 h 10000"/>
                <a:gd name="connsiteX40" fmla="*/ 5909 w 10000"/>
                <a:gd name="connsiteY40" fmla="*/ 99 h 10000"/>
                <a:gd name="connsiteX41" fmla="*/ 5455 w 10000"/>
                <a:gd name="connsiteY41" fmla="*/ 0 h 10000"/>
                <a:gd name="connsiteX42" fmla="*/ 4697 w 10000"/>
                <a:gd name="connsiteY42" fmla="*/ 0 h 10000"/>
                <a:gd name="connsiteX43" fmla="*/ 3636 w 10000"/>
                <a:gd name="connsiteY43" fmla="*/ 99 h 10000"/>
                <a:gd name="connsiteX44" fmla="*/ 2576 w 10000"/>
                <a:gd name="connsiteY44" fmla="*/ 297 h 10000"/>
                <a:gd name="connsiteX45" fmla="*/ 1515 w 10000"/>
                <a:gd name="connsiteY45" fmla="*/ 495 h 10000"/>
                <a:gd name="connsiteX46" fmla="*/ 0 w 10000"/>
                <a:gd name="connsiteY46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758 w 10000"/>
                <a:gd name="connsiteY15" fmla="*/ 8812 h 10000"/>
                <a:gd name="connsiteX16" fmla="*/ 1364 w 10000"/>
                <a:gd name="connsiteY16" fmla="*/ 9208 h 10000"/>
                <a:gd name="connsiteX17" fmla="*/ 1364 w 10000"/>
                <a:gd name="connsiteY17" fmla="*/ 9505 h 10000"/>
                <a:gd name="connsiteX18" fmla="*/ 1212 w 10000"/>
                <a:gd name="connsiteY18" fmla="*/ 9802 h 10000"/>
                <a:gd name="connsiteX19" fmla="*/ 1212 w 10000"/>
                <a:gd name="connsiteY19" fmla="*/ 9802 h 10000"/>
                <a:gd name="connsiteX20" fmla="*/ 1212 w 10000"/>
                <a:gd name="connsiteY20" fmla="*/ 10000 h 10000"/>
                <a:gd name="connsiteX21" fmla="*/ 1364 w 10000"/>
                <a:gd name="connsiteY21" fmla="*/ 10000 h 10000"/>
                <a:gd name="connsiteX22" fmla="*/ 2121 w 10000"/>
                <a:gd name="connsiteY22" fmla="*/ 9802 h 10000"/>
                <a:gd name="connsiteX23" fmla="*/ 4697 w 10000"/>
                <a:gd name="connsiteY23" fmla="*/ 8515 h 10000"/>
                <a:gd name="connsiteX24" fmla="*/ 7879 w 10000"/>
                <a:gd name="connsiteY24" fmla="*/ 7129 h 10000"/>
                <a:gd name="connsiteX25" fmla="*/ 9091 w 10000"/>
                <a:gd name="connsiteY25" fmla="*/ 6634 h 10000"/>
                <a:gd name="connsiteX26" fmla="*/ 9697 w 10000"/>
                <a:gd name="connsiteY26" fmla="*/ 6436 h 10000"/>
                <a:gd name="connsiteX27" fmla="*/ 10000 w 10000"/>
                <a:gd name="connsiteY27" fmla="*/ 6436 h 10000"/>
                <a:gd name="connsiteX28" fmla="*/ 10000 w 10000"/>
                <a:gd name="connsiteY28" fmla="*/ 6436 h 10000"/>
                <a:gd name="connsiteX29" fmla="*/ 9545 w 10000"/>
                <a:gd name="connsiteY29" fmla="*/ 6139 h 10000"/>
                <a:gd name="connsiteX30" fmla="*/ 9091 w 10000"/>
                <a:gd name="connsiteY30" fmla="*/ 5743 h 10000"/>
                <a:gd name="connsiteX31" fmla="*/ 8485 w 10000"/>
                <a:gd name="connsiteY31" fmla="*/ 4950 h 10000"/>
                <a:gd name="connsiteX32" fmla="*/ 8485 w 10000"/>
                <a:gd name="connsiteY32" fmla="*/ 4950 h 10000"/>
                <a:gd name="connsiteX33" fmla="*/ 7273 w 10000"/>
                <a:gd name="connsiteY33" fmla="*/ 2772 h 10000"/>
                <a:gd name="connsiteX34" fmla="*/ 6818 w 10000"/>
                <a:gd name="connsiteY34" fmla="*/ 1683 h 10000"/>
                <a:gd name="connsiteX35" fmla="*/ 6364 w 10000"/>
                <a:gd name="connsiteY35" fmla="*/ 594 h 10000"/>
                <a:gd name="connsiteX36" fmla="*/ 6364 w 10000"/>
                <a:gd name="connsiteY36" fmla="*/ 594 h 10000"/>
                <a:gd name="connsiteX37" fmla="*/ 6364 w 10000"/>
                <a:gd name="connsiteY37" fmla="*/ 396 h 10000"/>
                <a:gd name="connsiteX38" fmla="*/ 6061 w 10000"/>
                <a:gd name="connsiteY38" fmla="*/ 198 h 10000"/>
                <a:gd name="connsiteX39" fmla="*/ 5909 w 10000"/>
                <a:gd name="connsiteY39" fmla="*/ 99 h 10000"/>
                <a:gd name="connsiteX40" fmla="*/ 5455 w 10000"/>
                <a:gd name="connsiteY40" fmla="*/ 0 h 10000"/>
                <a:gd name="connsiteX41" fmla="*/ 4697 w 10000"/>
                <a:gd name="connsiteY41" fmla="*/ 0 h 10000"/>
                <a:gd name="connsiteX42" fmla="*/ 3636 w 10000"/>
                <a:gd name="connsiteY42" fmla="*/ 99 h 10000"/>
                <a:gd name="connsiteX43" fmla="*/ 2576 w 10000"/>
                <a:gd name="connsiteY43" fmla="*/ 297 h 10000"/>
                <a:gd name="connsiteX44" fmla="*/ 1515 w 10000"/>
                <a:gd name="connsiteY44" fmla="*/ 495 h 10000"/>
                <a:gd name="connsiteX45" fmla="*/ 0 w 10000"/>
                <a:gd name="connsiteY45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455 w 10000"/>
                <a:gd name="connsiteY14" fmla="*/ 8713 h 10000"/>
                <a:gd name="connsiteX15" fmla="*/ 1364 w 10000"/>
                <a:gd name="connsiteY15" fmla="*/ 9208 h 10000"/>
                <a:gd name="connsiteX16" fmla="*/ 1364 w 10000"/>
                <a:gd name="connsiteY16" fmla="*/ 9505 h 10000"/>
                <a:gd name="connsiteX17" fmla="*/ 1212 w 10000"/>
                <a:gd name="connsiteY17" fmla="*/ 9802 h 10000"/>
                <a:gd name="connsiteX18" fmla="*/ 1212 w 10000"/>
                <a:gd name="connsiteY18" fmla="*/ 9802 h 10000"/>
                <a:gd name="connsiteX19" fmla="*/ 1212 w 10000"/>
                <a:gd name="connsiteY19" fmla="*/ 10000 h 10000"/>
                <a:gd name="connsiteX20" fmla="*/ 1364 w 10000"/>
                <a:gd name="connsiteY20" fmla="*/ 10000 h 10000"/>
                <a:gd name="connsiteX21" fmla="*/ 2121 w 10000"/>
                <a:gd name="connsiteY21" fmla="*/ 9802 h 10000"/>
                <a:gd name="connsiteX22" fmla="*/ 4697 w 10000"/>
                <a:gd name="connsiteY22" fmla="*/ 8515 h 10000"/>
                <a:gd name="connsiteX23" fmla="*/ 7879 w 10000"/>
                <a:gd name="connsiteY23" fmla="*/ 7129 h 10000"/>
                <a:gd name="connsiteX24" fmla="*/ 9091 w 10000"/>
                <a:gd name="connsiteY24" fmla="*/ 6634 h 10000"/>
                <a:gd name="connsiteX25" fmla="*/ 9697 w 10000"/>
                <a:gd name="connsiteY25" fmla="*/ 6436 h 10000"/>
                <a:gd name="connsiteX26" fmla="*/ 10000 w 10000"/>
                <a:gd name="connsiteY26" fmla="*/ 6436 h 10000"/>
                <a:gd name="connsiteX27" fmla="*/ 10000 w 10000"/>
                <a:gd name="connsiteY27" fmla="*/ 6436 h 10000"/>
                <a:gd name="connsiteX28" fmla="*/ 9545 w 10000"/>
                <a:gd name="connsiteY28" fmla="*/ 6139 h 10000"/>
                <a:gd name="connsiteX29" fmla="*/ 9091 w 10000"/>
                <a:gd name="connsiteY29" fmla="*/ 5743 h 10000"/>
                <a:gd name="connsiteX30" fmla="*/ 8485 w 10000"/>
                <a:gd name="connsiteY30" fmla="*/ 4950 h 10000"/>
                <a:gd name="connsiteX31" fmla="*/ 8485 w 10000"/>
                <a:gd name="connsiteY31" fmla="*/ 4950 h 10000"/>
                <a:gd name="connsiteX32" fmla="*/ 7273 w 10000"/>
                <a:gd name="connsiteY32" fmla="*/ 2772 h 10000"/>
                <a:gd name="connsiteX33" fmla="*/ 6818 w 10000"/>
                <a:gd name="connsiteY33" fmla="*/ 1683 h 10000"/>
                <a:gd name="connsiteX34" fmla="*/ 6364 w 10000"/>
                <a:gd name="connsiteY34" fmla="*/ 594 h 10000"/>
                <a:gd name="connsiteX35" fmla="*/ 6364 w 10000"/>
                <a:gd name="connsiteY35" fmla="*/ 594 h 10000"/>
                <a:gd name="connsiteX36" fmla="*/ 6364 w 10000"/>
                <a:gd name="connsiteY36" fmla="*/ 396 h 10000"/>
                <a:gd name="connsiteX37" fmla="*/ 6061 w 10000"/>
                <a:gd name="connsiteY37" fmla="*/ 198 h 10000"/>
                <a:gd name="connsiteX38" fmla="*/ 5909 w 10000"/>
                <a:gd name="connsiteY38" fmla="*/ 99 h 10000"/>
                <a:gd name="connsiteX39" fmla="*/ 5455 w 10000"/>
                <a:gd name="connsiteY39" fmla="*/ 0 h 10000"/>
                <a:gd name="connsiteX40" fmla="*/ 4697 w 10000"/>
                <a:gd name="connsiteY40" fmla="*/ 0 h 10000"/>
                <a:gd name="connsiteX41" fmla="*/ 3636 w 10000"/>
                <a:gd name="connsiteY41" fmla="*/ 99 h 10000"/>
                <a:gd name="connsiteX42" fmla="*/ 2576 w 10000"/>
                <a:gd name="connsiteY42" fmla="*/ 297 h 10000"/>
                <a:gd name="connsiteX43" fmla="*/ 1515 w 10000"/>
                <a:gd name="connsiteY43" fmla="*/ 495 h 10000"/>
                <a:gd name="connsiteX44" fmla="*/ 0 w 10000"/>
                <a:gd name="connsiteY44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364 w 10000"/>
                <a:gd name="connsiteY15" fmla="*/ 9505 h 10000"/>
                <a:gd name="connsiteX16" fmla="*/ 1212 w 10000"/>
                <a:gd name="connsiteY16" fmla="*/ 9802 h 10000"/>
                <a:gd name="connsiteX17" fmla="*/ 1212 w 10000"/>
                <a:gd name="connsiteY17" fmla="*/ 9802 h 10000"/>
                <a:gd name="connsiteX18" fmla="*/ 1212 w 10000"/>
                <a:gd name="connsiteY18" fmla="*/ 10000 h 10000"/>
                <a:gd name="connsiteX19" fmla="*/ 1364 w 10000"/>
                <a:gd name="connsiteY19" fmla="*/ 10000 h 10000"/>
                <a:gd name="connsiteX20" fmla="*/ 2121 w 10000"/>
                <a:gd name="connsiteY20" fmla="*/ 9802 h 10000"/>
                <a:gd name="connsiteX21" fmla="*/ 4697 w 10000"/>
                <a:gd name="connsiteY21" fmla="*/ 8515 h 10000"/>
                <a:gd name="connsiteX22" fmla="*/ 7879 w 10000"/>
                <a:gd name="connsiteY22" fmla="*/ 7129 h 10000"/>
                <a:gd name="connsiteX23" fmla="*/ 9091 w 10000"/>
                <a:gd name="connsiteY23" fmla="*/ 6634 h 10000"/>
                <a:gd name="connsiteX24" fmla="*/ 9697 w 10000"/>
                <a:gd name="connsiteY24" fmla="*/ 6436 h 10000"/>
                <a:gd name="connsiteX25" fmla="*/ 10000 w 10000"/>
                <a:gd name="connsiteY25" fmla="*/ 6436 h 10000"/>
                <a:gd name="connsiteX26" fmla="*/ 10000 w 10000"/>
                <a:gd name="connsiteY26" fmla="*/ 6436 h 10000"/>
                <a:gd name="connsiteX27" fmla="*/ 9545 w 10000"/>
                <a:gd name="connsiteY27" fmla="*/ 6139 h 10000"/>
                <a:gd name="connsiteX28" fmla="*/ 9091 w 10000"/>
                <a:gd name="connsiteY28" fmla="*/ 5743 h 10000"/>
                <a:gd name="connsiteX29" fmla="*/ 8485 w 10000"/>
                <a:gd name="connsiteY29" fmla="*/ 4950 h 10000"/>
                <a:gd name="connsiteX30" fmla="*/ 8485 w 10000"/>
                <a:gd name="connsiteY30" fmla="*/ 4950 h 10000"/>
                <a:gd name="connsiteX31" fmla="*/ 7273 w 10000"/>
                <a:gd name="connsiteY31" fmla="*/ 2772 h 10000"/>
                <a:gd name="connsiteX32" fmla="*/ 6818 w 10000"/>
                <a:gd name="connsiteY32" fmla="*/ 1683 h 10000"/>
                <a:gd name="connsiteX33" fmla="*/ 6364 w 10000"/>
                <a:gd name="connsiteY33" fmla="*/ 594 h 10000"/>
                <a:gd name="connsiteX34" fmla="*/ 6364 w 10000"/>
                <a:gd name="connsiteY34" fmla="*/ 594 h 10000"/>
                <a:gd name="connsiteX35" fmla="*/ 6364 w 10000"/>
                <a:gd name="connsiteY35" fmla="*/ 396 h 10000"/>
                <a:gd name="connsiteX36" fmla="*/ 6061 w 10000"/>
                <a:gd name="connsiteY36" fmla="*/ 198 h 10000"/>
                <a:gd name="connsiteX37" fmla="*/ 5909 w 10000"/>
                <a:gd name="connsiteY37" fmla="*/ 99 h 10000"/>
                <a:gd name="connsiteX38" fmla="*/ 5455 w 10000"/>
                <a:gd name="connsiteY38" fmla="*/ 0 h 10000"/>
                <a:gd name="connsiteX39" fmla="*/ 4697 w 10000"/>
                <a:gd name="connsiteY39" fmla="*/ 0 h 10000"/>
                <a:gd name="connsiteX40" fmla="*/ 3636 w 10000"/>
                <a:gd name="connsiteY40" fmla="*/ 99 h 10000"/>
                <a:gd name="connsiteX41" fmla="*/ 2576 w 10000"/>
                <a:gd name="connsiteY41" fmla="*/ 297 h 10000"/>
                <a:gd name="connsiteX42" fmla="*/ 1515 w 10000"/>
                <a:gd name="connsiteY42" fmla="*/ 495 h 10000"/>
                <a:gd name="connsiteX43" fmla="*/ 0 w 10000"/>
                <a:gd name="connsiteY43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364 w 10000"/>
                <a:gd name="connsiteY15" fmla="*/ 9505 h 10000"/>
                <a:gd name="connsiteX16" fmla="*/ 1212 w 10000"/>
                <a:gd name="connsiteY16" fmla="*/ 9802 h 10000"/>
                <a:gd name="connsiteX17" fmla="*/ 1212 w 10000"/>
                <a:gd name="connsiteY17" fmla="*/ 10000 h 10000"/>
                <a:gd name="connsiteX18" fmla="*/ 1364 w 10000"/>
                <a:gd name="connsiteY18" fmla="*/ 10000 h 10000"/>
                <a:gd name="connsiteX19" fmla="*/ 2121 w 10000"/>
                <a:gd name="connsiteY19" fmla="*/ 9802 h 10000"/>
                <a:gd name="connsiteX20" fmla="*/ 4697 w 10000"/>
                <a:gd name="connsiteY20" fmla="*/ 8515 h 10000"/>
                <a:gd name="connsiteX21" fmla="*/ 7879 w 10000"/>
                <a:gd name="connsiteY21" fmla="*/ 7129 h 10000"/>
                <a:gd name="connsiteX22" fmla="*/ 9091 w 10000"/>
                <a:gd name="connsiteY22" fmla="*/ 6634 h 10000"/>
                <a:gd name="connsiteX23" fmla="*/ 9697 w 10000"/>
                <a:gd name="connsiteY23" fmla="*/ 6436 h 10000"/>
                <a:gd name="connsiteX24" fmla="*/ 10000 w 10000"/>
                <a:gd name="connsiteY24" fmla="*/ 6436 h 10000"/>
                <a:gd name="connsiteX25" fmla="*/ 10000 w 10000"/>
                <a:gd name="connsiteY25" fmla="*/ 6436 h 10000"/>
                <a:gd name="connsiteX26" fmla="*/ 9545 w 10000"/>
                <a:gd name="connsiteY26" fmla="*/ 6139 h 10000"/>
                <a:gd name="connsiteX27" fmla="*/ 9091 w 10000"/>
                <a:gd name="connsiteY27" fmla="*/ 5743 h 10000"/>
                <a:gd name="connsiteX28" fmla="*/ 8485 w 10000"/>
                <a:gd name="connsiteY28" fmla="*/ 4950 h 10000"/>
                <a:gd name="connsiteX29" fmla="*/ 8485 w 10000"/>
                <a:gd name="connsiteY29" fmla="*/ 4950 h 10000"/>
                <a:gd name="connsiteX30" fmla="*/ 7273 w 10000"/>
                <a:gd name="connsiteY30" fmla="*/ 2772 h 10000"/>
                <a:gd name="connsiteX31" fmla="*/ 6818 w 10000"/>
                <a:gd name="connsiteY31" fmla="*/ 1683 h 10000"/>
                <a:gd name="connsiteX32" fmla="*/ 6364 w 10000"/>
                <a:gd name="connsiteY32" fmla="*/ 594 h 10000"/>
                <a:gd name="connsiteX33" fmla="*/ 6364 w 10000"/>
                <a:gd name="connsiteY33" fmla="*/ 594 h 10000"/>
                <a:gd name="connsiteX34" fmla="*/ 6364 w 10000"/>
                <a:gd name="connsiteY34" fmla="*/ 396 h 10000"/>
                <a:gd name="connsiteX35" fmla="*/ 6061 w 10000"/>
                <a:gd name="connsiteY35" fmla="*/ 198 h 10000"/>
                <a:gd name="connsiteX36" fmla="*/ 5909 w 10000"/>
                <a:gd name="connsiteY36" fmla="*/ 99 h 10000"/>
                <a:gd name="connsiteX37" fmla="*/ 5455 w 10000"/>
                <a:gd name="connsiteY37" fmla="*/ 0 h 10000"/>
                <a:gd name="connsiteX38" fmla="*/ 4697 w 10000"/>
                <a:gd name="connsiteY38" fmla="*/ 0 h 10000"/>
                <a:gd name="connsiteX39" fmla="*/ 3636 w 10000"/>
                <a:gd name="connsiteY39" fmla="*/ 99 h 10000"/>
                <a:gd name="connsiteX40" fmla="*/ 2576 w 10000"/>
                <a:gd name="connsiteY40" fmla="*/ 297 h 10000"/>
                <a:gd name="connsiteX41" fmla="*/ 1515 w 10000"/>
                <a:gd name="connsiteY41" fmla="*/ 495 h 10000"/>
                <a:gd name="connsiteX42" fmla="*/ 0 w 10000"/>
                <a:gd name="connsiteY42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3088 w 10000"/>
                <a:gd name="connsiteY13" fmla="*/ 8940 h 10000"/>
                <a:gd name="connsiteX14" fmla="*/ 1364 w 10000"/>
                <a:gd name="connsiteY14" fmla="*/ 9208 h 10000"/>
                <a:gd name="connsiteX15" fmla="*/ 1212 w 10000"/>
                <a:gd name="connsiteY15" fmla="*/ 9802 h 10000"/>
                <a:gd name="connsiteX16" fmla="*/ 1212 w 10000"/>
                <a:gd name="connsiteY16" fmla="*/ 10000 h 10000"/>
                <a:gd name="connsiteX17" fmla="*/ 1364 w 10000"/>
                <a:gd name="connsiteY17" fmla="*/ 10000 h 10000"/>
                <a:gd name="connsiteX18" fmla="*/ 2121 w 10000"/>
                <a:gd name="connsiteY18" fmla="*/ 9802 h 10000"/>
                <a:gd name="connsiteX19" fmla="*/ 4697 w 10000"/>
                <a:gd name="connsiteY19" fmla="*/ 8515 h 10000"/>
                <a:gd name="connsiteX20" fmla="*/ 7879 w 10000"/>
                <a:gd name="connsiteY20" fmla="*/ 7129 h 10000"/>
                <a:gd name="connsiteX21" fmla="*/ 9091 w 10000"/>
                <a:gd name="connsiteY21" fmla="*/ 6634 h 10000"/>
                <a:gd name="connsiteX22" fmla="*/ 9697 w 10000"/>
                <a:gd name="connsiteY22" fmla="*/ 6436 h 10000"/>
                <a:gd name="connsiteX23" fmla="*/ 10000 w 10000"/>
                <a:gd name="connsiteY23" fmla="*/ 6436 h 10000"/>
                <a:gd name="connsiteX24" fmla="*/ 10000 w 10000"/>
                <a:gd name="connsiteY24" fmla="*/ 6436 h 10000"/>
                <a:gd name="connsiteX25" fmla="*/ 9545 w 10000"/>
                <a:gd name="connsiteY25" fmla="*/ 6139 h 10000"/>
                <a:gd name="connsiteX26" fmla="*/ 9091 w 10000"/>
                <a:gd name="connsiteY26" fmla="*/ 5743 h 10000"/>
                <a:gd name="connsiteX27" fmla="*/ 8485 w 10000"/>
                <a:gd name="connsiteY27" fmla="*/ 4950 h 10000"/>
                <a:gd name="connsiteX28" fmla="*/ 8485 w 10000"/>
                <a:gd name="connsiteY28" fmla="*/ 4950 h 10000"/>
                <a:gd name="connsiteX29" fmla="*/ 7273 w 10000"/>
                <a:gd name="connsiteY29" fmla="*/ 2772 h 10000"/>
                <a:gd name="connsiteX30" fmla="*/ 6818 w 10000"/>
                <a:gd name="connsiteY30" fmla="*/ 1683 h 10000"/>
                <a:gd name="connsiteX31" fmla="*/ 6364 w 10000"/>
                <a:gd name="connsiteY31" fmla="*/ 594 h 10000"/>
                <a:gd name="connsiteX32" fmla="*/ 6364 w 10000"/>
                <a:gd name="connsiteY32" fmla="*/ 594 h 10000"/>
                <a:gd name="connsiteX33" fmla="*/ 6364 w 10000"/>
                <a:gd name="connsiteY33" fmla="*/ 396 h 10000"/>
                <a:gd name="connsiteX34" fmla="*/ 6061 w 10000"/>
                <a:gd name="connsiteY34" fmla="*/ 198 h 10000"/>
                <a:gd name="connsiteX35" fmla="*/ 5909 w 10000"/>
                <a:gd name="connsiteY35" fmla="*/ 99 h 10000"/>
                <a:gd name="connsiteX36" fmla="*/ 5455 w 10000"/>
                <a:gd name="connsiteY36" fmla="*/ 0 h 10000"/>
                <a:gd name="connsiteX37" fmla="*/ 4697 w 10000"/>
                <a:gd name="connsiteY37" fmla="*/ 0 h 10000"/>
                <a:gd name="connsiteX38" fmla="*/ 3636 w 10000"/>
                <a:gd name="connsiteY38" fmla="*/ 99 h 10000"/>
                <a:gd name="connsiteX39" fmla="*/ 2576 w 10000"/>
                <a:gd name="connsiteY39" fmla="*/ 297 h 10000"/>
                <a:gd name="connsiteX40" fmla="*/ 1515 w 10000"/>
                <a:gd name="connsiteY40" fmla="*/ 495 h 10000"/>
                <a:gd name="connsiteX41" fmla="*/ 0 w 10000"/>
                <a:gd name="connsiteY41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364 w 10000"/>
                <a:gd name="connsiteY13" fmla="*/ 9208 h 10000"/>
                <a:gd name="connsiteX14" fmla="*/ 1212 w 10000"/>
                <a:gd name="connsiteY14" fmla="*/ 9802 h 10000"/>
                <a:gd name="connsiteX15" fmla="*/ 1212 w 10000"/>
                <a:gd name="connsiteY15" fmla="*/ 10000 h 10000"/>
                <a:gd name="connsiteX16" fmla="*/ 1364 w 10000"/>
                <a:gd name="connsiteY16" fmla="*/ 10000 h 10000"/>
                <a:gd name="connsiteX17" fmla="*/ 2121 w 10000"/>
                <a:gd name="connsiteY17" fmla="*/ 9802 h 10000"/>
                <a:gd name="connsiteX18" fmla="*/ 4697 w 10000"/>
                <a:gd name="connsiteY18" fmla="*/ 8515 h 10000"/>
                <a:gd name="connsiteX19" fmla="*/ 7879 w 10000"/>
                <a:gd name="connsiteY19" fmla="*/ 7129 h 10000"/>
                <a:gd name="connsiteX20" fmla="*/ 9091 w 10000"/>
                <a:gd name="connsiteY20" fmla="*/ 6634 h 10000"/>
                <a:gd name="connsiteX21" fmla="*/ 9697 w 10000"/>
                <a:gd name="connsiteY21" fmla="*/ 6436 h 10000"/>
                <a:gd name="connsiteX22" fmla="*/ 10000 w 10000"/>
                <a:gd name="connsiteY22" fmla="*/ 6436 h 10000"/>
                <a:gd name="connsiteX23" fmla="*/ 10000 w 10000"/>
                <a:gd name="connsiteY23" fmla="*/ 6436 h 10000"/>
                <a:gd name="connsiteX24" fmla="*/ 9545 w 10000"/>
                <a:gd name="connsiteY24" fmla="*/ 6139 h 10000"/>
                <a:gd name="connsiteX25" fmla="*/ 9091 w 10000"/>
                <a:gd name="connsiteY25" fmla="*/ 5743 h 10000"/>
                <a:gd name="connsiteX26" fmla="*/ 8485 w 10000"/>
                <a:gd name="connsiteY26" fmla="*/ 4950 h 10000"/>
                <a:gd name="connsiteX27" fmla="*/ 8485 w 10000"/>
                <a:gd name="connsiteY27" fmla="*/ 4950 h 10000"/>
                <a:gd name="connsiteX28" fmla="*/ 7273 w 10000"/>
                <a:gd name="connsiteY28" fmla="*/ 2772 h 10000"/>
                <a:gd name="connsiteX29" fmla="*/ 6818 w 10000"/>
                <a:gd name="connsiteY29" fmla="*/ 1683 h 10000"/>
                <a:gd name="connsiteX30" fmla="*/ 6364 w 10000"/>
                <a:gd name="connsiteY30" fmla="*/ 594 h 10000"/>
                <a:gd name="connsiteX31" fmla="*/ 6364 w 10000"/>
                <a:gd name="connsiteY31" fmla="*/ 594 h 10000"/>
                <a:gd name="connsiteX32" fmla="*/ 6364 w 10000"/>
                <a:gd name="connsiteY32" fmla="*/ 396 h 10000"/>
                <a:gd name="connsiteX33" fmla="*/ 6061 w 10000"/>
                <a:gd name="connsiteY33" fmla="*/ 198 h 10000"/>
                <a:gd name="connsiteX34" fmla="*/ 5909 w 10000"/>
                <a:gd name="connsiteY34" fmla="*/ 99 h 10000"/>
                <a:gd name="connsiteX35" fmla="*/ 5455 w 10000"/>
                <a:gd name="connsiteY35" fmla="*/ 0 h 10000"/>
                <a:gd name="connsiteX36" fmla="*/ 4697 w 10000"/>
                <a:gd name="connsiteY36" fmla="*/ 0 h 10000"/>
                <a:gd name="connsiteX37" fmla="*/ 3636 w 10000"/>
                <a:gd name="connsiteY37" fmla="*/ 99 h 10000"/>
                <a:gd name="connsiteX38" fmla="*/ 2576 w 10000"/>
                <a:gd name="connsiteY38" fmla="*/ 297 h 10000"/>
                <a:gd name="connsiteX39" fmla="*/ 1515 w 10000"/>
                <a:gd name="connsiteY39" fmla="*/ 495 h 10000"/>
                <a:gd name="connsiteX40" fmla="*/ 0 w 10000"/>
                <a:gd name="connsiteY40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1364 w 10000"/>
                <a:gd name="connsiteY15" fmla="*/ 10000 h 10000"/>
                <a:gd name="connsiteX16" fmla="*/ 2121 w 10000"/>
                <a:gd name="connsiteY16" fmla="*/ 9802 h 10000"/>
                <a:gd name="connsiteX17" fmla="*/ 4697 w 10000"/>
                <a:gd name="connsiteY17" fmla="*/ 8515 h 10000"/>
                <a:gd name="connsiteX18" fmla="*/ 7879 w 10000"/>
                <a:gd name="connsiteY18" fmla="*/ 7129 h 10000"/>
                <a:gd name="connsiteX19" fmla="*/ 9091 w 10000"/>
                <a:gd name="connsiteY19" fmla="*/ 6634 h 10000"/>
                <a:gd name="connsiteX20" fmla="*/ 9697 w 10000"/>
                <a:gd name="connsiteY20" fmla="*/ 6436 h 10000"/>
                <a:gd name="connsiteX21" fmla="*/ 10000 w 10000"/>
                <a:gd name="connsiteY21" fmla="*/ 6436 h 10000"/>
                <a:gd name="connsiteX22" fmla="*/ 10000 w 10000"/>
                <a:gd name="connsiteY22" fmla="*/ 6436 h 10000"/>
                <a:gd name="connsiteX23" fmla="*/ 9545 w 10000"/>
                <a:gd name="connsiteY23" fmla="*/ 6139 h 10000"/>
                <a:gd name="connsiteX24" fmla="*/ 9091 w 10000"/>
                <a:gd name="connsiteY24" fmla="*/ 5743 h 10000"/>
                <a:gd name="connsiteX25" fmla="*/ 8485 w 10000"/>
                <a:gd name="connsiteY25" fmla="*/ 4950 h 10000"/>
                <a:gd name="connsiteX26" fmla="*/ 8485 w 10000"/>
                <a:gd name="connsiteY26" fmla="*/ 4950 h 10000"/>
                <a:gd name="connsiteX27" fmla="*/ 7273 w 10000"/>
                <a:gd name="connsiteY27" fmla="*/ 2772 h 10000"/>
                <a:gd name="connsiteX28" fmla="*/ 6818 w 10000"/>
                <a:gd name="connsiteY28" fmla="*/ 1683 h 10000"/>
                <a:gd name="connsiteX29" fmla="*/ 6364 w 10000"/>
                <a:gd name="connsiteY29" fmla="*/ 594 h 10000"/>
                <a:gd name="connsiteX30" fmla="*/ 6364 w 10000"/>
                <a:gd name="connsiteY30" fmla="*/ 594 h 10000"/>
                <a:gd name="connsiteX31" fmla="*/ 6364 w 10000"/>
                <a:gd name="connsiteY31" fmla="*/ 396 h 10000"/>
                <a:gd name="connsiteX32" fmla="*/ 6061 w 10000"/>
                <a:gd name="connsiteY32" fmla="*/ 198 h 10000"/>
                <a:gd name="connsiteX33" fmla="*/ 5909 w 10000"/>
                <a:gd name="connsiteY33" fmla="*/ 99 h 10000"/>
                <a:gd name="connsiteX34" fmla="*/ 5455 w 10000"/>
                <a:gd name="connsiteY34" fmla="*/ 0 h 10000"/>
                <a:gd name="connsiteX35" fmla="*/ 4697 w 10000"/>
                <a:gd name="connsiteY35" fmla="*/ 0 h 10000"/>
                <a:gd name="connsiteX36" fmla="*/ 3636 w 10000"/>
                <a:gd name="connsiteY36" fmla="*/ 99 h 10000"/>
                <a:gd name="connsiteX37" fmla="*/ 2576 w 10000"/>
                <a:gd name="connsiteY37" fmla="*/ 297 h 10000"/>
                <a:gd name="connsiteX38" fmla="*/ 1515 w 10000"/>
                <a:gd name="connsiteY38" fmla="*/ 495 h 10000"/>
                <a:gd name="connsiteX39" fmla="*/ 0 w 10000"/>
                <a:gd name="connsiteY39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1364 w 10000"/>
                <a:gd name="connsiteY15" fmla="*/ 10000 h 10000"/>
                <a:gd name="connsiteX16" fmla="*/ 4697 w 10000"/>
                <a:gd name="connsiteY16" fmla="*/ 8515 h 10000"/>
                <a:gd name="connsiteX17" fmla="*/ 7879 w 10000"/>
                <a:gd name="connsiteY17" fmla="*/ 7129 h 10000"/>
                <a:gd name="connsiteX18" fmla="*/ 9091 w 10000"/>
                <a:gd name="connsiteY18" fmla="*/ 6634 h 10000"/>
                <a:gd name="connsiteX19" fmla="*/ 9697 w 10000"/>
                <a:gd name="connsiteY19" fmla="*/ 6436 h 10000"/>
                <a:gd name="connsiteX20" fmla="*/ 10000 w 10000"/>
                <a:gd name="connsiteY20" fmla="*/ 6436 h 10000"/>
                <a:gd name="connsiteX21" fmla="*/ 10000 w 10000"/>
                <a:gd name="connsiteY21" fmla="*/ 6436 h 10000"/>
                <a:gd name="connsiteX22" fmla="*/ 9545 w 10000"/>
                <a:gd name="connsiteY22" fmla="*/ 6139 h 10000"/>
                <a:gd name="connsiteX23" fmla="*/ 9091 w 10000"/>
                <a:gd name="connsiteY23" fmla="*/ 5743 h 10000"/>
                <a:gd name="connsiteX24" fmla="*/ 8485 w 10000"/>
                <a:gd name="connsiteY24" fmla="*/ 4950 h 10000"/>
                <a:gd name="connsiteX25" fmla="*/ 8485 w 10000"/>
                <a:gd name="connsiteY25" fmla="*/ 4950 h 10000"/>
                <a:gd name="connsiteX26" fmla="*/ 7273 w 10000"/>
                <a:gd name="connsiteY26" fmla="*/ 2772 h 10000"/>
                <a:gd name="connsiteX27" fmla="*/ 6818 w 10000"/>
                <a:gd name="connsiteY27" fmla="*/ 1683 h 10000"/>
                <a:gd name="connsiteX28" fmla="*/ 6364 w 10000"/>
                <a:gd name="connsiteY28" fmla="*/ 594 h 10000"/>
                <a:gd name="connsiteX29" fmla="*/ 6364 w 10000"/>
                <a:gd name="connsiteY29" fmla="*/ 594 h 10000"/>
                <a:gd name="connsiteX30" fmla="*/ 6364 w 10000"/>
                <a:gd name="connsiteY30" fmla="*/ 396 h 10000"/>
                <a:gd name="connsiteX31" fmla="*/ 6061 w 10000"/>
                <a:gd name="connsiteY31" fmla="*/ 198 h 10000"/>
                <a:gd name="connsiteX32" fmla="*/ 5909 w 10000"/>
                <a:gd name="connsiteY32" fmla="*/ 99 h 10000"/>
                <a:gd name="connsiteX33" fmla="*/ 5455 w 10000"/>
                <a:gd name="connsiteY33" fmla="*/ 0 h 10000"/>
                <a:gd name="connsiteX34" fmla="*/ 4697 w 10000"/>
                <a:gd name="connsiteY34" fmla="*/ 0 h 10000"/>
                <a:gd name="connsiteX35" fmla="*/ 3636 w 10000"/>
                <a:gd name="connsiteY35" fmla="*/ 99 h 10000"/>
                <a:gd name="connsiteX36" fmla="*/ 2576 w 10000"/>
                <a:gd name="connsiteY36" fmla="*/ 297 h 10000"/>
                <a:gd name="connsiteX37" fmla="*/ 1515 w 10000"/>
                <a:gd name="connsiteY37" fmla="*/ 495 h 10000"/>
                <a:gd name="connsiteX38" fmla="*/ 0 w 10000"/>
                <a:gd name="connsiteY38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4697 w 10000"/>
                <a:gd name="connsiteY15" fmla="*/ 8515 h 10000"/>
                <a:gd name="connsiteX16" fmla="*/ 7879 w 10000"/>
                <a:gd name="connsiteY16" fmla="*/ 7129 h 10000"/>
                <a:gd name="connsiteX17" fmla="*/ 9091 w 10000"/>
                <a:gd name="connsiteY17" fmla="*/ 6634 h 10000"/>
                <a:gd name="connsiteX18" fmla="*/ 9697 w 10000"/>
                <a:gd name="connsiteY18" fmla="*/ 6436 h 10000"/>
                <a:gd name="connsiteX19" fmla="*/ 10000 w 10000"/>
                <a:gd name="connsiteY19" fmla="*/ 6436 h 10000"/>
                <a:gd name="connsiteX20" fmla="*/ 10000 w 10000"/>
                <a:gd name="connsiteY20" fmla="*/ 6436 h 10000"/>
                <a:gd name="connsiteX21" fmla="*/ 9545 w 10000"/>
                <a:gd name="connsiteY21" fmla="*/ 6139 h 10000"/>
                <a:gd name="connsiteX22" fmla="*/ 9091 w 10000"/>
                <a:gd name="connsiteY22" fmla="*/ 5743 h 10000"/>
                <a:gd name="connsiteX23" fmla="*/ 8485 w 10000"/>
                <a:gd name="connsiteY23" fmla="*/ 4950 h 10000"/>
                <a:gd name="connsiteX24" fmla="*/ 8485 w 10000"/>
                <a:gd name="connsiteY24" fmla="*/ 4950 h 10000"/>
                <a:gd name="connsiteX25" fmla="*/ 7273 w 10000"/>
                <a:gd name="connsiteY25" fmla="*/ 2772 h 10000"/>
                <a:gd name="connsiteX26" fmla="*/ 6818 w 10000"/>
                <a:gd name="connsiteY26" fmla="*/ 1683 h 10000"/>
                <a:gd name="connsiteX27" fmla="*/ 6364 w 10000"/>
                <a:gd name="connsiteY27" fmla="*/ 594 h 10000"/>
                <a:gd name="connsiteX28" fmla="*/ 6364 w 10000"/>
                <a:gd name="connsiteY28" fmla="*/ 594 h 10000"/>
                <a:gd name="connsiteX29" fmla="*/ 6364 w 10000"/>
                <a:gd name="connsiteY29" fmla="*/ 396 h 10000"/>
                <a:gd name="connsiteX30" fmla="*/ 6061 w 10000"/>
                <a:gd name="connsiteY30" fmla="*/ 198 h 10000"/>
                <a:gd name="connsiteX31" fmla="*/ 5909 w 10000"/>
                <a:gd name="connsiteY31" fmla="*/ 99 h 10000"/>
                <a:gd name="connsiteX32" fmla="*/ 5455 w 10000"/>
                <a:gd name="connsiteY32" fmla="*/ 0 h 10000"/>
                <a:gd name="connsiteX33" fmla="*/ 4697 w 10000"/>
                <a:gd name="connsiteY33" fmla="*/ 0 h 10000"/>
                <a:gd name="connsiteX34" fmla="*/ 3636 w 10000"/>
                <a:gd name="connsiteY34" fmla="*/ 99 h 10000"/>
                <a:gd name="connsiteX35" fmla="*/ 2576 w 10000"/>
                <a:gd name="connsiteY35" fmla="*/ 297 h 10000"/>
                <a:gd name="connsiteX36" fmla="*/ 1515 w 10000"/>
                <a:gd name="connsiteY36" fmla="*/ 495 h 10000"/>
                <a:gd name="connsiteX37" fmla="*/ 0 w 10000"/>
                <a:gd name="connsiteY37" fmla="*/ 1089 h 10000"/>
                <a:gd name="connsiteX0" fmla="*/ 0 w 10000"/>
                <a:gd name="connsiteY0" fmla="*/ 1089 h 10000"/>
                <a:gd name="connsiteX1" fmla="*/ 0 w 10000"/>
                <a:gd name="connsiteY1" fmla="*/ 1089 h 10000"/>
                <a:gd name="connsiteX2" fmla="*/ 152 w 10000"/>
                <a:gd name="connsiteY2" fmla="*/ 1089 h 10000"/>
                <a:gd name="connsiteX3" fmla="*/ 606 w 10000"/>
                <a:gd name="connsiteY3" fmla="*/ 1287 h 10000"/>
                <a:gd name="connsiteX4" fmla="*/ 1061 w 10000"/>
                <a:gd name="connsiteY4" fmla="*/ 1782 h 10000"/>
                <a:gd name="connsiteX5" fmla="*/ 1364 w 10000"/>
                <a:gd name="connsiteY5" fmla="*/ 2079 h 10000"/>
                <a:gd name="connsiteX6" fmla="*/ 1515 w 10000"/>
                <a:gd name="connsiteY6" fmla="*/ 2574 h 10000"/>
                <a:gd name="connsiteX7" fmla="*/ 1515 w 10000"/>
                <a:gd name="connsiteY7" fmla="*/ 2574 h 10000"/>
                <a:gd name="connsiteX8" fmla="*/ 1818 w 10000"/>
                <a:gd name="connsiteY8" fmla="*/ 3564 h 10000"/>
                <a:gd name="connsiteX9" fmla="*/ 3088 w 10000"/>
                <a:gd name="connsiteY9" fmla="*/ 4075 h 10000"/>
                <a:gd name="connsiteX10" fmla="*/ 3088 w 10000"/>
                <a:gd name="connsiteY10" fmla="*/ 5291 h 10000"/>
                <a:gd name="connsiteX11" fmla="*/ 3088 w 10000"/>
                <a:gd name="connsiteY11" fmla="*/ 5291 h 10000"/>
                <a:gd name="connsiteX12" fmla="*/ 3088 w 10000"/>
                <a:gd name="connsiteY12" fmla="*/ 6508 h 10000"/>
                <a:gd name="connsiteX13" fmla="*/ 1212 w 10000"/>
                <a:gd name="connsiteY13" fmla="*/ 9802 h 10000"/>
                <a:gd name="connsiteX14" fmla="*/ 1212 w 10000"/>
                <a:gd name="connsiteY14" fmla="*/ 10000 h 10000"/>
                <a:gd name="connsiteX15" fmla="*/ 7879 w 10000"/>
                <a:gd name="connsiteY15" fmla="*/ 7129 h 10000"/>
                <a:gd name="connsiteX16" fmla="*/ 9091 w 10000"/>
                <a:gd name="connsiteY16" fmla="*/ 6634 h 10000"/>
                <a:gd name="connsiteX17" fmla="*/ 9697 w 10000"/>
                <a:gd name="connsiteY17" fmla="*/ 6436 h 10000"/>
                <a:gd name="connsiteX18" fmla="*/ 10000 w 10000"/>
                <a:gd name="connsiteY18" fmla="*/ 6436 h 10000"/>
                <a:gd name="connsiteX19" fmla="*/ 10000 w 10000"/>
                <a:gd name="connsiteY19" fmla="*/ 6436 h 10000"/>
                <a:gd name="connsiteX20" fmla="*/ 9545 w 10000"/>
                <a:gd name="connsiteY20" fmla="*/ 6139 h 10000"/>
                <a:gd name="connsiteX21" fmla="*/ 9091 w 10000"/>
                <a:gd name="connsiteY21" fmla="*/ 5743 h 10000"/>
                <a:gd name="connsiteX22" fmla="*/ 8485 w 10000"/>
                <a:gd name="connsiteY22" fmla="*/ 4950 h 10000"/>
                <a:gd name="connsiteX23" fmla="*/ 8485 w 10000"/>
                <a:gd name="connsiteY23" fmla="*/ 4950 h 10000"/>
                <a:gd name="connsiteX24" fmla="*/ 7273 w 10000"/>
                <a:gd name="connsiteY24" fmla="*/ 2772 h 10000"/>
                <a:gd name="connsiteX25" fmla="*/ 6818 w 10000"/>
                <a:gd name="connsiteY25" fmla="*/ 1683 h 10000"/>
                <a:gd name="connsiteX26" fmla="*/ 6364 w 10000"/>
                <a:gd name="connsiteY26" fmla="*/ 594 h 10000"/>
                <a:gd name="connsiteX27" fmla="*/ 6364 w 10000"/>
                <a:gd name="connsiteY27" fmla="*/ 594 h 10000"/>
                <a:gd name="connsiteX28" fmla="*/ 6364 w 10000"/>
                <a:gd name="connsiteY28" fmla="*/ 396 h 10000"/>
                <a:gd name="connsiteX29" fmla="*/ 6061 w 10000"/>
                <a:gd name="connsiteY29" fmla="*/ 198 h 10000"/>
                <a:gd name="connsiteX30" fmla="*/ 5909 w 10000"/>
                <a:gd name="connsiteY30" fmla="*/ 99 h 10000"/>
                <a:gd name="connsiteX31" fmla="*/ 5455 w 10000"/>
                <a:gd name="connsiteY31" fmla="*/ 0 h 10000"/>
                <a:gd name="connsiteX32" fmla="*/ 4697 w 10000"/>
                <a:gd name="connsiteY32" fmla="*/ 0 h 10000"/>
                <a:gd name="connsiteX33" fmla="*/ 3636 w 10000"/>
                <a:gd name="connsiteY33" fmla="*/ 99 h 10000"/>
                <a:gd name="connsiteX34" fmla="*/ 2576 w 10000"/>
                <a:gd name="connsiteY34" fmla="*/ 297 h 10000"/>
                <a:gd name="connsiteX35" fmla="*/ 1515 w 10000"/>
                <a:gd name="connsiteY35" fmla="*/ 495 h 10000"/>
                <a:gd name="connsiteX36" fmla="*/ 0 w 10000"/>
                <a:gd name="connsiteY36" fmla="*/ 1089 h 10000"/>
                <a:gd name="connsiteX0" fmla="*/ 0 w 10000"/>
                <a:gd name="connsiteY0" fmla="*/ 1089 h 9802"/>
                <a:gd name="connsiteX1" fmla="*/ 0 w 10000"/>
                <a:gd name="connsiteY1" fmla="*/ 1089 h 9802"/>
                <a:gd name="connsiteX2" fmla="*/ 152 w 10000"/>
                <a:gd name="connsiteY2" fmla="*/ 1089 h 9802"/>
                <a:gd name="connsiteX3" fmla="*/ 606 w 10000"/>
                <a:gd name="connsiteY3" fmla="*/ 1287 h 9802"/>
                <a:gd name="connsiteX4" fmla="*/ 1061 w 10000"/>
                <a:gd name="connsiteY4" fmla="*/ 1782 h 9802"/>
                <a:gd name="connsiteX5" fmla="*/ 1364 w 10000"/>
                <a:gd name="connsiteY5" fmla="*/ 2079 h 9802"/>
                <a:gd name="connsiteX6" fmla="*/ 1515 w 10000"/>
                <a:gd name="connsiteY6" fmla="*/ 2574 h 9802"/>
                <a:gd name="connsiteX7" fmla="*/ 1515 w 10000"/>
                <a:gd name="connsiteY7" fmla="*/ 2574 h 9802"/>
                <a:gd name="connsiteX8" fmla="*/ 1818 w 10000"/>
                <a:gd name="connsiteY8" fmla="*/ 3564 h 9802"/>
                <a:gd name="connsiteX9" fmla="*/ 3088 w 10000"/>
                <a:gd name="connsiteY9" fmla="*/ 4075 h 9802"/>
                <a:gd name="connsiteX10" fmla="*/ 3088 w 10000"/>
                <a:gd name="connsiteY10" fmla="*/ 5291 h 9802"/>
                <a:gd name="connsiteX11" fmla="*/ 3088 w 10000"/>
                <a:gd name="connsiteY11" fmla="*/ 5291 h 9802"/>
                <a:gd name="connsiteX12" fmla="*/ 3088 w 10000"/>
                <a:gd name="connsiteY12" fmla="*/ 6508 h 9802"/>
                <a:gd name="connsiteX13" fmla="*/ 1212 w 10000"/>
                <a:gd name="connsiteY13" fmla="*/ 9802 h 9802"/>
                <a:gd name="connsiteX14" fmla="*/ 7879 w 10000"/>
                <a:gd name="connsiteY14" fmla="*/ 7129 h 9802"/>
                <a:gd name="connsiteX15" fmla="*/ 9091 w 10000"/>
                <a:gd name="connsiteY15" fmla="*/ 6634 h 9802"/>
                <a:gd name="connsiteX16" fmla="*/ 9697 w 10000"/>
                <a:gd name="connsiteY16" fmla="*/ 6436 h 9802"/>
                <a:gd name="connsiteX17" fmla="*/ 10000 w 10000"/>
                <a:gd name="connsiteY17" fmla="*/ 6436 h 9802"/>
                <a:gd name="connsiteX18" fmla="*/ 10000 w 10000"/>
                <a:gd name="connsiteY18" fmla="*/ 6436 h 9802"/>
                <a:gd name="connsiteX19" fmla="*/ 9545 w 10000"/>
                <a:gd name="connsiteY19" fmla="*/ 6139 h 9802"/>
                <a:gd name="connsiteX20" fmla="*/ 9091 w 10000"/>
                <a:gd name="connsiteY20" fmla="*/ 5743 h 9802"/>
                <a:gd name="connsiteX21" fmla="*/ 8485 w 10000"/>
                <a:gd name="connsiteY21" fmla="*/ 4950 h 9802"/>
                <a:gd name="connsiteX22" fmla="*/ 8485 w 10000"/>
                <a:gd name="connsiteY22" fmla="*/ 4950 h 9802"/>
                <a:gd name="connsiteX23" fmla="*/ 7273 w 10000"/>
                <a:gd name="connsiteY23" fmla="*/ 2772 h 9802"/>
                <a:gd name="connsiteX24" fmla="*/ 6818 w 10000"/>
                <a:gd name="connsiteY24" fmla="*/ 1683 h 9802"/>
                <a:gd name="connsiteX25" fmla="*/ 6364 w 10000"/>
                <a:gd name="connsiteY25" fmla="*/ 594 h 9802"/>
                <a:gd name="connsiteX26" fmla="*/ 6364 w 10000"/>
                <a:gd name="connsiteY26" fmla="*/ 594 h 9802"/>
                <a:gd name="connsiteX27" fmla="*/ 6364 w 10000"/>
                <a:gd name="connsiteY27" fmla="*/ 396 h 9802"/>
                <a:gd name="connsiteX28" fmla="*/ 6061 w 10000"/>
                <a:gd name="connsiteY28" fmla="*/ 198 h 9802"/>
                <a:gd name="connsiteX29" fmla="*/ 5909 w 10000"/>
                <a:gd name="connsiteY29" fmla="*/ 99 h 9802"/>
                <a:gd name="connsiteX30" fmla="*/ 5455 w 10000"/>
                <a:gd name="connsiteY30" fmla="*/ 0 h 9802"/>
                <a:gd name="connsiteX31" fmla="*/ 4697 w 10000"/>
                <a:gd name="connsiteY31" fmla="*/ 0 h 9802"/>
                <a:gd name="connsiteX32" fmla="*/ 3636 w 10000"/>
                <a:gd name="connsiteY32" fmla="*/ 99 h 9802"/>
                <a:gd name="connsiteX33" fmla="*/ 2576 w 10000"/>
                <a:gd name="connsiteY33" fmla="*/ 297 h 9802"/>
                <a:gd name="connsiteX34" fmla="*/ 1515 w 10000"/>
                <a:gd name="connsiteY34" fmla="*/ 495 h 9802"/>
                <a:gd name="connsiteX35" fmla="*/ 0 w 10000"/>
                <a:gd name="connsiteY35" fmla="*/ 1089 h 9802"/>
                <a:gd name="connsiteX0" fmla="*/ 0 w 10000"/>
                <a:gd name="connsiteY0" fmla="*/ 1111 h 10000"/>
                <a:gd name="connsiteX1" fmla="*/ 0 w 10000"/>
                <a:gd name="connsiteY1" fmla="*/ 1111 h 10000"/>
                <a:gd name="connsiteX2" fmla="*/ 152 w 10000"/>
                <a:gd name="connsiteY2" fmla="*/ 1111 h 10000"/>
                <a:gd name="connsiteX3" fmla="*/ 606 w 10000"/>
                <a:gd name="connsiteY3" fmla="*/ 1313 h 10000"/>
                <a:gd name="connsiteX4" fmla="*/ 1061 w 10000"/>
                <a:gd name="connsiteY4" fmla="*/ 1818 h 10000"/>
                <a:gd name="connsiteX5" fmla="*/ 1364 w 10000"/>
                <a:gd name="connsiteY5" fmla="*/ 2121 h 10000"/>
                <a:gd name="connsiteX6" fmla="*/ 1515 w 10000"/>
                <a:gd name="connsiteY6" fmla="*/ 2626 h 10000"/>
                <a:gd name="connsiteX7" fmla="*/ 1515 w 10000"/>
                <a:gd name="connsiteY7" fmla="*/ 2626 h 10000"/>
                <a:gd name="connsiteX8" fmla="*/ 1818 w 10000"/>
                <a:gd name="connsiteY8" fmla="*/ 3636 h 10000"/>
                <a:gd name="connsiteX9" fmla="*/ 3088 w 10000"/>
                <a:gd name="connsiteY9" fmla="*/ 4157 h 10000"/>
                <a:gd name="connsiteX10" fmla="*/ 3088 w 10000"/>
                <a:gd name="connsiteY10" fmla="*/ 5398 h 10000"/>
                <a:gd name="connsiteX11" fmla="*/ 3088 w 10000"/>
                <a:gd name="connsiteY11" fmla="*/ 5398 h 10000"/>
                <a:gd name="connsiteX12" fmla="*/ 1212 w 10000"/>
                <a:gd name="connsiteY12" fmla="*/ 10000 h 10000"/>
                <a:gd name="connsiteX13" fmla="*/ 7879 w 10000"/>
                <a:gd name="connsiteY13" fmla="*/ 7273 h 10000"/>
                <a:gd name="connsiteX14" fmla="*/ 9091 w 10000"/>
                <a:gd name="connsiteY14" fmla="*/ 6768 h 10000"/>
                <a:gd name="connsiteX15" fmla="*/ 9697 w 10000"/>
                <a:gd name="connsiteY15" fmla="*/ 6566 h 10000"/>
                <a:gd name="connsiteX16" fmla="*/ 10000 w 10000"/>
                <a:gd name="connsiteY16" fmla="*/ 6566 h 10000"/>
                <a:gd name="connsiteX17" fmla="*/ 10000 w 10000"/>
                <a:gd name="connsiteY17" fmla="*/ 6566 h 10000"/>
                <a:gd name="connsiteX18" fmla="*/ 9545 w 10000"/>
                <a:gd name="connsiteY18" fmla="*/ 6263 h 10000"/>
                <a:gd name="connsiteX19" fmla="*/ 9091 w 10000"/>
                <a:gd name="connsiteY19" fmla="*/ 5859 h 10000"/>
                <a:gd name="connsiteX20" fmla="*/ 8485 w 10000"/>
                <a:gd name="connsiteY20" fmla="*/ 5050 h 10000"/>
                <a:gd name="connsiteX21" fmla="*/ 8485 w 10000"/>
                <a:gd name="connsiteY21" fmla="*/ 5050 h 10000"/>
                <a:gd name="connsiteX22" fmla="*/ 7273 w 10000"/>
                <a:gd name="connsiteY22" fmla="*/ 2828 h 10000"/>
                <a:gd name="connsiteX23" fmla="*/ 6818 w 10000"/>
                <a:gd name="connsiteY23" fmla="*/ 1717 h 10000"/>
                <a:gd name="connsiteX24" fmla="*/ 6364 w 10000"/>
                <a:gd name="connsiteY24" fmla="*/ 606 h 10000"/>
                <a:gd name="connsiteX25" fmla="*/ 6364 w 10000"/>
                <a:gd name="connsiteY25" fmla="*/ 606 h 10000"/>
                <a:gd name="connsiteX26" fmla="*/ 6364 w 10000"/>
                <a:gd name="connsiteY26" fmla="*/ 404 h 10000"/>
                <a:gd name="connsiteX27" fmla="*/ 6061 w 10000"/>
                <a:gd name="connsiteY27" fmla="*/ 202 h 10000"/>
                <a:gd name="connsiteX28" fmla="*/ 5909 w 10000"/>
                <a:gd name="connsiteY28" fmla="*/ 101 h 10000"/>
                <a:gd name="connsiteX29" fmla="*/ 5455 w 10000"/>
                <a:gd name="connsiteY29" fmla="*/ 0 h 10000"/>
                <a:gd name="connsiteX30" fmla="*/ 4697 w 10000"/>
                <a:gd name="connsiteY30" fmla="*/ 0 h 10000"/>
                <a:gd name="connsiteX31" fmla="*/ 3636 w 10000"/>
                <a:gd name="connsiteY31" fmla="*/ 101 h 10000"/>
                <a:gd name="connsiteX32" fmla="*/ 2576 w 10000"/>
                <a:gd name="connsiteY32" fmla="*/ 303 h 10000"/>
                <a:gd name="connsiteX33" fmla="*/ 1515 w 10000"/>
                <a:gd name="connsiteY33" fmla="*/ 505 h 10000"/>
                <a:gd name="connsiteX34" fmla="*/ 0 w 10000"/>
                <a:gd name="connsiteY34" fmla="*/ 1111 h 10000"/>
                <a:gd name="connsiteX0" fmla="*/ 0 w 10000"/>
                <a:gd name="connsiteY0" fmla="*/ 1111 h 7273"/>
                <a:gd name="connsiteX1" fmla="*/ 0 w 10000"/>
                <a:gd name="connsiteY1" fmla="*/ 1111 h 7273"/>
                <a:gd name="connsiteX2" fmla="*/ 152 w 10000"/>
                <a:gd name="connsiteY2" fmla="*/ 1111 h 7273"/>
                <a:gd name="connsiteX3" fmla="*/ 606 w 10000"/>
                <a:gd name="connsiteY3" fmla="*/ 1313 h 7273"/>
                <a:gd name="connsiteX4" fmla="*/ 1061 w 10000"/>
                <a:gd name="connsiteY4" fmla="*/ 1818 h 7273"/>
                <a:gd name="connsiteX5" fmla="*/ 1364 w 10000"/>
                <a:gd name="connsiteY5" fmla="*/ 2121 h 7273"/>
                <a:gd name="connsiteX6" fmla="*/ 1515 w 10000"/>
                <a:gd name="connsiteY6" fmla="*/ 2626 h 7273"/>
                <a:gd name="connsiteX7" fmla="*/ 1515 w 10000"/>
                <a:gd name="connsiteY7" fmla="*/ 2626 h 7273"/>
                <a:gd name="connsiteX8" fmla="*/ 1818 w 10000"/>
                <a:gd name="connsiteY8" fmla="*/ 3636 h 7273"/>
                <a:gd name="connsiteX9" fmla="*/ 3088 w 10000"/>
                <a:gd name="connsiteY9" fmla="*/ 4157 h 7273"/>
                <a:gd name="connsiteX10" fmla="*/ 3088 w 10000"/>
                <a:gd name="connsiteY10" fmla="*/ 5398 h 7273"/>
                <a:gd name="connsiteX11" fmla="*/ 3088 w 10000"/>
                <a:gd name="connsiteY11" fmla="*/ 5398 h 7273"/>
                <a:gd name="connsiteX12" fmla="*/ 7879 w 10000"/>
                <a:gd name="connsiteY12" fmla="*/ 7273 h 7273"/>
                <a:gd name="connsiteX13" fmla="*/ 9091 w 10000"/>
                <a:gd name="connsiteY13" fmla="*/ 6768 h 7273"/>
                <a:gd name="connsiteX14" fmla="*/ 9697 w 10000"/>
                <a:gd name="connsiteY14" fmla="*/ 6566 h 7273"/>
                <a:gd name="connsiteX15" fmla="*/ 10000 w 10000"/>
                <a:gd name="connsiteY15" fmla="*/ 6566 h 7273"/>
                <a:gd name="connsiteX16" fmla="*/ 10000 w 10000"/>
                <a:gd name="connsiteY16" fmla="*/ 6566 h 7273"/>
                <a:gd name="connsiteX17" fmla="*/ 9545 w 10000"/>
                <a:gd name="connsiteY17" fmla="*/ 6263 h 7273"/>
                <a:gd name="connsiteX18" fmla="*/ 9091 w 10000"/>
                <a:gd name="connsiteY18" fmla="*/ 5859 h 7273"/>
                <a:gd name="connsiteX19" fmla="*/ 8485 w 10000"/>
                <a:gd name="connsiteY19" fmla="*/ 5050 h 7273"/>
                <a:gd name="connsiteX20" fmla="*/ 8485 w 10000"/>
                <a:gd name="connsiteY20" fmla="*/ 5050 h 7273"/>
                <a:gd name="connsiteX21" fmla="*/ 7273 w 10000"/>
                <a:gd name="connsiteY21" fmla="*/ 2828 h 7273"/>
                <a:gd name="connsiteX22" fmla="*/ 6818 w 10000"/>
                <a:gd name="connsiteY22" fmla="*/ 1717 h 7273"/>
                <a:gd name="connsiteX23" fmla="*/ 6364 w 10000"/>
                <a:gd name="connsiteY23" fmla="*/ 606 h 7273"/>
                <a:gd name="connsiteX24" fmla="*/ 6364 w 10000"/>
                <a:gd name="connsiteY24" fmla="*/ 606 h 7273"/>
                <a:gd name="connsiteX25" fmla="*/ 6364 w 10000"/>
                <a:gd name="connsiteY25" fmla="*/ 404 h 7273"/>
                <a:gd name="connsiteX26" fmla="*/ 6061 w 10000"/>
                <a:gd name="connsiteY26" fmla="*/ 202 h 7273"/>
                <a:gd name="connsiteX27" fmla="*/ 5909 w 10000"/>
                <a:gd name="connsiteY27" fmla="*/ 101 h 7273"/>
                <a:gd name="connsiteX28" fmla="*/ 5455 w 10000"/>
                <a:gd name="connsiteY28" fmla="*/ 0 h 7273"/>
                <a:gd name="connsiteX29" fmla="*/ 4697 w 10000"/>
                <a:gd name="connsiteY29" fmla="*/ 0 h 7273"/>
                <a:gd name="connsiteX30" fmla="*/ 3636 w 10000"/>
                <a:gd name="connsiteY30" fmla="*/ 101 h 7273"/>
                <a:gd name="connsiteX31" fmla="*/ 2576 w 10000"/>
                <a:gd name="connsiteY31" fmla="*/ 303 h 7273"/>
                <a:gd name="connsiteX32" fmla="*/ 1515 w 10000"/>
                <a:gd name="connsiteY32" fmla="*/ 505 h 7273"/>
                <a:gd name="connsiteX33" fmla="*/ 0 w 10000"/>
                <a:gd name="connsiteY33" fmla="*/ 1111 h 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000" h="7273">
                  <a:moveTo>
                    <a:pt x="0" y="1111"/>
                  </a:moveTo>
                  <a:lnTo>
                    <a:pt x="0" y="1111"/>
                  </a:lnTo>
                  <a:lnTo>
                    <a:pt x="152" y="1111"/>
                  </a:lnTo>
                  <a:lnTo>
                    <a:pt x="606" y="1313"/>
                  </a:lnTo>
                  <a:lnTo>
                    <a:pt x="1061" y="1818"/>
                  </a:lnTo>
                  <a:lnTo>
                    <a:pt x="1364" y="2121"/>
                  </a:lnTo>
                  <a:cubicBezTo>
                    <a:pt x="1414" y="2289"/>
                    <a:pt x="1465" y="2458"/>
                    <a:pt x="1515" y="2626"/>
                  </a:cubicBezTo>
                  <a:lnTo>
                    <a:pt x="1515" y="2626"/>
                  </a:lnTo>
                  <a:lnTo>
                    <a:pt x="1818" y="3636"/>
                  </a:lnTo>
                  <a:lnTo>
                    <a:pt x="3088" y="4157"/>
                  </a:lnTo>
                  <a:lnTo>
                    <a:pt x="3088" y="5398"/>
                  </a:lnTo>
                  <a:lnTo>
                    <a:pt x="3088" y="5398"/>
                  </a:lnTo>
                  <a:lnTo>
                    <a:pt x="7879" y="7273"/>
                  </a:lnTo>
                  <a:lnTo>
                    <a:pt x="9091" y="6768"/>
                  </a:lnTo>
                  <a:lnTo>
                    <a:pt x="9697" y="6566"/>
                  </a:lnTo>
                  <a:lnTo>
                    <a:pt x="10000" y="6566"/>
                  </a:lnTo>
                  <a:lnTo>
                    <a:pt x="10000" y="6566"/>
                  </a:lnTo>
                  <a:lnTo>
                    <a:pt x="9545" y="6263"/>
                  </a:lnTo>
                  <a:lnTo>
                    <a:pt x="9091" y="5859"/>
                  </a:lnTo>
                  <a:lnTo>
                    <a:pt x="8485" y="5050"/>
                  </a:lnTo>
                  <a:lnTo>
                    <a:pt x="8485" y="5050"/>
                  </a:lnTo>
                  <a:lnTo>
                    <a:pt x="7273" y="2828"/>
                  </a:lnTo>
                  <a:lnTo>
                    <a:pt x="6818" y="1717"/>
                  </a:lnTo>
                  <a:lnTo>
                    <a:pt x="6364" y="606"/>
                  </a:lnTo>
                  <a:lnTo>
                    <a:pt x="6364" y="606"/>
                  </a:lnTo>
                  <a:lnTo>
                    <a:pt x="6364" y="404"/>
                  </a:lnTo>
                  <a:lnTo>
                    <a:pt x="6061" y="202"/>
                  </a:lnTo>
                  <a:lnTo>
                    <a:pt x="5909" y="101"/>
                  </a:lnTo>
                  <a:lnTo>
                    <a:pt x="5455" y="0"/>
                  </a:lnTo>
                  <a:lnTo>
                    <a:pt x="4697" y="0"/>
                  </a:lnTo>
                  <a:lnTo>
                    <a:pt x="3636" y="101"/>
                  </a:lnTo>
                  <a:lnTo>
                    <a:pt x="2576" y="303"/>
                  </a:lnTo>
                  <a:lnTo>
                    <a:pt x="1515" y="505"/>
                  </a:lnTo>
                  <a:lnTo>
                    <a:pt x="0" y="1111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8" name="Freeform 72"/>
            <p:cNvSpPr>
              <a:spLocks/>
            </p:cNvSpPr>
            <p:nvPr/>
          </p:nvSpPr>
          <p:spPr bwMode="auto">
            <a:xfrm>
              <a:off x="8035" y="3432"/>
              <a:ext cx="396" cy="606"/>
            </a:xfrm>
            <a:custGeom>
              <a:avLst/>
              <a:gdLst/>
              <a:ahLst/>
              <a:cxnLst>
                <a:cxn ang="0">
                  <a:pos x="0" y="66"/>
                </a:cxn>
                <a:cxn ang="0">
                  <a:pos x="0" y="66"/>
                </a:cxn>
                <a:cxn ang="0">
                  <a:pos x="6" y="66"/>
                </a:cxn>
                <a:cxn ang="0">
                  <a:pos x="24" y="78"/>
                </a:cxn>
                <a:cxn ang="0">
                  <a:pos x="42" y="108"/>
                </a:cxn>
                <a:cxn ang="0">
                  <a:pos x="54" y="126"/>
                </a:cxn>
                <a:cxn ang="0">
                  <a:pos x="60" y="156"/>
                </a:cxn>
                <a:cxn ang="0">
                  <a:pos x="60" y="156"/>
                </a:cxn>
                <a:cxn ang="0">
                  <a:pos x="72" y="216"/>
                </a:cxn>
                <a:cxn ang="0">
                  <a:pos x="72" y="252"/>
                </a:cxn>
                <a:cxn ang="0">
                  <a:pos x="72" y="282"/>
                </a:cxn>
                <a:cxn ang="0">
                  <a:pos x="66" y="324"/>
                </a:cxn>
                <a:cxn ang="0">
                  <a:pos x="48" y="366"/>
                </a:cxn>
                <a:cxn ang="0">
                  <a:pos x="6" y="480"/>
                </a:cxn>
                <a:cxn ang="0">
                  <a:pos x="6" y="480"/>
                </a:cxn>
                <a:cxn ang="0">
                  <a:pos x="6" y="498"/>
                </a:cxn>
                <a:cxn ang="0">
                  <a:pos x="6" y="516"/>
                </a:cxn>
                <a:cxn ang="0">
                  <a:pos x="18" y="528"/>
                </a:cxn>
                <a:cxn ang="0">
                  <a:pos x="30" y="534"/>
                </a:cxn>
                <a:cxn ang="0">
                  <a:pos x="42" y="546"/>
                </a:cxn>
                <a:cxn ang="0">
                  <a:pos x="54" y="558"/>
                </a:cxn>
                <a:cxn ang="0">
                  <a:pos x="54" y="576"/>
                </a:cxn>
                <a:cxn ang="0">
                  <a:pos x="48" y="594"/>
                </a:cxn>
                <a:cxn ang="0">
                  <a:pos x="48" y="594"/>
                </a:cxn>
                <a:cxn ang="0">
                  <a:pos x="48" y="606"/>
                </a:cxn>
                <a:cxn ang="0">
                  <a:pos x="54" y="606"/>
                </a:cxn>
                <a:cxn ang="0">
                  <a:pos x="84" y="594"/>
                </a:cxn>
                <a:cxn ang="0">
                  <a:pos x="186" y="516"/>
                </a:cxn>
                <a:cxn ang="0">
                  <a:pos x="312" y="432"/>
                </a:cxn>
                <a:cxn ang="0">
                  <a:pos x="360" y="402"/>
                </a:cxn>
                <a:cxn ang="0">
                  <a:pos x="384" y="390"/>
                </a:cxn>
                <a:cxn ang="0">
                  <a:pos x="396" y="390"/>
                </a:cxn>
                <a:cxn ang="0">
                  <a:pos x="396" y="390"/>
                </a:cxn>
                <a:cxn ang="0">
                  <a:pos x="378" y="372"/>
                </a:cxn>
                <a:cxn ang="0">
                  <a:pos x="360" y="348"/>
                </a:cxn>
                <a:cxn ang="0">
                  <a:pos x="336" y="300"/>
                </a:cxn>
                <a:cxn ang="0">
                  <a:pos x="336" y="300"/>
                </a:cxn>
                <a:cxn ang="0">
                  <a:pos x="288" y="168"/>
                </a:cxn>
                <a:cxn ang="0">
                  <a:pos x="270" y="102"/>
                </a:cxn>
                <a:cxn ang="0">
                  <a:pos x="252" y="36"/>
                </a:cxn>
                <a:cxn ang="0">
                  <a:pos x="252" y="36"/>
                </a:cxn>
                <a:cxn ang="0">
                  <a:pos x="252" y="24"/>
                </a:cxn>
                <a:cxn ang="0">
                  <a:pos x="240" y="12"/>
                </a:cxn>
                <a:cxn ang="0">
                  <a:pos x="234" y="6"/>
                </a:cxn>
                <a:cxn ang="0">
                  <a:pos x="216" y="0"/>
                </a:cxn>
                <a:cxn ang="0">
                  <a:pos x="186" y="0"/>
                </a:cxn>
                <a:cxn ang="0">
                  <a:pos x="144" y="6"/>
                </a:cxn>
                <a:cxn ang="0">
                  <a:pos x="102" y="18"/>
                </a:cxn>
                <a:cxn ang="0">
                  <a:pos x="60" y="30"/>
                </a:cxn>
                <a:cxn ang="0">
                  <a:pos x="0" y="66"/>
                </a:cxn>
              </a:cxnLst>
              <a:rect l="0" t="0" r="r" b="b"/>
              <a:pathLst>
                <a:path w="396" h="606">
                  <a:moveTo>
                    <a:pt x="0" y="66"/>
                  </a:moveTo>
                  <a:lnTo>
                    <a:pt x="0" y="66"/>
                  </a:lnTo>
                  <a:lnTo>
                    <a:pt x="6" y="66"/>
                  </a:lnTo>
                  <a:lnTo>
                    <a:pt x="24" y="78"/>
                  </a:lnTo>
                  <a:lnTo>
                    <a:pt x="42" y="108"/>
                  </a:lnTo>
                  <a:lnTo>
                    <a:pt x="54" y="12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72" y="216"/>
                  </a:lnTo>
                  <a:lnTo>
                    <a:pt x="72" y="252"/>
                  </a:lnTo>
                  <a:lnTo>
                    <a:pt x="72" y="282"/>
                  </a:lnTo>
                  <a:lnTo>
                    <a:pt x="66" y="324"/>
                  </a:lnTo>
                  <a:lnTo>
                    <a:pt x="48" y="366"/>
                  </a:lnTo>
                  <a:lnTo>
                    <a:pt x="6" y="480"/>
                  </a:lnTo>
                  <a:lnTo>
                    <a:pt x="6" y="480"/>
                  </a:lnTo>
                  <a:lnTo>
                    <a:pt x="6" y="498"/>
                  </a:lnTo>
                  <a:lnTo>
                    <a:pt x="6" y="516"/>
                  </a:lnTo>
                  <a:lnTo>
                    <a:pt x="18" y="528"/>
                  </a:lnTo>
                  <a:lnTo>
                    <a:pt x="30" y="534"/>
                  </a:lnTo>
                  <a:lnTo>
                    <a:pt x="42" y="546"/>
                  </a:lnTo>
                  <a:lnTo>
                    <a:pt x="54" y="558"/>
                  </a:lnTo>
                  <a:lnTo>
                    <a:pt x="54" y="576"/>
                  </a:lnTo>
                  <a:lnTo>
                    <a:pt x="48" y="594"/>
                  </a:lnTo>
                  <a:lnTo>
                    <a:pt x="48" y="594"/>
                  </a:lnTo>
                  <a:lnTo>
                    <a:pt x="48" y="606"/>
                  </a:lnTo>
                  <a:lnTo>
                    <a:pt x="54" y="606"/>
                  </a:lnTo>
                  <a:lnTo>
                    <a:pt x="84" y="594"/>
                  </a:lnTo>
                  <a:lnTo>
                    <a:pt x="186" y="516"/>
                  </a:lnTo>
                  <a:lnTo>
                    <a:pt x="312" y="432"/>
                  </a:lnTo>
                  <a:lnTo>
                    <a:pt x="360" y="402"/>
                  </a:lnTo>
                  <a:lnTo>
                    <a:pt x="384" y="390"/>
                  </a:lnTo>
                  <a:lnTo>
                    <a:pt x="396" y="390"/>
                  </a:lnTo>
                  <a:lnTo>
                    <a:pt x="396" y="390"/>
                  </a:lnTo>
                  <a:lnTo>
                    <a:pt x="378" y="372"/>
                  </a:lnTo>
                  <a:lnTo>
                    <a:pt x="360" y="348"/>
                  </a:lnTo>
                  <a:lnTo>
                    <a:pt x="336" y="300"/>
                  </a:lnTo>
                  <a:lnTo>
                    <a:pt x="336" y="300"/>
                  </a:lnTo>
                  <a:lnTo>
                    <a:pt x="288" y="168"/>
                  </a:lnTo>
                  <a:lnTo>
                    <a:pt x="270" y="102"/>
                  </a:lnTo>
                  <a:lnTo>
                    <a:pt x="252" y="36"/>
                  </a:lnTo>
                  <a:lnTo>
                    <a:pt x="252" y="36"/>
                  </a:lnTo>
                  <a:lnTo>
                    <a:pt x="252" y="24"/>
                  </a:lnTo>
                  <a:lnTo>
                    <a:pt x="240" y="12"/>
                  </a:lnTo>
                  <a:lnTo>
                    <a:pt x="234" y="6"/>
                  </a:lnTo>
                  <a:lnTo>
                    <a:pt x="216" y="0"/>
                  </a:lnTo>
                  <a:lnTo>
                    <a:pt x="186" y="0"/>
                  </a:lnTo>
                  <a:lnTo>
                    <a:pt x="144" y="6"/>
                  </a:lnTo>
                  <a:lnTo>
                    <a:pt x="102" y="18"/>
                  </a:lnTo>
                  <a:lnTo>
                    <a:pt x="60" y="30"/>
                  </a:lnTo>
                  <a:lnTo>
                    <a:pt x="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9" name="Freeform 73"/>
            <p:cNvSpPr>
              <a:spLocks/>
            </p:cNvSpPr>
            <p:nvPr/>
          </p:nvSpPr>
          <p:spPr bwMode="auto">
            <a:xfrm>
              <a:off x="7933" y="3204"/>
              <a:ext cx="132" cy="132"/>
            </a:xfrm>
            <a:custGeom>
              <a:avLst/>
              <a:gdLst/>
              <a:ahLst/>
              <a:cxnLst>
                <a:cxn ang="0">
                  <a:pos x="132" y="66"/>
                </a:cxn>
                <a:cxn ang="0">
                  <a:pos x="132" y="66"/>
                </a:cxn>
                <a:cxn ang="0">
                  <a:pos x="126" y="96"/>
                </a:cxn>
                <a:cxn ang="0">
                  <a:pos x="108" y="114"/>
                </a:cxn>
                <a:cxn ang="0">
                  <a:pos x="84" y="132"/>
                </a:cxn>
                <a:cxn ang="0">
                  <a:pos x="54" y="132"/>
                </a:cxn>
                <a:cxn ang="0">
                  <a:pos x="54" y="132"/>
                </a:cxn>
                <a:cxn ang="0">
                  <a:pos x="30" y="126"/>
                </a:cxn>
                <a:cxn ang="0">
                  <a:pos x="12" y="114"/>
                </a:cxn>
                <a:cxn ang="0">
                  <a:pos x="0" y="90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42"/>
                </a:cxn>
                <a:cxn ang="0">
                  <a:pos x="24" y="18"/>
                </a:cxn>
                <a:cxn ang="0">
                  <a:pos x="48" y="6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102" y="6"/>
                </a:cxn>
                <a:cxn ang="0">
                  <a:pos x="120" y="24"/>
                </a:cxn>
                <a:cxn ang="0">
                  <a:pos x="132" y="42"/>
                </a:cxn>
                <a:cxn ang="0">
                  <a:pos x="132" y="66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26" y="96"/>
                  </a:lnTo>
                  <a:lnTo>
                    <a:pt x="108" y="114"/>
                  </a:lnTo>
                  <a:lnTo>
                    <a:pt x="84" y="132"/>
                  </a:lnTo>
                  <a:lnTo>
                    <a:pt x="54" y="132"/>
                  </a:lnTo>
                  <a:lnTo>
                    <a:pt x="54" y="132"/>
                  </a:lnTo>
                  <a:lnTo>
                    <a:pt x="30" y="126"/>
                  </a:lnTo>
                  <a:lnTo>
                    <a:pt x="12" y="114"/>
                  </a:lnTo>
                  <a:lnTo>
                    <a:pt x="0" y="9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42"/>
                  </a:lnTo>
                  <a:lnTo>
                    <a:pt x="24" y="18"/>
                  </a:lnTo>
                  <a:lnTo>
                    <a:pt x="48" y="6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102" y="6"/>
                  </a:lnTo>
                  <a:lnTo>
                    <a:pt x="120" y="24"/>
                  </a:lnTo>
                  <a:lnTo>
                    <a:pt x="132" y="42"/>
                  </a:lnTo>
                  <a:lnTo>
                    <a:pt x="132" y="66"/>
                  </a:lnTo>
                  <a:close/>
                </a:path>
              </a:pathLst>
            </a:custGeom>
            <a:solidFill>
              <a:srgbClr val="F3A6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0" name="Freeform 74"/>
            <p:cNvSpPr>
              <a:spLocks/>
            </p:cNvSpPr>
            <p:nvPr/>
          </p:nvSpPr>
          <p:spPr bwMode="auto">
            <a:xfrm>
              <a:off x="7933" y="3204"/>
              <a:ext cx="132" cy="132"/>
            </a:xfrm>
            <a:custGeom>
              <a:avLst/>
              <a:gdLst/>
              <a:ahLst/>
              <a:cxnLst>
                <a:cxn ang="0">
                  <a:pos x="132" y="66"/>
                </a:cxn>
                <a:cxn ang="0">
                  <a:pos x="132" y="66"/>
                </a:cxn>
                <a:cxn ang="0">
                  <a:pos x="126" y="96"/>
                </a:cxn>
                <a:cxn ang="0">
                  <a:pos x="108" y="114"/>
                </a:cxn>
                <a:cxn ang="0">
                  <a:pos x="84" y="132"/>
                </a:cxn>
                <a:cxn ang="0">
                  <a:pos x="54" y="132"/>
                </a:cxn>
                <a:cxn ang="0">
                  <a:pos x="54" y="132"/>
                </a:cxn>
                <a:cxn ang="0">
                  <a:pos x="30" y="126"/>
                </a:cxn>
                <a:cxn ang="0">
                  <a:pos x="12" y="114"/>
                </a:cxn>
                <a:cxn ang="0">
                  <a:pos x="0" y="90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42"/>
                </a:cxn>
                <a:cxn ang="0">
                  <a:pos x="24" y="18"/>
                </a:cxn>
                <a:cxn ang="0">
                  <a:pos x="48" y="6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102" y="6"/>
                </a:cxn>
                <a:cxn ang="0">
                  <a:pos x="120" y="24"/>
                </a:cxn>
                <a:cxn ang="0">
                  <a:pos x="132" y="42"/>
                </a:cxn>
                <a:cxn ang="0">
                  <a:pos x="132" y="66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lnTo>
                    <a:pt x="132" y="66"/>
                  </a:lnTo>
                  <a:lnTo>
                    <a:pt x="126" y="96"/>
                  </a:lnTo>
                  <a:lnTo>
                    <a:pt x="108" y="114"/>
                  </a:lnTo>
                  <a:lnTo>
                    <a:pt x="84" y="132"/>
                  </a:lnTo>
                  <a:lnTo>
                    <a:pt x="54" y="132"/>
                  </a:lnTo>
                  <a:lnTo>
                    <a:pt x="54" y="132"/>
                  </a:lnTo>
                  <a:lnTo>
                    <a:pt x="30" y="126"/>
                  </a:lnTo>
                  <a:lnTo>
                    <a:pt x="12" y="114"/>
                  </a:lnTo>
                  <a:lnTo>
                    <a:pt x="0" y="9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42"/>
                  </a:lnTo>
                  <a:lnTo>
                    <a:pt x="24" y="18"/>
                  </a:lnTo>
                  <a:lnTo>
                    <a:pt x="48" y="6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102" y="6"/>
                  </a:lnTo>
                  <a:lnTo>
                    <a:pt x="120" y="24"/>
                  </a:lnTo>
                  <a:lnTo>
                    <a:pt x="132" y="42"/>
                  </a:lnTo>
                  <a:lnTo>
                    <a:pt x="1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1" name="Freeform 75"/>
            <p:cNvSpPr>
              <a:spLocks/>
            </p:cNvSpPr>
            <p:nvPr/>
          </p:nvSpPr>
          <p:spPr bwMode="auto">
            <a:xfrm>
              <a:off x="7879" y="3528"/>
              <a:ext cx="666" cy="1644"/>
            </a:xfrm>
            <a:custGeom>
              <a:avLst/>
              <a:gdLst/>
              <a:ahLst/>
              <a:cxnLst>
                <a:cxn ang="0">
                  <a:pos x="612" y="858"/>
                </a:cxn>
                <a:cxn ang="0">
                  <a:pos x="642" y="732"/>
                </a:cxn>
                <a:cxn ang="0">
                  <a:pos x="666" y="576"/>
                </a:cxn>
                <a:cxn ang="0">
                  <a:pos x="666" y="426"/>
                </a:cxn>
                <a:cxn ang="0">
                  <a:pos x="648" y="330"/>
                </a:cxn>
                <a:cxn ang="0">
                  <a:pos x="636" y="306"/>
                </a:cxn>
                <a:cxn ang="0">
                  <a:pos x="570" y="240"/>
                </a:cxn>
                <a:cxn ang="0">
                  <a:pos x="492" y="162"/>
                </a:cxn>
                <a:cxn ang="0">
                  <a:pos x="474" y="126"/>
                </a:cxn>
                <a:cxn ang="0">
                  <a:pos x="438" y="42"/>
                </a:cxn>
                <a:cxn ang="0">
                  <a:pos x="366" y="54"/>
                </a:cxn>
                <a:cxn ang="0">
                  <a:pos x="312" y="84"/>
                </a:cxn>
                <a:cxn ang="0">
                  <a:pos x="192" y="132"/>
                </a:cxn>
                <a:cxn ang="0">
                  <a:pos x="198" y="150"/>
                </a:cxn>
                <a:cxn ang="0">
                  <a:pos x="216" y="228"/>
                </a:cxn>
                <a:cxn ang="0">
                  <a:pos x="204" y="276"/>
                </a:cxn>
                <a:cxn ang="0">
                  <a:pos x="162" y="366"/>
                </a:cxn>
                <a:cxn ang="0">
                  <a:pos x="54" y="540"/>
                </a:cxn>
                <a:cxn ang="0">
                  <a:pos x="12" y="600"/>
                </a:cxn>
                <a:cxn ang="0">
                  <a:pos x="0" y="648"/>
                </a:cxn>
                <a:cxn ang="0">
                  <a:pos x="6" y="702"/>
                </a:cxn>
                <a:cxn ang="0">
                  <a:pos x="24" y="762"/>
                </a:cxn>
                <a:cxn ang="0">
                  <a:pos x="60" y="804"/>
                </a:cxn>
                <a:cxn ang="0">
                  <a:pos x="78" y="828"/>
                </a:cxn>
                <a:cxn ang="0">
                  <a:pos x="96" y="900"/>
                </a:cxn>
                <a:cxn ang="0">
                  <a:pos x="102" y="1056"/>
                </a:cxn>
                <a:cxn ang="0">
                  <a:pos x="102" y="1170"/>
                </a:cxn>
                <a:cxn ang="0">
                  <a:pos x="78" y="1356"/>
                </a:cxn>
                <a:cxn ang="0">
                  <a:pos x="42" y="1578"/>
                </a:cxn>
                <a:cxn ang="0">
                  <a:pos x="186" y="1626"/>
                </a:cxn>
                <a:cxn ang="0">
                  <a:pos x="342" y="1644"/>
                </a:cxn>
                <a:cxn ang="0">
                  <a:pos x="492" y="1632"/>
                </a:cxn>
                <a:cxn ang="0">
                  <a:pos x="636" y="1596"/>
                </a:cxn>
                <a:cxn ang="0">
                  <a:pos x="582" y="1458"/>
                </a:cxn>
                <a:cxn ang="0">
                  <a:pos x="498" y="1236"/>
                </a:cxn>
                <a:cxn ang="0">
                  <a:pos x="480" y="1158"/>
                </a:cxn>
                <a:cxn ang="0">
                  <a:pos x="480" y="1116"/>
                </a:cxn>
                <a:cxn ang="0">
                  <a:pos x="504" y="1050"/>
                </a:cxn>
                <a:cxn ang="0">
                  <a:pos x="564" y="942"/>
                </a:cxn>
              </a:cxnLst>
              <a:rect l="0" t="0" r="r" b="b"/>
              <a:pathLst>
                <a:path w="666" h="1644">
                  <a:moveTo>
                    <a:pt x="612" y="858"/>
                  </a:moveTo>
                  <a:lnTo>
                    <a:pt x="612" y="858"/>
                  </a:lnTo>
                  <a:lnTo>
                    <a:pt x="630" y="798"/>
                  </a:lnTo>
                  <a:lnTo>
                    <a:pt x="642" y="732"/>
                  </a:lnTo>
                  <a:lnTo>
                    <a:pt x="654" y="654"/>
                  </a:lnTo>
                  <a:lnTo>
                    <a:pt x="666" y="576"/>
                  </a:lnTo>
                  <a:lnTo>
                    <a:pt x="666" y="498"/>
                  </a:lnTo>
                  <a:lnTo>
                    <a:pt x="666" y="426"/>
                  </a:lnTo>
                  <a:lnTo>
                    <a:pt x="660" y="372"/>
                  </a:lnTo>
                  <a:lnTo>
                    <a:pt x="648" y="330"/>
                  </a:lnTo>
                  <a:lnTo>
                    <a:pt x="648" y="330"/>
                  </a:lnTo>
                  <a:lnTo>
                    <a:pt x="636" y="306"/>
                  </a:lnTo>
                  <a:lnTo>
                    <a:pt x="612" y="282"/>
                  </a:lnTo>
                  <a:lnTo>
                    <a:pt x="570" y="240"/>
                  </a:lnTo>
                  <a:lnTo>
                    <a:pt x="516" y="192"/>
                  </a:lnTo>
                  <a:lnTo>
                    <a:pt x="492" y="162"/>
                  </a:lnTo>
                  <a:lnTo>
                    <a:pt x="474" y="126"/>
                  </a:lnTo>
                  <a:lnTo>
                    <a:pt x="474" y="126"/>
                  </a:lnTo>
                  <a:lnTo>
                    <a:pt x="450" y="84"/>
                  </a:lnTo>
                  <a:lnTo>
                    <a:pt x="438" y="42"/>
                  </a:lnTo>
                  <a:lnTo>
                    <a:pt x="432" y="0"/>
                  </a:lnTo>
                  <a:lnTo>
                    <a:pt x="366" y="54"/>
                  </a:lnTo>
                  <a:lnTo>
                    <a:pt x="366" y="54"/>
                  </a:lnTo>
                  <a:lnTo>
                    <a:pt x="312" y="84"/>
                  </a:lnTo>
                  <a:lnTo>
                    <a:pt x="252" y="108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8" y="150"/>
                  </a:lnTo>
                  <a:lnTo>
                    <a:pt x="210" y="180"/>
                  </a:lnTo>
                  <a:lnTo>
                    <a:pt x="216" y="228"/>
                  </a:lnTo>
                  <a:lnTo>
                    <a:pt x="216" y="252"/>
                  </a:lnTo>
                  <a:lnTo>
                    <a:pt x="204" y="276"/>
                  </a:lnTo>
                  <a:lnTo>
                    <a:pt x="204" y="276"/>
                  </a:lnTo>
                  <a:lnTo>
                    <a:pt x="162" y="366"/>
                  </a:lnTo>
                  <a:lnTo>
                    <a:pt x="108" y="456"/>
                  </a:lnTo>
                  <a:lnTo>
                    <a:pt x="54" y="540"/>
                  </a:lnTo>
                  <a:lnTo>
                    <a:pt x="12" y="600"/>
                  </a:lnTo>
                  <a:lnTo>
                    <a:pt x="12" y="600"/>
                  </a:lnTo>
                  <a:lnTo>
                    <a:pt x="0" y="624"/>
                  </a:lnTo>
                  <a:lnTo>
                    <a:pt x="0" y="648"/>
                  </a:lnTo>
                  <a:lnTo>
                    <a:pt x="0" y="678"/>
                  </a:lnTo>
                  <a:lnTo>
                    <a:pt x="6" y="702"/>
                  </a:lnTo>
                  <a:lnTo>
                    <a:pt x="12" y="732"/>
                  </a:lnTo>
                  <a:lnTo>
                    <a:pt x="24" y="762"/>
                  </a:lnTo>
                  <a:lnTo>
                    <a:pt x="42" y="786"/>
                  </a:lnTo>
                  <a:lnTo>
                    <a:pt x="60" y="804"/>
                  </a:lnTo>
                  <a:lnTo>
                    <a:pt x="60" y="804"/>
                  </a:lnTo>
                  <a:lnTo>
                    <a:pt x="78" y="828"/>
                  </a:lnTo>
                  <a:lnTo>
                    <a:pt x="90" y="864"/>
                  </a:lnTo>
                  <a:lnTo>
                    <a:pt x="96" y="900"/>
                  </a:lnTo>
                  <a:lnTo>
                    <a:pt x="102" y="948"/>
                  </a:lnTo>
                  <a:lnTo>
                    <a:pt x="102" y="1056"/>
                  </a:lnTo>
                  <a:lnTo>
                    <a:pt x="102" y="1170"/>
                  </a:lnTo>
                  <a:lnTo>
                    <a:pt x="102" y="1170"/>
                  </a:lnTo>
                  <a:lnTo>
                    <a:pt x="96" y="1254"/>
                  </a:lnTo>
                  <a:lnTo>
                    <a:pt x="78" y="1356"/>
                  </a:lnTo>
                  <a:lnTo>
                    <a:pt x="42" y="1578"/>
                  </a:lnTo>
                  <a:lnTo>
                    <a:pt x="42" y="1578"/>
                  </a:lnTo>
                  <a:lnTo>
                    <a:pt x="114" y="1602"/>
                  </a:lnTo>
                  <a:lnTo>
                    <a:pt x="186" y="1626"/>
                  </a:lnTo>
                  <a:lnTo>
                    <a:pt x="264" y="1638"/>
                  </a:lnTo>
                  <a:lnTo>
                    <a:pt x="342" y="1644"/>
                  </a:lnTo>
                  <a:lnTo>
                    <a:pt x="414" y="1644"/>
                  </a:lnTo>
                  <a:lnTo>
                    <a:pt x="492" y="1632"/>
                  </a:lnTo>
                  <a:lnTo>
                    <a:pt x="564" y="1620"/>
                  </a:lnTo>
                  <a:lnTo>
                    <a:pt x="636" y="1596"/>
                  </a:lnTo>
                  <a:lnTo>
                    <a:pt x="636" y="1596"/>
                  </a:lnTo>
                  <a:lnTo>
                    <a:pt x="582" y="1458"/>
                  </a:lnTo>
                  <a:lnTo>
                    <a:pt x="534" y="1338"/>
                  </a:lnTo>
                  <a:lnTo>
                    <a:pt x="498" y="1236"/>
                  </a:lnTo>
                  <a:lnTo>
                    <a:pt x="486" y="1194"/>
                  </a:lnTo>
                  <a:lnTo>
                    <a:pt x="480" y="1158"/>
                  </a:lnTo>
                  <a:lnTo>
                    <a:pt x="480" y="1158"/>
                  </a:lnTo>
                  <a:lnTo>
                    <a:pt x="480" y="1116"/>
                  </a:lnTo>
                  <a:lnTo>
                    <a:pt x="486" y="1086"/>
                  </a:lnTo>
                  <a:lnTo>
                    <a:pt x="504" y="1050"/>
                  </a:lnTo>
                  <a:lnTo>
                    <a:pt x="522" y="1014"/>
                  </a:lnTo>
                  <a:lnTo>
                    <a:pt x="564" y="942"/>
                  </a:lnTo>
                  <a:lnTo>
                    <a:pt x="612" y="85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2" name="Freeform 76"/>
            <p:cNvSpPr>
              <a:spLocks/>
            </p:cNvSpPr>
            <p:nvPr/>
          </p:nvSpPr>
          <p:spPr bwMode="auto">
            <a:xfrm>
              <a:off x="7879" y="3528"/>
              <a:ext cx="666" cy="1644"/>
            </a:xfrm>
            <a:custGeom>
              <a:avLst/>
              <a:gdLst/>
              <a:ahLst/>
              <a:cxnLst>
                <a:cxn ang="0">
                  <a:pos x="612" y="858"/>
                </a:cxn>
                <a:cxn ang="0">
                  <a:pos x="642" y="732"/>
                </a:cxn>
                <a:cxn ang="0">
                  <a:pos x="666" y="576"/>
                </a:cxn>
                <a:cxn ang="0">
                  <a:pos x="666" y="426"/>
                </a:cxn>
                <a:cxn ang="0">
                  <a:pos x="648" y="330"/>
                </a:cxn>
                <a:cxn ang="0">
                  <a:pos x="636" y="306"/>
                </a:cxn>
                <a:cxn ang="0">
                  <a:pos x="570" y="240"/>
                </a:cxn>
                <a:cxn ang="0">
                  <a:pos x="492" y="162"/>
                </a:cxn>
                <a:cxn ang="0">
                  <a:pos x="474" y="126"/>
                </a:cxn>
                <a:cxn ang="0">
                  <a:pos x="438" y="42"/>
                </a:cxn>
                <a:cxn ang="0">
                  <a:pos x="366" y="54"/>
                </a:cxn>
                <a:cxn ang="0">
                  <a:pos x="312" y="84"/>
                </a:cxn>
                <a:cxn ang="0">
                  <a:pos x="192" y="132"/>
                </a:cxn>
                <a:cxn ang="0">
                  <a:pos x="198" y="150"/>
                </a:cxn>
                <a:cxn ang="0">
                  <a:pos x="216" y="228"/>
                </a:cxn>
                <a:cxn ang="0">
                  <a:pos x="204" y="276"/>
                </a:cxn>
                <a:cxn ang="0">
                  <a:pos x="162" y="366"/>
                </a:cxn>
                <a:cxn ang="0">
                  <a:pos x="54" y="540"/>
                </a:cxn>
                <a:cxn ang="0">
                  <a:pos x="12" y="600"/>
                </a:cxn>
                <a:cxn ang="0">
                  <a:pos x="0" y="648"/>
                </a:cxn>
                <a:cxn ang="0">
                  <a:pos x="6" y="702"/>
                </a:cxn>
                <a:cxn ang="0">
                  <a:pos x="24" y="762"/>
                </a:cxn>
                <a:cxn ang="0">
                  <a:pos x="60" y="804"/>
                </a:cxn>
                <a:cxn ang="0">
                  <a:pos x="78" y="828"/>
                </a:cxn>
                <a:cxn ang="0">
                  <a:pos x="96" y="900"/>
                </a:cxn>
                <a:cxn ang="0">
                  <a:pos x="102" y="1056"/>
                </a:cxn>
                <a:cxn ang="0">
                  <a:pos x="102" y="1170"/>
                </a:cxn>
                <a:cxn ang="0">
                  <a:pos x="78" y="1356"/>
                </a:cxn>
                <a:cxn ang="0">
                  <a:pos x="42" y="1578"/>
                </a:cxn>
                <a:cxn ang="0">
                  <a:pos x="186" y="1626"/>
                </a:cxn>
                <a:cxn ang="0">
                  <a:pos x="342" y="1644"/>
                </a:cxn>
                <a:cxn ang="0">
                  <a:pos x="492" y="1632"/>
                </a:cxn>
                <a:cxn ang="0">
                  <a:pos x="636" y="1596"/>
                </a:cxn>
                <a:cxn ang="0">
                  <a:pos x="582" y="1458"/>
                </a:cxn>
                <a:cxn ang="0">
                  <a:pos x="498" y="1236"/>
                </a:cxn>
                <a:cxn ang="0">
                  <a:pos x="480" y="1158"/>
                </a:cxn>
                <a:cxn ang="0">
                  <a:pos x="480" y="1116"/>
                </a:cxn>
                <a:cxn ang="0">
                  <a:pos x="504" y="1050"/>
                </a:cxn>
                <a:cxn ang="0">
                  <a:pos x="564" y="942"/>
                </a:cxn>
              </a:cxnLst>
              <a:rect l="0" t="0" r="r" b="b"/>
              <a:pathLst>
                <a:path w="666" h="1644">
                  <a:moveTo>
                    <a:pt x="612" y="858"/>
                  </a:moveTo>
                  <a:lnTo>
                    <a:pt x="612" y="858"/>
                  </a:lnTo>
                  <a:lnTo>
                    <a:pt x="630" y="798"/>
                  </a:lnTo>
                  <a:lnTo>
                    <a:pt x="642" y="732"/>
                  </a:lnTo>
                  <a:lnTo>
                    <a:pt x="654" y="654"/>
                  </a:lnTo>
                  <a:lnTo>
                    <a:pt x="666" y="576"/>
                  </a:lnTo>
                  <a:lnTo>
                    <a:pt x="666" y="498"/>
                  </a:lnTo>
                  <a:lnTo>
                    <a:pt x="666" y="426"/>
                  </a:lnTo>
                  <a:lnTo>
                    <a:pt x="660" y="372"/>
                  </a:lnTo>
                  <a:lnTo>
                    <a:pt x="648" y="330"/>
                  </a:lnTo>
                  <a:lnTo>
                    <a:pt x="648" y="330"/>
                  </a:lnTo>
                  <a:lnTo>
                    <a:pt x="636" y="306"/>
                  </a:lnTo>
                  <a:lnTo>
                    <a:pt x="612" y="282"/>
                  </a:lnTo>
                  <a:lnTo>
                    <a:pt x="570" y="240"/>
                  </a:lnTo>
                  <a:lnTo>
                    <a:pt x="516" y="192"/>
                  </a:lnTo>
                  <a:lnTo>
                    <a:pt x="492" y="162"/>
                  </a:lnTo>
                  <a:lnTo>
                    <a:pt x="474" y="126"/>
                  </a:lnTo>
                  <a:lnTo>
                    <a:pt x="474" y="126"/>
                  </a:lnTo>
                  <a:lnTo>
                    <a:pt x="450" y="84"/>
                  </a:lnTo>
                  <a:lnTo>
                    <a:pt x="438" y="42"/>
                  </a:lnTo>
                  <a:lnTo>
                    <a:pt x="432" y="0"/>
                  </a:lnTo>
                  <a:lnTo>
                    <a:pt x="366" y="54"/>
                  </a:lnTo>
                  <a:lnTo>
                    <a:pt x="366" y="54"/>
                  </a:lnTo>
                  <a:lnTo>
                    <a:pt x="312" y="84"/>
                  </a:lnTo>
                  <a:lnTo>
                    <a:pt x="252" y="108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8" y="150"/>
                  </a:lnTo>
                  <a:lnTo>
                    <a:pt x="210" y="180"/>
                  </a:lnTo>
                  <a:lnTo>
                    <a:pt x="216" y="228"/>
                  </a:lnTo>
                  <a:lnTo>
                    <a:pt x="216" y="252"/>
                  </a:lnTo>
                  <a:lnTo>
                    <a:pt x="204" y="276"/>
                  </a:lnTo>
                  <a:lnTo>
                    <a:pt x="204" y="276"/>
                  </a:lnTo>
                  <a:lnTo>
                    <a:pt x="162" y="366"/>
                  </a:lnTo>
                  <a:lnTo>
                    <a:pt x="108" y="456"/>
                  </a:lnTo>
                  <a:lnTo>
                    <a:pt x="54" y="540"/>
                  </a:lnTo>
                  <a:lnTo>
                    <a:pt x="12" y="600"/>
                  </a:lnTo>
                  <a:lnTo>
                    <a:pt x="12" y="600"/>
                  </a:lnTo>
                  <a:lnTo>
                    <a:pt x="0" y="624"/>
                  </a:lnTo>
                  <a:lnTo>
                    <a:pt x="0" y="648"/>
                  </a:lnTo>
                  <a:lnTo>
                    <a:pt x="0" y="678"/>
                  </a:lnTo>
                  <a:lnTo>
                    <a:pt x="6" y="702"/>
                  </a:lnTo>
                  <a:lnTo>
                    <a:pt x="12" y="732"/>
                  </a:lnTo>
                  <a:lnTo>
                    <a:pt x="24" y="762"/>
                  </a:lnTo>
                  <a:lnTo>
                    <a:pt x="42" y="786"/>
                  </a:lnTo>
                  <a:lnTo>
                    <a:pt x="60" y="804"/>
                  </a:lnTo>
                  <a:lnTo>
                    <a:pt x="60" y="804"/>
                  </a:lnTo>
                  <a:lnTo>
                    <a:pt x="78" y="828"/>
                  </a:lnTo>
                  <a:lnTo>
                    <a:pt x="90" y="864"/>
                  </a:lnTo>
                  <a:lnTo>
                    <a:pt x="96" y="900"/>
                  </a:lnTo>
                  <a:lnTo>
                    <a:pt x="102" y="948"/>
                  </a:lnTo>
                  <a:lnTo>
                    <a:pt x="102" y="1056"/>
                  </a:lnTo>
                  <a:lnTo>
                    <a:pt x="102" y="1170"/>
                  </a:lnTo>
                  <a:lnTo>
                    <a:pt x="102" y="1170"/>
                  </a:lnTo>
                  <a:lnTo>
                    <a:pt x="96" y="1254"/>
                  </a:lnTo>
                  <a:lnTo>
                    <a:pt x="78" y="1356"/>
                  </a:lnTo>
                  <a:lnTo>
                    <a:pt x="42" y="1578"/>
                  </a:lnTo>
                  <a:lnTo>
                    <a:pt x="42" y="1578"/>
                  </a:lnTo>
                  <a:lnTo>
                    <a:pt x="114" y="1602"/>
                  </a:lnTo>
                  <a:lnTo>
                    <a:pt x="186" y="1626"/>
                  </a:lnTo>
                  <a:lnTo>
                    <a:pt x="264" y="1638"/>
                  </a:lnTo>
                  <a:lnTo>
                    <a:pt x="342" y="1644"/>
                  </a:lnTo>
                  <a:lnTo>
                    <a:pt x="414" y="1644"/>
                  </a:lnTo>
                  <a:lnTo>
                    <a:pt x="492" y="1632"/>
                  </a:lnTo>
                  <a:lnTo>
                    <a:pt x="564" y="1620"/>
                  </a:lnTo>
                  <a:lnTo>
                    <a:pt x="636" y="1596"/>
                  </a:lnTo>
                  <a:lnTo>
                    <a:pt x="636" y="1596"/>
                  </a:lnTo>
                  <a:lnTo>
                    <a:pt x="582" y="1458"/>
                  </a:lnTo>
                  <a:lnTo>
                    <a:pt x="534" y="1338"/>
                  </a:lnTo>
                  <a:lnTo>
                    <a:pt x="498" y="1236"/>
                  </a:lnTo>
                  <a:lnTo>
                    <a:pt x="486" y="1194"/>
                  </a:lnTo>
                  <a:lnTo>
                    <a:pt x="480" y="1158"/>
                  </a:lnTo>
                  <a:lnTo>
                    <a:pt x="480" y="1158"/>
                  </a:lnTo>
                  <a:lnTo>
                    <a:pt x="480" y="1116"/>
                  </a:lnTo>
                  <a:lnTo>
                    <a:pt x="486" y="1086"/>
                  </a:lnTo>
                  <a:lnTo>
                    <a:pt x="504" y="1050"/>
                  </a:lnTo>
                  <a:lnTo>
                    <a:pt x="522" y="1014"/>
                  </a:lnTo>
                  <a:lnTo>
                    <a:pt x="564" y="942"/>
                  </a:lnTo>
                  <a:lnTo>
                    <a:pt x="612" y="8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3" name="Freeform 77"/>
            <p:cNvSpPr>
              <a:spLocks/>
            </p:cNvSpPr>
            <p:nvPr/>
          </p:nvSpPr>
          <p:spPr bwMode="auto">
            <a:xfrm>
              <a:off x="7837" y="3360"/>
              <a:ext cx="60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12"/>
                </a:cxn>
                <a:cxn ang="0">
                  <a:pos x="60" y="6"/>
                </a:cxn>
                <a:cxn ang="0">
                  <a:pos x="60" y="6"/>
                </a:cxn>
                <a:cxn ang="0">
                  <a:pos x="42" y="0"/>
                </a:cxn>
                <a:cxn ang="0">
                  <a:pos x="0" y="0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6" y="18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12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4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4" name="Freeform 78"/>
            <p:cNvSpPr>
              <a:spLocks/>
            </p:cNvSpPr>
            <p:nvPr/>
          </p:nvSpPr>
          <p:spPr bwMode="auto">
            <a:xfrm>
              <a:off x="7837" y="3360"/>
              <a:ext cx="60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8" y="18"/>
                </a:cxn>
                <a:cxn ang="0">
                  <a:pos x="36" y="12"/>
                </a:cxn>
                <a:cxn ang="0">
                  <a:pos x="60" y="6"/>
                </a:cxn>
                <a:cxn ang="0">
                  <a:pos x="60" y="6"/>
                </a:cxn>
                <a:cxn ang="0">
                  <a:pos x="42" y="0"/>
                </a:cxn>
                <a:cxn ang="0">
                  <a:pos x="0" y="0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6" y="18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36" y="12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42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5" name="Freeform 79"/>
            <p:cNvSpPr>
              <a:spLocks/>
            </p:cNvSpPr>
            <p:nvPr/>
          </p:nvSpPr>
          <p:spPr bwMode="auto">
            <a:xfrm>
              <a:off x="7867" y="2784"/>
              <a:ext cx="648" cy="738"/>
            </a:xfrm>
            <a:custGeom>
              <a:avLst/>
              <a:gdLst/>
              <a:ahLst/>
              <a:cxnLst>
                <a:cxn ang="0">
                  <a:pos x="6" y="114"/>
                </a:cxn>
                <a:cxn ang="0">
                  <a:pos x="0" y="168"/>
                </a:cxn>
                <a:cxn ang="0">
                  <a:pos x="24" y="246"/>
                </a:cxn>
                <a:cxn ang="0">
                  <a:pos x="78" y="318"/>
                </a:cxn>
                <a:cxn ang="0">
                  <a:pos x="144" y="366"/>
                </a:cxn>
                <a:cxn ang="0">
                  <a:pos x="186" y="384"/>
                </a:cxn>
                <a:cxn ang="0">
                  <a:pos x="126" y="336"/>
                </a:cxn>
                <a:cxn ang="0">
                  <a:pos x="78" y="282"/>
                </a:cxn>
                <a:cxn ang="0">
                  <a:pos x="48" y="210"/>
                </a:cxn>
                <a:cxn ang="0">
                  <a:pos x="156" y="318"/>
                </a:cxn>
                <a:cxn ang="0">
                  <a:pos x="258" y="432"/>
                </a:cxn>
                <a:cxn ang="0">
                  <a:pos x="276" y="456"/>
                </a:cxn>
                <a:cxn ang="0">
                  <a:pos x="270" y="498"/>
                </a:cxn>
                <a:cxn ang="0">
                  <a:pos x="252" y="522"/>
                </a:cxn>
                <a:cxn ang="0">
                  <a:pos x="216" y="552"/>
                </a:cxn>
                <a:cxn ang="0">
                  <a:pos x="228" y="552"/>
                </a:cxn>
                <a:cxn ang="0">
                  <a:pos x="270" y="528"/>
                </a:cxn>
                <a:cxn ang="0">
                  <a:pos x="294" y="486"/>
                </a:cxn>
                <a:cxn ang="0">
                  <a:pos x="300" y="456"/>
                </a:cxn>
                <a:cxn ang="0">
                  <a:pos x="312" y="444"/>
                </a:cxn>
                <a:cxn ang="0">
                  <a:pos x="354" y="438"/>
                </a:cxn>
                <a:cxn ang="0">
                  <a:pos x="372" y="444"/>
                </a:cxn>
                <a:cxn ang="0">
                  <a:pos x="396" y="468"/>
                </a:cxn>
                <a:cxn ang="0">
                  <a:pos x="396" y="510"/>
                </a:cxn>
                <a:cxn ang="0">
                  <a:pos x="378" y="552"/>
                </a:cxn>
                <a:cxn ang="0">
                  <a:pos x="354" y="570"/>
                </a:cxn>
                <a:cxn ang="0">
                  <a:pos x="366" y="636"/>
                </a:cxn>
                <a:cxn ang="0">
                  <a:pos x="372" y="666"/>
                </a:cxn>
                <a:cxn ang="0">
                  <a:pos x="414" y="714"/>
                </a:cxn>
                <a:cxn ang="0">
                  <a:pos x="438" y="738"/>
                </a:cxn>
                <a:cxn ang="0">
                  <a:pos x="432" y="690"/>
                </a:cxn>
                <a:cxn ang="0">
                  <a:pos x="438" y="636"/>
                </a:cxn>
                <a:cxn ang="0">
                  <a:pos x="480" y="582"/>
                </a:cxn>
                <a:cxn ang="0">
                  <a:pos x="546" y="522"/>
                </a:cxn>
                <a:cxn ang="0">
                  <a:pos x="606" y="444"/>
                </a:cxn>
                <a:cxn ang="0">
                  <a:pos x="642" y="348"/>
                </a:cxn>
                <a:cxn ang="0">
                  <a:pos x="636" y="246"/>
                </a:cxn>
                <a:cxn ang="0">
                  <a:pos x="618" y="192"/>
                </a:cxn>
                <a:cxn ang="0">
                  <a:pos x="558" y="102"/>
                </a:cxn>
                <a:cxn ang="0">
                  <a:pos x="468" y="36"/>
                </a:cxn>
                <a:cxn ang="0">
                  <a:pos x="360" y="0"/>
                </a:cxn>
                <a:cxn ang="0">
                  <a:pos x="300" y="0"/>
                </a:cxn>
                <a:cxn ang="0">
                  <a:pos x="192" y="6"/>
                </a:cxn>
                <a:cxn ang="0">
                  <a:pos x="102" y="30"/>
                </a:cxn>
                <a:cxn ang="0">
                  <a:pos x="42" y="66"/>
                </a:cxn>
                <a:cxn ang="0">
                  <a:pos x="6" y="114"/>
                </a:cxn>
              </a:cxnLst>
              <a:rect l="0" t="0" r="r" b="b"/>
              <a:pathLst>
                <a:path w="648" h="738">
                  <a:moveTo>
                    <a:pt x="6" y="114"/>
                  </a:moveTo>
                  <a:lnTo>
                    <a:pt x="6" y="114"/>
                  </a:lnTo>
                  <a:lnTo>
                    <a:pt x="0" y="144"/>
                  </a:lnTo>
                  <a:lnTo>
                    <a:pt x="0" y="168"/>
                  </a:lnTo>
                  <a:lnTo>
                    <a:pt x="6" y="204"/>
                  </a:lnTo>
                  <a:lnTo>
                    <a:pt x="24" y="246"/>
                  </a:lnTo>
                  <a:lnTo>
                    <a:pt x="54" y="294"/>
                  </a:lnTo>
                  <a:lnTo>
                    <a:pt x="78" y="318"/>
                  </a:lnTo>
                  <a:lnTo>
                    <a:pt x="108" y="342"/>
                  </a:lnTo>
                  <a:lnTo>
                    <a:pt x="144" y="366"/>
                  </a:lnTo>
                  <a:lnTo>
                    <a:pt x="186" y="384"/>
                  </a:lnTo>
                  <a:lnTo>
                    <a:pt x="186" y="384"/>
                  </a:lnTo>
                  <a:lnTo>
                    <a:pt x="168" y="372"/>
                  </a:lnTo>
                  <a:lnTo>
                    <a:pt x="126" y="336"/>
                  </a:lnTo>
                  <a:lnTo>
                    <a:pt x="102" y="312"/>
                  </a:lnTo>
                  <a:lnTo>
                    <a:pt x="78" y="282"/>
                  </a:lnTo>
                  <a:lnTo>
                    <a:pt x="60" y="24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156" y="318"/>
                  </a:lnTo>
                  <a:lnTo>
                    <a:pt x="234" y="396"/>
                  </a:lnTo>
                  <a:lnTo>
                    <a:pt x="258" y="432"/>
                  </a:lnTo>
                  <a:lnTo>
                    <a:pt x="276" y="456"/>
                  </a:lnTo>
                  <a:lnTo>
                    <a:pt x="276" y="456"/>
                  </a:lnTo>
                  <a:lnTo>
                    <a:pt x="276" y="480"/>
                  </a:lnTo>
                  <a:lnTo>
                    <a:pt x="270" y="498"/>
                  </a:lnTo>
                  <a:lnTo>
                    <a:pt x="264" y="510"/>
                  </a:lnTo>
                  <a:lnTo>
                    <a:pt x="252" y="522"/>
                  </a:lnTo>
                  <a:lnTo>
                    <a:pt x="228" y="546"/>
                  </a:lnTo>
                  <a:lnTo>
                    <a:pt x="216" y="552"/>
                  </a:lnTo>
                  <a:lnTo>
                    <a:pt x="216" y="552"/>
                  </a:lnTo>
                  <a:lnTo>
                    <a:pt x="228" y="552"/>
                  </a:lnTo>
                  <a:lnTo>
                    <a:pt x="258" y="540"/>
                  </a:lnTo>
                  <a:lnTo>
                    <a:pt x="270" y="528"/>
                  </a:lnTo>
                  <a:lnTo>
                    <a:pt x="288" y="510"/>
                  </a:lnTo>
                  <a:lnTo>
                    <a:pt x="294" y="486"/>
                  </a:lnTo>
                  <a:lnTo>
                    <a:pt x="300" y="456"/>
                  </a:lnTo>
                  <a:lnTo>
                    <a:pt x="300" y="456"/>
                  </a:lnTo>
                  <a:lnTo>
                    <a:pt x="306" y="456"/>
                  </a:lnTo>
                  <a:lnTo>
                    <a:pt x="312" y="444"/>
                  </a:lnTo>
                  <a:lnTo>
                    <a:pt x="324" y="438"/>
                  </a:lnTo>
                  <a:lnTo>
                    <a:pt x="354" y="438"/>
                  </a:lnTo>
                  <a:lnTo>
                    <a:pt x="354" y="438"/>
                  </a:lnTo>
                  <a:lnTo>
                    <a:pt x="372" y="444"/>
                  </a:lnTo>
                  <a:lnTo>
                    <a:pt x="384" y="456"/>
                  </a:lnTo>
                  <a:lnTo>
                    <a:pt x="396" y="468"/>
                  </a:lnTo>
                  <a:lnTo>
                    <a:pt x="402" y="486"/>
                  </a:lnTo>
                  <a:lnTo>
                    <a:pt x="396" y="510"/>
                  </a:lnTo>
                  <a:lnTo>
                    <a:pt x="390" y="528"/>
                  </a:lnTo>
                  <a:lnTo>
                    <a:pt x="378" y="552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60" y="606"/>
                  </a:lnTo>
                  <a:lnTo>
                    <a:pt x="366" y="636"/>
                  </a:lnTo>
                  <a:lnTo>
                    <a:pt x="372" y="666"/>
                  </a:lnTo>
                  <a:lnTo>
                    <a:pt x="372" y="666"/>
                  </a:lnTo>
                  <a:lnTo>
                    <a:pt x="390" y="690"/>
                  </a:lnTo>
                  <a:lnTo>
                    <a:pt x="414" y="714"/>
                  </a:lnTo>
                  <a:lnTo>
                    <a:pt x="438" y="738"/>
                  </a:lnTo>
                  <a:lnTo>
                    <a:pt x="438" y="738"/>
                  </a:lnTo>
                  <a:lnTo>
                    <a:pt x="438" y="726"/>
                  </a:lnTo>
                  <a:lnTo>
                    <a:pt x="432" y="690"/>
                  </a:lnTo>
                  <a:lnTo>
                    <a:pt x="432" y="666"/>
                  </a:lnTo>
                  <a:lnTo>
                    <a:pt x="438" y="636"/>
                  </a:lnTo>
                  <a:lnTo>
                    <a:pt x="456" y="612"/>
                  </a:lnTo>
                  <a:lnTo>
                    <a:pt x="480" y="582"/>
                  </a:lnTo>
                  <a:lnTo>
                    <a:pt x="480" y="582"/>
                  </a:lnTo>
                  <a:lnTo>
                    <a:pt x="546" y="522"/>
                  </a:lnTo>
                  <a:lnTo>
                    <a:pt x="576" y="480"/>
                  </a:lnTo>
                  <a:lnTo>
                    <a:pt x="606" y="444"/>
                  </a:lnTo>
                  <a:lnTo>
                    <a:pt x="630" y="396"/>
                  </a:lnTo>
                  <a:lnTo>
                    <a:pt x="642" y="348"/>
                  </a:lnTo>
                  <a:lnTo>
                    <a:pt x="648" y="300"/>
                  </a:lnTo>
                  <a:lnTo>
                    <a:pt x="636" y="246"/>
                  </a:lnTo>
                  <a:lnTo>
                    <a:pt x="636" y="246"/>
                  </a:lnTo>
                  <a:lnTo>
                    <a:pt x="618" y="192"/>
                  </a:lnTo>
                  <a:lnTo>
                    <a:pt x="588" y="144"/>
                  </a:lnTo>
                  <a:lnTo>
                    <a:pt x="558" y="102"/>
                  </a:lnTo>
                  <a:lnTo>
                    <a:pt x="516" y="66"/>
                  </a:lnTo>
                  <a:lnTo>
                    <a:pt x="468" y="36"/>
                  </a:lnTo>
                  <a:lnTo>
                    <a:pt x="414" y="18"/>
                  </a:lnTo>
                  <a:lnTo>
                    <a:pt x="36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46" y="0"/>
                  </a:lnTo>
                  <a:lnTo>
                    <a:pt x="192" y="6"/>
                  </a:lnTo>
                  <a:lnTo>
                    <a:pt x="144" y="18"/>
                  </a:lnTo>
                  <a:lnTo>
                    <a:pt x="102" y="30"/>
                  </a:lnTo>
                  <a:lnTo>
                    <a:pt x="72" y="48"/>
                  </a:lnTo>
                  <a:lnTo>
                    <a:pt x="42" y="66"/>
                  </a:lnTo>
                  <a:lnTo>
                    <a:pt x="18" y="90"/>
                  </a:lnTo>
                  <a:lnTo>
                    <a:pt x="6" y="114"/>
                  </a:lnTo>
                  <a:close/>
                </a:path>
              </a:pathLst>
            </a:custGeom>
            <a:solidFill>
              <a:srgbClr val="4C1B0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6" name="Freeform 80"/>
            <p:cNvSpPr>
              <a:spLocks/>
            </p:cNvSpPr>
            <p:nvPr/>
          </p:nvSpPr>
          <p:spPr bwMode="auto">
            <a:xfrm>
              <a:off x="7867" y="2784"/>
              <a:ext cx="648" cy="738"/>
            </a:xfrm>
            <a:custGeom>
              <a:avLst/>
              <a:gdLst/>
              <a:ahLst/>
              <a:cxnLst>
                <a:cxn ang="0">
                  <a:pos x="6" y="114"/>
                </a:cxn>
                <a:cxn ang="0">
                  <a:pos x="0" y="168"/>
                </a:cxn>
                <a:cxn ang="0">
                  <a:pos x="24" y="246"/>
                </a:cxn>
                <a:cxn ang="0">
                  <a:pos x="78" y="318"/>
                </a:cxn>
                <a:cxn ang="0">
                  <a:pos x="144" y="366"/>
                </a:cxn>
                <a:cxn ang="0">
                  <a:pos x="186" y="384"/>
                </a:cxn>
                <a:cxn ang="0">
                  <a:pos x="126" y="336"/>
                </a:cxn>
                <a:cxn ang="0">
                  <a:pos x="78" y="282"/>
                </a:cxn>
                <a:cxn ang="0">
                  <a:pos x="48" y="210"/>
                </a:cxn>
                <a:cxn ang="0">
                  <a:pos x="156" y="318"/>
                </a:cxn>
                <a:cxn ang="0">
                  <a:pos x="258" y="432"/>
                </a:cxn>
                <a:cxn ang="0">
                  <a:pos x="276" y="456"/>
                </a:cxn>
                <a:cxn ang="0">
                  <a:pos x="270" y="498"/>
                </a:cxn>
                <a:cxn ang="0">
                  <a:pos x="252" y="522"/>
                </a:cxn>
                <a:cxn ang="0">
                  <a:pos x="216" y="552"/>
                </a:cxn>
                <a:cxn ang="0">
                  <a:pos x="228" y="552"/>
                </a:cxn>
                <a:cxn ang="0">
                  <a:pos x="270" y="528"/>
                </a:cxn>
                <a:cxn ang="0">
                  <a:pos x="294" y="486"/>
                </a:cxn>
                <a:cxn ang="0">
                  <a:pos x="300" y="456"/>
                </a:cxn>
                <a:cxn ang="0">
                  <a:pos x="312" y="444"/>
                </a:cxn>
                <a:cxn ang="0">
                  <a:pos x="354" y="438"/>
                </a:cxn>
                <a:cxn ang="0">
                  <a:pos x="372" y="444"/>
                </a:cxn>
                <a:cxn ang="0">
                  <a:pos x="396" y="468"/>
                </a:cxn>
                <a:cxn ang="0">
                  <a:pos x="396" y="510"/>
                </a:cxn>
                <a:cxn ang="0">
                  <a:pos x="378" y="552"/>
                </a:cxn>
                <a:cxn ang="0">
                  <a:pos x="354" y="570"/>
                </a:cxn>
                <a:cxn ang="0">
                  <a:pos x="366" y="636"/>
                </a:cxn>
                <a:cxn ang="0">
                  <a:pos x="372" y="666"/>
                </a:cxn>
                <a:cxn ang="0">
                  <a:pos x="414" y="714"/>
                </a:cxn>
                <a:cxn ang="0">
                  <a:pos x="438" y="738"/>
                </a:cxn>
                <a:cxn ang="0">
                  <a:pos x="432" y="690"/>
                </a:cxn>
                <a:cxn ang="0">
                  <a:pos x="438" y="636"/>
                </a:cxn>
                <a:cxn ang="0">
                  <a:pos x="480" y="582"/>
                </a:cxn>
                <a:cxn ang="0">
                  <a:pos x="546" y="522"/>
                </a:cxn>
                <a:cxn ang="0">
                  <a:pos x="606" y="444"/>
                </a:cxn>
                <a:cxn ang="0">
                  <a:pos x="642" y="348"/>
                </a:cxn>
                <a:cxn ang="0">
                  <a:pos x="636" y="246"/>
                </a:cxn>
                <a:cxn ang="0">
                  <a:pos x="618" y="192"/>
                </a:cxn>
                <a:cxn ang="0">
                  <a:pos x="558" y="102"/>
                </a:cxn>
                <a:cxn ang="0">
                  <a:pos x="468" y="36"/>
                </a:cxn>
                <a:cxn ang="0">
                  <a:pos x="360" y="0"/>
                </a:cxn>
                <a:cxn ang="0">
                  <a:pos x="300" y="0"/>
                </a:cxn>
                <a:cxn ang="0">
                  <a:pos x="192" y="6"/>
                </a:cxn>
                <a:cxn ang="0">
                  <a:pos x="102" y="30"/>
                </a:cxn>
                <a:cxn ang="0">
                  <a:pos x="42" y="66"/>
                </a:cxn>
                <a:cxn ang="0">
                  <a:pos x="6" y="114"/>
                </a:cxn>
              </a:cxnLst>
              <a:rect l="0" t="0" r="r" b="b"/>
              <a:pathLst>
                <a:path w="648" h="738">
                  <a:moveTo>
                    <a:pt x="6" y="114"/>
                  </a:moveTo>
                  <a:lnTo>
                    <a:pt x="6" y="114"/>
                  </a:lnTo>
                  <a:lnTo>
                    <a:pt x="0" y="144"/>
                  </a:lnTo>
                  <a:lnTo>
                    <a:pt x="0" y="168"/>
                  </a:lnTo>
                  <a:lnTo>
                    <a:pt x="6" y="204"/>
                  </a:lnTo>
                  <a:lnTo>
                    <a:pt x="24" y="246"/>
                  </a:lnTo>
                  <a:lnTo>
                    <a:pt x="54" y="294"/>
                  </a:lnTo>
                  <a:lnTo>
                    <a:pt x="78" y="318"/>
                  </a:lnTo>
                  <a:lnTo>
                    <a:pt x="108" y="342"/>
                  </a:lnTo>
                  <a:lnTo>
                    <a:pt x="144" y="366"/>
                  </a:lnTo>
                  <a:lnTo>
                    <a:pt x="186" y="384"/>
                  </a:lnTo>
                  <a:lnTo>
                    <a:pt x="186" y="384"/>
                  </a:lnTo>
                  <a:lnTo>
                    <a:pt x="168" y="372"/>
                  </a:lnTo>
                  <a:lnTo>
                    <a:pt x="126" y="336"/>
                  </a:lnTo>
                  <a:lnTo>
                    <a:pt x="102" y="312"/>
                  </a:lnTo>
                  <a:lnTo>
                    <a:pt x="78" y="282"/>
                  </a:lnTo>
                  <a:lnTo>
                    <a:pt x="60" y="24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156" y="318"/>
                  </a:lnTo>
                  <a:lnTo>
                    <a:pt x="234" y="396"/>
                  </a:lnTo>
                  <a:lnTo>
                    <a:pt x="258" y="432"/>
                  </a:lnTo>
                  <a:lnTo>
                    <a:pt x="276" y="456"/>
                  </a:lnTo>
                  <a:lnTo>
                    <a:pt x="276" y="456"/>
                  </a:lnTo>
                  <a:lnTo>
                    <a:pt x="276" y="480"/>
                  </a:lnTo>
                  <a:lnTo>
                    <a:pt x="270" y="498"/>
                  </a:lnTo>
                  <a:lnTo>
                    <a:pt x="264" y="510"/>
                  </a:lnTo>
                  <a:lnTo>
                    <a:pt x="252" y="522"/>
                  </a:lnTo>
                  <a:lnTo>
                    <a:pt x="228" y="546"/>
                  </a:lnTo>
                  <a:lnTo>
                    <a:pt x="216" y="552"/>
                  </a:lnTo>
                  <a:lnTo>
                    <a:pt x="216" y="552"/>
                  </a:lnTo>
                  <a:lnTo>
                    <a:pt x="228" y="552"/>
                  </a:lnTo>
                  <a:lnTo>
                    <a:pt x="258" y="540"/>
                  </a:lnTo>
                  <a:lnTo>
                    <a:pt x="270" y="528"/>
                  </a:lnTo>
                  <a:lnTo>
                    <a:pt x="288" y="510"/>
                  </a:lnTo>
                  <a:lnTo>
                    <a:pt x="294" y="486"/>
                  </a:lnTo>
                  <a:lnTo>
                    <a:pt x="300" y="456"/>
                  </a:lnTo>
                  <a:lnTo>
                    <a:pt x="300" y="456"/>
                  </a:lnTo>
                  <a:lnTo>
                    <a:pt x="306" y="456"/>
                  </a:lnTo>
                  <a:lnTo>
                    <a:pt x="312" y="444"/>
                  </a:lnTo>
                  <a:lnTo>
                    <a:pt x="324" y="438"/>
                  </a:lnTo>
                  <a:lnTo>
                    <a:pt x="354" y="438"/>
                  </a:lnTo>
                  <a:lnTo>
                    <a:pt x="354" y="438"/>
                  </a:lnTo>
                  <a:lnTo>
                    <a:pt x="372" y="444"/>
                  </a:lnTo>
                  <a:lnTo>
                    <a:pt x="384" y="456"/>
                  </a:lnTo>
                  <a:lnTo>
                    <a:pt x="396" y="468"/>
                  </a:lnTo>
                  <a:lnTo>
                    <a:pt x="402" y="486"/>
                  </a:lnTo>
                  <a:lnTo>
                    <a:pt x="396" y="510"/>
                  </a:lnTo>
                  <a:lnTo>
                    <a:pt x="390" y="528"/>
                  </a:lnTo>
                  <a:lnTo>
                    <a:pt x="378" y="552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60" y="606"/>
                  </a:lnTo>
                  <a:lnTo>
                    <a:pt x="366" y="636"/>
                  </a:lnTo>
                  <a:lnTo>
                    <a:pt x="372" y="666"/>
                  </a:lnTo>
                  <a:lnTo>
                    <a:pt x="372" y="666"/>
                  </a:lnTo>
                  <a:lnTo>
                    <a:pt x="390" y="690"/>
                  </a:lnTo>
                  <a:lnTo>
                    <a:pt x="414" y="714"/>
                  </a:lnTo>
                  <a:lnTo>
                    <a:pt x="438" y="738"/>
                  </a:lnTo>
                  <a:lnTo>
                    <a:pt x="438" y="738"/>
                  </a:lnTo>
                  <a:lnTo>
                    <a:pt x="438" y="726"/>
                  </a:lnTo>
                  <a:lnTo>
                    <a:pt x="432" y="690"/>
                  </a:lnTo>
                  <a:lnTo>
                    <a:pt x="432" y="666"/>
                  </a:lnTo>
                  <a:lnTo>
                    <a:pt x="438" y="636"/>
                  </a:lnTo>
                  <a:lnTo>
                    <a:pt x="456" y="612"/>
                  </a:lnTo>
                  <a:lnTo>
                    <a:pt x="480" y="582"/>
                  </a:lnTo>
                  <a:lnTo>
                    <a:pt x="480" y="582"/>
                  </a:lnTo>
                  <a:lnTo>
                    <a:pt x="546" y="522"/>
                  </a:lnTo>
                  <a:lnTo>
                    <a:pt x="576" y="480"/>
                  </a:lnTo>
                  <a:lnTo>
                    <a:pt x="606" y="444"/>
                  </a:lnTo>
                  <a:lnTo>
                    <a:pt x="630" y="396"/>
                  </a:lnTo>
                  <a:lnTo>
                    <a:pt x="642" y="348"/>
                  </a:lnTo>
                  <a:lnTo>
                    <a:pt x="648" y="300"/>
                  </a:lnTo>
                  <a:lnTo>
                    <a:pt x="636" y="246"/>
                  </a:lnTo>
                  <a:lnTo>
                    <a:pt x="636" y="246"/>
                  </a:lnTo>
                  <a:lnTo>
                    <a:pt x="618" y="192"/>
                  </a:lnTo>
                  <a:lnTo>
                    <a:pt x="588" y="144"/>
                  </a:lnTo>
                  <a:lnTo>
                    <a:pt x="558" y="102"/>
                  </a:lnTo>
                  <a:lnTo>
                    <a:pt x="516" y="66"/>
                  </a:lnTo>
                  <a:lnTo>
                    <a:pt x="468" y="36"/>
                  </a:lnTo>
                  <a:lnTo>
                    <a:pt x="414" y="18"/>
                  </a:lnTo>
                  <a:lnTo>
                    <a:pt x="36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46" y="0"/>
                  </a:lnTo>
                  <a:lnTo>
                    <a:pt x="192" y="6"/>
                  </a:lnTo>
                  <a:lnTo>
                    <a:pt x="144" y="18"/>
                  </a:lnTo>
                  <a:lnTo>
                    <a:pt x="102" y="30"/>
                  </a:lnTo>
                  <a:lnTo>
                    <a:pt x="72" y="48"/>
                  </a:lnTo>
                  <a:lnTo>
                    <a:pt x="42" y="66"/>
                  </a:lnTo>
                  <a:lnTo>
                    <a:pt x="18" y="90"/>
                  </a:lnTo>
                  <a:lnTo>
                    <a:pt x="6" y="1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7" name="Freeform 81"/>
            <p:cNvSpPr>
              <a:spLocks/>
            </p:cNvSpPr>
            <p:nvPr/>
          </p:nvSpPr>
          <p:spPr bwMode="auto">
            <a:xfrm>
              <a:off x="7885" y="3144"/>
              <a:ext cx="78" cy="30"/>
            </a:xfrm>
            <a:custGeom>
              <a:avLst/>
              <a:gdLst/>
              <a:ahLst/>
              <a:cxnLst>
                <a:cxn ang="0">
                  <a:pos x="78" y="30"/>
                </a:cxn>
                <a:cxn ang="0">
                  <a:pos x="78" y="30"/>
                </a:cxn>
                <a:cxn ang="0">
                  <a:pos x="48" y="24"/>
                </a:cxn>
                <a:cxn ang="0">
                  <a:pos x="24" y="24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42" y="6"/>
                </a:cxn>
                <a:cxn ang="0">
                  <a:pos x="60" y="18"/>
                </a:cxn>
                <a:cxn ang="0">
                  <a:pos x="78" y="30"/>
                </a:cxn>
              </a:cxnLst>
              <a:rect l="0" t="0" r="r" b="b"/>
              <a:pathLst>
                <a:path w="78" h="30">
                  <a:moveTo>
                    <a:pt x="78" y="30"/>
                  </a:moveTo>
                  <a:lnTo>
                    <a:pt x="78" y="30"/>
                  </a:lnTo>
                  <a:lnTo>
                    <a:pt x="48" y="24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42" y="6"/>
                  </a:lnTo>
                  <a:lnTo>
                    <a:pt x="60" y="18"/>
                  </a:lnTo>
                  <a:lnTo>
                    <a:pt x="78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8" name="Freeform 82"/>
            <p:cNvSpPr>
              <a:spLocks/>
            </p:cNvSpPr>
            <p:nvPr/>
          </p:nvSpPr>
          <p:spPr bwMode="auto">
            <a:xfrm>
              <a:off x="7885" y="3144"/>
              <a:ext cx="78" cy="30"/>
            </a:xfrm>
            <a:custGeom>
              <a:avLst/>
              <a:gdLst/>
              <a:ahLst/>
              <a:cxnLst>
                <a:cxn ang="0">
                  <a:pos x="78" y="30"/>
                </a:cxn>
                <a:cxn ang="0">
                  <a:pos x="78" y="30"/>
                </a:cxn>
                <a:cxn ang="0">
                  <a:pos x="48" y="24"/>
                </a:cxn>
                <a:cxn ang="0">
                  <a:pos x="24" y="24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6" y="18"/>
                </a:cxn>
                <a:cxn ang="0">
                  <a:pos x="0" y="1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42" y="6"/>
                </a:cxn>
                <a:cxn ang="0">
                  <a:pos x="60" y="18"/>
                </a:cxn>
                <a:cxn ang="0">
                  <a:pos x="78" y="30"/>
                </a:cxn>
              </a:cxnLst>
              <a:rect l="0" t="0" r="r" b="b"/>
              <a:pathLst>
                <a:path w="78" h="30">
                  <a:moveTo>
                    <a:pt x="78" y="30"/>
                  </a:moveTo>
                  <a:lnTo>
                    <a:pt x="78" y="30"/>
                  </a:lnTo>
                  <a:lnTo>
                    <a:pt x="48" y="24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42" y="6"/>
                  </a:lnTo>
                  <a:lnTo>
                    <a:pt x="60" y="18"/>
                  </a:lnTo>
                  <a:lnTo>
                    <a:pt x="78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9" name="Freeform 83"/>
            <p:cNvSpPr>
              <a:spLocks/>
            </p:cNvSpPr>
            <p:nvPr/>
          </p:nvSpPr>
          <p:spPr bwMode="auto">
            <a:xfrm>
              <a:off x="8185" y="3336"/>
              <a:ext cx="24" cy="24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4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4" y="6"/>
                </a:cxn>
                <a:cxn ang="0">
                  <a:pos x="24" y="12"/>
                </a:cxn>
              </a:cxnLst>
              <a:rect l="0" t="0" r="r" b="b"/>
              <a:pathLst>
                <a:path w="24" h="24">
                  <a:moveTo>
                    <a:pt x="24" y="12"/>
                  </a:move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0" name="Freeform 84"/>
            <p:cNvSpPr>
              <a:spLocks/>
            </p:cNvSpPr>
            <p:nvPr/>
          </p:nvSpPr>
          <p:spPr bwMode="auto">
            <a:xfrm>
              <a:off x="8185" y="3336"/>
              <a:ext cx="24" cy="24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4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4" y="6"/>
                </a:cxn>
                <a:cxn ang="0">
                  <a:pos x="24" y="12"/>
                </a:cxn>
              </a:cxnLst>
              <a:rect l="0" t="0" r="r" b="b"/>
              <a:pathLst>
                <a:path w="24" h="24">
                  <a:moveTo>
                    <a:pt x="24" y="12"/>
                  </a:move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24" y="1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1" name="Freeform 85"/>
            <p:cNvSpPr>
              <a:spLocks/>
            </p:cNvSpPr>
            <p:nvPr/>
          </p:nvSpPr>
          <p:spPr bwMode="auto">
            <a:xfrm>
              <a:off x="7141" y="4590"/>
              <a:ext cx="282" cy="78"/>
            </a:xfrm>
            <a:custGeom>
              <a:avLst/>
              <a:gdLst/>
              <a:ahLst/>
              <a:cxnLst>
                <a:cxn ang="0">
                  <a:pos x="270" y="36"/>
                </a:cxn>
                <a:cxn ang="0">
                  <a:pos x="270" y="36"/>
                </a:cxn>
                <a:cxn ang="0">
                  <a:pos x="246" y="24"/>
                </a:cxn>
                <a:cxn ang="0">
                  <a:pos x="204" y="12"/>
                </a:cxn>
                <a:cxn ang="0">
                  <a:pos x="174" y="0"/>
                </a:cxn>
                <a:cxn ang="0">
                  <a:pos x="144" y="0"/>
                </a:cxn>
                <a:cxn ang="0">
                  <a:pos x="120" y="0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66" y="30"/>
                </a:cxn>
                <a:cxn ang="0">
                  <a:pos x="3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2" y="78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72" y="72"/>
                </a:cxn>
                <a:cxn ang="0">
                  <a:pos x="102" y="66"/>
                </a:cxn>
                <a:cxn ang="0">
                  <a:pos x="126" y="60"/>
                </a:cxn>
                <a:cxn ang="0">
                  <a:pos x="150" y="60"/>
                </a:cxn>
                <a:cxn ang="0">
                  <a:pos x="150" y="60"/>
                </a:cxn>
                <a:cxn ang="0">
                  <a:pos x="192" y="66"/>
                </a:cxn>
                <a:cxn ang="0">
                  <a:pos x="240" y="66"/>
                </a:cxn>
                <a:cxn ang="0">
                  <a:pos x="264" y="60"/>
                </a:cxn>
                <a:cxn ang="0">
                  <a:pos x="276" y="54"/>
                </a:cxn>
                <a:cxn ang="0">
                  <a:pos x="282" y="48"/>
                </a:cxn>
                <a:cxn ang="0">
                  <a:pos x="270" y="36"/>
                </a:cxn>
              </a:cxnLst>
              <a:rect l="0" t="0" r="r" b="b"/>
              <a:pathLst>
                <a:path w="282" h="78">
                  <a:moveTo>
                    <a:pt x="270" y="36"/>
                  </a:moveTo>
                  <a:lnTo>
                    <a:pt x="270" y="36"/>
                  </a:lnTo>
                  <a:lnTo>
                    <a:pt x="246" y="24"/>
                  </a:lnTo>
                  <a:lnTo>
                    <a:pt x="204" y="12"/>
                  </a:lnTo>
                  <a:lnTo>
                    <a:pt x="174" y="0"/>
                  </a:lnTo>
                  <a:lnTo>
                    <a:pt x="144" y="0"/>
                  </a:lnTo>
                  <a:lnTo>
                    <a:pt x="120" y="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66" y="30"/>
                  </a:lnTo>
                  <a:lnTo>
                    <a:pt x="3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1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72" y="72"/>
                  </a:lnTo>
                  <a:lnTo>
                    <a:pt x="102" y="66"/>
                  </a:lnTo>
                  <a:lnTo>
                    <a:pt x="126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92" y="66"/>
                  </a:lnTo>
                  <a:lnTo>
                    <a:pt x="240" y="66"/>
                  </a:lnTo>
                  <a:lnTo>
                    <a:pt x="264" y="60"/>
                  </a:lnTo>
                  <a:lnTo>
                    <a:pt x="276" y="54"/>
                  </a:lnTo>
                  <a:lnTo>
                    <a:pt x="282" y="48"/>
                  </a:lnTo>
                  <a:lnTo>
                    <a:pt x="270" y="36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2" name="Freeform 86"/>
            <p:cNvSpPr>
              <a:spLocks/>
            </p:cNvSpPr>
            <p:nvPr/>
          </p:nvSpPr>
          <p:spPr bwMode="auto">
            <a:xfrm>
              <a:off x="7141" y="4590"/>
              <a:ext cx="282" cy="78"/>
            </a:xfrm>
            <a:custGeom>
              <a:avLst/>
              <a:gdLst/>
              <a:ahLst/>
              <a:cxnLst>
                <a:cxn ang="0">
                  <a:pos x="270" y="36"/>
                </a:cxn>
                <a:cxn ang="0">
                  <a:pos x="270" y="36"/>
                </a:cxn>
                <a:cxn ang="0">
                  <a:pos x="246" y="24"/>
                </a:cxn>
                <a:cxn ang="0">
                  <a:pos x="204" y="12"/>
                </a:cxn>
                <a:cxn ang="0">
                  <a:pos x="174" y="0"/>
                </a:cxn>
                <a:cxn ang="0">
                  <a:pos x="144" y="0"/>
                </a:cxn>
                <a:cxn ang="0">
                  <a:pos x="120" y="0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66" y="30"/>
                </a:cxn>
                <a:cxn ang="0">
                  <a:pos x="3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2" y="78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72" y="72"/>
                </a:cxn>
                <a:cxn ang="0">
                  <a:pos x="102" y="66"/>
                </a:cxn>
                <a:cxn ang="0">
                  <a:pos x="126" y="60"/>
                </a:cxn>
                <a:cxn ang="0">
                  <a:pos x="150" y="60"/>
                </a:cxn>
                <a:cxn ang="0">
                  <a:pos x="150" y="60"/>
                </a:cxn>
                <a:cxn ang="0">
                  <a:pos x="192" y="66"/>
                </a:cxn>
                <a:cxn ang="0">
                  <a:pos x="240" y="66"/>
                </a:cxn>
                <a:cxn ang="0">
                  <a:pos x="264" y="60"/>
                </a:cxn>
                <a:cxn ang="0">
                  <a:pos x="276" y="54"/>
                </a:cxn>
                <a:cxn ang="0">
                  <a:pos x="282" y="48"/>
                </a:cxn>
                <a:cxn ang="0">
                  <a:pos x="270" y="36"/>
                </a:cxn>
              </a:cxnLst>
              <a:rect l="0" t="0" r="r" b="b"/>
              <a:pathLst>
                <a:path w="282" h="78">
                  <a:moveTo>
                    <a:pt x="270" y="36"/>
                  </a:moveTo>
                  <a:lnTo>
                    <a:pt x="270" y="36"/>
                  </a:lnTo>
                  <a:lnTo>
                    <a:pt x="246" y="24"/>
                  </a:lnTo>
                  <a:lnTo>
                    <a:pt x="204" y="12"/>
                  </a:lnTo>
                  <a:lnTo>
                    <a:pt x="174" y="0"/>
                  </a:lnTo>
                  <a:lnTo>
                    <a:pt x="144" y="0"/>
                  </a:lnTo>
                  <a:lnTo>
                    <a:pt x="120" y="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66" y="30"/>
                  </a:lnTo>
                  <a:lnTo>
                    <a:pt x="3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1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72" y="72"/>
                  </a:lnTo>
                  <a:lnTo>
                    <a:pt x="102" y="66"/>
                  </a:lnTo>
                  <a:lnTo>
                    <a:pt x="126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92" y="66"/>
                  </a:lnTo>
                  <a:lnTo>
                    <a:pt x="240" y="66"/>
                  </a:lnTo>
                  <a:lnTo>
                    <a:pt x="264" y="60"/>
                  </a:lnTo>
                  <a:lnTo>
                    <a:pt x="276" y="54"/>
                  </a:lnTo>
                  <a:lnTo>
                    <a:pt x="282" y="48"/>
                  </a:lnTo>
                  <a:lnTo>
                    <a:pt x="27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3" name="Freeform 87"/>
            <p:cNvSpPr>
              <a:spLocks/>
            </p:cNvSpPr>
            <p:nvPr/>
          </p:nvSpPr>
          <p:spPr bwMode="auto">
            <a:xfrm>
              <a:off x="7135" y="4716"/>
              <a:ext cx="222" cy="114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12" y="42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30" y="96"/>
                </a:cxn>
                <a:cxn ang="0">
                  <a:pos x="42" y="96"/>
                </a:cxn>
                <a:cxn ang="0">
                  <a:pos x="54" y="96"/>
                </a:cxn>
                <a:cxn ang="0">
                  <a:pos x="54" y="96"/>
                </a:cxn>
                <a:cxn ang="0">
                  <a:pos x="66" y="108"/>
                </a:cxn>
                <a:cxn ang="0">
                  <a:pos x="78" y="114"/>
                </a:cxn>
                <a:cxn ang="0">
                  <a:pos x="96" y="102"/>
                </a:cxn>
                <a:cxn ang="0">
                  <a:pos x="96" y="102"/>
                </a:cxn>
                <a:cxn ang="0">
                  <a:pos x="108" y="108"/>
                </a:cxn>
                <a:cxn ang="0">
                  <a:pos x="120" y="108"/>
                </a:cxn>
                <a:cxn ang="0">
                  <a:pos x="138" y="102"/>
                </a:cxn>
                <a:cxn ang="0">
                  <a:pos x="138" y="102"/>
                </a:cxn>
                <a:cxn ang="0">
                  <a:pos x="150" y="102"/>
                </a:cxn>
                <a:cxn ang="0">
                  <a:pos x="162" y="102"/>
                </a:cxn>
                <a:cxn ang="0">
                  <a:pos x="174" y="90"/>
                </a:cxn>
                <a:cxn ang="0">
                  <a:pos x="222" y="72"/>
                </a:cxn>
                <a:cxn ang="0">
                  <a:pos x="222" y="72"/>
                </a:cxn>
                <a:cxn ang="0">
                  <a:pos x="192" y="72"/>
                </a:cxn>
                <a:cxn ang="0">
                  <a:pos x="174" y="66"/>
                </a:cxn>
                <a:cxn ang="0">
                  <a:pos x="156" y="60"/>
                </a:cxn>
                <a:cxn ang="0">
                  <a:pos x="156" y="60"/>
                </a:cxn>
                <a:cxn ang="0">
                  <a:pos x="132" y="42"/>
                </a:cxn>
                <a:cxn ang="0">
                  <a:pos x="120" y="36"/>
                </a:cxn>
                <a:cxn ang="0">
                  <a:pos x="114" y="36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6" y="24"/>
                </a:cxn>
                <a:cxn ang="0">
                  <a:pos x="84" y="18"/>
                </a:cxn>
                <a:cxn ang="0">
                  <a:pos x="66" y="18"/>
                </a:cxn>
                <a:cxn ang="0">
                  <a:pos x="66" y="18"/>
                </a:cxn>
                <a:cxn ang="0">
                  <a:pos x="60" y="6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48" y="60"/>
                </a:cxn>
                <a:cxn ang="0">
                  <a:pos x="48" y="60"/>
                </a:cxn>
                <a:cxn ang="0">
                  <a:pos x="36" y="30"/>
                </a:cxn>
                <a:cxn ang="0">
                  <a:pos x="24" y="12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6" y="24"/>
                </a:cxn>
              </a:cxnLst>
              <a:rect l="0" t="0" r="r" b="b"/>
              <a:pathLst>
                <a:path w="222" h="114">
                  <a:moveTo>
                    <a:pt x="6" y="24"/>
                  </a:moveTo>
                  <a:lnTo>
                    <a:pt x="6" y="24"/>
                  </a:lnTo>
                  <a:lnTo>
                    <a:pt x="12" y="42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42" y="96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66" y="108"/>
                  </a:lnTo>
                  <a:lnTo>
                    <a:pt x="78" y="114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108" y="108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50" y="102"/>
                  </a:lnTo>
                  <a:lnTo>
                    <a:pt x="162" y="102"/>
                  </a:lnTo>
                  <a:lnTo>
                    <a:pt x="174" y="90"/>
                  </a:lnTo>
                  <a:lnTo>
                    <a:pt x="222" y="72"/>
                  </a:lnTo>
                  <a:lnTo>
                    <a:pt x="222" y="72"/>
                  </a:lnTo>
                  <a:lnTo>
                    <a:pt x="192" y="72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32" y="42"/>
                  </a:lnTo>
                  <a:lnTo>
                    <a:pt x="120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6" y="24"/>
                  </a:lnTo>
                  <a:lnTo>
                    <a:pt x="84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36" y="30"/>
                  </a:lnTo>
                  <a:lnTo>
                    <a:pt x="24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4" name="Freeform 88"/>
            <p:cNvSpPr>
              <a:spLocks/>
            </p:cNvSpPr>
            <p:nvPr/>
          </p:nvSpPr>
          <p:spPr bwMode="auto">
            <a:xfrm>
              <a:off x="7135" y="4716"/>
              <a:ext cx="222" cy="114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12" y="42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30" y="96"/>
                </a:cxn>
                <a:cxn ang="0">
                  <a:pos x="42" y="96"/>
                </a:cxn>
                <a:cxn ang="0">
                  <a:pos x="54" y="96"/>
                </a:cxn>
                <a:cxn ang="0">
                  <a:pos x="54" y="96"/>
                </a:cxn>
                <a:cxn ang="0">
                  <a:pos x="66" y="108"/>
                </a:cxn>
                <a:cxn ang="0">
                  <a:pos x="78" y="114"/>
                </a:cxn>
                <a:cxn ang="0">
                  <a:pos x="96" y="102"/>
                </a:cxn>
                <a:cxn ang="0">
                  <a:pos x="96" y="102"/>
                </a:cxn>
                <a:cxn ang="0">
                  <a:pos x="108" y="108"/>
                </a:cxn>
                <a:cxn ang="0">
                  <a:pos x="120" y="108"/>
                </a:cxn>
                <a:cxn ang="0">
                  <a:pos x="138" y="102"/>
                </a:cxn>
                <a:cxn ang="0">
                  <a:pos x="138" y="102"/>
                </a:cxn>
                <a:cxn ang="0">
                  <a:pos x="150" y="102"/>
                </a:cxn>
                <a:cxn ang="0">
                  <a:pos x="162" y="102"/>
                </a:cxn>
                <a:cxn ang="0">
                  <a:pos x="174" y="90"/>
                </a:cxn>
                <a:cxn ang="0">
                  <a:pos x="222" y="72"/>
                </a:cxn>
                <a:cxn ang="0">
                  <a:pos x="222" y="72"/>
                </a:cxn>
                <a:cxn ang="0">
                  <a:pos x="192" y="72"/>
                </a:cxn>
                <a:cxn ang="0">
                  <a:pos x="174" y="66"/>
                </a:cxn>
                <a:cxn ang="0">
                  <a:pos x="156" y="60"/>
                </a:cxn>
                <a:cxn ang="0">
                  <a:pos x="156" y="60"/>
                </a:cxn>
                <a:cxn ang="0">
                  <a:pos x="132" y="42"/>
                </a:cxn>
                <a:cxn ang="0">
                  <a:pos x="120" y="36"/>
                </a:cxn>
                <a:cxn ang="0">
                  <a:pos x="114" y="36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6" y="24"/>
                </a:cxn>
                <a:cxn ang="0">
                  <a:pos x="84" y="18"/>
                </a:cxn>
                <a:cxn ang="0">
                  <a:pos x="66" y="18"/>
                </a:cxn>
                <a:cxn ang="0">
                  <a:pos x="66" y="18"/>
                </a:cxn>
                <a:cxn ang="0">
                  <a:pos x="60" y="6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48" y="60"/>
                </a:cxn>
                <a:cxn ang="0">
                  <a:pos x="48" y="60"/>
                </a:cxn>
                <a:cxn ang="0">
                  <a:pos x="36" y="30"/>
                </a:cxn>
                <a:cxn ang="0">
                  <a:pos x="24" y="12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6" y="24"/>
                </a:cxn>
              </a:cxnLst>
              <a:rect l="0" t="0" r="r" b="b"/>
              <a:pathLst>
                <a:path w="222" h="114">
                  <a:moveTo>
                    <a:pt x="6" y="24"/>
                  </a:moveTo>
                  <a:lnTo>
                    <a:pt x="6" y="24"/>
                  </a:lnTo>
                  <a:lnTo>
                    <a:pt x="12" y="42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42" y="96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66" y="108"/>
                  </a:lnTo>
                  <a:lnTo>
                    <a:pt x="78" y="114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108" y="108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50" y="102"/>
                  </a:lnTo>
                  <a:lnTo>
                    <a:pt x="162" y="102"/>
                  </a:lnTo>
                  <a:lnTo>
                    <a:pt x="174" y="90"/>
                  </a:lnTo>
                  <a:lnTo>
                    <a:pt x="222" y="72"/>
                  </a:lnTo>
                  <a:lnTo>
                    <a:pt x="222" y="72"/>
                  </a:lnTo>
                  <a:lnTo>
                    <a:pt x="192" y="72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32" y="42"/>
                  </a:lnTo>
                  <a:lnTo>
                    <a:pt x="120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6" y="24"/>
                  </a:lnTo>
                  <a:lnTo>
                    <a:pt x="84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36" y="30"/>
                  </a:lnTo>
                  <a:lnTo>
                    <a:pt x="24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2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5" name="Freeform 89"/>
            <p:cNvSpPr>
              <a:spLocks/>
            </p:cNvSpPr>
            <p:nvPr/>
          </p:nvSpPr>
          <p:spPr bwMode="auto">
            <a:xfrm>
              <a:off x="7561" y="4800"/>
              <a:ext cx="954" cy="624"/>
            </a:xfrm>
            <a:custGeom>
              <a:avLst/>
              <a:gdLst/>
              <a:ahLst/>
              <a:cxnLst>
                <a:cxn ang="0">
                  <a:pos x="834" y="0"/>
                </a:cxn>
                <a:cxn ang="0">
                  <a:pos x="468" y="150"/>
                </a:cxn>
                <a:cxn ang="0">
                  <a:pos x="300" y="216"/>
                </a:cxn>
                <a:cxn ang="0">
                  <a:pos x="264" y="234"/>
                </a:cxn>
                <a:cxn ang="0">
                  <a:pos x="132" y="348"/>
                </a:cxn>
                <a:cxn ang="0">
                  <a:pos x="102" y="378"/>
                </a:cxn>
                <a:cxn ang="0">
                  <a:pos x="0" y="546"/>
                </a:cxn>
                <a:cxn ang="0">
                  <a:pos x="0" y="546"/>
                </a:cxn>
                <a:cxn ang="0">
                  <a:pos x="24" y="534"/>
                </a:cxn>
                <a:cxn ang="0">
                  <a:pos x="48" y="510"/>
                </a:cxn>
                <a:cxn ang="0">
                  <a:pos x="114" y="420"/>
                </a:cxn>
                <a:cxn ang="0">
                  <a:pos x="126" y="408"/>
                </a:cxn>
                <a:cxn ang="0">
                  <a:pos x="102" y="510"/>
                </a:cxn>
                <a:cxn ang="0">
                  <a:pos x="96" y="570"/>
                </a:cxn>
                <a:cxn ang="0">
                  <a:pos x="90" y="624"/>
                </a:cxn>
                <a:cxn ang="0">
                  <a:pos x="114" y="618"/>
                </a:cxn>
                <a:cxn ang="0">
                  <a:pos x="120" y="594"/>
                </a:cxn>
                <a:cxn ang="0">
                  <a:pos x="144" y="588"/>
                </a:cxn>
                <a:cxn ang="0">
                  <a:pos x="156" y="570"/>
                </a:cxn>
                <a:cxn ang="0">
                  <a:pos x="168" y="498"/>
                </a:cxn>
                <a:cxn ang="0">
                  <a:pos x="198" y="426"/>
                </a:cxn>
                <a:cxn ang="0">
                  <a:pos x="186" y="492"/>
                </a:cxn>
                <a:cxn ang="0">
                  <a:pos x="186" y="516"/>
                </a:cxn>
                <a:cxn ang="0">
                  <a:pos x="180" y="546"/>
                </a:cxn>
                <a:cxn ang="0">
                  <a:pos x="186" y="558"/>
                </a:cxn>
                <a:cxn ang="0">
                  <a:pos x="198" y="528"/>
                </a:cxn>
                <a:cxn ang="0">
                  <a:pos x="210" y="504"/>
                </a:cxn>
                <a:cxn ang="0">
                  <a:pos x="234" y="450"/>
                </a:cxn>
                <a:cxn ang="0">
                  <a:pos x="240" y="438"/>
                </a:cxn>
                <a:cxn ang="0">
                  <a:pos x="258" y="414"/>
                </a:cxn>
                <a:cxn ang="0">
                  <a:pos x="264" y="402"/>
                </a:cxn>
                <a:cxn ang="0">
                  <a:pos x="306" y="360"/>
                </a:cxn>
                <a:cxn ang="0">
                  <a:pos x="336" y="318"/>
                </a:cxn>
                <a:cxn ang="0">
                  <a:pos x="342" y="306"/>
                </a:cxn>
                <a:cxn ang="0">
                  <a:pos x="354" y="282"/>
                </a:cxn>
                <a:cxn ang="0">
                  <a:pos x="438" y="258"/>
                </a:cxn>
                <a:cxn ang="0">
                  <a:pos x="612" y="222"/>
                </a:cxn>
                <a:cxn ang="0">
                  <a:pos x="816" y="174"/>
                </a:cxn>
                <a:cxn ang="0">
                  <a:pos x="954" y="126"/>
                </a:cxn>
              </a:cxnLst>
              <a:rect l="0" t="0" r="r" b="b"/>
              <a:pathLst>
                <a:path w="954" h="624">
                  <a:moveTo>
                    <a:pt x="834" y="0"/>
                  </a:moveTo>
                  <a:lnTo>
                    <a:pt x="834" y="0"/>
                  </a:lnTo>
                  <a:lnTo>
                    <a:pt x="468" y="150"/>
                  </a:lnTo>
                  <a:lnTo>
                    <a:pt x="468" y="150"/>
                  </a:lnTo>
                  <a:lnTo>
                    <a:pt x="348" y="198"/>
                  </a:lnTo>
                  <a:lnTo>
                    <a:pt x="300" y="216"/>
                  </a:lnTo>
                  <a:lnTo>
                    <a:pt x="264" y="234"/>
                  </a:lnTo>
                  <a:lnTo>
                    <a:pt x="264" y="234"/>
                  </a:lnTo>
                  <a:lnTo>
                    <a:pt x="174" y="306"/>
                  </a:lnTo>
                  <a:lnTo>
                    <a:pt x="132" y="348"/>
                  </a:lnTo>
                  <a:lnTo>
                    <a:pt x="102" y="378"/>
                  </a:lnTo>
                  <a:lnTo>
                    <a:pt x="102" y="378"/>
                  </a:lnTo>
                  <a:lnTo>
                    <a:pt x="48" y="45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12" y="546"/>
                  </a:lnTo>
                  <a:lnTo>
                    <a:pt x="24" y="534"/>
                  </a:lnTo>
                  <a:lnTo>
                    <a:pt x="48" y="510"/>
                  </a:lnTo>
                  <a:lnTo>
                    <a:pt x="48" y="510"/>
                  </a:lnTo>
                  <a:lnTo>
                    <a:pt x="90" y="444"/>
                  </a:lnTo>
                  <a:lnTo>
                    <a:pt x="114" y="420"/>
                  </a:lnTo>
                  <a:lnTo>
                    <a:pt x="126" y="408"/>
                  </a:lnTo>
                  <a:lnTo>
                    <a:pt x="126" y="408"/>
                  </a:lnTo>
                  <a:lnTo>
                    <a:pt x="114" y="444"/>
                  </a:lnTo>
                  <a:lnTo>
                    <a:pt x="102" y="510"/>
                  </a:lnTo>
                  <a:lnTo>
                    <a:pt x="102" y="510"/>
                  </a:lnTo>
                  <a:lnTo>
                    <a:pt x="96" y="570"/>
                  </a:lnTo>
                  <a:lnTo>
                    <a:pt x="90" y="624"/>
                  </a:lnTo>
                  <a:lnTo>
                    <a:pt x="90" y="624"/>
                  </a:lnTo>
                  <a:lnTo>
                    <a:pt x="102" y="624"/>
                  </a:lnTo>
                  <a:lnTo>
                    <a:pt x="114" y="618"/>
                  </a:lnTo>
                  <a:lnTo>
                    <a:pt x="120" y="594"/>
                  </a:lnTo>
                  <a:lnTo>
                    <a:pt x="120" y="594"/>
                  </a:lnTo>
                  <a:lnTo>
                    <a:pt x="132" y="594"/>
                  </a:lnTo>
                  <a:lnTo>
                    <a:pt x="144" y="588"/>
                  </a:lnTo>
                  <a:lnTo>
                    <a:pt x="156" y="570"/>
                  </a:lnTo>
                  <a:lnTo>
                    <a:pt x="156" y="570"/>
                  </a:lnTo>
                  <a:lnTo>
                    <a:pt x="156" y="540"/>
                  </a:lnTo>
                  <a:lnTo>
                    <a:pt x="168" y="498"/>
                  </a:lnTo>
                  <a:lnTo>
                    <a:pt x="168" y="498"/>
                  </a:lnTo>
                  <a:lnTo>
                    <a:pt x="198" y="426"/>
                  </a:lnTo>
                  <a:lnTo>
                    <a:pt x="198" y="426"/>
                  </a:lnTo>
                  <a:lnTo>
                    <a:pt x="186" y="492"/>
                  </a:lnTo>
                  <a:lnTo>
                    <a:pt x="186" y="492"/>
                  </a:lnTo>
                  <a:lnTo>
                    <a:pt x="186" y="516"/>
                  </a:lnTo>
                  <a:lnTo>
                    <a:pt x="180" y="546"/>
                  </a:lnTo>
                  <a:lnTo>
                    <a:pt x="180" y="546"/>
                  </a:lnTo>
                  <a:lnTo>
                    <a:pt x="180" y="552"/>
                  </a:lnTo>
                  <a:lnTo>
                    <a:pt x="186" y="558"/>
                  </a:lnTo>
                  <a:lnTo>
                    <a:pt x="192" y="552"/>
                  </a:lnTo>
                  <a:lnTo>
                    <a:pt x="198" y="528"/>
                  </a:lnTo>
                  <a:lnTo>
                    <a:pt x="198" y="528"/>
                  </a:lnTo>
                  <a:lnTo>
                    <a:pt x="210" y="504"/>
                  </a:lnTo>
                  <a:lnTo>
                    <a:pt x="216" y="480"/>
                  </a:lnTo>
                  <a:lnTo>
                    <a:pt x="234" y="450"/>
                  </a:lnTo>
                  <a:lnTo>
                    <a:pt x="234" y="450"/>
                  </a:lnTo>
                  <a:lnTo>
                    <a:pt x="240" y="438"/>
                  </a:lnTo>
                  <a:lnTo>
                    <a:pt x="246" y="426"/>
                  </a:lnTo>
                  <a:lnTo>
                    <a:pt x="258" y="414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76" y="384"/>
                  </a:lnTo>
                  <a:lnTo>
                    <a:pt x="306" y="360"/>
                  </a:lnTo>
                  <a:lnTo>
                    <a:pt x="330" y="336"/>
                  </a:lnTo>
                  <a:lnTo>
                    <a:pt x="336" y="318"/>
                  </a:lnTo>
                  <a:lnTo>
                    <a:pt x="342" y="306"/>
                  </a:lnTo>
                  <a:lnTo>
                    <a:pt x="342" y="306"/>
                  </a:lnTo>
                  <a:lnTo>
                    <a:pt x="348" y="294"/>
                  </a:lnTo>
                  <a:lnTo>
                    <a:pt x="354" y="282"/>
                  </a:lnTo>
                  <a:lnTo>
                    <a:pt x="384" y="270"/>
                  </a:lnTo>
                  <a:lnTo>
                    <a:pt x="438" y="258"/>
                  </a:lnTo>
                  <a:lnTo>
                    <a:pt x="438" y="258"/>
                  </a:lnTo>
                  <a:lnTo>
                    <a:pt x="612" y="222"/>
                  </a:lnTo>
                  <a:lnTo>
                    <a:pt x="738" y="198"/>
                  </a:lnTo>
                  <a:lnTo>
                    <a:pt x="816" y="174"/>
                  </a:lnTo>
                  <a:lnTo>
                    <a:pt x="816" y="174"/>
                  </a:lnTo>
                  <a:lnTo>
                    <a:pt x="954" y="126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rgbClr val="F4BD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6" name="Freeform 90"/>
            <p:cNvSpPr>
              <a:spLocks/>
            </p:cNvSpPr>
            <p:nvPr/>
          </p:nvSpPr>
          <p:spPr bwMode="auto">
            <a:xfrm>
              <a:off x="8131" y="3756"/>
              <a:ext cx="546" cy="1308"/>
            </a:xfrm>
            <a:custGeom>
              <a:avLst/>
              <a:gdLst/>
              <a:ahLst/>
              <a:cxnLst>
                <a:cxn ang="0">
                  <a:pos x="198" y="66"/>
                </a:cxn>
                <a:cxn ang="0">
                  <a:pos x="198" y="66"/>
                </a:cxn>
                <a:cxn ang="0">
                  <a:pos x="192" y="78"/>
                </a:cxn>
                <a:cxn ang="0">
                  <a:pos x="174" y="108"/>
                </a:cxn>
                <a:cxn ang="0">
                  <a:pos x="162" y="150"/>
                </a:cxn>
                <a:cxn ang="0">
                  <a:pos x="162" y="180"/>
                </a:cxn>
                <a:cxn ang="0">
                  <a:pos x="168" y="210"/>
                </a:cxn>
                <a:cxn ang="0">
                  <a:pos x="168" y="210"/>
                </a:cxn>
                <a:cxn ang="0">
                  <a:pos x="258" y="528"/>
                </a:cxn>
                <a:cxn ang="0">
                  <a:pos x="318" y="756"/>
                </a:cxn>
                <a:cxn ang="0">
                  <a:pos x="342" y="858"/>
                </a:cxn>
                <a:cxn ang="0">
                  <a:pos x="354" y="948"/>
                </a:cxn>
                <a:cxn ang="0">
                  <a:pos x="354" y="948"/>
                </a:cxn>
                <a:cxn ang="0">
                  <a:pos x="312" y="972"/>
                </a:cxn>
                <a:cxn ang="0">
                  <a:pos x="216" y="1032"/>
                </a:cxn>
                <a:cxn ang="0">
                  <a:pos x="96" y="1092"/>
                </a:cxn>
                <a:cxn ang="0">
                  <a:pos x="42" y="1110"/>
                </a:cxn>
                <a:cxn ang="0">
                  <a:pos x="0" y="1122"/>
                </a:cxn>
                <a:cxn ang="0">
                  <a:pos x="0" y="1122"/>
                </a:cxn>
                <a:cxn ang="0">
                  <a:pos x="12" y="1134"/>
                </a:cxn>
                <a:cxn ang="0">
                  <a:pos x="42" y="1170"/>
                </a:cxn>
                <a:cxn ang="0">
                  <a:pos x="54" y="1194"/>
                </a:cxn>
                <a:cxn ang="0">
                  <a:pos x="66" y="1230"/>
                </a:cxn>
                <a:cxn ang="0">
                  <a:pos x="78" y="1266"/>
                </a:cxn>
                <a:cxn ang="0">
                  <a:pos x="78" y="1308"/>
                </a:cxn>
                <a:cxn ang="0">
                  <a:pos x="78" y="1308"/>
                </a:cxn>
                <a:cxn ang="0">
                  <a:pos x="138" y="1296"/>
                </a:cxn>
                <a:cxn ang="0">
                  <a:pos x="270" y="1248"/>
                </a:cxn>
                <a:cxn ang="0">
                  <a:pos x="420" y="1194"/>
                </a:cxn>
                <a:cxn ang="0">
                  <a:pos x="492" y="1158"/>
                </a:cxn>
                <a:cxn ang="0">
                  <a:pos x="546" y="1128"/>
                </a:cxn>
                <a:cxn ang="0">
                  <a:pos x="546" y="1128"/>
                </a:cxn>
                <a:cxn ang="0">
                  <a:pos x="546" y="1074"/>
                </a:cxn>
                <a:cxn ang="0">
                  <a:pos x="540" y="918"/>
                </a:cxn>
                <a:cxn ang="0">
                  <a:pos x="516" y="672"/>
                </a:cxn>
                <a:cxn ang="0">
                  <a:pos x="498" y="516"/>
                </a:cxn>
                <a:cxn ang="0">
                  <a:pos x="468" y="336"/>
                </a:cxn>
                <a:cxn ang="0">
                  <a:pos x="468" y="336"/>
                </a:cxn>
                <a:cxn ang="0">
                  <a:pos x="450" y="240"/>
                </a:cxn>
                <a:cxn ang="0">
                  <a:pos x="426" y="168"/>
                </a:cxn>
                <a:cxn ang="0">
                  <a:pos x="402" y="108"/>
                </a:cxn>
                <a:cxn ang="0">
                  <a:pos x="372" y="66"/>
                </a:cxn>
                <a:cxn ang="0">
                  <a:pos x="348" y="42"/>
                </a:cxn>
                <a:cxn ang="0">
                  <a:pos x="318" y="18"/>
                </a:cxn>
                <a:cxn ang="0">
                  <a:pos x="294" y="6"/>
                </a:cxn>
                <a:cxn ang="0">
                  <a:pos x="276" y="0"/>
                </a:cxn>
                <a:cxn ang="0">
                  <a:pos x="276" y="0"/>
                </a:cxn>
                <a:cxn ang="0">
                  <a:pos x="258" y="0"/>
                </a:cxn>
                <a:cxn ang="0">
                  <a:pos x="240" y="6"/>
                </a:cxn>
                <a:cxn ang="0">
                  <a:pos x="228" y="18"/>
                </a:cxn>
                <a:cxn ang="0">
                  <a:pos x="216" y="30"/>
                </a:cxn>
                <a:cxn ang="0">
                  <a:pos x="204" y="54"/>
                </a:cxn>
                <a:cxn ang="0">
                  <a:pos x="198" y="66"/>
                </a:cxn>
              </a:cxnLst>
              <a:rect l="0" t="0" r="r" b="b"/>
              <a:pathLst>
                <a:path w="546" h="1308">
                  <a:moveTo>
                    <a:pt x="198" y="66"/>
                  </a:moveTo>
                  <a:lnTo>
                    <a:pt x="198" y="66"/>
                  </a:lnTo>
                  <a:lnTo>
                    <a:pt x="192" y="78"/>
                  </a:lnTo>
                  <a:lnTo>
                    <a:pt x="174" y="108"/>
                  </a:lnTo>
                  <a:lnTo>
                    <a:pt x="162" y="150"/>
                  </a:lnTo>
                  <a:lnTo>
                    <a:pt x="162" y="180"/>
                  </a:lnTo>
                  <a:lnTo>
                    <a:pt x="168" y="210"/>
                  </a:lnTo>
                  <a:lnTo>
                    <a:pt x="168" y="210"/>
                  </a:lnTo>
                  <a:lnTo>
                    <a:pt x="258" y="528"/>
                  </a:lnTo>
                  <a:lnTo>
                    <a:pt x="318" y="756"/>
                  </a:lnTo>
                  <a:lnTo>
                    <a:pt x="342" y="858"/>
                  </a:lnTo>
                  <a:lnTo>
                    <a:pt x="354" y="948"/>
                  </a:lnTo>
                  <a:lnTo>
                    <a:pt x="354" y="948"/>
                  </a:lnTo>
                  <a:lnTo>
                    <a:pt x="312" y="972"/>
                  </a:lnTo>
                  <a:lnTo>
                    <a:pt x="216" y="1032"/>
                  </a:lnTo>
                  <a:lnTo>
                    <a:pt x="96" y="1092"/>
                  </a:lnTo>
                  <a:lnTo>
                    <a:pt x="42" y="1110"/>
                  </a:lnTo>
                  <a:lnTo>
                    <a:pt x="0" y="1122"/>
                  </a:lnTo>
                  <a:lnTo>
                    <a:pt x="0" y="1122"/>
                  </a:lnTo>
                  <a:lnTo>
                    <a:pt x="12" y="1134"/>
                  </a:lnTo>
                  <a:lnTo>
                    <a:pt x="42" y="1170"/>
                  </a:lnTo>
                  <a:lnTo>
                    <a:pt x="54" y="1194"/>
                  </a:lnTo>
                  <a:lnTo>
                    <a:pt x="66" y="1230"/>
                  </a:lnTo>
                  <a:lnTo>
                    <a:pt x="78" y="1266"/>
                  </a:lnTo>
                  <a:lnTo>
                    <a:pt x="78" y="1308"/>
                  </a:lnTo>
                  <a:lnTo>
                    <a:pt x="78" y="1308"/>
                  </a:lnTo>
                  <a:lnTo>
                    <a:pt x="138" y="1296"/>
                  </a:lnTo>
                  <a:lnTo>
                    <a:pt x="270" y="1248"/>
                  </a:lnTo>
                  <a:lnTo>
                    <a:pt x="420" y="1194"/>
                  </a:lnTo>
                  <a:lnTo>
                    <a:pt x="492" y="1158"/>
                  </a:lnTo>
                  <a:lnTo>
                    <a:pt x="546" y="1128"/>
                  </a:lnTo>
                  <a:lnTo>
                    <a:pt x="546" y="1128"/>
                  </a:lnTo>
                  <a:lnTo>
                    <a:pt x="546" y="1074"/>
                  </a:lnTo>
                  <a:lnTo>
                    <a:pt x="540" y="918"/>
                  </a:lnTo>
                  <a:lnTo>
                    <a:pt x="516" y="672"/>
                  </a:lnTo>
                  <a:lnTo>
                    <a:pt x="498" y="516"/>
                  </a:lnTo>
                  <a:lnTo>
                    <a:pt x="468" y="336"/>
                  </a:lnTo>
                  <a:lnTo>
                    <a:pt x="468" y="336"/>
                  </a:lnTo>
                  <a:lnTo>
                    <a:pt x="450" y="240"/>
                  </a:lnTo>
                  <a:lnTo>
                    <a:pt x="426" y="168"/>
                  </a:lnTo>
                  <a:lnTo>
                    <a:pt x="402" y="108"/>
                  </a:lnTo>
                  <a:lnTo>
                    <a:pt x="372" y="66"/>
                  </a:lnTo>
                  <a:lnTo>
                    <a:pt x="348" y="42"/>
                  </a:lnTo>
                  <a:lnTo>
                    <a:pt x="318" y="18"/>
                  </a:lnTo>
                  <a:lnTo>
                    <a:pt x="294" y="6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58" y="0"/>
                  </a:lnTo>
                  <a:lnTo>
                    <a:pt x="240" y="6"/>
                  </a:lnTo>
                  <a:lnTo>
                    <a:pt x="228" y="18"/>
                  </a:lnTo>
                  <a:lnTo>
                    <a:pt x="216" y="30"/>
                  </a:lnTo>
                  <a:lnTo>
                    <a:pt x="204" y="54"/>
                  </a:lnTo>
                  <a:lnTo>
                    <a:pt x="198" y="6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7" name="Freeform 91"/>
            <p:cNvSpPr>
              <a:spLocks/>
            </p:cNvSpPr>
            <p:nvPr/>
          </p:nvSpPr>
          <p:spPr bwMode="auto">
            <a:xfrm>
              <a:off x="8131" y="3756"/>
              <a:ext cx="546" cy="1308"/>
            </a:xfrm>
            <a:custGeom>
              <a:avLst/>
              <a:gdLst/>
              <a:ahLst/>
              <a:cxnLst>
                <a:cxn ang="0">
                  <a:pos x="198" y="66"/>
                </a:cxn>
                <a:cxn ang="0">
                  <a:pos x="198" y="66"/>
                </a:cxn>
                <a:cxn ang="0">
                  <a:pos x="192" y="78"/>
                </a:cxn>
                <a:cxn ang="0">
                  <a:pos x="174" y="108"/>
                </a:cxn>
                <a:cxn ang="0">
                  <a:pos x="162" y="150"/>
                </a:cxn>
                <a:cxn ang="0">
                  <a:pos x="162" y="180"/>
                </a:cxn>
                <a:cxn ang="0">
                  <a:pos x="168" y="210"/>
                </a:cxn>
                <a:cxn ang="0">
                  <a:pos x="168" y="210"/>
                </a:cxn>
                <a:cxn ang="0">
                  <a:pos x="258" y="528"/>
                </a:cxn>
                <a:cxn ang="0">
                  <a:pos x="318" y="756"/>
                </a:cxn>
                <a:cxn ang="0">
                  <a:pos x="342" y="858"/>
                </a:cxn>
                <a:cxn ang="0">
                  <a:pos x="354" y="948"/>
                </a:cxn>
                <a:cxn ang="0">
                  <a:pos x="354" y="948"/>
                </a:cxn>
                <a:cxn ang="0">
                  <a:pos x="312" y="972"/>
                </a:cxn>
                <a:cxn ang="0">
                  <a:pos x="216" y="1032"/>
                </a:cxn>
                <a:cxn ang="0">
                  <a:pos x="96" y="1092"/>
                </a:cxn>
                <a:cxn ang="0">
                  <a:pos x="42" y="1110"/>
                </a:cxn>
                <a:cxn ang="0">
                  <a:pos x="0" y="1122"/>
                </a:cxn>
                <a:cxn ang="0">
                  <a:pos x="0" y="1122"/>
                </a:cxn>
                <a:cxn ang="0">
                  <a:pos x="12" y="1134"/>
                </a:cxn>
                <a:cxn ang="0">
                  <a:pos x="42" y="1170"/>
                </a:cxn>
                <a:cxn ang="0">
                  <a:pos x="54" y="1194"/>
                </a:cxn>
                <a:cxn ang="0">
                  <a:pos x="66" y="1230"/>
                </a:cxn>
                <a:cxn ang="0">
                  <a:pos x="78" y="1266"/>
                </a:cxn>
                <a:cxn ang="0">
                  <a:pos x="78" y="1308"/>
                </a:cxn>
                <a:cxn ang="0">
                  <a:pos x="78" y="1308"/>
                </a:cxn>
                <a:cxn ang="0">
                  <a:pos x="138" y="1296"/>
                </a:cxn>
                <a:cxn ang="0">
                  <a:pos x="270" y="1248"/>
                </a:cxn>
                <a:cxn ang="0">
                  <a:pos x="420" y="1194"/>
                </a:cxn>
                <a:cxn ang="0">
                  <a:pos x="492" y="1158"/>
                </a:cxn>
                <a:cxn ang="0">
                  <a:pos x="546" y="1128"/>
                </a:cxn>
                <a:cxn ang="0">
                  <a:pos x="546" y="1128"/>
                </a:cxn>
                <a:cxn ang="0">
                  <a:pos x="546" y="1074"/>
                </a:cxn>
                <a:cxn ang="0">
                  <a:pos x="540" y="918"/>
                </a:cxn>
                <a:cxn ang="0">
                  <a:pos x="516" y="672"/>
                </a:cxn>
                <a:cxn ang="0">
                  <a:pos x="498" y="516"/>
                </a:cxn>
                <a:cxn ang="0">
                  <a:pos x="468" y="336"/>
                </a:cxn>
                <a:cxn ang="0">
                  <a:pos x="468" y="336"/>
                </a:cxn>
                <a:cxn ang="0">
                  <a:pos x="450" y="240"/>
                </a:cxn>
                <a:cxn ang="0">
                  <a:pos x="426" y="168"/>
                </a:cxn>
                <a:cxn ang="0">
                  <a:pos x="402" y="108"/>
                </a:cxn>
                <a:cxn ang="0">
                  <a:pos x="372" y="66"/>
                </a:cxn>
                <a:cxn ang="0">
                  <a:pos x="348" y="42"/>
                </a:cxn>
                <a:cxn ang="0">
                  <a:pos x="318" y="18"/>
                </a:cxn>
                <a:cxn ang="0">
                  <a:pos x="294" y="6"/>
                </a:cxn>
                <a:cxn ang="0">
                  <a:pos x="276" y="0"/>
                </a:cxn>
                <a:cxn ang="0">
                  <a:pos x="276" y="0"/>
                </a:cxn>
                <a:cxn ang="0">
                  <a:pos x="258" y="0"/>
                </a:cxn>
                <a:cxn ang="0">
                  <a:pos x="240" y="6"/>
                </a:cxn>
                <a:cxn ang="0">
                  <a:pos x="228" y="18"/>
                </a:cxn>
                <a:cxn ang="0">
                  <a:pos x="216" y="30"/>
                </a:cxn>
                <a:cxn ang="0">
                  <a:pos x="204" y="54"/>
                </a:cxn>
                <a:cxn ang="0">
                  <a:pos x="198" y="66"/>
                </a:cxn>
              </a:cxnLst>
              <a:rect l="0" t="0" r="r" b="b"/>
              <a:pathLst>
                <a:path w="546" h="1308">
                  <a:moveTo>
                    <a:pt x="198" y="66"/>
                  </a:moveTo>
                  <a:lnTo>
                    <a:pt x="198" y="66"/>
                  </a:lnTo>
                  <a:lnTo>
                    <a:pt x="192" y="78"/>
                  </a:lnTo>
                  <a:lnTo>
                    <a:pt x="174" y="108"/>
                  </a:lnTo>
                  <a:lnTo>
                    <a:pt x="162" y="150"/>
                  </a:lnTo>
                  <a:lnTo>
                    <a:pt x="162" y="180"/>
                  </a:lnTo>
                  <a:lnTo>
                    <a:pt x="168" y="210"/>
                  </a:lnTo>
                  <a:lnTo>
                    <a:pt x="168" y="210"/>
                  </a:lnTo>
                  <a:lnTo>
                    <a:pt x="258" y="528"/>
                  </a:lnTo>
                  <a:lnTo>
                    <a:pt x="318" y="756"/>
                  </a:lnTo>
                  <a:lnTo>
                    <a:pt x="342" y="858"/>
                  </a:lnTo>
                  <a:lnTo>
                    <a:pt x="354" y="948"/>
                  </a:lnTo>
                  <a:lnTo>
                    <a:pt x="354" y="948"/>
                  </a:lnTo>
                  <a:lnTo>
                    <a:pt x="312" y="972"/>
                  </a:lnTo>
                  <a:lnTo>
                    <a:pt x="216" y="1032"/>
                  </a:lnTo>
                  <a:lnTo>
                    <a:pt x="96" y="1092"/>
                  </a:lnTo>
                  <a:lnTo>
                    <a:pt x="42" y="1110"/>
                  </a:lnTo>
                  <a:lnTo>
                    <a:pt x="0" y="1122"/>
                  </a:lnTo>
                  <a:lnTo>
                    <a:pt x="0" y="1122"/>
                  </a:lnTo>
                  <a:lnTo>
                    <a:pt x="12" y="1134"/>
                  </a:lnTo>
                  <a:lnTo>
                    <a:pt x="42" y="1170"/>
                  </a:lnTo>
                  <a:lnTo>
                    <a:pt x="54" y="1194"/>
                  </a:lnTo>
                  <a:lnTo>
                    <a:pt x="66" y="1230"/>
                  </a:lnTo>
                  <a:lnTo>
                    <a:pt x="78" y="1266"/>
                  </a:lnTo>
                  <a:lnTo>
                    <a:pt x="78" y="1308"/>
                  </a:lnTo>
                  <a:lnTo>
                    <a:pt x="78" y="1308"/>
                  </a:lnTo>
                  <a:lnTo>
                    <a:pt x="138" y="1296"/>
                  </a:lnTo>
                  <a:lnTo>
                    <a:pt x="270" y="1248"/>
                  </a:lnTo>
                  <a:lnTo>
                    <a:pt x="420" y="1194"/>
                  </a:lnTo>
                  <a:lnTo>
                    <a:pt x="492" y="1158"/>
                  </a:lnTo>
                  <a:lnTo>
                    <a:pt x="546" y="1128"/>
                  </a:lnTo>
                  <a:lnTo>
                    <a:pt x="546" y="1128"/>
                  </a:lnTo>
                  <a:lnTo>
                    <a:pt x="546" y="1074"/>
                  </a:lnTo>
                  <a:lnTo>
                    <a:pt x="540" y="918"/>
                  </a:lnTo>
                  <a:lnTo>
                    <a:pt x="516" y="672"/>
                  </a:lnTo>
                  <a:lnTo>
                    <a:pt x="498" y="516"/>
                  </a:lnTo>
                  <a:lnTo>
                    <a:pt x="468" y="336"/>
                  </a:lnTo>
                  <a:lnTo>
                    <a:pt x="468" y="336"/>
                  </a:lnTo>
                  <a:lnTo>
                    <a:pt x="450" y="240"/>
                  </a:lnTo>
                  <a:lnTo>
                    <a:pt x="426" y="168"/>
                  </a:lnTo>
                  <a:lnTo>
                    <a:pt x="402" y="108"/>
                  </a:lnTo>
                  <a:lnTo>
                    <a:pt x="372" y="66"/>
                  </a:lnTo>
                  <a:lnTo>
                    <a:pt x="348" y="42"/>
                  </a:lnTo>
                  <a:lnTo>
                    <a:pt x="318" y="18"/>
                  </a:lnTo>
                  <a:lnTo>
                    <a:pt x="294" y="6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58" y="0"/>
                  </a:lnTo>
                  <a:lnTo>
                    <a:pt x="240" y="6"/>
                  </a:lnTo>
                  <a:lnTo>
                    <a:pt x="228" y="18"/>
                  </a:lnTo>
                  <a:lnTo>
                    <a:pt x="216" y="30"/>
                  </a:lnTo>
                  <a:lnTo>
                    <a:pt x="204" y="54"/>
                  </a:lnTo>
                  <a:lnTo>
                    <a:pt x="198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8" name="Freeform 92"/>
            <p:cNvSpPr>
              <a:spLocks/>
            </p:cNvSpPr>
            <p:nvPr/>
          </p:nvSpPr>
          <p:spPr bwMode="auto">
            <a:xfrm>
              <a:off x="8287" y="3906"/>
              <a:ext cx="180" cy="65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60" y="42"/>
                </a:cxn>
                <a:cxn ang="0">
                  <a:pos x="24" y="138"/>
                </a:cxn>
                <a:cxn ang="0">
                  <a:pos x="12" y="192"/>
                </a:cxn>
                <a:cxn ang="0">
                  <a:pos x="0" y="240"/>
                </a:cxn>
                <a:cxn ang="0">
                  <a:pos x="0" y="282"/>
                </a:cxn>
                <a:cxn ang="0">
                  <a:pos x="0" y="294"/>
                </a:cxn>
                <a:cxn ang="0">
                  <a:pos x="6" y="306"/>
                </a:cxn>
                <a:cxn ang="0">
                  <a:pos x="6" y="306"/>
                </a:cxn>
                <a:cxn ang="0">
                  <a:pos x="36" y="336"/>
                </a:cxn>
                <a:cxn ang="0">
                  <a:pos x="72" y="378"/>
                </a:cxn>
                <a:cxn ang="0">
                  <a:pos x="96" y="420"/>
                </a:cxn>
                <a:cxn ang="0">
                  <a:pos x="120" y="462"/>
                </a:cxn>
                <a:cxn ang="0">
                  <a:pos x="120" y="462"/>
                </a:cxn>
                <a:cxn ang="0">
                  <a:pos x="138" y="516"/>
                </a:cxn>
                <a:cxn ang="0">
                  <a:pos x="162" y="576"/>
                </a:cxn>
                <a:cxn ang="0">
                  <a:pos x="180" y="654"/>
                </a:cxn>
                <a:cxn ang="0">
                  <a:pos x="180" y="654"/>
                </a:cxn>
                <a:cxn ang="0">
                  <a:pos x="180" y="636"/>
                </a:cxn>
                <a:cxn ang="0">
                  <a:pos x="180" y="576"/>
                </a:cxn>
                <a:cxn ang="0">
                  <a:pos x="168" y="534"/>
                </a:cxn>
                <a:cxn ang="0">
                  <a:pos x="156" y="492"/>
                </a:cxn>
                <a:cxn ang="0">
                  <a:pos x="138" y="444"/>
                </a:cxn>
                <a:cxn ang="0">
                  <a:pos x="108" y="390"/>
                </a:cxn>
                <a:cxn ang="0">
                  <a:pos x="108" y="390"/>
                </a:cxn>
                <a:cxn ang="0">
                  <a:pos x="54" y="312"/>
                </a:cxn>
                <a:cxn ang="0">
                  <a:pos x="36" y="276"/>
                </a:cxn>
                <a:cxn ang="0">
                  <a:pos x="30" y="252"/>
                </a:cxn>
                <a:cxn ang="0">
                  <a:pos x="36" y="210"/>
                </a:cxn>
                <a:cxn ang="0">
                  <a:pos x="36" y="210"/>
                </a:cxn>
                <a:cxn ang="0">
                  <a:pos x="42" y="150"/>
                </a:cxn>
                <a:cxn ang="0">
                  <a:pos x="60" y="78"/>
                </a:cxn>
                <a:cxn ang="0">
                  <a:pos x="78" y="0"/>
                </a:cxn>
              </a:cxnLst>
              <a:rect l="0" t="0" r="r" b="b"/>
              <a:pathLst>
                <a:path w="180" h="654">
                  <a:moveTo>
                    <a:pt x="78" y="0"/>
                  </a:moveTo>
                  <a:lnTo>
                    <a:pt x="78" y="0"/>
                  </a:lnTo>
                  <a:lnTo>
                    <a:pt x="60" y="42"/>
                  </a:lnTo>
                  <a:lnTo>
                    <a:pt x="24" y="138"/>
                  </a:lnTo>
                  <a:lnTo>
                    <a:pt x="12" y="192"/>
                  </a:lnTo>
                  <a:lnTo>
                    <a:pt x="0" y="240"/>
                  </a:lnTo>
                  <a:lnTo>
                    <a:pt x="0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6" y="306"/>
                  </a:lnTo>
                  <a:lnTo>
                    <a:pt x="36" y="336"/>
                  </a:lnTo>
                  <a:lnTo>
                    <a:pt x="72" y="378"/>
                  </a:lnTo>
                  <a:lnTo>
                    <a:pt x="96" y="420"/>
                  </a:lnTo>
                  <a:lnTo>
                    <a:pt x="120" y="462"/>
                  </a:lnTo>
                  <a:lnTo>
                    <a:pt x="120" y="462"/>
                  </a:lnTo>
                  <a:lnTo>
                    <a:pt x="138" y="516"/>
                  </a:lnTo>
                  <a:lnTo>
                    <a:pt x="162" y="576"/>
                  </a:lnTo>
                  <a:lnTo>
                    <a:pt x="180" y="654"/>
                  </a:lnTo>
                  <a:lnTo>
                    <a:pt x="180" y="654"/>
                  </a:lnTo>
                  <a:lnTo>
                    <a:pt x="180" y="636"/>
                  </a:lnTo>
                  <a:lnTo>
                    <a:pt x="180" y="576"/>
                  </a:lnTo>
                  <a:lnTo>
                    <a:pt x="168" y="534"/>
                  </a:lnTo>
                  <a:lnTo>
                    <a:pt x="156" y="492"/>
                  </a:lnTo>
                  <a:lnTo>
                    <a:pt x="138" y="444"/>
                  </a:lnTo>
                  <a:lnTo>
                    <a:pt x="108" y="390"/>
                  </a:lnTo>
                  <a:lnTo>
                    <a:pt x="108" y="390"/>
                  </a:lnTo>
                  <a:lnTo>
                    <a:pt x="54" y="312"/>
                  </a:lnTo>
                  <a:lnTo>
                    <a:pt x="36" y="276"/>
                  </a:lnTo>
                  <a:lnTo>
                    <a:pt x="30" y="252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42" y="150"/>
                  </a:lnTo>
                  <a:lnTo>
                    <a:pt x="60" y="7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7763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9" name="Freeform 93"/>
            <p:cNvSpPr>
              <a:spLocks/>
            </p:cNvSpPr>
            <p:nvPr/>
          </p:nvSpPr>
          <p:spPr bwMode="auto">
            <a:xfrm>
              <a:off x="8287" y="3906"/>
              <a:ext cx="180" cy="65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60" y="42"/>
                </a:cxn>
                <a:cxn ang="0">
                  <a:pos x="24" y="138"/>
                </a:cxn>
                <a:cxn ang="0">
                  <a:pos x="12" y="192"/>
                </a:cxn>
                <a:cxn ang="0">
                  <a:pos x="0" y="240"/>
                </a:cxn>
                <a:cxn ang="0">
                  <a:pos x="0" y="282"/>
                </a:cxn>
                <a:cxn ang="0">
                  <a:pos x="0" y="294"/>
                </a:cxn>
                <a:cxn ang="0">
                  <a:pos x="6" y="306"/>
                </a:cxn>
                <a:cxn ang="0">
                  <a:pos x="6" y="306"/>
                </a:cxn>
                <a:cxn ang="0">
                  <a:pos x="36" y="336"/>
                </a:cxn>
                <a:cxn ang="0">
                  <a:pos x="72" y="378"/>
                </a:cxn>
                <a:cxn ang="0">
                  <a:pos x="96" y="420"/>
                </a:cxn>
                <a:cxn ang="0">
                  <a:pos x="120" y="462"/>
                </a:cxn>
                <a:cxn ang="0">
                  <a:pos x="120" y="462"/>
                </a:cxn>
                <a:cxn ang="0">
                  <a:pos x="138" y="516"/>
                </a:cxn>
                <a:cxn ang="0">
                  <a:pos x="162" y="576"/>
                </a:cxn>
                <a:cxn ang="0">
                  <a:pos x="180" y="654"/>
                </a:cxn>
                <a:cxn ang="0">
                  <a:pos x="180" y="654"/>
                </a:cxn>
                <a:cxn ang="0">
                  <a:pos x="180" y="636"/>
                </a:cxn>
                <a:cxn ang="0">
                  <a:pos x="180" y="576"/>
                </a:cxn>
                <a:cxn ang="0">
                  <a:pos x="168" y="534"/>
                </a:cxn>
                <a:cxn ang="0">
                  <a:pos x="156" y="492"/>
                </a:cxn>
                <a:cxn ang="0">
                  <a:pos x="138" y="444"/>
                </a:cxn>
                <a:cxn ang="0">
                  <a:pos x="108" y="390"/>
                </a:cxn>
                <a:cxn ang="0">
                  <a:pos x="108" y="390"/>
                </a:cxn>
                <a:cxn ang="0">
                  <a:pos x="54" y="312"/>
                </a:cxn>
                <a:cxn ang="0">
                  <a:pos x="36" y="276"/>
                </a:cxn>
                <a:cxn ang="0">
                  <a:pos x="30" y="252"/>
                </a:cxn>
                <a:cxn ang="0">
                  <a:pos x="36" y="210"/>
                </a:cxn>
                <a:cxn ang="0">
                  <a:pos x="36" y="210"/>
                </a:cxn>
                <a:cxn ang="0">
                  <a:pos x="42" y="150"/>
                </a:cxn>
                <a:cxn ang="0">
                  <a:pos x="60" y="78"/>
                </a:cxn>
                <a:cxn ang="0">
                  <a:pos x="78" y="0"/>
                </a:cxn>
              </a:cxnLst>
              <a:rect l="0" t="0" r="r" b="b"/>
              <a:pathLst>
                <a:path w="180" h="654">
                  <a:moveTo>
                    <a:pt x="78" y="0"/>
                  </a:moveTo>
                  <a:lnTo>
                    <a:pt x="78" y="0"/>
                  </a:lnTo>
                  <a:lnTo>
                    <a:pt x="60" y="42"/>
                  </a:lnTo>
                  <a:lnTo>
                    <a:pt x="24" y="138"/>
                  </a:lnTo>
                  <a:lnTo>
                    <a:pt x="12" y="192"/>
                  </a:lnTo>
                  <a:lnTo>
                    <a:pt x="0" y="240"/>
                  </a:lnTo>
                  <a:lnTo>
                    <a:pt x="0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6" y="306"/>
                  </a:lnTo>
                  <a:lnTo>
                    <a:pt x="36" y="336"/>
                  </a:lnTo>
                  <a:lnTo>
                    <a:pt x="72" y="378"/>
                  </a:lnTo>
                  <a:lnTo>
                    <a:pt x="96" y="420"/>
                  </a:lnTo>
                  <a:lnTo>
                    <a:pt x="120" y="462"/>
                  </a:lnTo>
                  <a:lnTo>
                    <a:pt x="120" y="462"/>
                  </a:lnTo>
                  <a:lnTo>
                    <a:pt x="138" y="516"/>
                  </a:lnTo>
                  <a:lnTo>
                    <a:pt x="162" y="576"/>
                  </a:lnTo>
                  <a:lnTo>
                    <a:pt x="180" y="654"/>
                  </a:lnTo>
                  <a:lnTo>
                    <a:pt x="180" y="654"/>
                  </a:lnTo>
                  <a:lnTo>
                    <a:pt x="180" y="636"/>
                  </a:lnTo>
                  <a:lnTo>
                    <a:pt x="180" y="576"/>
                  </a:lnTo>
                  <a:lnTo>
                    <a:pt x="168" y="534"/>
                  </a:lnTo>
                  <a:lnTo>
                    <a:pt x="156" y="492"/>
                  </a:lnTo>
                  <a:lnTo>
                    <a:pt x="138" y="444"/>
                  </a:lnTo>
                  <a:lnTo>
                    <a:pt x="108" y="390"/>
                  </a:lnTo>
                  <a:lnTo>
                    <a:pt x="108" y="390"/>
                  </a:lnTo>
                  <a:lnTo>
                    <a:pt x="54" y="312"/>
                  </a:lnTo>
                  <a:lnTo>
                    <a:pt x="36" y="276"/>
                  </a:lnTo>
                  <a:lnTo>
                    <a:pt x="30" y="252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42" y="150"/>
                  </a:lnTo>
                  <a:lnTo>
                    <a:pt x="60" y="78"/>
                  </a:lnTo>
                  <a:lnTo>
                    <a:pt x="78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50" name="Freeform 94"/>
            <p:cNvSpPr>
              <a:spLocks/>
            </p:cNvSpPr>
            <p:nvPr/>
          </p:nvSpPr>
          <p:spPr bwMode="auto">
            <a:xfrm>
              <a:off x="8515" y="4704"/>
              <a:ext cx="10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24"/>
                </a:cxn>
                <a:cxn ang="0">
                  <a:pos x="72" y="54"/>
                </a:cxn>
                <a:cxn ang="0">
                  <a:pos x="108" y="96"/>
                </a:cxn>
                <a:cxn ang="0">
                  <a:pos x="108" y="96"/>
                </a:cxn>
                <a:cxn ang="0">
                  <a:pos x="108" y="78"/>
                </a:cxn>
                <a:cxn ang="0">
                  <a:pos x="108" y="66"/>
                </a:cxn>
                <a:cxn ang="0">
                  <a:pos x="102" y="48"/>
                </a:cxn>
                <a:cxn ang="0">
                  <a:pos x="90" y="30"/>
                </a:cxn>
                <a:cxn ang="0">
                  <a:pos x="72" y="12"/>
                </a:cxn>
                <a:cxn ang="0">
                  <a:pos x="42" y="6"/>
                </a:cxn>
                <a:cxn ang="0">
                  <a:pos x="0" y="0"/>
                </a:cxn>
              </a:cxnLst>
              <a:rect l="0" t="0" r="r" b="b"/>
              <a:pathLst>
                <a:path w="108" h="96">
                  <a:moveTo>
                    <a:pt x="0" y="0"/>
                  </a:moveTo>
                  <a:lnTo>
                    <a:pt x="0" y="0"/>
                  </a:lnTo>
                  <a:lnTo>
                    <a:pt x="36" y="24"/>
                  </a:lnTo>
                  <a:lnTo>
                    <a:pt x="72" y="54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78"/>
                  </a:lnTo>
                  <a:lnTo>
                    <a:pt x="108" y="66"/>
                  </a:lnTo>
                  <a:lnTo>
                    <a:pt x="102" y="48"/>
                  </a:lnTo>
                  <a:lnTo>
                    <a:pt x="90" y="30"/>
                  </a:lnTo>
                  <a:lnTo>
                    <a:pt x="72" y="12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3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51" name="Freeform 95"/>
            <p:cNvSpPr>
              <a:spLocks/>
            </p:cNvSpPr>
            <p:nvPr/>
          </p:nvSpPr>
          <p:spPr bwMode="auto">
            <a:xfrm>
              <a:off x="8515" y="4704"/>
              <a:ext cx="10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6" y="24"/>
                </a:cxn>
                <a:cxn ang="0">
                  <a:pos x="72" y="54"/>
                </a:cxn>
                <a:cxn ang="0">
                  <a:pos x="108" y="96"/>
                </a:cxn>
                <a:cxn ang="0">
                  <a:pos x="108" y="96"/>
                </a:cxn>
                <a:cxn ang="0">
                  <a:pos x="108" y="78"/>
                </a:cxn>
                <a:cxn ang="0">
                  <a:pos x="108" y="66"/>
                </a:cxn>
                <a:cxn ang="0">
                  <a:pos x="102" y="48"/>
                </a:cxn>
                <a:cxn ang="0">
                  <a:pos x="90" y="30"/>
                </a:cxn>
                <a:cxn ang="0">
                  <a:pos x="72" y="12"/>
                </a:cxn>
                <a:cxn ang="0">
                  <a:pos x="42" y="6"/>
                </a:cxn>
                <a:cxn ang="0">
                  <a:pos x="0" y="0"/>
                </a:cxn>
              </a:cxnLst>
              <a:rect l="0" t="0" r="r" b="b"/>
              <a:pathLst>
                <a:path w="108" h="96">
                  <a:moveTo>
                    <a:pt x="0" y="0"/>
                  </a:moveTo>
                  <a:lnTo>
                    <a:pt x="0" y="0"/>
                  </a:lnTo>
                  <a:lnTo>
                    <a:pt x="36" y="24"/>
                  </a:lnTo>
                  <a:lnTo>
                    <a:pt x="72" y="54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78"/>
                  </a:lnTo>
                  <a:lnTo>
                    <a:pt x="108" y="66"/>
                  </a:lnTo>
                  <a:lnTo>
                    <a:pt x="102" y="48"/>
                  </a:lnTo>
                  <a:lnTo>
                    <a:pt x="90" y="30"/>
                  </a:lnTo>
                  <a:lnTo>
                    <a:pt x="72" y="12"/>
                  </a:lnTo>
                  <a:lnTo>
                    <a:pt x="42" y="6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sp>
        <p:nvSpPr>
          <p:cNvPr id="153" name="Title 15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roup 233">
            <a:extLst>
              <a:ext uri="{FF2B5EF4-FFF2-40B4-BE49-F238E27FC236}">
                <a16:creationId xmlns:a16="http://schemas.microsoft.com/office/drawing/2014/main" id="{FAF8A2B8-96D1-454C-9DA7-1AA7E15E89C4}"/>
              </a:ext>
            </a:extLst>
          </p:cNvPr>
          <p:cNvGrpSpPr/>
          <p:nvPr/>
        </p:nvGrpSpPr>
        <p:grpSpPr>
          <a:xfrm>
            <a:off x="1675034" y="275034"/>
            <a:ext cx="7346801" cy="5049442"/>
            <a:chOff x="1412240" y="685800"/>
            <a:chExt cx="6324600" cy="4485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C7BD0FBE-2BB9-4B5E-9D6B-2AF2910B78B4}"/>
                </a:ext>
              </a:extLst>
            </p:cNvPr>
            <p:cNvSpPr/>
            <p:nvPr/>
          </p:nvSpPr>
          <p:spPr>
            <a:xfrm>
              <a:off x="1524000" y="685800"/>
              <a:ext cx="6096000" cy="43434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127000"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7F021FEB-1A7D-4C32-97D7-79658DFBE8A1}"/>
                </a:ext>
              </a:extLst>
            </p:cNvPr>
            <p:cNvCxnSpPr/>
            <p:nvPr/>
          </p:nvCxnSpPr>
          <p:spPr>
            <a:xfrm>
              <a:off x="1412240" y="5171440"/>
              <a:ext cx="6324600" cy="0"/>
            </a:xfrm>
            <a:prstGeom prst="lin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127000"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4275A0BB-727E-4677-9028-42E8E1A215EE}"/>
                </a:ext>
              </a:extLst>
            </p:cNvPr>
            <p:cNvGrpSpPr/>
            <p:nvPr/>
          </p:nvGrpSpPr>
          <p:grpSpPr>
            <a:xfrm>
              <a:off x="1787462" y="4889589"/>
              <a:ext cx="868680" cy="279218"/>
              <a:chOff x="1798320" y="1828800"/>
              <a:chExt cx="4267200" cy="1371600"/>
            </a:xfrm>
          </p:grpSpPr>
          <p:sp>
            <p:nvSpPr>
              <p:cNvPr id="242" name="Rectangle 241">
                <a:extLst>
                  <a:ext uri="{FF2B5EF4-FFF2-40B4-BE49-F238E27FC236}">
                    <a16:creationId xmlns:a16="http://schemas.microsoft.com/office/drawing/2014/main" id="{58BD1263-9311-4562-8ADA-61A541CFC9CD}"/>
                  </a:ext>
                </a:extLst>
              </p:cNvPr>
              <p:cNvSpPr/>
              <p:nvPr/>
            </p:nvSpPr>
            <p:spPr>
              <a:xfrm>
                <a:off x="1828800" y="2057400"/>
                <a:ext cx="4191000" cy="1143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F184DBA0-1032-4A0A-ACC9-894546423416}"/>
                  </a:ext>
                </a:extLst>
              </p:cNvPr>
              <p:cNvSpPr/>
              <p:nvPr/>
            </p:nvSpPr>
            <p:spPr>
              <a:xfrm>
                <a:off x="1798320" y="1828800"/>
                <a:ext cx="4267200" cy="57150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2F16FFF8-7D1A-4E3F-83EC-D2222D87CBC0}"/>
                </a:ext>
              </a:extLst>
            </p:cNvPr>
            <p:cNvGrpSpPr/>
            <p:nvPr/>
          </p:nvGrpSpPr>
          <p:grpSpPr>
            <a:xfrm flipV="1">
              <a:off x="6705600" y="5001592"/>
              <a:ext cx="685800" cy="101751"/>
              <a:chOff x="3147060" y="1676400"/>
              <a:chExt cx="2999740" cy="381000"/>
            </a:xfrm>
          </p:grpSpPr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7C057510-FAD6-45CA-8A4C-79CB698EB15E}"/>
                  </a:ext>
                </a:extLst>
              </p:cNvPr>
              <p:cNvSpPr/>
              <p:nvPr/>
            </p:nvSpPr>
            <p:spPr>
              <a:xfrm>
                <a:off x="3352800" y="1676400"/>
                <a:ext cx="2794000" cy="381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63000">
                    <a:schemeClr val="bg1"/>
                  </a:gs>
                  <a:gs pos="55000">
                    <a:schemeClr val="bg1"/>
                  </a:gs>
                  <a:gs pos="97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40" name="Flowchart: Stored Data 239">
                <a:extLst>
                  <a:ext uri="{FF2B5EF4-FFF2-40B4-BE49-F238E27FC236}">
                    <a16:creationId xmlns:a16="http://schemas.microsoft.com/office/drawing/2014/main" id="{77179DE8-DC46-4AD1-AF73-A787610EA6BB}"/>
                  </a:ext>
                </a:extLst>
              </p:cNvPr>
              <p:cNvSpPr/>
              <p:nvPr/>
            </p:nvSpPr>
            <p:spPr>
              <a:xfrm>
                <a:off x="3147060" y="1762760"/>
                <a:ext cx="209550" cy="190500"/>
              </a:xfrm>
              <a:prstGeom prst="flowChartOnlineStorag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41" name="Flowchart: Stored Data 240">
                <a:extLst>
                  <a:ext uri="{FF2B5EF4-FFF2-40B4-BE49-F238E27FC236}">
                    <a16:creationId xmlns:a16="http://schemas.microsoft.com/office/drawing/2014/main" id="{B3BC0189-8A91-4417-8F43-DC47D2987265}"/>
                  </a:ext>
                </a:extLst>
              </p:cNvPr>
              <p:cNvSpPr/>
              <p:nvPr/>
            </p:nvSpPr>
            <p:spPr>
              <a:xfrm>
                <a:off x="3238500" y="1676400"/>
                <a:ext cx="419100" cy="381000"/>
              </a:xfrm>
              <a:prstGeom prst="flowChartOnlineStorag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35496" y="2092808"/>
            <a:ext cx="2613025" cy="4779481"/>
            <a:chOff x="954336" y="2092808"/>
            <a:chExt cx="2613025" cy="4779481"/>
          </a:xfrm>
          <a:effectLst/>
        </p:grpSpPr>
        <p:grpSp>
          <p:nvGrpSpPr>
            <p:cNvPr id="10" name="Group 245"/>
            <p:cNvGrpSpPr/>
            <p:nvPr/>
          </p:nvGrpSpPr>
          <p:grpSpPr>
            <a:xfrm rot="21387084">
              <a:off x="1767799" y="2092806"/>
              <a:ext cx="1080514" cy="1542328"/>
              <a:chOff x="10159602" y="670074"/>
              <a:chExt cx="1195388" cy="1681163"/>
            </a:xfrm>
          </p:grpSpPr>
          <p:sp>
            <p:nvSpPr>
              <p:cNvPr id="28" name="Freeform 66"/>
              <p:cNvSpPr>
                <a:spLocks/>
              </p:cNvSpPr>
              <p:nvPr/>
            </p:nvSpPr>
            <p:spPr bwMode="auto">
              <a:xfrm>
                <a:off x="11137502" y="1273324"/>
                <a:ext cx="211137" cy="17303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29" y="109"/>
                  </a:cxn>
                  <a:cxn ang="0">
                    <a:pos x="133" y="103"/>
                  </a:cxn>
                  <a:cxn ang="0">
                    <a:pos x="5" y="0"/>
                  </a:cxn>
                  <a:cxn ang="0">
                    <a:pos x="0" y="7"/>
                  </a:cxn>
                </a:cxnLst>
                <a:rect l="0" t="0" r="r" b="b"/>
                <a:pathLst>
                  <a:path w="133" h="109">
                    <a:moveTo>
                      <a:pt x="0" y="7"/>
                    </a:moveTo>
                    <a:lnTo>
                      <a:pt x="129" y="109"/>
                    </a:lnTo>
                    <a:lnTo>
                      <a:pt x="133" y="103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29" name="Freeform 68"/>
              <p:cNvSpPr>
                <a:spLocks/>
              </p:cNvSpPr>
              <p:nvPr/>
            </p:nvSpPr>
            <p:spPr bwMode="auto">
              <a:xfrm>
                <a:off x="10258027" y="1165374"/>
                <a:ext cx="463550" cy="474662"/>
              </a:xfrm>
              <a:custGeom>
                <a:avLst/>
                <a:gdLst/>
                <a:ahLst/>
                <a:cxnLst>
                  <a:cxn ang="0">
                    <a:pos x="292" y="157"/>
                  </a:cxn>
                  <a:cxn ang="0">
                    <a:pos x="287" y="187"/>
                  </a:cxn>
                  <a:cxn ang="0">
                    <a:pos x="277" y="215"/>
                  </a:cxn>
                  <a:cxn ang="0">
                    <a:pos x="263" y="240"/>
                  </a:cxn>
                  <a:cxn ang="0">
                    <a:pos x="244" y="260"/>
                  </a:cxn>
                  <a:cxn ang="0">
                    <a:pos x="221" y="278"/>
                  </a:cxn>
                  <a:cxn ang="0">
                    <a:pos x="196" y="289"/>
                  </a:cxn>
                  <a:cxn ang="0">
                    <a:pos x="167" y="298"/>
                  </a:cxn>
                  <a:cxn ang="0">
                    <a:pos x="138" y="299"/>
                  </a:cxn>
                  <a:cxn ang="0">
                    <a:pos x="109" y="294"/>
                  </a:cxn>
                  <a:cxn ang="0">
                    <a:pos x="82" y="285"/>
                  </a:cxn>
                  <a:cxn ang="0">
                    <a:pos x="58" y="268"/>
                  </a:cxn>
                  <a:cxn ang="0">
                    <a:pos x="37" y="250"/>
                  </a:cxn>
                  <a:cxn ang="0">
                    <a:pos x="20" y="227"/>
                  </a:cxn>
                  <a:cxn ang="0">
                    <a:pos x="8" y="200"/>
                  </a:cxn>
                  <a:cxn ang="0">
                    <a:pos x="2" y="171"/>
                  </a:cxn>
                  <a:cxn ang="0">
                    <a:pos x="0" y="141"/>
                  </a:cxn>
                  <a:cxn ang="0">
                    <a:pos x="5" y="111"/>
                  </a:cxn>
                  <a:cxn ang="0">
                    <a:pos x="15" y="83"/>
                  </a:cxn>
                  <a:cxn ang="0">
                    <a:pos x="29" y="58"/>
                  </a:cxn>
                  <a:cxn ang="0">
                    <a:pos x="48" y="38"/>
                  </a:cxn>
                  <a:cxn ang="0">
                    <a:pos x="71" y="20"/>
                  </a:cxn>
                  <a:cxn ang="0">
                    <a:pos x="95" y="9"/>
                  </a:cxn>
                  <a:cxn ang="0">
                    <a:pos x="124" y="2"/>
                  </a:cxn>
                  <a:cxn ang="0">
                    <a:pos x="152" y="0"/>
                  </a:cxn>
                  <a:cxn ang="0">
                    <a:pos x="183" y="5"/>
                  </a:cxn>
                  <a:cxn ang="0">
                    <a:pos x="210" y="15"/>
                  </a:cxn>
                  <a:cxn ang="0">
                    <a:pos x="234" y="30"/>
                  </a:cxn>
                  <a:cxn ang="0">
                    <a:pos x="255" y="48"/>
                  </a:cxn>
                  <a:cxn ang="0">
                    <a:pos x="271" y="71"/>
                  </a:cxn>
                  <a:cxn ang="0">
                    <a:pos x="284" y="98"/>
                  </a:cxn>
                  <a:cxn ang="0">
                    <a:pos x="290" y="128"/>
                  </a:cxn>
                  <a:cxn ang="0">
                    <a:pos x="292" y="157"/>
                  </a:cxn>
                </a:cxnLst>
                <a:rect l="0" t="0" r="r" b="b"/>
                <a:pathLst>
                  <a:path w="292" h="299">
                    <a:moveTo>
                      <a:pt x="292" y="157"/>
                    </a:moveTo>
                    <a:lnTo>
                      <a:pt x="287" y="187"/>
                    </a:lnTo>
                    <a:lnTo>
                      <a:pt x="277" y="215"/>
                    </a:lnTo>
                    <a:lnTo>
                      <a:pt x="263" y="240"/>
                    </a:lnTo>
                    <a:lnTo>
                      <a:pt x="244" y="260"/>
                    </a:lnTo>
                    <a:lnTo>
                      <a:pt x="221" y="278"/>
                    </a:lnTo>
                    <a:lnTo>
                      <a:pt x="196" y="289"/>
                    </a:lnTo>
                    <a:lnTo>
                      <a:pt x="167" y="298"/>
                    </a:lnTo>
                    <a:lnTo>
                      <a:pt x="138" y="299"/>
                    </a:lnTo>
                    <a:lnTo>
                      <a:pt x="109" y="294"/>
                    </a:lnTo>
                    <a:lnTo>
                      <a:pt x="82" y="285"/>
                    </a:lnTo>
                    <a:lnTo>
                      <a:pt x="58" y="268"/>
                    </a:lnTo>
                    <a:lnTo>
                      <a:pt x="37" y="250"/>
                    </a:lnTo>
                    <a:lnTo>
                      <a:pt x="20" y="227"/>
                    </a:lnTo>
                    <a:lnTo>
                      <a:pt x="8" y="200"/>
                    </a:lnTo>
                    <a:lnTo>
                      <a:pt x="2" y="171"/>
                    </a:lnTo>
                    <a:lnTo>
                      <a:pt x="0" y="141"/>
                    </a:lnTo>
                    <a:lnTo>
                      <a:pt x="5" y="111"/>
                    </a:lnTo>
                    <a:lnTo>
                      <a:pt x="15" y="83"/>
                    </a:lnTo>
                    <a:lnTo>
                      <a:pt x="29" y="58"/>
                    </a:lnTo>
                    <a:lnTo>
                      <a:pt x="48" y="38"/>
                    </a:lnTo>
                    <a:lnTo>
                      <a:pt x="71" y="20"/>
                    </a:lnTo>
                    <a:lnTo>
                      <a:pt x="95" y="9"/>
                    </a:lnTo>
                    <a:lnTo>
                      <a:pt x="124" y="2"/>
                    </a:lnTo>
                    <a:lnTo>
                      <a:pt x="152" y="0"/>
                    </a:lnTo>
                    <a:lnTo>
                      <a:pt x="183" y="5"/>
                    </a:lnTo>
                    <a:lnTo>
                      <a:pt x="210" y="15"/>
                    </a:lnTo>
                    <a:lnTo>
                      <a:pt x="234" y="30"/>
                    </a:lnTo>
                    <a:lnTo>
                      <a:pt x="255" y="48"/>
                    </a:lnTo>
                    <a:lnTo>
                      <a:pt x="271" y="71"/>
                    </a:lnTo>
                    <a:lnTo>
                      <a:pt x="284" y="98"/>
                    </a:lnTo>
                    <a:lnTo>
                      <a:pt x="290" y="128"/>
                    </a:lnTo>
                    <a:lnTo>
                      <a:pt x="292" y="1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0" name="Freeform 70"/>
              <p:cNvSpPr>
                <a:spLocks/>
              </p:cNvSpPr>
              <p:nvPr/>
            </p:nvSpPr>
            <p:spPr bwMode="auto">
              <a:xfrm>
                <a:off x="10426302" y="681187"/>
                <a:ext cx="863600" cy="1143000"/>
              </a:xfrm>
              <a:custGeom>
                <a:avLst/>
                <a:gdLst/>
                <a:ahLst/>
                <a:cxnLst>
                  <a:cxn ang="0">
                    <a:pos x="480" y="102"/>
                  </a:cxn>
                  <a:cxn ang="0">
                    <a:pos x="512" y="147"/>
                  </a:cxn>
                  <a:cxn ang="0">
                    <a:pos x="542" y="228"/>
                  </a:cxn>
                  <a:cxn ang="0">
                    <a:pos x="534" y="334"/>
                  </a:cxn>
                  <a:cxn ang="0">
                    <a:pos x="507" y="395"/>
                  </a:cxn>
                  <a:cxn ang="0">
                    <a:pos x="517" y="423"/>
                  </a:cxn>
                  <a:cxn ang="0">
                    <a:pos x="517" y="472"/>
                  </a:cxn>
                  <a:cxn ang="0">
                    <a:pos x="489" y="543"/>
                  </a:cxn>
                  <a:cxn ang="0">
                    <a:pos x="421" y="629"/>
                  </a:cxn>
                  <a:cxn ang="0">
                    <a:pos x="371" y="685"/>
                  </a:cxn>
                  <a:cxn ang="0">
                    <a:pos x="346" y="712"/>
                  </a:cxn>
                  <a:cxn ang="0">
                    <a:pos x="338" y="718"/>
                  </a:cxn>
                  <a:cxn ang="0">
                    <a:pos x="336" y="718"/>
                  </a:cxn>
                  <a:cxn ang="0">
                    <a:pos x="328" y="720"/>
                  </a:cxn>
                  <a:cxn ang="0">
                    <a:pos x="310" y="718"/>
                  </a:cxn>
                  <a:cxn ang="0">
                    <a:pos x="286" y="712"/>
                  </a:cxn>
                  <a:cxn ang="0">
                    <a:pos x="253" y="697"/>
                  </a:cxn>
                  <a:cxn ang="0">
                    <a:pos x="213" y="670"/>
                  </a:cxn>
                  <a:cxn ang="0">
                    <a:pos x="165" y="631"/>
                  </a:cxn>
                  <a:cxn ang="0">
                    <a:pos x="110" y="571"/>
                  </a:cxn>
                  <a:cxn ang="0">
                    <a:pos x="40" y="469"/>
                  </a:cxn>
                  <a:cxn ang="0">
                    <a:pos x="0" y="330"/>
                  </a:cxn>
                  <a:cxn ang="0">
                    <a:pos x="10" y="198"/>
                  </a:cxn>
                  <a:cxn ang="0">
                    <a:pos x="61" y="87"/>
                  </a:cxn>
                  <a:cxn ang="0">
                    <a:pos x="120" y="28"/>
                  </a:cxn>
                  <a:cxn ang="0">
                    <a:pos x="168" y="7"/>
                  </a:cxn>
                  <a:cxn ang="0">
                    <a:pos x="221" y="0"/>
                  </a:cxn>
                  <a:cxn ang="0">
                    <a:pos x="277" y="3"/>
                  </a:cxn>
                  <a:cxn ang="0">
                    <a:pos x="331" y="15"/>
                  </a:cxn>
                  <a:cxn ang="0">
                    <a:pos x="382" y="35"/>
                  </a:cxn>
                  <a:cxn ang="0">
                    <a:pos x="427" y="58"/>
                  </a:cxn>
                  <a:cxn ang="0">
                    <a:pos x="462" y="82"/>
                  </a:cxn>
                </a:cxnLst>
                <a:rect l="0" t="0" r="r" b="b"/>
                <a:pathLst>
                  <a:path w="544" h="720">
                    <a:moveTo>
                      <a:pt x="475" y="96"/>
                    </a:moveTo>
                    <a:lnTo>
                      <a:pt x="480" y="102"/>
                    </a:lnTo>
                    <a:lnTo>
                      <a:pt x="494" y="119"/>
                    </a:lnTo>
                    <a:lnTo>
                      <a:pt x="512" y="147"/>
                    </a:lnTo>
                    <a:lnTo>
                      <a:pt x="529" y="183"/>
                    </a:lnTo>
                    <a:lnTo>
                      <a:pt x="542" y="228"/>
                    </a:lnTo>
                    <a:lnTo>
                      <a:pt x="544" y="279"/>
                    </a:lnTo>
                    <a:lnTo>
                      <a:pt x="534" y="334"/>
                    </a:lnTo>
                    <a:lnTo>
                      <a:pt x="505" y="391"/>
                    </a:lnTo>
                    <a:lnTo>
                      <a:pt x="507" y="395"/>
                    </a:lnTo>
                    <a:lnTo>
                      <a:pt x="512" y="405"/>
                    </a:lnTo>
                    <a:lnTo>
                      <a:pt x="517" y="423"/>
                    </a:lnTo>
                    <a:lnTo>
                      <a:pt x="520" y="444"/>
                    </a:lnTo>
                    <a:lnTo>
                      <a:pt x="517" y="472"/>
                    </a:lnTo>
                    <a:lnTo>
                      <a:pt x="509" y="505"/>
                    </a:lnTo>
                    <a:lnTo>
                      <a:pt x="489" y="543"/>
                    </a:lnTo>
                    <a:lnTo>
                      <a:pt x="459" y="585"/>
                    </a:lnTo>
                    <a:lnTo>
                      <a:pt x="421" y="629"/>
                    </a:lnTo>
                    <a:lnTo>
                      <a:pt x="392" y="662"/>
                    </a:lnTo>
                    <a:lnTo>
                      <a:pt x="371" y="685"/>
                    </a:lnTo>
                    <a:lnTo>
                      <a:pt x="355" y="702"/>
                    </a:lnTo>
                    <a:lnTo>
                      <a:pt x="346" y="712"/>
                    </a:lnTo>
                    <a:lnTo>
                      <a:pt x="341" y="717"/>
                    </a:lnTo>
                    <a:lnTo>
                      <a:pt x="338" y="718"/>
                    </a:lnTo>
                    <a:lnTo>
                      <a:pt x="338" y="718"/>
                    </a:lnTo>
                    <a:lnTo>
                      <a:pt x="336" y="718"/>
                    </a:lnTo>
                    <a:lnTo>
                      <a:pt x="333" y="718"/>
                    </a:lnTo>
                    <a:lnTo>
                      <a:pt x="328" y="720"/>
                    </a:lnTo>
                    <a:lnTo>
                      <a:pt x="320" y="720"/>
                    </a:lnTo>
                    <a:lnTo>
                      <a:pt x="310" y="718"/>
                    </a:lnTo>
                    <a:lnTo>
                      <a:pt x="299" y="717"/>
                    </a:lnTo>
                    <a:lnTo>
                      <a:pt x="286" y="712"/>
                    </a:lnTo>
                    <a:lnTo>
                      <a:pt x="270" y="705"/>
                    </a:lnTo>
                    <a:lnTo>
                      <a:pt x="253" y="697"/>
                    </a:lnTo>
                    <a:lnTo>
                      <a:pt x="234" y="685"/>
                    </a:lnTo>
                    <a:lnTo>
                      <a:pt x="213" y="670"/>
                    </a:lnTo>
                    <a:lnTo>
                      <a:pt x="190" y="652"/>
                    </a:lnTo>
                    <a:lnTo>
                      <a:pt x="165" y="631"/>
                    </a:lnTo>
                    <a:lnTo>
                      <a:pt x="139" y="604"/>
                    </a:lnTo>
                    <a:lnTo>
                      <a:pt x="110" y="571"/>
                    </a:lnTo>
                    <a:lnTo>
                      <a:pt x="82" y="535"/>
                    </a:lnTo>
                    <a:lnTo>
                      <a:pt x="40" y="469"/>
                    </a:lnTo>
                    <a:lnTo>
                      <a:pt x="13" y="400"/>
                    </a:lnTo>
                    <a:lnTo>
                      <a:pt x="0" y="330"/>
                    </a:lnTo>
                    <a:lnTo>
                      <a:pt x="0" y="263"/>
                    </a:lnTo>
                    <a:lnTo>
                      <a:pt x="10" y="198"/>
                    </a:lnTo>
                    <a:lnTo>
                      <a:pt x="30" y="140"/>
                    </a:lnTo>
                    <a:lnTo>
                      <a:pt x="61" y="87"/>
                    </a:lnTo>
                    <a:lnTo>
                      <a:pt x="98" y="45"/>
                    </a:lnTo>
                    <a:lnTo>
                      <a:pt x="120" y="28"/>
                    </a:lnTo>
                    <a:lnTo>
                      <a:pt x="142" y="15"/>
                    </a:lnTo>
                    <a:lnTo>
                      <a:pt x="168" y="7"/>
                    </a:lnTo>
                    <a:lnTo>
                      <a:pt x="195" y="2"/>
                    </a:lnTo>
                    <a:lnTo>
                      <a:pt x="221" y="0"/>
                    </a:lnTo>
                    <a:lnTo>
                      <a:pt x="250" y="0"/>
                    </a:lnTo>
                    <a:lnTo>
                      <a:pt x="277" y="3"/>
                    </a:lnTo>
                    <a:lnTo>
                      <a:pt x="304" y="8"/>
                    </a:lnTo>
                    <a:lnTo>
                      <a:pt x="331" y="15"/>
                    </a:lnTo>
                    <a:lnTo>
                      <a:pt x="357" y="25"/>
                    </a:lnTo>
                    <a:lnTo>
                      <a:pt x="382" y="35"/>
                    </a:lnTo>
                    <a:lnTo>
                      <a:pt x="405" y="46"/>
                    </a:lnTo>
                    <a:lnTo>
                      <a:pt x="427" y="58"/>
                    </a:lnTo>
                    <a:lnTo>
                      <a:pt x="445" y="71"/>
                    </a:lnTo>
                    <a:lnTo>
                      <a:pt x="462" y="82"/>
                    </a:lnTo>
                    <a:lnTo>
                      <a:pt x="475" y="96"/>
                    </a:lnTo>
                    <a:close/>
                  </a:path>
                </a:pathLst>
              </a:custGeom>
              <a:solidFill>
                <a:srgbClr val="C67F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10812065" y="1200299"/>
                <a:ext cx="188912" cy="1079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0"/>
                  </a:cxn>
                  <a:cxn ang="0">
                    <a:pos x="16" y="20"/>
                  </a:cxn>
                  <a:cxn ang="0">
                    <a:pos x="29" y="31"/>
                  </a:cxn>
                  <a:cxn ang="0">
                    <a:pos x="47" y="43"/>
                  </a:cxn>
                  <a:cxn ang="0">
                    <a:pos x="66" y="53"/>
                  </a:cxn>
                  <a:cxn ang="0">
                    <a:pos x="90" y="58"/>
                  </a:cxn>
                  <a:cxn ang="0">
                    <a:pos x="119" y="58"/>
                  </a:cxn>
                  <a:cxn ang="0">
                    <a:pos x="115" y="59"/>
                  </a:cxn>
                  <a:cxn ang="0">
                    <a:pos x="106" y="63"/>
                  </a:cxn>
                  <a:cxn ang="0">
                    <a:pos x="91" y="68"/>
                  </a:cxn>
                  <a:cxn ang="0">
                    <a:pos x="74" y="68"/>
                  </a:cxn>
                  <a:cxn ang="0">
                    <a:pos x="55" y="64"/>
                  </a:cxn>
                  <a:cxn ang="0">
                    <a:pos x="35" y="53"/>
                  </a:cxn>
                  <a:cxn ang="0">
                    <a:pos x="16" y="33"/>
                  </a:cxn>
                  <a:cxn ang="0">
                    <a:pos x="0" y="0"/>
                  </a:cxn>
                </a:cxnLst>
                <a:rect l="0" t="0" r="r" b="b"/>
                <a:pathLst>
                  <a:path w="119" h="68">
                    <a:moveTo>
                      <a:pt x="0" y="0"/>
                    </a:moveTo>
                    <a:lnTo>
                      <a:pt x="2" y="3"/>
                    </a:lnTo>
                    <a:lnTo>
                      <a:pt x="8" y="10"/>
                    </a:lnTo>
                    <a:lnTo>
                      <a:pt x="16" y="20"/>
                    </a:lnTo>
                    <a:lnTo>
                      <a:pt x="29" y="31"/>
                    </a:lnTo>
                    <a:lnTo>
                      <a:pt x="47" y="43"/>
                    </a:lnTo>
                    <a:lnTo>
                      <a:pt x="66" y="53"/>
                    </a:lnTo>
                    <a:lnTo>
                      <a:pt x="90" y="58"/>
                    </a:lnTo>
                    <a:lnTo>
                      <a:pt x="119" y="58"/>
                    </a:lnTo>
                    <a:lnTo>
                      <a:pt x="115" y="59"/>
                    </a:lnTo>
                    <a:lnTo>
                      <a:pt x="106" y="63"/>
                    </a:lnTo>
                    <a:lnTo>
                      <a:pt x="91" y="68"/>
                    </a:lnTo>
                    <a:lnTo>
                      <a:pt x="74" y="68"/>
                    </a:lnTo>
                    <a:lnTo>
                      <a:pt x="55" y="64"/>
                    </a:lnTo>
                    <a:lnTo>
                      <a:pt x="35" y="53"/>
                    </a:lnTo>
                    <a:lnTo>
                      <a:pt x="16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2" name="Freeform 72"/>
              <p:cNvSpPr>
                <a:spLocks/>
              </p:cNvSpPr>
              <p:nvPr/>
            </p:nvSpPr>
            <p:spPr bwMode="auto">
              <a:xfrm>
                <a:off x="11151790" y="1278087"/>
                <a:ext cx="96837" cy="5556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" y="17"/>
                  </a:cxn>
                  <a:cxn ang="0">
                    <a:pos x="7" y="19"/>
                  </a:cxn>
                  <a:cxn ang="0">
                    <a:pos x="15" y="20"/>
                  </a:cxn>
                  <a:cxn ang="0">
                    <a:pos x="23" y="22"/>
                  </a:cxn>
                  <a:cxn ang="0">
                    <a:pos x="32" y="22"/>
                  </a:cxn>
                  <a:cxn ang="0">
                    <a:pos x="44" y="19"/>
                  </a:cxn>
                  <a:cxn ang="0">
                    <a:pos x="53" y="12"/>
                  </a:cxn>
                  <a:cxn ang="0">
                    <a:pos x="61" y="0"/>
                  </a:cxn>
                  <a:cxn ang="0">
                    <a:pos x="61" y="4"/>
                  </a:cxn>
                  <a:cxn ang="0">
                    <a:pos x="60" y="10"/>
                  </a:cxn>
                  <a:cxn ang="0">
                    <a:pos x="56" y="19"/>
                  </a:cxn>
                  <a:cxn ang="0">
                    <a:pos x="50" y="27"/>
                  </a:cxn>
                  <a:cxn ang="0">
                    <a:pos x="44" y="34"/>
                  </a:cxn>
                  <a:cxn ang="0">
                    <a:pos x="32" y="35"/>
                  </a:cxn>
                  <a:cxn ang="0">
                    <a:pos x="18" y="30"/>
                  </a:cxn>
                  <a:cxn ang="0">
                    <a:pos x="0" y="15"/>
                  </a:cxn>
                </a:cxnLst>
                <a:rect l="0" t="0" r="r" b="b"/>
                <a:pathLst>
                  <a:path w="61" h="35">
                    <a:moveTo>
                      <a:pt x="0" y="15"/>
                    </a:moveTo>
                    <a:lnTo>
                      <a:pt x="2" y="17"/>
                    </a:lnTo>
                    <a:lnTo>
                      <a:pt x="7" y="19"/>
                    </a:lnTo>
                    <a:lnTo>
                      <a:pt x="15" y="20"/>
                    </a:lnTo>
                    <a:lnTo>
                      <a:pt x="23" y="22"/>
                    </a:lnTo>
                    <a:lnTo>
                      <a:pt x="32" y="22"/>
                    </a:lnTo>
                    <a:lnTo>
                      <a:pt x="44" y="19"/>
                    </a:lnTo>
                    <a:lnTo>
                      <a:pt x="53" y="12"/>
                    </a:lnTo>
                    <a:lnTo>
                      <a:pt x="61" y="0"/>
                    </a:lnTo>
                    <a:lnTo>
                      <a:pt x="61" y="4"/>
                    </a:lnTo>
                    <a:lnTo>
                      <a:pt x="60" y="10"/>
                    </a:lnTo>
                    <a:lnTo>
                      <a:pt x="56" y="19"/>
                    </a:lnTo>
                    <a:lnTo>
                      <a:pt x="50" y="27"/>
                    </a:lnTo>
                    <a:lnTo>
                      <a:pt x="44" y="34"/>
                    </a:lnTo>
                    <a:lnTo>
                      <a:pt x="32" y="35"/>
                    </a:lnTo>
                    <a:lnTo>
                      <a:pt x="18" y="3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3" name="Freeform 73"/>
              <p:cNvSpPr>
                <a:spLocks/>
              </p:cNvSpPr>
              <p:nvPr/>
            </p:nvSpPr>
            <p:spPr bwMode="auto">
              <a:xfrm>
                <a:off x="11048602" y="1497162"/>
                <a:ext cx="98425" cy="49212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9"/>
                  </a:cxn>
                  <a:cxn ang="0">
                    <a:pos x="0" y="24"/>
                  </a:cxn>
                  <a:cxn ang="0">
                    <a:pos x="0" y="19"/>
                  </a:cxn>
                  <a:cxn ang="0">
                    <a:pos x="5" y="13"/>
                  </a:cxn>
                  <a:cxn ang="0">
                    <a:pos x="11" y="6"/>
                  </a:cxn>
                  <a:cxn ang="0">
                    <a:pos x="22" y="3"/>
                  </a:cxn>
                  <a:cxn ang="0">
                    <a:pos x="38" y="0"/>
                  </a:cxn>
                  <a:cxn ang="0">
                    <a:pos x="62" y="1"/>
                  </a:cxn>
                  <a:cxn ang="0">
                    <a:pos x="61" y="1"/>
                  </a:cxn>
                  <a:cxn ang="0">
                    <a:pos x="54" y="5"/>
                  </a:cxn>
                  <a:cxn ang="0">
                    <a:pos x="45" y="8"/>
                  </a:cxn>
                  <a:cxn ang="0">
                    <a:pos x="35" y="11"/>
                  </a:cxn>
                  <a:cxn ang="0">
                    <a:pos x="24" y="16"/>
                  </a:cxn>
                  <a:cxn ang="0">
                    <a:pos x="14" y="21"/>
                  </a:cxn>
                  <a:cxn ang="0">
                    <a:pos x="5" y="26"/>
                  </a:cxn>
                  <a:cxn ang="0">
                    <a:pos x="0" y="31"/>
                  </a:cxn>
                </a:cxnLst>
                <a:rect l="0" t="0" r="r" b="b"/>
                <a:pathLst>
                  <a:path w="62" h="31">
                    <a:moveTo>
                      <a:pt x="0" y="31"/>
                    </a:moveTo>
                    <a:lnTo>
                      <a:pt x="0" y="29"/>
                    </a:lnTo>
                    <a:lnTo>
                      <a:pt x="0" y="24"/>
                    </a:lnTo>
                    <a:lnTo>
                      <a:pt x="0" y="19"/>
                    </a:lnTo>
                    <a:lnTo>
                      <a:pt x="5" y="13"/>
                    </a:lnTo>
                    <a:lnTo>
                      <a:pt x="11" y="6"/>
                    </a:lnTo>
                    <a:lnTo>
                      <a:pt x="22" y="3"/>
                    </a:lnTo>
                    <a:lnTo>
                      <a:pt x="38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4" y="5"/>
                    </a:lnTo>
                    <a:lnTo>
                      <a:pt x="45" y="8"/>
                    </a:lnTo>
                    <a:lnTo>
                      <a:pt x="35" y="11"/>
                    </a:lnTo>
                    <a:lnTo>
                      <a:pt x="24" y="16"/>
                    </a:lnTo>
                    <a:lnTo>
                      <a:pt x="14" y="21"/>
                    </a:lnTo>
                    <a:lnTo>
                      <a:pt x="5" y="26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9E562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4" name="Freeform 74"/>
              <p:cNvSpPr>
                <a:spLocks/>
              </p:cNvSpPr>
              <p:nvPr/>
            </p:nvSpPr>
            <p:spPr bwMode="auto">
              <a:xfrm>
                <a:off x="10878740" y="1579712"/>
                <a:ext cx="195262" cy="11271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5"/>
                  </a:cxn>
                  <a:cxn ang="0">
                    <a:pos x="9" y="9"/>
                  </a:cxn>
                  <a:cxn ang="0">
                    <a:pos x="22" y="12"/>
                  </a:cxn>
                  <a:cxn ang="0">
                    <a:pos x="38" y="12"/>
                  </a:cxn>
                  <a:cxn ang="0">
                    <a:pos x="56" y="9"/>
                  </a:cxn>
                  <a:cxn ang="0">
                    <a:pos x="69" y="5"/>
                  </a:cxn>
                  <a:cxn ang="0">
                    <a:pos x="78" y="2"/>
                  </a:cxn>
                  <a:cxn ang="0">
                    <a:pos x="81" y="0"/>
                  </a:cxn>
                  <a:cxn ang="0">
                    <a:pos x="101" y="9"/>
                  </a:cxn>
                  <a:cxn ang="0">
                    <a:pos x="102" y="9"/>
                  </a:cxn>
                  <a:cxn ang="0">
                    <a:pos x="109" y="9"/>
                  </a:cxn>
                  <a:cxn ang="0">
                    <a:pos x="113" y="9"/>
                  </a:cxn>
                  <a:cxn ang="0">
                    <a:pos x="120" y="7"/>
                  </a:cxn>
                  <a:cxn ang="0">
                    <a:pos x="121" y="10"/>
                  </a:cxn>
                  <a:cxn ang="0">
                    <a:pos x="123" y="17"/>
                  </a:cxn>
                  <a:cxn ang="0">
                    <a:pos x="117" y="28"/>
                  </a:cxn>
                  <a:cxn ang="0">
                    <a:pos x="96" y="40"/>
                  </a:cxn>
                  <a:cxn ang="0">
                    <a:pos x="96" y="45"/>
                  </a:cxn>
                  <a:cxn ang="0">
                    <a:pos x="96" y="55"/>
                  </a:cxn>
                  <a:cxn ang="0">
                    <a:pos x="88" y="65"/>
                  </a:cxn>
                  <a:cxn ang="0">
                    <a:pos x="67" y="71"/>
                  </a:cxn>
                  <a:cxn ang="0">
                    <a:pos x="54" y="71"/>
                  </a:cxn>
                  <a:cxn ang="0">
                    <a:pos x="41" y="66"/>
                  </a:cxn>
                  <a:cxn ang="0">
                    <a:pos x="32" y="60"/>
                  </a:cxn>
                  <a:cxn ang="0">
                    <a:pos x="22" y="50"/>
                  </a:cxn>
                  <a:cxn ang="0">
                    <a:pos x="14" y="38"/>
                  </a:cxn>
                  <a:cxn ang="0">
                    <a:pos x="8" y="27"/>
                  </a:cxn>
                  <a:cxn ang="0">
                    <a:pos x="3" y="15"/>
                  </a:cxn>
                  <a:cxn ang="0">
                    <a:pos x="0" y="4"/>
                  </a:cxn>
                </a:cxnLst>
                <a:rect l="0" t="0" r="r" b="b"/>
                <a:pathLst>
                  <a:path w="123" h="71">
                    <a:moveTo>
                      <a:pt x="0" y="4"/>
                    </a:moveTo>
                    <a:lnTo>
                      <a:pt x="3" y="5"/>
                    </a:lnTo>
                    <a:lnTo>
                      <a:pt x="9" y="9"/>
                    </a:lnTo>
                    <a:lnTo>
                      <a:pt x="22" y="12"/>
                    </a:lnTo>
                    <a:lnTo>
                      <a:pt x="38" y="12"/>
                    </a:lnTo>
                    <a:lnTo>
                      <a:pt x="56" y="9"/>
                    </a:lnTo>
                    <a:lnTo>
                      <a:pt x="69" y="5"/>
                    </a:lnTo>
                    <a:lnTo>
                      <a:pt x="78" y="2"/>
                    </a:lnTo>
                    <a:lnTo>
                      <a:pt x="81" y="0"/>
                    </a:lnTo>
                    <a:lnTo>
                      <a:pt x="101" y="9"/>
                    </a:lnTo>
                    <a:lnTo>
                      <a:pt x="102" y="9"/>
                    </a:lnTo>
                    <a:lnTo>
                      <a:pt x="109" y="9"/>
                    </a:lnTo>
                    <a:lnTo>
                      <a:pt x="113" y="9"/>
                    </a:lnTo>
                    <a:lnTo>
                      <a:pt x="120" y="7"/>
                    </a:lnTo>
                    <a:lnTo>
                      <a:pt x="121" y="10"/>
                    </a:lnTo>
                    <a:lnTo>
                      <a:pt x="123" y="17"/>
                    </a:lnTo>
                    <a:lnTo>
                      <a:pt x="117" y="28"/>
                    </a:lnTo>
                    <a:lnTo>
                      <a:pt x="96" y="40"/>
                    </a:lnTo>
                    <a:lnTo>
                      <a:pt x="96" y="45"/>
                    </a:lnTo>
                    <a:lnTo>
                      <a:pt x="96" y="55"/>
                    </a:lnTo>
                    <a:lnTo>
                      <a:pt x="88" y="65"/>
                    </a:lnTo>
                    <a:lnTo>
                      <a:pt x="67" y="71"/>
                    </a:lnTo>
                    <a:lnTo>
                      <a:pt x="54" y="71"/>
                    </a:lnTo>
                    <a:lnTo>
                      <a:pt x="41" y="66"/>
                    </a:lnTo>
                    <a:lnTo>
                      <a:pt x="32" y="60"/>
                    </a:lnTo>
                    <a:lnTo>
                      <a:pt x="22" y="50"/>
                    </a:lnTo>
                    <a:lnTo>
                      <a:pt x="14" y="38"/>
                    </a:lnTo>
                    <a:lnTo>
                      <a:pt x="8" y="27"/>
                    </a:lnTo>
                    <a:lnTo>
                      <a:pt x="3" y="15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03A5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5" name="Freeform 75"/>
              <p:cNvSpPr>
                <a:spLocks/>
              </p:cNvSpPr>
              <p:nvPr/>
            </p:nvSpPr>
            <p:spPr bwMode="auto">
              <a:xfrm>
                <a:off x="10159602" y="1398737"/>
                <a:ext cx="949325" cy="952500"/>
              </a:xfrm>
              <a:custGeom>
                <a:avLst/>
                <a:gdLst/>
                <a:ahLst/>
                <a:cxnLst>
                  <a:cxn ang="0">
                    <a:pos x="232" y="0"/>
                  </a:cxn>
                  <a:cxn ang="0">
                    <a:pos x="232" y="10"/>
                  </a:cxn>
                  <a:cxn ang="0">
                    <a:pos x="234" y="37"/>
                  </a:cxn>
                  <a:cxn ang="0">
                    <a:pos x="234" y="75"/>
                  </a:cxn>
                  <a:cxn ang="0">
                    <a:pos x="232" y="123"/>
                  </a:cxn>
                  <a:cxn ang="0">
                    <a:pos x="227" y="176"/>
                  </a:cxn>
                  <a:cxn ang="0">
                    <a:pos x="219" y="230"/>
                  </a:cxn>
                  <a:cxn ang="0">
                    <a:pos x="206" y="281"/>
                  </a:cxn>
                  <a:cxn ang="0">
                    <a:pos x="187" y="327"/>
                  </a:cxn>
                  <a:cxn ang="0">
                    <a:pos x="162" y="365"/>
                  </a:cxn>
                  <a:cxn ang="0">
                    <a:pos x="133" y="397"/>
                  </a:cxn>
                  <a:cxn ang="0">
                    <a:pos x="102" y="423"/>
                  </a:cxn>
                  <a:cxn ang="0">
                    <a:pos x="72" y="443"/>
                  </a:cxn>
                  <a:cxn ang="0">
                    <a:pos x="43" y="458"/>
                  </a:cxn>
                  <a:cxn ang="0">
                    <a:pos x="21" y="468"/>
                  </a:cxn>
                  <a:cxn ang="0">
                    <a:pos x="6" y="473"/>
                  </a:cxn>
                  <a:cxn ang="0">
                    <a:pos x="0" y="474"/>
                  </a:cxn>
                  <a:cxn ang="0">
                    <a:pos x="3" y="478"/>
                  </a:cxn>
                  <a:cxn ang="0">
                    <a:pos x="16" y="486"/>
                  </a:cxn>
                  <a:cxn ang="0">
                    <a:pos x="34" y="498"/>
                  </a:cxn>
                  <a:cxn ang="0">
                    <a:pos x="59" y="512"/>
                  </a:cxn>
                  <a:cxn ang="0">
                    <a:pos x="88" y="529"/>
                  </a:cxn>
                  <a:cxn ang="0">
                    <a:pos x="123" y="545"/>
                  </a:cxn>
                  <a:cxn ang="0">
                    <a:pos x="163" y="562"/>
                  </a:cxn>
                  <a:cxn ang="0">
                    <a:pos x="206" y="577"/>
                  </a:cxn>
                  <a:cxn ang="0">
                    <a:pos x="251" y="588"/>
                  </a:cxn>
                  <a:cxn ang="0">
                    <a:pos x="299" y="597"/>
                  </a:cxn>
                  <a:cxn ang="0">
                    <a:pos x="349" y="600"/>
                  </a:cxn>
                  <a:cxn ang="0">
                    <a:pos x="400" y="595"/>
                  </a:cxn>
                  <a:cxn ang="0">
                    <a:pos x="451" y="585"/>
                  </a:cxn>
                  <a:cxn ang="0">
                    <a:pos x="501" y="565"/>
                  </a:cxn>
                  <a:cxn ang="0">
                    <a:pos x="550" y="536"/>
                  </a:cxn>
                  <a:cxn ang="0">
                    <a:pos x="598" y="496"/>
                  </a:cxn>
                  <a:cxn ang="0">
                    <a:pos x="589" y="494"/>
                  </a:cxn>
                  <a:cxn ang="0">
                    <a:pos x="565" y="488"/>
                  </a:cxn>
                  <a:cxn ang="0">
                    <a:pos x="531" y="476"/>
                  </a:cxn>
                  <a:cxn ang="0">
                    <a:pos x="493" y="461"/>
                  </a:cxn>
                  <a:cxn ang="0">
                    <a:pos x="454" y="441"/>
                  </a:cxn>
                  <a:cxn ang="0">
                    <a:pos x="421" y="420"/>
                  </a:cxn>
                  <a:cxn ang="0">
                    <a:pos x="397" y="392"/>
                  </a:cxn>
                  <a:cxn ang="0">
                    <a:pos x="389" y="362"/>
                  </a:cxn>
                  <a:cxn ang="0">
                    <a:pos x="395" y="299"/>
                  </a:cxn>
                  <a:cxn ang="0">
                    <a:pos x="410" y="251"/>
                  </a:cxn>
                  <a:cxn ang="0">
                    <a:pos x="424" y="222"/>
                  </a:cxn>
                  <a:cxn ang="0">
                    <a:pos x="430" y="212"/>
                  </a:cxn>
                  <a:cxn ang="0">
                    <a:pos x="232" y="0"/>
                  </a:cxn>
                </a:cxnLst>
                <a:rect l="0" t="0" r="r" b="b"/>
                <a:pathLst>
                  <a:path w="598" h="600">
                    <a:moveTo>
                      <a:pt x="232" y="0"/>
                    </a:moveTo>
                    <a:lnTo>
                      <a:pt x="232" y="10"/>
                    </a:lnTo>
                    <a:lnTo>
                      <a:pt x="234" y="37"/>
                    </a:lnTo>
                    <a:lnTo>
                      <a:pt x="234" y="75"/>
                    </a:lnTo>
                    <a:lnTo>
                      <a:pt x="232" y="123"/>
                    </a:lnTo>
                    <a:lnTo>
                      <a:pt x="227" y="176"/>
                    </a:lnTo>
                    <a:lnTo>
                      <a:pt x="219" y="230"/>
                    </a:lnTo>
                    <a:lnTo>
                      <a:pt x="206" y="281"/>
                    </a:lnTo>
                    <a:lnTo>
                      <a:pt x="187" y="327"/>
                    </a:lnTo>
                    <a:lnTo>
                      <a:pt x="162" y="365"/>
                    </a:lnTo>
                    <a:lnTo>
                      <a:pt x="133" y="397"/>
                    </a:lnTo>
                    <a:lnTo>
                      <a:pt x="102" y="423"/>
                    </a:lnTo>
                    <a:lnTo>
                      <a:pt x="72" y="443"/>
                    </a:lnTo>
                    <a:lnTo>
                      <a:pt x="43" y="458"/>
                    </a:lnTo>
                    <a:lnTo>
                      <a:pt x="21" y="468"/>
                    </a:lnTo>
                    <a:lnTo>
                      <a:pt x="6" y="473"/>
                    </a:lnTo>
                    <a:lnTo>
                      <a:pt x="0" y="474"/>
                    </a:lnTo>
                    <a:lnTo>
                      <a:pt x="3" y="478"/>
                    </a:lnTo>
                    <a:lnTo>
                      <a:pt x="16" y="486"/>
                    </a:lnTo>
                    <a:lnTo>
                      <a:pt x="34" y="498"/>
                    </a:lnTo>
                    <a:lnTo>
                      <a:pt x="59" y="512"/>
                    </a:lnTo>
                    <a:lnTo>
                      <a:pt x="88" y="529"/>
                    </a:lnTo>
                    <a:lnTo>
                      <a:pt x="123" y="545"/>
                    </a:lnTo>
                    <a:lnTo>
                      <a:pt x="163" y="562"/>
                    </a:lnTo>
                    <a:lnTo>
                      <a:pt x="206" y="577"/>
                    </a:lnTo>
                    <a:lnTo>
                      <a:pt x="251" y="588"/>
                    </a:lnTo>
                    <a:lnTo>
                      <a:pt x="299" y="597"/>
                    </a:lnTo>
                    <a:lnTo>
                      <a:pt x="349" y="600"/>
                    </a:lnTo>
                    <a:lnTo>
                      <a:pt x="400" y="595"/>
                    </a:lnTo>
                    <a:lnTo>
                      <a:pt x="451" y="585"/>
                    </a:lnTo>
                    <a:lnTo>
                      <a:pt x="501" y="565"/>
                    </a:lnTo>
                    <a:lnTo>
                      <a:pt x="550" y="536"/>
                    </a:lnTo>
                    <a:lnTo>
                      <a:pt x="598" y="496"/>
                    </a:lnTo>
                    <a:lnTo>
                      <a:pt x="589" y="494"/>
                    </a:lnTo>
                    <a:lnTo>
                      <a:pt x="565" y="488"/>
                    </a:lnTo>
                    <a:lnTo>
                      <a:pt x="531" y="476"/>
                    </a:lnTo>
                    <a:lnTo>
                      <a:pt x="493" y="461"/>
                    </a:lnTo>
                    <a:lnTo>
                      <a:pt x="454" y="441"/>
                    </a:lnTo>
                    <a:lnTo>
                      <a:pt x="421" y="420"/>
                    </a:lnTo>
                    <a:lnTo>
                      <a:pt x="397" y="392"/>
                    </a:lnTo>
                    <a:lnTo>
                      <a:pt x="389" y="362"/>
                    </a:lnTo>
                    <a:lnTo>
                      <a:pt x="395" y="299"/>
                    </a:lnTo>
                    <a:lnTo>
                      <a:pt x="410" y="251"/>
                    </a:lnTo>
                    <a:lnTo>
                      <a:pt x="424" y="222"/>
                    </a:lnTo>
                    <a:lnTo>
                      <a:pt x="430" y="212"/>
                    </a:lnTo>
                    <a:lnTo>
                      <a:pt x="232" y="0"/>
                    </a:lnTo>
                    <a:close/>
                  </a:path>
                </a:pathLst>
              </a:custGeom>
              <a:solidFill>
                <a:srgbClr val="C67F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6" name="Freeform 81"/>
              <p:cNvSpPr>
                <a:spLocks/>
              </p:cNvSpPr>
              <p:nvPr/>
            </p:nvSpPr>
            <p:spPr bwMode="auto">
              <a:xfrm>
                <a:off x="10794602" y="1082824"/>
                <a:ext cx="244475" cy="82550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3" y="21"/>
                  </a:cxn>
                  <a:cxn ang="0">
                    <a:pos x="14" y="18"/>
                  </a:cxn>
                  <a:cxn ang="0">
                    <a:pos x="30" y="16"/>
                  </a:cxn>
                  <a:cxn ang="0">
                    <a:pos x="50" y="14"/>
                  </a:cxn>
                  <a:cxn ang="0">
                    <a:pos x="74" y="16"/>
                  </a:cxn>
                  <a:cxn ang="0">
                    <a:pos x="99" y="21"/>
                  </a:cxn>
                  <a:cxn ang="0">
                    <a:pos x="126" y="33"/>
                  </a:cxn>
                  <a:cxn ang="0">
                    <a:pos x="154" y="52"/>
                  </a:cxn>
                  <a:cxn ang="0">
                    <a:pos x="150" y="49"/>
                  </a:cxn>
                  <a:cxn ang="0">
                    <a:pos x="142" y="39"/>
                  </a:cxn>
                  <a:cxn ang="0">
                    <a:pos x="130" y="26"/>
                  </a:cxn>
                  <a:cxn ang="0">
                    <a:pos x="110" y="13"/>
                  </a:cxn>
                  <a:cxn ang="0">
                    <a:pos x="88" y="3"/>
                  </a:cxn>
                  <a:cxn ang="0">
                    <a:pos x="62" y="0"/>
                  </a:cxn>
                  <a:cxn ang="0">
                    <a:pos x="32" y="5"/>
                  </a:cxn>
                  <a:cxn ang="0">
                    <a:pos x="0" y="23"/>
                  </a:cxn>
                </a:cxnLst>
                <a:rect l="0" t="0" r="r" b="b"/>
                <a:pathLst>
                  <a:path w="154" h="52">
                    <a:moveTo>
                      <a:pt x="0" y="23"/>
                    </a:moveTo>
                    <a:lnTo>
                      <a:pt x="3" y="21"/>
                    </a:lnTo>
                    <a:lnTo>
                      <a:pt x="14" y="18"/>
                    </a:lnTo>
                    <a:lnTo>
                      <a:pt x="30" y="16"/>
                    </a:lnTo>
                    <a:lnTo>
                      <a:pt x="50" y="14"/>
                    </a:lnTo>
                    <a:lnTo>
                      <a:pt x="74" y="16"/>
                    </a:lnTo>
                    <a:lnTo>
                      <a:pt x="99" y="21"/>
                    </a:lnTo>
                    <a:lnTo>
                      <a:pt x="126" y="33"/>
                    </a:lnTo>
                    <a:lnTo>
                      <a:pt x="154" y="52"/>
                    </a:lnTo>
                    <a:lnTo>
                      <a:pt x="150" y="49"/>
                    </a:lnTo>
                    <a:lnTo>
                      <a:pt x="142" y="39"/>
                    </a:lnTo>
                    <a:lnTo>
                      <a:pt x="130" y="26"/>
                    </a:lnTo>
                    <a:lnTo>
                      <a:pt x="110" y="13"/>
                    </a:lnTo>
                    <a:lnTo>
                      <a:pt x="88" y="3"/>
                    </a:lnTo>
                    <a:lnTo>
                      <a:pt x="62" y="0"/>
                    </a:lnTo>
                    <a:lnTo>
                      <a:pt x="32" y="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7" name="Freeform 82"/>
              <p:cNvSpPr>
                <a:spLocks/>
              </p:cNvSpPr>
              <p:nvPr/>
            </p:nvSpPr>
            <p:spPr bwMode="auto">
              <a:xfrm>
                <a:off x="11193065" y="1155849"/>
                <a:ext cx="85725" cy="41275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2" y="25"/>
                  </a:cxn>
                  <a:cxn ang="0">
                    <a:pos x="8" y="21"/>
                  </a:cxn>
                  <a:cxn ang="0">
                    <a:pos x="16" y="18"/>
                  </a:cxn>
                  <a:cxn ang="0">
                    <a:pos x="26" y="13"/>
                  </a:cxn>
                  <a:cxn ang="0">
                    <a:pos x="35" y="11"/>
                  </a:cxn>
                  <a:cxn ang="0">
                    <a:pos x="43" y="11"/>
                  </a:cxn>
                  <a:cxn ang="0">
                    <a:pos x="50" y="16"/>
                  </a:cxn>
                  <a:cxn ang="0">
                    <a:pos x="53" y="25"/>
                  </a:cxn>
                  <a:cxn ang="0">
                    <a:pos x="53" y="23"/>
                  </a:cxn>
                  <a:cxn ang="0">
                    <a:pos x="54" y="16"/>
                  </a:cxn>
                  <a:cxn ang="0">
                    <a:pos x="54" y="10"/>
                  </a:cxn>
                  <a:cxn ang="0">
                    <a:pos x="53" y="3"/>
                  </a:cxn>
                  <a:cxn ang="0">
                    <a:pos x="46" y="0"/>
                  </a:cxn>
                  <a:cxn ang="0">
                    <a:pos x="37" y="2"/>
                  </a:cxn>
                  <a:cxn ang="0">
                    <a:pos x="22" y="10"/>
                  </a:cxn>
                  <a:cxn ang="0">
                    <a:pos x="0" y="26"/>
                  </a:cxn>
                </a:cxnLst>
                <a:rect l="0" t="0" r="r" b="b"/>
                <a:pathLst>
                  <a:path w="54" h="26">
                    <a:moveTo>
                      <a:pt x="0" y="26"/>
                    </a:moveTo>
                    <a:lnTo>
                      <a:pt x="2" y="25"/>
                    </a:lnTo>
                    <a:lnTo>
                      <a:pt x="8" y="21"/>
                    </a:lnTo>
                    <a:lnTo>
                      <a:pt x="16" y="18"/>
                    </a:lnTo>
                    <a:lnTo>
                      <a:pt x="26" y="13"/>
                    </a:lnTo>
                    <a:lnTo>
                      <a:pt x="35" y="11"/>
                    </a:lnTo>
                    <a:lnTo>
                      <a:pt x="43" y="11"/>
                    </a:lnTo>
                    <a:lnTo>
                      <a:pt x="50" y="16"/>
                    </a:lnTo>
                    <a:lnTo>
                      <a:pt x="53" y="25"/>
                    </a:lnTo>
                    <a:lnTo>
                      <a:pt x="53" y="23"/>
                    </a:lnTo>
                    <a:lnTo>
                      <a:pt x="54" y="16"/>
                    </a:lnTo>
                    <a:lnTo>
                      <a:pt x="54" y="10"/>
                    </a:lnTo>
                    <a:lnTo>
                      <a:pt x="53" y="3"/>
                    </a:lnTo>
                    <a:lnTo>
                      <a:pt x="46" y="0"/>
                    </a:lnTo>
                    <a:lnTo>
                      <a:pt x="37" y="2"/>
                    </a:lnTo>
                    <a:lnTo>
                      <a:pt x="22" y="1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8" name="Freeform 83"/>
              <p:cNvSpPr>
                <a:spLocks/>
              </p:cNvSpPr>
              <p:nvPr/>
            </p:nvSpPr>
            <p:spPr bwMode="auto">
              <a:xfrm>
                <a:off x="10385027" y="670074"/>
                <a:ext cx="884237" cy="923925"/>
              </a:xfrm>
              <a:custGeom>
                <a:avLst/>
                <a:gdLst/>
                <a:ahLst/>
                <a:cxnLst>
                  <a:cxn ang="0">
                    <a:pos x="39" y="124"/>
                  </a:cxn>
                  <a:cxn ang="0">
                    <a:pos x="5" y="212"/>
                  </a:cxn>
                  <a:cxn ang="0">
                    <a:pos x="0" y="304"/>
                  </a:cxn>
                  <a:cxn ang="0">
                    <a:pos x="23" y="398"/>
                  </a:cxn>
                  <a:cxn ang="0">
                    <a:pos x="61" y="488"/>
                  </a:cxn>
                  <a:cxn ang="0">
                    <a:pos x="82" y="544"/>
                  </a:cxn>
                  <a:cxn ang="0">
                    <a:pos x="88" y="572"/>
                  </a:cxn>
                  <a:cxn ang="0">
                    <a:pos x="87" y="582"/>
                  </a:cxn>
                  <a:cxn ang="0">
                    <a:pos x="88" y="572"/>
                  </a:cxn>
                  <a:cxn ang="0">
                    <a:pos x="92" y="507"/>
                  </a:cxn>
                  <a:cxn ang="0">
                    <a:pos x="71" y="433"/>
                  </a:cxn>
                  <a:cxn ang="0">
                    <a:pos x="64" y="383"/>
                  </a:cxn>
                  <a:cxn ang="0">
                    <a:pos x="72" y="357"/>
                  </a:cxn>
                  <a:cxn ang="0">
                    <a:pos x="87" y="344"/>
                  </a:cxn>
                  <a:cxn ang="0">
                    <a:pos x="101" y="337"/>
                  </a:cxn>
                  <a:cxn ang="0">
                    <a:pos x="124" y="339"/>
                  </a:cxn>
                  <a:cxn ang="0">
                    <a:pos x="146" y="352"/>
                  </a:cxn>
                  <a:cxn ang="0">
                    <a:pos x="159" y="383"/>
                  </a:cxn>
                  <a:cxn ang="0">
                    <a:pos x="160" y="402"/>
                  </a:cxn>
                  <a:cxn ang="0">
                    <a:pos x="178" y="352"/>
                  </a:cxn>
                  <a:cxn ang="0">
                    <a:pos x="181" y="296"/>
                  </a:cxn>
                  <a:cxn ang="0">
                    <a:pos x="183" y="266"/>
                  </a:cxn>
                  <a:cxn ang="0">
                    <a:pos x="191" y="220"/>
                  </a:cxn>
                  <a:cxn ang="0">
                    <a:pos x="213" y="169"/>
                  </a:cxn>
                  <a:cxn ang="0">
                    <a:pos x="250" y="132"/>
                  </a:cxn>
                  <a:cxn ang="0">
                    <a:pos x="301" y="114"/>
                  </a:cxn>
                  <a:cxn ang="0">
                    <a:pos x="365" y="116"/>
                  </a:cxn>
                  <a:cxn ang="0">
                    <a:pos x="429" y="137"/>
                  </a:cxn>
                  <a:cxn ang="0">
                    <a:pos x="461" y="156"/>
                  </a:cxn>
                  <a:cxn ang="0">
                    <a:pos x="475" y="151"/>
                  </a:cxn>
                  <a:cxn ang="0">
                    <a:pos x="501" y="152"/>
                  </a:cxn>
                  <a:cxn ang="0">
                    <a:pos x="535" y="174"/>
                  </a:cxn>
                  <a:cxn ang="0">
                    <a:pos x="555" y="192"/>
                  </a:cxn>
                  <a:cxn ang="0">
                    <a:pos x="555" y="170"/>
                  </a:cxn>
                  <a:cxn ang="0">
                    <a:pos x="543" y="132"/>
                  </a:cxn>
                  <a:cxn ang="0">
                    <a:pos x="496" y="83"/>
                  </a:cxn>
                  <a:cxn ang="0">
                    <a:pos x="431" y="42"/>
                  </a:cxn>
                  <a:cxn ang="0">
                    <a:pos x="380" y="20"/>
                  </a:cxn>
                  <a:cxn ang="0">
                    <a:pos x="325" y="5"/>
                  </a:cxn>
                  <a:cxn ang="0">
                    <a:pos x="272" y="0"/>
                  </a:cxn>
                  <a:cxn ang="0">
                    <a:pos x="220" y="2"/>
                  </a:cxn>
                  <a:cxn ang="0">
                    <a:pos x="170" y="14"/>
                  </a:cxn>
                  <a:cxn ang="0">
                    <a:pos x="125" y="33"/>
                  </a:cxn>
                  <a:cxn ang="0">
                    <a:pos x="85" y="63"/>
                  </a:cxn>
                </a:cxnLst>
                <a:rect l="0" t="0" r="r" b="b"/>
                <a:pathLst>
                  <a:path w="557" h="582">
                    <a:moveTo>
                      <a:pt x="68" y="81"/>
                    </a:moveTo>
                    <a:lnTo>
                      <a:pt x="39" y="124"/>
                    </a:lnTo>
                    <a:lnTo>
                      <a:pt x="18" y="167"/>
                    </a:lnTo>
                    <a:lnTo>
                      <a:pt x="5" y="212"/>
                    </a:lnTo>
                    <a:lnTo>
                      <a:pt x="0" y="258"/>
                    </a:lnTo>
                    <a:lnTo>
                      <a:pt x="0" y="304"/>
                    </a:lnTo>
                    <a:lnTo>
                      <a:pt x="8" y="352"/>
                    </a:lnTo>
                    <a:lnTo>
                      <a:pt x="23" y="398"/>
                    </a:lnTo>
                    <a:lnTo>
                      <a:pt x="42" y="446"/>
                    </a:lnTo>
                    <a:lnTo>
                      <a:pt x="61" y="488"/>
                    </a:lnTo>
                    <a:lnTo>
                      <a:pt x="74" y="521"/>
                    </a:lnTo>
                    <a:lnTo>
                      <a:pt x="82" y="544"/>
                    </a:lnTo>
                    <a:lnTo>
                      <a:pt x="87" y="560"/>
                    </a:lnTo>
                    <a:lnTo>
                      <a:pt x="88" y="572"/>
                    </a:lnTo>
                    <a:lnTo>
                      <a:pt x="88" y="578"/>
                    </a:lnTo>
                    <a:lnTo>
                      <a:pt x="87" y="582"/>
                    </a:lnTo>
                    <a:lnTo>
                      <a:pt x="87" y="582"/>
                    </a:lnTo>
                    <a:lnTo>
                      <a:pt x="88" y="572"/>
                    </a:lnTo>
                    <a:lnTo>
                      <a:pt x="92" y="544"/>
                    </a:lnTo>
                    <a:lnTo>
                      <a:pt x="92" y="507"/>
                    </a:lnTo>
                    <a:lnTo>
                      <a:pt x="82" y="469"/>
                    </a:lnTo>
                    <a:lnTo>
                      <a:pt x="71" y="433"/>
                    </a:lnTo>
                    <a:lnTo>
                      <a:pt x="64" y="405"/>
                    </a:lnTo>
                    <a:lnTo>
                      <a:pt x="64" y="383"/>
                    </a:lnTo>
                    <a:lnTo>
                      <a:pt x="68" y="369"/>
                    </a:lnTo>
                    <a:lnTo>
                      <a:pt x="72" y="357"/>
                    </a:lnTo>
                    <a:lnTo>
                      <a:pt x="80" y="350"/>
                    </a:lnTo>
                    <a:lnTo>
                      <a:pt x="87" y="344"/>
                    </a:lnTo>
                    <a:lnTo>
                      <a:pt x="93" y="341"/>
                    </a:lnTo>
                    <a:lnTo>
                      <a:pt x="101" y="337"/>
                    </a:lnTo>
                    <a:lnTo>
                      <a:pt x="111" y="337"/>
                    </a:lnTo>
                    <a:lnTo>
                      <a:pt x="124" y="339"/>
                    </a:lnTo>
                    <a:lnTo>
                      <a:pt x="135" y="344"/>
                    </a:lnTo>
                    <a:lnTo>
                      <a:pt x="146" y="352"/>
                    </a:lnTo>
                    <a:lnTo>
                      <a:pt x="154" y="365"/>
                    </a:lnTo>
                    <a:lnTo>
                      <a:pt x="159" y="383"/>
                    </a:lnTo>
                    <a:lnTo>
                      <a:pt x="157" y="407"/>
                    </a:lnTo>
                    <a:lnTo>
                      <a:pt x="160" y="402"/>
                    </a:lnTo>
                    <a:lnTo>
                      <a:pt x="170" y="385"/>
                    </a:lnTo>
                    <a:lnTo>
                      <a:pt x="178" y="352"/>
                    </a:lnTo>
                    <a:lnTo>
                      <a:pt x="181" y="301"/>
                    </a:lnTo>
                    <a:lnTo>
                      <a:pt x="181" y="296"/>
                    </a:lnTo>
                    <a:lnTo>
                      <a:pt x="181" y="284"/>
                    </a:lnTo>
                    <a:lnTo>
                      <a:pt x="183" y="266"/>
                    </a:lnTo>
                    <a:lnTo>
                      <a:pt x="186" y="245"/>
                    </a:lnTo>
                    <a:lnTo>
                      <a:pt x="191" y="220"/>
                    </a:lnTo>
                    <a:lnTo>
                      <a:pt x="200" y="194"/>
                    </a:lnTo>
                    <a:lnTo>
                      <a:pt x="213" y="169"/>
                    </a:lnTo>
                    <a:lnTo>
                      <a:pt x="232" y="146"/>
                    </a:lnTo>
                    <a:lnTo>
                      <a:pt x="250" y="132"/>
                    </a:lnTo>
                    <a:lnTo>
                      <a:pt x="274" y="121"/>
                    </a:lnTo>
                    <a:lnTo>
                      <a:pt x="301" y="114"/>
                    </a:lnTo>
                    <a:lnTo>
                      <a:pt x="332" y="113"/>
                    </a:lnTo>
                    <a:lnTo>
                      <a:pt x="365" y="116"/>
                    </a:lnTo>
                    <a:lnTo>
                      <a:pt x="397" y="124"/>
                    </a:lnTo>
                    <a:lnTo>
                      <a:pt x="429" y="137"/>
                    </a:lnTo>
                    <a:lnTo>
                      <a:pt x="459" y="157"/>
                    </a:lnTo>
                    <a:lnTo>
                      <a:pt x="461" y="156"/>
                    </a:lnTo>
                    <a:lnTo>
                      <a:pt x="467" y="154"/>
                    </a:lnTo>
                    <a:lnTo>
                      <a:pt x="475" y="151"/>
                    </a:lnTo>
                    <a:lnTo>
                      <a:pt x="488" y="149"/>
                    </a:lnTo>
                    <a:lnTo>
                      <a:pt x="501" y="152"/>
                    </a:lnTo>
                    <a:lnTo>
                      <a:pt x="517" y="159"/>
                    </a:lnTo>
                    <a:lnTo>
                      <a:pt x="535" y="174"/>
                    </a:lnTo>
                    <a:lnTo>
                      <a:pt x="554" y="195"/>
                    </a:lnTo>
                    <a:lnTo>
                      <a:pt x="555" y="192"/>
                    </a:lnTo>
                    <a:lnTo>
                      <a:pt x="557" y="184"/>
                    </a:lnTo>
                    <a:lnTo>
                      <a:pt x="555" y="170"/>
                    </a:lnTo>
                    <a:lnTo>
                      <a:pt x="552" y="152"/>
                    </a:lnTo>
                    <a:lnTo>
                      <a:pt x="543" y="132"/>
                    </a:lnTo>
                    <a:lnTo>
                      <a:pt x="523" y="108"/>
                    </a:lnTo>
                    <a:lnTo>
                      <a:pt x="496" y="83"/>
                    </a:lnTo>
                    <a:lnTo>
                      <a:pt x="455" y="55"/>
                    </a:lnTo>
                    <a:lnTo>
                      <a:pt x="431" y="42"/>
                    </a:lnTo>
                    <a:lnTo>
                      <a:pt x="405" y="30"/>
                    </a:lnTo>
                    <a:lnTo>
                      <a:pt x="380" y="20"/>
                    </a:lnTo>
                    <a:lnTo>
                      <a:pt x="352" y="12"/>
                    </a:lnTo>
                    <a:lnTo>
                      <a:pt x="325" y="5"/>
                    </a:lnTo>
                    <a:lnTo>
                      <a:pt x="300" y="2"/>
                    </a:lnTo>
                    <a:lnTo>
                      <a:pt x="272" y="0"/>
                    </a:lnTo>
                    <a:lnTo>
                      <a:pt x="245" y="0"/>
                    </a:lnTo>
                    <a:lnTo>
                      <a:pt x="220" y="2"/>
                    </a:lnTo>
                    <a:lnTo>
                      <a:pt x="194" y="7"/>
                    </a:lnTo>
                    <a:lnTo>
                      <a:pt x="170" y="14"/>
                    </a:lnTo>
                    <a:lnTo>
                      <a:pt x="146" y="22"/>
                    </a:lnTo>
                    <a:lnTo>
                      <a:pt x="125" y="33"/>
                    </a:lnTo>
                    <a:lnTo>
                      <a:pt x="104" y="47"/>
                    </a:lnTo>
                    <a:lnTo>
                      <a:pt x="85" y="63"/>
                    </a:lnTo>
                    <a:lnTo>
                      <a:pt x="68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39" name="Freeform 120"/>
              <p:cNvSpPr>
                <a:spLocks/>
              </p:cNvSpPr>
              <p:nvPr/>
            </p:nvSpPr>
            <p:spPr bwMode="auto">
              <a:xfrm>
                <a:off x="10426302" y="833587"/>
                <a:ext cx="500062" cy="427037"/>
              </a:xfrm>
              <a:custGeom>
                <a:avLst/>
                <a:gdLst/>
                <a:ahLst/>
                <a:cxnLst>
                  <a:cxn ang="0">
                    <a:pos x="0" y="269"/>
                  </a:cxn>
                  <a:cxn ang="0">
                    <a:pos x="0" y="266"/>
                  </a:cxn>
                  <a:cxn ang="0">
                    <a:pos x="2" y="256"/>
                  </a:cxn>
                  <a:cxn ang="0">
                    <a:pos x="6" y="242"/>
                  </a:cxn>
                  <a:cxn ang="0">
                    <a:pos x="11" y="223"/>
                  </a:cxn>
                  <a:cxn ang="0">
                    <a:pos x="18" y="201"/>
                  </a:cxn>
                  <a:cxn ang="0">
                    <a:pos x="27" y="176"/>
                  </a:cxn>
                  <a:cxn ang="0">
                    <a:pos x="40" y="150"/>
                  </a:cxn>
                  <a:cxn ang="0">
                    <a:pos x="54" y="124"/>
                  </a:cxn>
                  <a:cxn ang="0">
                    <a:pos x="74" y="97"/>
                  </a:cxn>
                  <a:cxn ang="0">
                    <a:pos x="96" y="72"/>
                  </a:cxn>
                  <a:cxn ang="0">
                    <a:pos x="122" y="51"/>
                  </a:cxn>
                  <a:cxn ang="0">
                    <a:pos x="150" y="31"/>
                  </a:cxn>
                  <a:cxn ang="0">
                    <a:pos x="184" y="15"/>
                  </a:cxn>
                  <a:cxn ang="0">
                    <a:pos x="222" y="5"/>
                  </a:cxn>
                  <a:cxn ang="0">
                    <a:pos x="267" y="0"/>
                  </a:cxn>
                  <a:cxn ang="0">
                    <a:pos x="315" y="1"/>
                  </a:cxn>
                  <a:cxn ang="0">
                    <a:pos x="312" y="1"/>
                  </a:cxn>
                  <a:cxn ang="0">
                    <a:pos x="306" y="1"/>
                  </a:cxn>
                  <a:cxn ang="0">
                    <a:pos x="293" y="3"/>
                  </a:cxn>
                  <a:cxn ang="0">
                    <a:pos x="277" y="5"/>
                  </a:cxn>
                  <a:cxn ang="0">
                    <a:pos x="258" y="8"/>
                  </a:cxn>
                  <a:cxn ang="0">
                    <a:pos x="235" y="13"/>
                  </a:cxn>
                  <a:cxn ang="0">
                    <a:pos x="211" y="21"/>
                  </a:cxn>
                  <a:cxn ang="0">
                    <a:pos x="187" y="31"/>
                  </a:cxn>
                  <a:cxn ang="0">
                    <a:pos x="160" y="44"/>
                  </a:cxn>
                  <a:cxn ang="0">
                    <a:pos x="133" y="62"/>
                  </a:cxn>
                  <a:cxn ang="0">
                    <a:pos x="107" y="84"/>
                  </a:cxn>
                  <a:cxn ang="0">
                    <a:pos x="82" y="110"/>
                  </a:cxn>
                  <a:cxn ang="0">
                    <a:pos x="58" y="142"/>
                  </a:cxn>
                  <a:cxn ang="0">
                    <a:pos x="35" y="178"/>
                  </a:cxn>
                  <a:cxn ang="0">
                    <a:pos x="16" y="219"/>
                  </a:cxn>
                  <a:cxn ang="0">
                    <a:pos x="0" y="269"/>
                  </a:cxn>
                </a:cxnLst>
                <a:rect l="0" t="0" r="r" b="b"/>
                <a:pathLst>
                  <a:path w="315" h="269">
                    <a:moveTo>
                      <a:pt x="0" y="269"/>
                    </a:moveTo>
                    <a:lnTo>
                      <a:pt x="0" y="266"/>
                    </a:lnTo>
                    <a:lnTo>
                      <a:pt x="2" y="256"/>
                    </a:lnTo>
                    <a:lnTo>
                      <a:pt x="6" y="242"/>
                    </a:lnTo>
                    <a:lnTo>
                      <a:pt x="11" y="223"/>
                    </a:lnTo>
                    <a:lnTo>
                      <a:pt x="18" y="201"/>
                    </a:lnTo>
                    <a:lnTo>
                      <a:pt x="27" y="176"/>
                    </a:lnTo>
                    <a:lnTo>
                      <a:pt x="40" y="150"/>
                    </a:lnTo>
                    <a:lnTo>
                      <a:pt x="54" y="124"/>
                    </a:lnTo>
                    <a:lnTo>
                      <a:pt x="74" y="97"/>
                    </a:lnTo>
                    <a:lnTo>
                      <a:pt x="96" y="72"/>
                    </a:lnTo>
                    <a:lnTo>
                      <a:pt x="122" y="51"/>
                    </a:lnTo>
                    <a:lnTo>
                      <a:pt x="150" y="31"/>
                    </a:lnTo>
                    <a:lnTo>
                      <a:pt x="184" y="15"/>
                    </a:lnTo>
                    <a:lnTo>
                      <a:pt x="222" y="5"/>
                    </a:lnTo>
                    <a:lnTo>
                      <a:pt x="267" y="0"/>
                    </a:lnTo>
                    <a:lnTo>
                      <a:pt x="315" y="1"/>
                    </a:lnTo>
                    <a:lnTo>
                      <a:pt x="312" y="1"/>
                    </a:lnTo>
                    <a:lnTo>
                      <a:pt x="306" y="1"/>
                    </a:lnTo>
                    <a:lnTo>
                      <a:pt x="293" y="3"/>
                    </a:lnTo>
                    <a:lnTo>
                      <a:pt x="277" y="5"/>
                    </a:lnTo>
                    <a:lnTo>
                      <a:pt x="258" y="8"/>
                    </a:lnTo>
                    <a:lnTo>
                      <a:pt x="235" y="13"/>
                    </a:lnTo>
                    <a:lnTo>
                      <a:pt x="211" y="21"/>
                    </a:lnTo>
                    <a:lnTo>
                      <a:pt x="187" y="31"/>
                    </a:lnTo>
                    <a:lnTo>
                      <a:pt x="160" y="44"/>
                    </a:lnTo>
                    <a:lnTo>
                      <a:pt x="133" y="62"/>
                    </a:lnTo>
                    <a:lnTo>
                      <a:pt x="107" y="84"/>
                    </a:lnTo>
                    <a:lnTo>
                      <a:pt x="82" y="110"/>
                    </a:lnTo>
                    <a:lnTo>
                      <a:pt x="58" y="142"/>
                    </a:lnTo>
                    <a:lnTo>
                      <a:pt x="35" y="178"/>
                    </a:lnTo>
                    <a:lnTo>
                      <a:pt x="16" y="219"/>
                    </a:lnTo>
                    <a:lnTo>
                      <a:pt x="0" y="269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40" name="Freeform 121"/>
              <p:cNvSpPr>
                <a:spLocks/>
              </p:cNvSpPr>
              <p:nvPr/>
            </p:nvSpPr>
            <p:spPr bwMode="auto">
              <a:xfrm>
                <a:off x="10397727" y="744687"/>
                <a:ext cx="495300" cy="427037"/>
              </a:xfrm>
              <a:custGeom>
                <a:avLst/>
                <a:gdLst/>
                <a:ahLst/>
                <a:cxnLst>
                  <a:cxn ang="0">
                    <a:pos x="0" y="269"/>
                  </a:cxn>
                  <a:cxn ang="0">
                    <a:pos x="0" y="265"/>
                  </a:cxn>
                  <a:cxn ang="0">
                    <a:pos x="0" y="256"/>
                  </a:cxn>
                  <a:cxn ang="0">
                    <a:pos x="2" y="239"/>
                  </a:cxn>
                  <a:cxn ang="0">
                    <a:pos x="4" y="219"/>
                  </a:cxn>
                  <a:cxn ang="0">
                    <a:pos x="7" y="196"/>
                  </a:cxn>
                  <a:cxn ang="0">
                    <a:pos x="13" y="170"/>
                  </a:cxn>
                  <a:cxn ang="0">
                    <a:pos x="21" y="143"/>
                  </a:cxn>
                  <a:cxn ang="0">
                    <a:pos x="34" y="115"/>
                  </a:cxn>
                  <a:cxn ang="0">
                    <a:pos x="50" y="89"/>
                  </a:cxn>
                  <a:cxn ang="0">
                    <a:pos x="71" y="64"/>
                  </a:cxn>
                  <a:cxn ang="0">
                    <a:pos x="95" y="41"/>
                  </a:cxn>
                  <a:cxn ang="0">
                    <a:pos x="125" y="23"/>
                  </a:cxn>
                  <a:cxn ang="0">
                    <a:pos x="162" y="9"/>
                  </a:cxn>
                  <a:cxn ang="0">
                    <a:pos x="205" y="1"/>
                  </a:cxn>
                  <a:cxn ang="0">
                    <a:pos x="255" y="0"/>
                  </a:cxn>
                  <a:cxn ang="0">
                    <a:pos x="312" y="6"/>
                  </a:cxn>
                  <a:cxn ang="0">
                    <a:pos x="309" y="6"/>
                  </a:cxn>
                  <a:cxn ang="0">
                    <a:pos x="300" y="5"/>
                  </a:cxn>
                  <a:cxn ang="0">
                    <a:pos x="285" y="3"/>
                  </a:cxn>
                  <a:cxn ang="0">
                    <a:pos x="268" y="3"/>
                  </a:cxn>
                  <a:cxn ang="0">
                    <a:pos x="245" y="5"/>
                  </a:cxn>
                  <a:cxn ang="0">
                    <a:pos x="221" y="6"/>
                  </a:cxn>
                  <a:cxn ang="0">
                    <a:pos x="194" y="13"/>
                  </a:cxn>
                  <a:cxn ang="0">
                    <a:pos x="167" y="21"/>
                  </a:cxn>
                  <a:cxn ang="0">
                    <a:pos x="138" y="33"/>
                  </a:cxn>
                  <a:cxn ang="0">
                    <a:pos x="111" y="49"/>
                  </a:cxn>
                  <a:cxn ang="0">
                    <a:pos x="84" y="69"/>
                  </a:cxn>
                  <a:cxn ang="0">
                    <a:pos x="60" y="95"/>
                  </a:cxn>
                  <a:cxn ang="0">
                    <a:pos x="39" y="128"/>
                  </a:cxn>
                  <a:cxn ang="0">
                    <a:pos x="21" y="168"/>
                  </a:cxn>
                  <a:cxn ang="0">
                    <a:pos x="8" y="214"/>
                  </a:cxn>
                  <a:cxn ang="0">
                    <a:pos x="0" y="269"/>
                  </a:cxn>
                </a:cxnLst>
                <a:rect l="0" t="0" r="r" b="b"/>
                <a:pathLst>
                  <a:path w="312" h="269">
                    <a:moveTo>
                      <a:pt x="0" y="269"/>
                    </a:moveTo>
                    <a:lnTo>
                      <a:pt x="0" y="265"/>
                    </a:lnTo>
                    <a:lnTo>
                      <a:pt x="0" y="256"/>
                    </a:lnTo>
                    <a:lnTo>
                      <a:pt x="2" y="239"/>
                    </a:lnTo>
                    <a:lnTo>
                      <a:pt x="4" y="219"/>
                    </a:lnTo>
                    <a:lnTo>
                      <a:pt x="7" y="196"/>
                    </a:lnTo>
                    <a:lnTo>
                      <a:pt x="13" y="170"/>
                    </a:lnTo>
                    <a:lnTo>
                      <a:pt x="21" y="143"/>
                    </a:lnTo>
                    <a:lnTo>
                      <a:pt x="34" y="115"/>
                    </a:lnTo>
                    <a:lnTo>
                      <a:pt x="50" y="89"/>
                    </a:lnTo>
                    <a:lnTo>
                      <a:pt x="71" y="64"/>
                    </a:lnTo>
                    <a:lnTo>
                      <a:pt x="95" y="41"/>
                    </a:lnTo>
                    <a:lnTo>
                      <a:pt x="125" y="23"/>
                    </a:lnTo>
                    <a:lnTo>
                      <a:pt x="162" y="9"/>
                    </a:lnTo>
                    <a:lnTo>
                      <a:pt x="205" y="1"/>
                    </a:lnTo>
                    <a:lnTo>
                      <a:pt x="255" y="0"/>
                    </a:lnTo>
                    <a:lnTo>
                      <a:pt x="312" y="6"/>
                    </a:lnTo>
                    <a:lnTo>
                      <a:pt x="309" y="6"/>
                    </a:lnTo>
                    <a:lnTo>
                      <a:pt x="300" y="5"/>
                    </a:lnTo>
                    <a:lnTo>
                      <a:pt x="285" y="3"/>
                    </a:lnTo>
                    <a:lnTo>
                      <a:pt x="268" y="3"/>
                    </a:lnTo>
                    <a:lnTo>
                      <a:pt x="245" y="5"/>
                    </a:lnTo>
                    <a:lnTo>
                      <a:pt x="221" y="6"/>
                    </a:lnTo>
                    <a:lnTo>
                      <a:pt x="194" y="13"/>
                    </a:lnTo>
                    <a:lnTo>
                      <a:pt x="167" y="21"/>
                    </a:lnTo>
                    <a:lnTo>
                      <a:pt x="138" y="33"/>
                    </a:lnTo>
                    <a:lnTo>
                      <a:pt x="111" y="49"/>
                    </a:lnTo>
                    <a:lnTo>
                      <a:pt x="84" y="69"/>
                    </a:lnTo>
                    <a:lnTo>
                      <a:pt x="60" y="95"/>
                    </a:lnTo>
                    <a:lnTo>
                      <a:pt x="39" y="128"/>
                    </a:lnTo>
                    <a:lnTo>
                      <a:pt x="21" y="168"/>
                    </a:lnTo>
                    <a:lnTo>
                      <a:pt x="8" y="214"/>
                    </a:lnTo>
                    <a:lnTo>
                      <a:pt x="0" y="269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41" name="Freeform 122"/>
              <p:cNvSpPr>
                <a:spLocks/>
              </p:cNvSpPr>
              <p:nvPr/>
            </p:nvSpPr>
            <p:spPr bwMode="auto">
              <a:xfrm>
                <a:off x="10346927" y="1260624"/>
                <a:ext cx="163512" cy="33020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5" y="7"/>
                  </a:cxn>
                  <a:cxn ang="0">
                    <a:pos x="8" y="25"/>
                  </a:cxn>
                  <a:cxn ang="0">
                    <a:pos x="2" y="51"/>
                  </a:cxn>
                  <a:cxn ang="0">
                    <a:pos x="0" y="84"/>
                  </a:cxn>
                  <a:cxn ang="0">
                    <a:pos x="5" y="119"/>
                  </a:cxn>
                  <a:cxn ang="0">
                    <a:pos x="21" y="152"/>
                  </a:cxn>
                  <a:cxn ang="0">
                    <a:pos x="53" y="183"/>
                  </a:cxn>
                  <a:cxn ang="0">
                    <a:pos x="103" y="208"/>
                  </a:cxn>
                  <a:cxn ang="0">
                    <a:pos x="98" y="205"/>
                  </a:cxn>
                  <a:cxn ang="0">
                    <a:pos x="84" y="196"/>
                  </a:cxn>
                  <a:cxn ang="0">
                    <a:pos x="66" y="182"/>
                  </a:cxn>
                  <a:cxn ang="0">
                    <a:pos x="47" y="158"/>
                  </a:cxn>
                  <a:cxn ang="0">
                    <a:pos x="28" y="130"/>
                  </a:cxn>
                  <a:cxn ang="0">
                    <a:pos x="15" y="94"/>
                  </a:cxn>
                  <a:cxn ang="0">
                    <a:pos x="10" y="51"/>
                  </a:cxn>
                  <a:cxn ang="0">
                    <a:pos x="18" y="0"/>
                  </a:cxn>
                </a:cxnLst>
                <a:rect l="0" t="0" r="r" b="b"/>
                <a:pathLst>
                  <a:path w="103" h="208">
                    <a:moveTo>
                      <a:pt x="18" y="0"/>
                    </a:moveTo>
                    <a:lnTo>
                      <a:pt x="15" y="7"/>
                    </a:lnTo>
                    <a:lnTo>
                      <a:pt x="8" y="25"/>
                    </a:lnTo>
                    <a:lnTo>
                      <a:pt x="2" y="51"/>
                    </a:lnTo>
                    <a:lnTo>
                      <a:pt x="0" y="84"/>
                    </a:lnTo>
                    <a:lnTo>
                      <a:pt x="5" y="119"/>
                    </a:lnTo>
                    <a:lnTo>
                      <a:pt x="21" y="152"/>
                    </a:lnTo>
                    <a:lnTo>
                      <a:pt x="53" y="183"/>
                    </a:lnTo>
                    <a:lnTo>
                      <a:pt x="103" y="208"/>
                    </a:lnTo>
                    <a:lnTo>
                      <a:pt x="98" y="205"/>
                    </a:lnTo>
                    <a:lnTo>
                      <a:pt x="84" y="196"/>
                    </a:lnTo>
                    <a:lnTo>
                      <a:pt x="66" y="182"/>
                    </a:lnTo>
                    <a:lnTo>
                      <a:pt x="47" y="158"/>
                    </a:lnTo>
                    <a:lnTo>
                      <a:pt x="28" y="130"/>
                    </a:lnTo>
                    <a:lnTo>
                      <a:pt x="15" y="94"/>
                    </a:lnTo>
                    <a:lnTo>
                      <a:pt x="10" y="5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42" name="Freeform 126"/>
              <p:cNvSpPr>
                <a:spLocks noEditPoints="1"/>
              </p:cNvSpPr>
              <p:nvPr/>
            </p:nvSpPr>
            <p:spPr bwMode="auto">
              <a:xfrm>
                <a:off x="10812065" y="1320949"/>
                <a:ext cx="231775" cy="141287"/>
              </a:xfrm>
              <a:custGeom>
                <a:avLst/>
                <a:gdLst/>
                <a:ahLst/>
                <a:cxnLst>
                  <a:cxn ang="0">
                    <a:pos x="136" y="59"/>
                  </a:cxn>
                  <a:cxn ang="0">
                    <a:pos x="125" y="71"/>
                  </a:cxn>
                  <a:cxn ang="0">
                    <a:pos x="107" y="79"/>
                  </a:cxn>
                  <a:cxn ang="0">
                    <a:pos x="82" y="82"/>
                  </a:cxn>
                  <a:cxn ang="0">
                    <a:pos x="56" y="79"/>
                  </a:cxn>
                  <a:cxn ang="0">
                    <a:pos x="32" y="71"/>
                  </a:cxn>
                  <a:cxn ang="0">
                    <a:pos x="16" y="59"/>
                  </a:cxn>
                  <a:cxn ang="0">
                    <a:pos x="7" y="44"/>
                  </a:cxn>
                  <a:cxn ang="0">
                    <a:pos x="10" y="30"/>
                  </a:cxn>
                  <a:cxn ang="0">
                    <a:pos x="21" y="18"/>
                  </a:cxn>
                  <a:cxn ang="0">
                    <a:pos x="39" y="10"/>
                  </a:cxn>
                  <a:cxn ang="0">
                    <a:pos x="64" y="7"/>
                  </a:cxn>
                  <a:cxn ang="0">
                    <a:pos x="90" y="10"/>
                  </a:cxn>
                  <a:cxn ang="0">
                    <a:pos x="114" y="18"/>
                  </a:cxn>
                  <a:cxn ang="0">
                    <a:pos x="130" y="30"/>
                  </a:cxn>
                  <a:cxn ang="0">
                    <a:pos x="139" y="44"/>
                  </a:cxn>
                  <a:cxn ang="0">
                    <a:pos x="77" y="2"/>
                  </a:cxn>
                  <a:cxn ang="0">
                    <a:pos x="48" y="2"/>
                  </a:cxn>
                  <a:cxn ang="0">
                    <a:pos x="24" y="8"/>
                  </a:cxn>
                  <a:cxn ang="0">
                    <a:pos x="8" y="20"/>
                  </a:cxn>
                  <a:cxn ang="0">
                    <a:pos x="0" y="36"/>
                  </a:cxn>
                  <a:cxn ang="0">
                    <a:pos x="3" y="54"/>
                  </a:cxn>
                  <a:cxn ang="0">
                    <a:pos x="18" y="69"/>
                  </a:cxn>
                  <a:cxn ang="0">
                    <a:pos x="40" y="81"/>
                  </a:cxn>
                  <a:cxn ang="0">
                    <a:pos x="67" y="87"/>
                  </a:cxn>
                  <a:cxn ang="0">
                    <a:pos x="96" y="87"/>
                  </a:cxn>
                  <a:cxn ang="0">
                    <a:pos x="120" y="81"/>
                  </a:cxn>
                  <a:cxn ang="0">
                    <a:pos x="138" y="69"/>
                  </a:cxn>
                  <a:cxn ang="0">
                    <a:pos x="146" y="53"/>
                  </a:cxn>
                  <a:cxn ang="0">
                    <a:pos x="141" y="35"/>
                  </a:cxn>
                  <a:cxn ang="0">
                    <a:pos x="127" y="20"/>
                  </a:cxn>
                  <a:cxn ang="0">
                    <a:pos x="104" y="8"/>
                  </a:cxn>
                  <a:cxn ang="0">
                    <a:pos x="77" y="2"/>
                  </a:cxn>
                </a:cxnLst>
                <a:rect l="0" t="0" r="r" b="b"/>
                <a:pathLst>
                  <a:path w="146" h="89">
                    <a:moveTo>
                      <a:pt x="139" y="51"/>
                    </a:moveTo>
                    <a:lnTo>
                      <a:pt x="136" y="59"/>
                    </a:lnTo>
                    <a:lnTo>
                      <a:pt x="133" y="66"/>
                    </a:lnTo>
                    <a:lnTo>
                      <a:pt x="125" y="71"/>
                    </a:lnTo>
                    <a:lnTo>
                      <a:pt x="117" y="76"/>
                    </a:lnTo>
                    <a:lnTo>
                      <a:pt x="107" y="79"/>
                    </a:lnTo>
                    <a:lnTo>
                      <a:pt x="95" y="82"/>
                    </a:lnTo>
                    <a:lnTo>
                      <a:pt x="82" y="82"/>
                    </a:lnTo>
                    <a:lnTo>
                      <a:pt x="69" y="82"/>
                    </a:lnTo>
                    <a:lnTo>
                      <a:pt x="56" y="79"/>
                    </a:lnTo>
                    <a:lnTo>
                      <a:pt x="43" y="76"/>
                    </a:lnTo>
                    <a:lnTo>
                      <a:pt x="32" y="71"/>
                    </a:lnTo>
                    <a:lnTo>
                      <a:pt x="24" y="66"/>
                    </a:lnTo>
                    <a:lnTo>
                      <a:pt x="16" y="59"/>
                    </a:lnTo>
                    <a:lnTo>
                      <a:pt x="10" y="53"/>
                    </a:lnTo>
                    <a:lnTo>
                      <a:pt x="7" y="44"/>
                    </a:lnTo>
                    <a:lnTo>
                      <a:pt x="7" y="38"/>
                    </a:lnTo>
                    <a:lnTo>
                      <a:pt x="10" y="30"/>
                    </a:lnTo>
                    <a:lnTo>
                      <a:pt x="13" y="23"/>
                    </a:lnTo>
                    <a:lnTo>
                      <a:pt x="21" y="18"/>
                    </a:lnTo>
                    <a:lnTo>
                      <a:pt x="29" y="13"/>
                    </a:lnTo>
                    <a:lnTo>
                      <a:pt x="39" y="10"/>
                    </a:lnTo>
                    <a:lnTo>
                      <a:pt x="51" y="8"/>
                    </a:lnTo>
                    <a:lnTo>
                      <a:pt x="64" y="7"/>
                    </a:lnTo>
                    <a:lnTo>
                      <a:pt x="77" y="8"/>
                    </a:lnTo>
                    <a:lnTo>
                      <a:pt x="90" y="10"/>
                    </a:lnTo>
                    <a:lnTo>
                      <a:pt x="103" y="13"/>
                    </a:lnTo>
                    <a:lnTo>
                      <a:pt x="114" y="18"/>
                    </a:lnTo>
                    <a:lnTo>
                      <a:pt x="123" y="23"/>
                    </a:lnTo>
                    <a:lnTo>
                      <a:pt x="130" y="30"/>
                    </a:lnTo>
                    <a:lnTo>
                      <a:pt x="136" y="36"/>
                    </a:lnTo>
                    <a:lnTo>
                      <a:pt x="139" y="44"/>
                    </a:lnTo>
                    <a:lnTo>
                      <a:pt x="139" y="51"/>
                    </a:lnTo>
                    <a:close/>
                    <a:moveTo>
                      <a:pt x="77" y="2"/>
                    </a:moveTo>
                    <a:lnTo>
                      <a:pt x="63" y="0"/>
                    </a:lnTo>
                    <a:lnTo>
                      <a:pt x="48" y="2"/>
                    </a:lnTo>
                    <a:lnTo>
                      <a:pt x="35" y="5"/>
                    </a:lnTo>
                    <a:lnTo>
                      <a:pt x="24" y="8"/>
                    </a:lnTo>
                    <a:lnTo>
                      <a:pt x="15" y="13"/>
                    </a:lnTo>
                    <a:lnTo>
                      <a:pt x="8" y="20"/>
                    </a:lnTo>
                    <a:lnTo>
                      <a:pt x="3" y="28"/>
                    </a:lnTo>
                    <a:lnTo>
                      <a:pt x="0" y="36"/>
                    </a:lnTo>
                    <a:lnTo>
                      <a:pt x="0" y="46"/>
                    </a:lnTo>
                    <a:lnTo>
                      <a:pt x="3" y="54"/>
                    </a:lnTo>
                    <a:lnTo>
                      <a:pt x="10" y="63"/>
                    </a:lnTo>
                    <a:lnTo>
                      <a:pt x="18" y="69"/>
                    </a:lnTo>
                    <a:lnTo>
                      <a:pt x="27" y="76"/>
                    </a:lnTo>
                    <a:lnTo>
                      <a:pt x="40" y="81"/>
                    </a:lnTo>
                    <a:lnTo>
                      <a:pt x="53" y="86"/>
                    </a:lnTo>
                    <a:lnTo>
                      <a:pt x="67" y="87"/>
                    </a:lnTo>
                    <a:lnTo>
                      <a:pt x="82" y="89"/>
                    </a:lnTo>
                    <a:lnTo>
                      <a:pt x="96" y="87"/>
                    </a:lnTo>
                    <a:lnTo>
                      <a:pt x="109" y="84"/>
                    </a:lnTo>
                    <a:lnTo>
                      <a:pt x="120" y="81"/>
                    </a:lnTo>
                    <a:lnTo>
                      <a:pt x="130" y="76"/>
                    </a:lnTo>
                    <a:lnTo>
                      <a:pt x="138" y="69"/>
                    </a:lnTo>
                    <a:lnTo>
                      <a:pt x="143" y="61"/>
                    </a:lnTo>
                    <a:lnTo>
                      <a:pt x="146" y="53"/>
                    </a:lnTo>
                    <a:lnTo>
                      <a:pt x="144" y="43"/>
                    </a:lnTo>
                    <a:lnTo>
                      <a:pt x="141" y="35"/>
                    </a:lnTo>
                    <a:lnTo>
                      <a:pt x="135" y="26"/>
                    </a:lnTo>
                    <a:lnTo>
                      <a:pt x="127" y="20"/>
                    </a:lnTo>
                    <a:lnTo>
                      <a:pt x="117" y="13"/>
                    </a:lnTo>
                    <a:lnTo>
                      <a:pt x="104" y="8"/>
                    </a:lnTo>
                    <a:lnTo>
                      <a:pt x="91" y="3"/>
                    </a:lnTo>
                    <a:lnTo>
                      <a:pt x="77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43" name="Freeform 127"/>
              <p:cNvSpPr>
                <a:spLocks noEditPoints="1"/>
              </p:cNvSpPr>
              <p:nvPr/>
            </p:nvSpPr>
            <p:spPr bwMode="auto">
              <a:xfrm>
                <a:off x="11139090" y="1354287"/>
                <a:ext cx="215900" cy="131762"/>
              </a:xfrm>
              <a:custGeom>
                <a:avLst/>
                <a:gdLst/>
                <a:ahLst/>
                <a:cxnLst>
                  <a:cxn ang="0">
                    <a:pos x="128" y="53"/>
                  </a:cxn>
                  <a:cxn ang="0">
                    <a:pos x="117" y="65"/>
                  </a:cxn>
                  <a:cxn ang="0">
                    <a:pos x="101" y="73"/>
                  </a:cxn>
                  <a:cxn ang="0">
                    <a:pos x="79" y="76"/>
                  </a:cxn>
                  <a:cxn ang="0">
                    <a:pos x="53" y="75"/>
                  </a:cxn>
                  <a:cxn ang="0">
                    <a:pos x="31" y="66"/>
                  </a:cxn>
                  <a:cxn ang="0">
                    <a:pos x="15" y="57"/>
                  </a:cxn>
                  <a:cxn ang="0">
                    <a:pos x="7" y="43"/>
                  </a:cxn>
                  <a:cxn ang="0">
                    <a:pos x="8" y="30"/>
                  </a:cxn>
                  <a:cxn ang="0">
                    <a:pos x="20" y="19"/>
                  </a:cxn>
                  <a:cxn ang="0">
                    <a:pos x="36" y="10"/>
                  </a:cxn>
                  <a:cxn ang="0">
                    <a:pos x="58" y="7"/>
                  </a:cxn>
                  <a:cxn ang="0">
                    <a:pos x="84" y="9"/>
                  </a:cxn>
                  <a:cxn ang="0">
                    <a:pos x="106" y="17"/>
                  </a:cxn>
                  <a:cxn ang="0">
                    <a:pos x="122" y="27"/>
                  </a:cxn>
                  <a:cxn ang="0">
                    <a:pos x="130" y="40"/>
                  </a:cxn>
                  <a:cxn ang="0">
                    <a:pos x="72" y="0"/>
                  </a:cxn>
                  <a:cxn ang="0">
                    <a:pos x="45" y="2"/>
                  </a:cxn>
                  <a:cxn ang="0">
                    <a:pos x="23" y="9"/>
                  </a:cxn>
                  <a:cxn ang="0">
                    <a:pos x="7" y="20"/>
                  </a:cxn>
                  <a:cxn ang="0">
                    <a:pos x="0" y="35"/>
                  </a:cxn>
                  <a:cxn ang="0">
                    <a:pos x="5" y="52"/>
                  </a:cxn>
                  <a:cxn ang="0">
                    <a:pos x="18" y="66"/>
                  </a:cxn>
                  <a:cxn ang="0">
                    <a:pos x="39" y="78"/>
                  </a:cxn>
                  <a:cxn ang="0">
                    <a:pos x="64" y="83"/>
                  </a:cxn>
                  <a:cxn ang="0">
                    <a:pos x="92" y="81"/>
                  </a:cxn>
                  <a:cxn ang="0">
                    <a:pos x="114" y="75"/>
                  </a:cxn>
                  <a:cxn ang="0">
                    <a:pos x="130" y="63"/>
                  </a:cxn>
                  <a:cxn ang="0">
                    <a:pos x="136" y="48"/>
                  </a:cxn>
                  <a:cxn ang="0">
                    <a:pos x="132" y="32"/>
                  </a:cxn>
                  <a:cxn ang="0">
                    <a:pos x="119" y="17"/>
                  </a:cxn>
                  <a:cxn ang="0">
                    <a:pos x="98" y="5"/>
                  </a:cxn>
                  <a:cxn ang="0">
                    <a:pos x="72" y="0"/>
                  </a:cxn>
                </a:cxnLst>
                <a:rect l="0" t="0" r="r" b="b"/>
                <a:pathLst>
                  <a:path w="136" h="83">
                    <a:moveTo>
                      <a:pt x="130" y="47"/>
                    </a:moveTo>
                    <a:lnTo>
                      <a:pt x="128" y="53"/>
                    </a:lnTo>
                    <a:lnTo>
                      <a:pt x="124" y="60"/>
                    </a:lnTo>
                    <a:lnTo>
                      <a:pt x="117" y="65"/>
                    </a:lnTo>
                    <a:lnTo>
                      <a:pt x="111" y="70"/>
                    </a:lnTo>
                    <a:lnTo>
                      <a:pt x="101" y="73"/>
                    </a:lnTo>
                    <a:lnTo>
                      <a:pt x="90" y="76"/>
                    </a:lnTo>
                    <a:lnTo>
                      <a:pt x="79" y="76"/>
                    </a:lnTo>
                    <a:lnTo>
                      <a:pt x="66" y="76"/>
                    </a:lnTo>
                    <a:lnTo>
                      <a:pt x="53" y="75"/>
                    </a:lnTo>
                    <a:lnTo>
                      <a:pt x="42" y="71"/>
                    </a:lnTo>
                    <a:lnTo>
                      <a:pt x="31" y="66"/>
                    </a:lnTo>
                    <a:lnTo>
                      <a:pt x="23" y="61"/>
                    </a:lnTo>
                    <a:lnTo>
                      <a:pt x="15" y="57"/>
                    </a:lnTo>
                    <a:lnTo>
                      <a:pt x="10" y="50"/>
                    </a:lnTo>
                    <a:lnTo>
                      <a:pt x="7" y="43"/>
                    </a:lnTo>
                    <a:lnTo>
                      <a:pt x="7" y="37"/>
                    </a:lnTo>
                    <a:lnTo>
                      <a:pt x="8" y="30"/>
                    </a:lnTo>
                    <a:lnTo>
                      <a:pt x="13" y="23"/>
                    </a:lnTo>
                    <a:lnTo>
                      <a:pt x="20" y="19"/>
                    </a:lnTo>
                    <a:lnTo>
                      <a:pt x="28" y="14"/>
                    </a:lnTo>
                    <a:lnTo>
                      <a:pt x="36" y="10"/>
                    </a:lnTo>
                    <a:lnTo>
                      <a:pt x="47" y="7"/>
                    </a:lnTo>
                    <a:lnTo>
                      <a:pt x="58" y="7"/>
                    </a:lnTo>
                    <a:lnTo>
                      <a:pt x="71" y="7"/>
                    </a:lnTo>
                    <a:lnTo>
                      <a:pt x="84" y="9"/>
                    </a:lnTo>
                    <a:lnTo>
                      <a:pt x="95" y="12"/>
                    </a:lnTo>
                    <a:lnTo>
                      <a:pt x="106" y="17"/>
                    </a:lnTo>
                    <a:lnTo>
                      <a:pt x="114" y="22"/>
                    </a:lnTo>
                    <a:lnTo>
                      <a:pt x="122" y="27"/>
                    </a:lnTo>
                    <a:lnTo>
                      <a:pt x="127" y="33"/>
                    </a:lnTo>
                    <a:lnTo>
                      <a:pt x="130" y="40"/>
                    </a:lnTo>
                    <a:lnTo>
                      <a:pt x="130" y="47"/>
                    </a:lnTo>
                    <a:close/>
                    <a:moveTo>
                      <a:pt x="72" y="0"/>
                    </a:moveTo>
                    <a:lnTo>
                      <a:pt x="58" y="0"/>
                    </a:lnTo>
                    <a:lnTo>
                      <a:pt x="45" y="2"/>
                    </a:lnTo>
                    <a:lnTo>
                      <a:pt x="32" y="4"/>
                    </a:lnTo>
                    <a:lnTo>
                      <a:pt x="23" y="9"/>
                    </a:lnTo>
                    <a:lnTo>
                      <a:pt x="13" y="14"/>
                    </a:lnTo>
                    <a:lnTo>
                      <a:pt x="7" y="20"/>
                    </a:lnTo>
                    <a:lnTo>
                      <a:pt x="2" y="27"/>
                    </a:lnTo>
                    <a:lnTo>
                      <a:pt x="0" y="35"/>
                    </a:lnTo>
                    <a:lnTo>
                      <a:pt x="0" y="43"/>
                    </a:lnTo>
                    <a:lnTo>
                      <a:pt x="5" y="52"/>
                    </a:lnTo>
                    <a:lnTo>
                      <a:pt x="10" y="60"/>
                    </a:lnTo>
                    <a:lnTo>
                      <a:pt x="18" y="66"/>
                    </a:lnTo>
                    <a:lnTo>
                      <a:pt x="28" y="73"/>
                    </a:lnTo>
                    <a:lnTo>
                      <a:pt x="39" y="78"/>
                    </a:lnTo>
                    <a:lnTo>
                      <a:pt x="52" y="81"/>
                    </a:lnTo>
                    <a:lnTo>
                      <a:pt x="64" y="83"/>
                    </a:lnTo>
                    <a:lnTo>
                      <a:pt x="79" y="83"/>
                    </a:lnTo>
                    <a:lnTo>
                      <a:pt x="92" y="81"/>
                    </a:lnTo>
                    <a:lnTo>
                      <a:pt x="104" y="80"/>
                    </a:lnTo>
                    <a:lnTo>
                      <a:pt x="114" y="75"/>
                    </a:lnTo>
                    <a:lnTo>
                      <a:pt x="124" y="70"/>
                    </a:lnTo>
                    <a:lnTo>
                      <a:pt x="130" y="63"/>
                    </a:lnTo>
                    <a:lnTo>
                      <a:pt x="135" y="57"/>
                    </a:lnTo>
                    <a:lnTo>
                      <a:pt x="136" y="48"/>
                    </a:lnTo>
                    <a:lnTo>
                      <a:pt x="136" y="40"/>
                    </a:lnTo>
                    <a:lnTo>
                      <a:pt x="132" y="32"/>
                    </a:lnTo>
                    <a:lnTo>
                      <a:pt x="127" y="23"/>
                    </a:lnTo>
                    <a:lnTo>
                      <a:pt x="119" y="17"/>
                    </a:lnTo>
                    <a:lnTo>
                      <a:pt x="109" y="10"/>
                    </a:lnTo>
                    <a:lnTo>
                      <a:pt x="98" y="5"/>
                    </a:lnTo>
                    <a:lnTo>
                      <a:pt x="85" y="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44" name="Freeform 128"/>
              <p:cNvSpPr>
                <a:spLocks/>
              </p:cNvSpPr>
              <p:nvPr/>
            </p:nvSpPr>
            <p:spPr bwMode="auto">
              <a:xfrm>
                <a:off x="11026377" y="1386037"/>
                <a:ext cx="123825" cy="42862"/>
              </a:xfrm>
              <a:custGeom>
                <a:avLst/>
                <a:gdLst/>
                <a:ahLst/>
                <a:cxnLst>
                  <a:cxn ang="0">
                    <a:pos x="4" y="25"/>
                  </a:cxn>
                  <a:cxn ang="0">
                    <a:pos x="4" y="25"/>
                  </a:cxn>
                  <a:cxn ang="0">
                    <a:pos x="8" y="22"/>
                  </a:cxn>
                  <a:cxn ang="0">
                    <a:pos x="16" y="15"/>
                  </a:cxn>
                  <a:cxn ang="0">
                    <a:pos x="27" y="8"/>
                  </a:cxn>
                  <a:cxn ang="0">
                    <a:pos x="41" y="7"/>
                  </a:cxn>
                  <a:cxn ang="0">
                    <a:pos x="49" y="8"/>
                  </a:cxn>
                  <a:cxn ang="0">
                    <a:pos x="57" y="12"/>
                  </a:cxn>
                  <a:cxn ang="0">
                    <a:pos x="65" y="17"/>
                  </a:cxn>
                  <a:cxn ang="0">
                    <a:pos x="71" y="27"/>
                  </a:cxn>
                  <a:cxn ang="0">
                    <a:pos x="78" y="25"/>
                  </a:cxn>
                  <a:cxn ang="0">
                    <a:pos x="70" y="15"/>
                  </a:cxn>
                  <a:cxn ang="0">
                    <a:pos x="62" y="7"/>
                  </a:cxn>
                  <a:cxn ang="0">
                    <a:pos x="52" y="2"/>
                  </a:cxn>
                  <a:cxn ang="0">
                    <a:pos x="43" y="0"/>
                  </a:cxn>
                  <a:cxn ang="0">
                    <a:pos x="27" y="2"/>
                  </a:cxn>
                  <a:cxn ang="0">
                    <a:pos x="14" y="8"/>
                  </a:cxn>
                  <a:cxn ang="0">
                    <a:pos x="4" y="17"/>
                  </a:cxn>
                  <a:cxn ang="0">
                    <a:pos x="0" y="20"/>
                  </a:cxn>
                  <a:cxn ang="0">
                    <a:pos x="4" y="25"/>
                  </a:cxn>
                </a:cxnLst>
                <a:rect l="0" t="0" r="r" b="b"/>
                <a:pathLst>
                  <a:path w="78" h="27">
                    <a:moveTo>
                      <a:pt x="4" y="25"/>
                    </a:moveTo>
                    <a:lnTo>
                      <a:pt x="4" y="25"/>
                    </a:lnTo>
                    <a:lnTo>
                      <a:pt x="8" y="22"/>
                    </a:lnTo>
                    <a:lnTo>
                      <a:pt x="16" y="15"/>
                    </a:lnTo>
                    <a:lnTo>
                      <a:pt x="27" y="8"/>
                    </a:lnTo>
                    <a:lnTo>
                      <a:pt x="41" y="7"/>
                    </a:lnTo>
                    <a:lnTo>
                      <a:pt x="49" y="8"/>
                    </a:lnTo>
                    <a:lnTo>
                      <a:pt x="57" y="12"/>
                    </a:lnTo>
                    <a:lnTo>
                      <a:pt x="65" y="17"/>
                    </a:lnTo>
                    <a:lnTo>
                      <a:pt x="71" y="27"/>
                    </a:lnTo>
                    <a:lnTo>
                      <a:pt x="78" y="25"/>
                    </a:lnTo>
                    <a:lnTo>
                      <a:pt x="70" y="15"/>
                    </a:lnTo>
                    <a:lnTo>
                      <a:pt x="62" y="7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27" y="2"/>
                    </a:lnTo>
                    <a:lnTo>
                      <a:pt x="14" y="8"/>
                    </a:lnTo>
                    <a:lnTo>
                      <a:pt x="4" y="17"/>
                    </a:lnTo>
                    <a:lnTo>
                      <a:pt x="0" y="20"/>
                    </a:lnTo>
                    <a:lnTo>
                      <a:pt x="4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  <p:sp>
            <p:nvSpPr>
              <p:cNvPr id="45" name="Freeform 129"/>
              <p:cNvSpPr>
                <a:spLocks/>
              </p:cNvSpPr>
              <p:nvPr/>
            </p:nvSpPr>
            <p:spPr bwMode="auto">
              <a:xfrm>
                <a:off x="10613627" y="1203474"/>
                <a:ext cx="211137" cy="16986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28" y="107"/>
                  </a:cxn>
                  <a:cxn ang="0">
                    <a:pos x="133" y="100"/>
                  </a:cxn>
                  <a:cxn ang="0">
                    <a:pos x="5" y="0"/>
                  </a:cxn>
                  <a:cxn ang="0">
                    <a:pos x="0" y="5"/>
                  </a:cxn>
                </a:cxnLst>
                <a:rect l="0" t="0" r="r" b="b"/>
                <a:pathLst>
                  <a:path w="133" h="107">
                    <a:moveTo>
                      <a:pt x="0" y="5"/>
                    </a:moveTo>
                    <a:lnTo>
                      <a:pt x="128" y="107"/>
                    </a:lnTo>
                    <a:lnTo>
                      <a:pt x="133" y="10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e-IL"/>
              </a:p>
            </p:txBody>
          </p:sp>
        </p:grp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1768723" y="3333751"/>
              <a:ext cx="741363" cy="779463"/>
            </a:xfrm>
            <a:custGeom>
              <a:avLst/>
              <a:gdLst/>
              <a:ahLst/>
              <a:cxnLst>
                <a:cxn ang="0">
                  <a:pos x="142" y="11"/>
                </a:cxn>
                <a:cxn ang="0">
                  <a:pos x="142" y="11"/>
                </a:cxn>
                <a:cxn ang="0">
                  <a:pos x="159" y="22"/>
                </a:cxn>
                <a:cxn ang="0">
                  <a:pos x="188" y="33"/>
                </a:cxn>
                <a:cxn ang="0">
                  <a:pos x="216" y="39"/>
                </a:cxn>
                <a:cxn ang="0">
                  <a:pos x="250" y="44"/>
                </a:cxn>
                <a:cxn ang="0">
                  <a:pos x="290" y="39"/>
                </a:cxn>
                <a:cxn ang="0">
                  <a:pos x="330" y="28"/>
                </a:cxn>
                <a:cxn ang="0">
                  <a:pos x="370" y="0"/>
                </a:cxn>
                <a:cxn ang="0">
                  <a:pos x="370" y="0"/>
                </a:cxn>
                <a:cxn ang="0">
                  <a:pos x="387" y="0"/>
                </a:cxn>
                <a:cxn ang="0">
                  <a:pos x="398" y="11"/>
                </a:cxn>
                <a:cxn ang="0">
                  <a:pos x="404" y="22"/>
                </a:cxn>
                <a:cxn ang="0">
                  <a:pos x="404" y="22"/>
                </a:cxn>
                <a:cxn ang="0">
                  <a:pos x="438" y="117"/>
                </a:cxn>
                <a:cxn ang="0">
                  <a:pos x="461" y="178"/>
                </a:cxn>
                <a:cxn ang="0">
                  <a:pos x="467" y="201"/>
                </a:cxn>
                <a:cxn ang="0">
                  <a:pos x="467" y="218"/>
                </a:cxn>
                <a:cxn ang="0">
                  <a:pos x="467" y="218"/>
                </a:cxn>
                <a:cxn ang="0">
                  <a:pos x="444" y="262"/>
                </a:cxn>
                <a:cxn ang="0">
                  <a:pos x="398" y="340"/>
                </a:cxn>
                <a:cxn ang="0">
                  <a:pos x="330" y="441"/>
                </a:cxn>
                <a:cxn ang="0">
                  <a:pos x="330" y="441"/>
                </a:cxn>
                <a:cxn ang="0">
                  <a:pos x="296" y="469"/>
                </a:cxn>
                <a:cxn ang="0">
                  <a:pos x="273" y="486"/>
                </a:cxn>
                <a:cxn ang="0">
                  <a:pos x="262" y="491"/>
                </a:cxn>
                <a:cxn ang="0">
                  <a:pos x="250" y="491"/>
                </a:cxn>
                <a:cxn ang="0">
                  <a:pos x="250" y="491"/>
                </a:cxn>
                <a:cxn ang="0">
                  <a:pos x="205" y="463"/>
                </a:cxn>
                <a:cxn ang="0">
                  <a:pos x="119" y="402"/>
                </a:cxn>
                <a:cxn ang="0">
                  <a:pos x="0" y="313"/>
                </a:cxn>
                <a:cxn ang="0">
                  <a:pos x="142" y="11"/>
                </a:cxn>
              </a:cxnLst>
              <a:rect l="0" t="0" r="r" b="b"/>
              <a:pathLst>
                <a:path w="467" h="491">
                  <a:moveTo>
                    <a:pt x="142" y="11"/>
                  </a:moveTo>
                  <a:lnTo>
                    <a:pt x="142" y="11"/>
                  </a:lnTo>
                  <a:lnTo>
                    <a:pt x="159" y="22"/>
                  </a:lnTo>
                  <a:lnTo>
                    <a:pt x="188" y="33"/>
                  </a:lnTo>
                  <a:lnTo>
                    <a:pt x="216" y="39"/>
                  </a:lnTo>
                  <a:lnTo>
                    <a:pt x="250" y="44"/>
                  </a:lnTo>
                  <a:lnTo>
                    <a:pt x="290" y="39"/>
                  </a:lnTo>
                  <a:lnTo>
                    <a:pt x="330" y="28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387" y="0"/>
                  </a:lnTo>
                  <a:lnTo>
                    <a:pt x="398" y="11"/>
                  </a:lnTo>
                  <a:lnTo>
                    <a:pt x="404" y="22"/>
                  </a:lnTo>
                  <a:lnTo>
                    <a:pt x="404" y="22"/>
                  </a:lnTo>
                  <a:lnTo>
                    <a:pt x="438" y="117"/>
                  </a:lnTo>
                  <a:lnTo>
                    <a:pt x="461" y="178"/>
                  </a:lnTo>
                  <a:lnTo>
                    <a:pt x="467" y="201"/>
                  </a:lnTo>
                  <a:lnTo>
                    <a:pt x="467" y="218"/>
                  </a:lnTo>
                  <a:lnTo>
                    <a:pt x="467" y="218"/>
                  </a:lnTo>
                  <a:lnTo>
                    <a:pt x="444" y="262"/>
                  </a:lnTo>
                  <a:lnTo>
                    <a:pt x="398" y="340"/>
                  </a:lnTo>
                  <a:lnTo>
                    <a:pt x="330" y="441"/>
                  </a:lnTo>
                  <a:lnTo>
                    <a:pt x="330" y="441"/>
                  </a:lnTo>
                  <a:lnTo>
                    <a:pt x="296" y="469"/>
                  </a:lnTo>
                  <a:lnTo>
                    <a:pt x="273" y="486"/>
                  </a:lnTo>
                  <a:lnTo>
                    <a:pt x="262" y="491"/>
                  </a:lnTo>
                  <a:lnTo>
                    <a:pt x="250" y="491"/>
                  </a:lnTo>
                  <a:lnTo>
                    <a:pt x="250" y="491"/>
                  </a:lnTo>
                  <a:lnTo>
                    <a:pt x="205" y="463"/>
                  </a:lnTo>
                  <a:lnTo>
                    <a:pt x="119" y="402"/>
                  </a:lnTo>
                  <a:lnTo>
                    <a:pt x="0" y="313"/>
                  </a:lnTo>
                  <a:lnTo>
                    <a:pt x="14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2" name="Freeform 29"/>
            <p:cNvSpPr>
              <a:spLocks/>
            </p:cNvSpPr>
            <p:nvPr/>
          </p:nvSpPr>
          <p:spPr bwMode="auto">
            <a:xfrm>
              <a:off x="2745036" y="3422651"/>
              <a:ext cx="822325" cy="1560513"/>
            </a:xfrm>
            <a:custGeom>
              <a:avLst/>
              <a:gdLst/>
              <a:ahLst/>
              <a:cxnLst>
                <a:cxn ang="0">
                  <a:pos x="23" y="983"/>
                </a:cxn>
                <a:cxn ang="0">
                  <a:pos x="0" y="921"/>
                </a:cxn>
                <a:cxn ang="0">
                  <a:pos x="0" y="865"/>
                </a:cxn>
                <a:cxn ang="0">
                  <a:pos x="11" y="810"/>
                </a:cxn>
                <a:cxn ang="0">
                  <a:pos x="45" y="759"/>
                </a:cxn>
                <a:cxn ang="0">
                  <a:pos x="114" y="653"/>
                </a:cxn>
                <a:cxn ang="0">
                  <a:pos x="148" y="603"/>
                </a:cxn>
                <a:cxn ang="0">
                  <a:pos x="216" y="452"/>
                </a:cxn>
                <a:cxn ang="0">
                  <a:pos x="262" y="346"/>
                </a:cxn>
                <a:cxn ang="0">
                  <a:pos x="267" y="273"/>
                </a:cxn>
                <a:cxn ang="0">
                  <a:pos x="273" y="245"/>
                </a:cxn>
                <a:cxn ang="0">
                  <a:pos x="296" y="189"/>
                </a:cxn>
                <a:cxn ang="0">
                  <a:pos x="290" y="156"/>
                </a:cxn>
                <a:cxn ang="0">
                  <a:pos x="273" y="95"/>
                </a:cxn>
                <a:cxn ang="0">
                  <a:pos x="273" y="83"/>
                </a:cxn>
                <a:cxn ang="0">
                  <a:pos x="290" y="83"/>
                </a:cxn>
                <a:cxn ang="0">
                  <a:pos x="302" y="95"/>
                </a:cxn>
                <a:cxn ang="0">
                  <a:pos x="319" y="134"/>
                </a:cxn>
                <a:cxn ang="0">
                  <a:pos x="359" y="195"/>
                </a:cxn>
                <a:cxn ang="0">
                  <a:pos x="381" y="167"/>
                </a:cxn>
                <a:cxn ang="0">
                  <a:pos x="421" y="83"/>
                </a:cxn>
                <a:cxn ang="0">
                  <a:pos x="450" y="16"/>
                </a:cxn>
                <a:cxn ang="0">
                  <a:pos x="455" y="0"/>
                </a:cxn>
                <a:cxn ang="0">
                  <a:pos x="455" y="72"/>
                </a:cxn>
                <a:cxn ang="0">
                  <a:pos x="455" y="134"/>
                </a:cxn>
                <a:cxn ang="0">
                  <a:pos x="444" y="150"/>
                </a:cxn>
                <a:cxn ang="0">
                  <a:pos x="421" y="178"/>
                </a:cxn>
                <a:cxn ang="0">
                  <a:pos x="467" y="122"/>
                </a:cxn>
                <a:cxn ang="0">
                  <a:pos x="490" y="106"/>
                </a:cxn>
                <a:cxn ang="0">
                  <a:pos x="518" y="95"/>
                </a:cxn>
                <a:cxn ang="0">
                  <a:pos x="478" y="139"/>
                </a:cxn>
                <a:cxn ang="0">
                  <a:pos x="467" y="167"/>
                </a:cxn>
                <a:cxn ang="0">
                  <a:pos x="444" y="206"/>
                </a:cxn>
                <a:cxn ang="0">
                  <a:pos x="393" y="251"/>
                </a:cxn>
                <a:cxn ang="0">
                  <a:pos x="347" y="307"/>
                </a:cxn>
                <a:cxn ang="0">
                  <a:pos x="319" y="346"/>
                </a:cxn>
                <a:cxn ang="0">
                  <a:pos x="262" y="519"/>
                </a:cxn>
                <a:cxn ang="0">
                  <a:pos x="239" y="608"/>
                </a:cxn>
                <a:cxn ang="0">
                  <a:pos x="210" y="748"/>
                </a:cxn>
                <a:cxn ang="0">
                  <a:pos x="159" y="860"/>
                </a:cxn>
                <a:cxn ang="0">
                  <a:pos x="119" y="910"/>
                </a:cxn>
                <a:cxn ang="0">
                  <a:pos x="51" y="960"/>
                </a:cxn>
                <a:cxn ang="0">
                  <a:pos x="40" y="977"/>
                </a:cxn>
                <a:cxn ang="0">
                  <a:pos x="23" y="983"/>
                </a:cxn>
                <a:cxn ang="0">
                  <a:pos x="23" y="983"/>
                </a:cxn>
              </a:cxnLst>
              <a:rect l="0" t="0" r="r" b="b"/>
              <a:pathLst>
                <a:path w="518" h="983">
                  <a:moveTo>
                    <a:pt x="23" y="983"/>
                  </a:moveTo>
                  <a:lnTo>
                    <a:pt x="23" y="983"/>
                  </a:lnTo>
                  <a:lnTo>
                    <a:pt x="11" y="966"/>
                  </a:lnTo>
                  <a:lnTo>
                    <a:pt x="0" y="921"/>
                  </a:lnTo>
                  <a:lnTo>
                    <a:pt x="0" y="893"/>
                  </a:lnTo>
                  <a:lnTo>
                    <a:pt x="0" y="865"/>
                  </a:lnTo>
                  <a:lnTo>
                    <a:pt x="5" y="837"/>
                  </a:lnTo>
                  <a:lnTo>
                    <a:pt x="11" y="810"/>
                  </a:lnTo>
                  <a:lnTo>
                    <a:pt x="11" y="810"/>
                  </a:lnTo>
                  <a:lnTo>
                    <a:pt x="45" y="759"/>
                  </a:lnTo>
                  <a:lnTo>
                    <a:pt x="79" y="709"/>
                  </a:lnTo>
                  <a:lnTo>
                    <a:pt x="114" y="653"/>
                  </a:lnTo>
                  <a:lnTo>
                    <a:pt x="148" y="603"/>
                  </a:lnTo>
                  <a:lnTo>
                    <a:pt x="148" y="603"/>
                  </a:lnTo>
                  <a:lnTo>
                    <a:pt x="182" y="536"/>
                  </a:lnTo>
                  <a:lnTo>
                    <a:pt x="216" y="452"/>
                  </a:lnTo>
                  <a:lnTo>
                    <a:pt x="262" y="346"/>
                  </a:lnTo>
                  <a:lnTo>
                    <a:pt x="262" y="346"/>
                  </a:lnTo>
                  <a:lnTo>
                    <a:pt x="262" y="301"/>
                  </a:lnTo>
                  <a:lnTo>
                    <a:pt x="267" y="273"/>
                  </a:lnTo>
                  <a:lnTo>
                    <a:pt x="273" y="245"/>
                  </a:lnTo>
                  <a:lnTo>
                    <a:pt x="273" y="245"/>
                  </a:lnTo>
                  <a:lnTo>
                    <a:pt x="290" y="206"/>
                  </a:lnTo>
                  <a:lnTo>
                    <a:pt x="296" y="189"/>
                  </a:lnTo>
                  <a:lnTo>
                    <a:pt x="296" y="189"/>
                  </a:lnTo>
                  <a:lnTo>
                    <a:pt x="290" y="156"/>
                  </a:lnTo>
                  <a:lnTo>
                    <a:pt x="285" y="122"/>
                  </a:lnTo>
                  <a:lnTo>
                    <a:pt x="273" y="95"/>
                  </a:lnTo>
                  <a:lnTo>
                    <a:pt x="273" y="95"/>
                  </a:lnTo>
                  <a:lnTo>
                    <a:pt x="273" y="83"/>
                  </a:lnTo>
                  <a:lnTo>
                    <a:pt x="279" y="78"/>
                  </a:lnTo>
                  <a:lnTo>
                    <a:pt x="290" y="83"/>
                  </a:lnTo>
                  <a:lnTo>
                    <a:pt x="302" y="95"/>
                  </a:lnTo>
                  <a:lnTo>
                    <a:pt x="302" y="95"/>
                  </a:lnTo>
                  <a:lnTo>
                    <a:pt x="313" y="111"/>
                  </a:lnTo>
                  <a:lnTo>
                    <a:pt x="319" y="134"/>
                  </a:lnTo>
                  <a:lnTo>
                    <a:pt x="319" y="162"/>
                  </a:lnTo>
                  <a:lnTo>
                    <a:pt x="359" y="195"/>
                  </a:lnTo>
                  <a:lnTo>
                    <a:pt x="359" y="195"/>
                  </a:lnTo>
                  <a:lnTo>
                    <a:pt x="381" y="167"/>
                  </a:lnTo>
                  <a:lnTo>
                    <a:pt x="404" y="134"/>
                  </a:lnTo>
                  <a:lnTo>
                    <a:pt x="421" y="83"/>
                  </a:lnTo>
                  <a:lnTo>
                    <a:pt x="421" y="83"/>
                  </a:lnTo>
                  <a:lnTo>
                    <a:pt x="450" y="16"/>
                  </a:lnTo>
                  <a:lnTo>
                    <a:pt x="455" y="0"/>
                  </a:lnTo>
                  <a:lnTo>
                    <a:pt x="455" y="0"/>
                  </a:lnTo>
                  <a:lnTo>
                    <a:pt x="455" y="72"/>
                  </a:lnTo>
                  <a:lnTo>
                    <a:pt x="455" y="72"/>
                  </a:lnTo>
                  <a:lnTo>
                    <a:pt x="455" y="117"/>
                  </a:lnTo>
                  <a:lnTo>
                    <a:pt x="455" y="134"/>
                  </a:lnTo>
                  <a:lnTo>
                    <a:pt x="444" y="150"/>
                  </a:lnTo>
                  <a:lnTo>
                    <a:pt x="444" y="150"/>
                  </a:lnTo>
                  <a:lnTo>
                    <a:pt x="421" y="178"/>
                  </a:lnTo>
                  <a:lnTo>
                    <a:pt x="421" y="178"/>
                  </a:lnTo>
                  <a:lnTo>
                    <a:pt x="444" y="150"/>
                  </a:lnTo>
                  <a:lnTo>
                    <a:pt x="467" y="122"/>
                  </a:lnTo>
                  <a:lnTo>
                    <a:pt x="490" y="106"/>
                  </a:lnTo>
                  <a:lnTo>
                    <a:pt x="490" y="106"/>
                  </a:lnTo>
                  <a:lnTo>
                    <a:pt x="518" y="95"/>
                  </a:lnTo>
                  <a:lnTo>
                    <a:pt x="518" y="95"/>
                  </a:lnTo>
                  <a:lnTo>
                    <a:pt x="495" y="117"/>
                  </a:lnTo>
                  <a:lnTo>
                    <a:pt x="478" y="139"/>
                  </a:lnTo>
                  <a:lnTo>
                    <a:pt x="467" y="167"/>
                  </a:lnTo>
                  <a:lnTo>
                    <a:pt x="467" y="167"/>
                  </a:lnTo>
                  <a:lnTo>
                    <a:pt x="455" y="189"/>
                  </a:lnTo>
                  <a:lnTo>
                    <a:pt x="444" y="206"/>
                  </a:lnTo>
                  <a:lnTo>
                    <a:pt x="421" y="223"/>
                  </a:lnTo>
                  <a:lnTo>
                    <a:pt x="393" y="251"/>
                  </a:lnTo>
                  <a:lnTo>
                    <a:pt x="393" y="251"/>
                  </a:lnTo>
                  <a:lnTo>
                    <a:pt x="347" y="307"/>
                  </a:lnTo>
                  <a:lnTo>
                    <a:pt x="319" y="346"/>
                  </a:lnTo>
                  <a:lnTo>
                    <a:pt x="319" y="346"/>
                  </a:lnTo>
                  <a:lnTo>
                    <a:pt x="285" y="441"/>
                  </a:lnTo>
                  <a:lnTo>
                    <a:pt x="262" y="519"/>
                  </a:lnTo>
                  <a:lnTo>
                    <a:pt x="239" y="608"/>
                  </a:lnTo>
                  <a:lnTo>
                    <a:pt x="239" y="608"/>
                  </a:lnTo>
                  <a:lnTo>
                    <a:pt x="228" y="687"/>
                  </a:lnTo>
                  <a:lnTo>
                    <a:pt x="210" y="748"/>
                  </a:lnTo>
                  <a:lnTo>
                    <a:pt x="193" y="804"/>
                  </a:lnTo>
                  <a:lnTo>
                    <a:pt x="159" y="860"/>
                  </a:lnTo>
                  <a:lnTo>
                    <a:pt x="159" y="860"/>
                  </a:lnTo>
                  <a:lnTo>
                    <a:pt x="119" y="910"/>
                  </a:lnTo>
                  <a:lnTo>
                    <a:pt x="79" y="938"/>
                  </a:lnTo>
                  <a:lnTo>
                    <a:pt x="51" y="960"/>
                  </a:lnTo>
                  <a:lnTo>
                    <a:pt x="40" y="977"/>
                  </a:lnTo>
                  <a:lnTo>
                    <a:pt x="40" y="977"/>
                  </a:lnTo>
                  <a:lnTo>
                    <a:pt x="28" y="983"/>
                  </a:lnTo>
                  <a:lnTo>
                    <a:pt x="23" y="983"/>
                  </a:lnTo>
                  <a:lnTo>
                    <a:pt x="23" y="983"/>
                  </a:lnTo>
                  <a:lnTo>
                    <a:pt x="23" y="983"/>
                  </a:lnTo>
                  <a:close/>
                </a:path>
              </a:pathLst>
            </a:custGeom>
            <a:solidFill>
              <a:srgbClr val="C67F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3" name="Freeform 30"/>
            <p:cNvSpPr>
              <a:spLocks/>
            </p:cNvSpPr>
            <p:nvPr/>
          </p:nvSpPr>
          <p:spPr bwMode="auto">
            <a:xfrm>
              <a:off x="3197473" y="3741739"/>
              <a:ext cx="198438" cy="203200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0" y="128"/>
                </a:cxn>
                <a:cxn ang="0">
                  <a:pos x="11" y="100"/>
                </a:cxn>
                <a:cxn ang="0">
                  <a:pos x="28" y="72"/>
                </a:cxn>
                <a:cxn ang="0">
                  <a:pos x="56" y="50"/>
                </a:cxn>
                <a:cxn ang="0">
                  <a:pos x="56" y="50"/>
                </a:cxn>
                <a:cxn ang="0">
                  <a:pos x="102" y="16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96" y="11"/>
                </a:cxn>
                <a:cxn ang="0">
                  <a:pos x="68" y="33"/>
                </a:cxn>
                <a:cxn ang="0">
                  <a:pos x="34" y="56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0" y="106"/>
                </a:cxn>
                <a:cxn ang="0">
                  <a:pos x="0" y="128"/>
                </a:cxn>
                <a:cxn ang="0">
                  <a:pos x="0" y="128"/>
                </a:cxn>
              </a:cxnLst>
              <a:rect l="0" t="0" r="r" b="b"/>
              <a:pathLst>
                <a:path w="125" h="128">
                  <a:moveTo>
                    <a:pt x="0" y="128"/>
                  </a:moveTo>
                  <a:lnTo>
                    <a:pt x="0" y="128"/>
                  </a:lnTo>
                  <a:lnTo>
                    <a:pt x="11" y="100"/>
                  </a:lnTo>
                  <a:lnTo>
                    <a:pt x="28" y="72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102" y="16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96" y="11"/>
                  </a:lnTo>
                  <a:lnTo>
                    <a:pt x="68" y="33"/>
                  </a:lnTo>
                  <a:lnTo>
                    <a:pt x="34" y="56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0" y="106"/>
                  </a:lnTo>
                  <a:lnTo>
                    <a:pt x="0" y="128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9C61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4" name="Freeform 31"/>
            <p:cNvSpPr>
              <a:spLocks/>
            </p:cNvSpPr>
            <p:nvPr/>
          </p:nvSpPr>
          <p:spPr bwMode="auto">
            <a:xfrm>
              <a:off x="1678236" y="4983164"/>
              <a:ext cx="1319213" cy="1889125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65" y="0"/>
                </a:cxn>
                <a:cxn ang="0">
                  <a:pos x="148" y="33"/>
                </a:cxn>
                <a:cxn ang="0">
                  <a:pos x="96" y="123"/>
                </a:cxn>
                <a:cxn ang="0">
                  <a:pos x="68" y="184"/>
                </a:cxn>
                <a:cxn ang="0">
                  <a:pos x="40" y="251"/>
                </a:cxn>
                <a:cxn ang="0">
                  <a:pos x="17" y="318"/>
                </a:cxn>
                <a:cxn ang="0">
                  <a:pos x="5" y="391"/>
                </a:cxn>
                <a:cxn ang="0">
                  <a:pos x="5" y="391"/>
                </a:cxn>
                <a:cxn ang="0">
                  <a:pos x="0" y="452"/>
                </a:cxn>
                <a:cxn ang="0">
                  <a:pos x="5" y="530"/>
                </a:cxn>
                <a:cxn ang="0">
                  <a:pos x="28" y="737"/>
                </a:cxn>
                <a:cxn ang="0">
                  <a:pos x="62" y="966"/>
                </a:cxn>
                <a:cxn ang="0">
                  <a:pos x="102" y="1190"/>
                </a:cxn>
                <a:cxn ang="0">
                  <a:pos x="831" y="1190"/>
                </a:cxn>
                <a:cxn ang="0">
                  <a:pos x="695" y="486"/>
                </a:cxn>
                <a:cxn ang="0">
                  <a:pos x="695" y="486"/>
                </a:cxn>
                <a:cxn ang="0">
                  <a:pos x="643" y="285"/>
                </a:cxn>
                <a:cxn ang="0">
                  <a:pos x="609" y="139"/>
                </a:cxn>
                <a:cxn ang="0">
                  <a:pos x="586" y="22"/>
                </a:cxn>
                <a:cxn ang="0">
                  <a:pos x="165" y="0"/>
                </a:cxn>
              </a:cxnLst>
              <a:rect l="0" t="0" r="r" b="b"/>
              <a:pathLst>
                <a:path w="831" h="1190">
                  <a:moveTo>
                    <a:pt x="165" y="0"/>
                  </a:moveTo>
                  <a:lnTo>
                    <a:pt x="165" y="0"/>
                  </a:lnTo>
                  <a:lnTo>
                    <a:pt x="148" y="33"/>
                  </a:lnTo>
                  <a:lnTo>
                    <a:pt x="96" y="123"/>
                  </a:lnTo>
                  <a:lnTo>
                    <a:pt x="68" y="184"/>
                  </a:lnTo>
                  <a:lnTo>
                    <a:pt x="40" y="251"/>
                  </a:lnTo>
                  <a:lnTo>
                    <a:pt x="17" y="318"/>
                  </a:lnTo>
                  <a:lnTo>
                    <a:pt x="5" y="391"/>
                  </a:lnTo>
                  <a:lnTo>
                    <a:pt x="5" y="391"/>
                  </a:lnTo>
                  <a:lnTo>
                    <a:pt x="0" y="452"/>
                  </a:lnTo>
                  <a:lnTo>
                    <a:pt x="5" y="530"/>
                  </a:lnTo>
                  <a:lnTo>
                    <a:pt x="28" y="737"/>
                  </a:lnTo>
                  <a:lnTo>
                    <a:pt x="62" y="966"/>
                  </a:lnTo>
                  <a:lnTo>
                    <a:pt x="102" y="1190"/>
                  </a:lnTo>
                  <a:lnTo>
                    <a:pt x="831" y="1190"/>
                  </a:lnTo>
                  <a:lnTo>
                    <a:pt x="695" y="486"/>
                  </a:lnTo>
                  <a:lnTo>
                    <a:pt x="695" y="486"/>
                  </a:lnTo>
                  <a:lnTo>
                    <a:pt x="643" y="285"/>
                  </a:lnTo>
                  <a:lnTo>
                    <a:pt x="609" y="139"/>
                  </a:lnTo>
                  <a:lnTo>
                    <a:pt x="586" y="22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620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5" name="Freeform 32"/>
            <p:cNvSpPr>
              <a:spLocks/>
            </p:cNvSpPr>
            <p:nvPr/>
          </p:nvSpPr>
          <p:spPr bwMode="auto">
            <a:xfrm>
              <a:off x="2410073" y="3368676"/>
              <a:ext cx="515938" cy="1357313"/>
            </a:xfrm>
            <a:custGeom>
              <a:avLst/>
              <a:gdLst/>
              <a:ahLst/>
              <a:cxnLst>
                <a:cxn ang="0">
                  <a:pos x="28" y="6"/>
                </a:cxn>
                <a:cxn ang="0">
                  <a:pos x="28" y="6"/>
                </a:cxn>
                <a:cxn ang="0">
                  <a:pos x="57" y="22"/>
                </a:cxn>
                <a:cxn ang="0">
                  <a:pos x="91" y="34"/>
                </a:cxn>
                <a:cxn ang="0">
                  <a:pos x="165" y="56"/>
                </a:cxn>
                <a:cxn ang="0">
                  <a:pos x="199" y="73"/>
                </a:cxn>
                <a:cxn ang="0">
                  <a:pos x="222" y="89"/>
                </a:cxn>
                <a:cxn ang="0">
                  <a:pos x="228" y="101"/>
                </a:cxn>
                <a:cxn ang="0">
                  <a:pos x="234" y="112"/>
                </a:cxn>
                <a:cxn ang="0">
                  <a:pos x="234" y="129"/>
                </a:cxn>
                <a:cxn ang="0">
                  <a:pos x="234" y="145"/>
                </a:cxn>
                <a:cxn ang="0">
                  <a:pos x="234" y="145"/>
                </a:cxn>
                <a:cxn ang="0">
                  <a:pos x="228" y="184"/>
                </a:cxn>
                <a:cxn ang="0">
                  <a:pos x="228" y="229"/>
                </a:cxn>
                <a:cxn ang="0">
                  <a:pos x="239" y="324"/>
                </a:cxn>
                <a:cxn ang="0">
                  <a:pos x="279" y="542"/>
                </a:cxn>
                <a:cxn ang="0">
                  <a:pos x="279" y="542"/>
                </a:cxn>
                <a:cxn ang="0">
                  <a:pos x="290" y="598"/>
                </a:cxn>
                <a:cxn ang="0">
                  <a:pos x="302" y="631"/>
                </a:cxn>
                <a:cxn ang="0">
                  <a:pos x="313" y="648"/>
                </a:cxn>
                <a:cxn ang="0">
                  <a:pos x="319" y="659"/>
                </a:cxn>
                <a:cxn ang="0">
                  <a:pos x="325" y="665"/>
                </a:cxn>
                <a:cxn ang="0">
                  <a:pos x="325" y="676"/>
                </a:cxn>
                <a:cxn ang="0">
                  <a:pos x="319" y="721"/>
                </a:cxn>
                <a:cxn ang="0">
                  <a:pos x="222" y="844"/>
                </a:cxn>
                <a:cxn ang="0">
                  <a:pos x="222" y="844"/>
                </a:cxn>
                <a:cxn ang="0">
                  <a:pos x="222" y="849"/>
                </a:cxn>
                <a:cxn ang="0">
                  <a:pos x="216" y="855"/>
                </a:cxn>
                <a:cxn ang="0">
                  <a:pos x="216" y="855"/>
                </a:cxn>
                <a:cxn ang="0">
                  <a:pos x="205" y="838"/>
                </a:cxn>
                <a:cxn ang="0">
                  <a:pos x="188" y="782"/>
                </a:cxn>
                <a:cxn ang="0">
                  <a:pos x="188" y="782"/>
                </a:cxn>
                <a:cxn ang="0">
                  <a:pos x="171" y="698"/>
                </a:cxn>
                <a:cxn ang="0">
                  <a:pos x="165" y="620"/>
                </a:cxn>
                <a:cxn ang="0">
                  <a:pos x="154" y="542"/>
                </a:cxn>
                <a:cxn ang="0">
                  <a:pos x="142" y="475"/>
                </a:cxn>
                <a:cxn ang="0">
                  <a:pos x="142" y="475"/>
                </a:cxn>
                <a:cxn ang="0">
                  <a:pos x="74" y="229"/>
                </a:cxn>
                <a:cxn ang="0">
                  <a:pos x="74" y="229"/>
                </a:cxn>
                <a:cxn ang="0">
                  <a:pos x="57" y="190"/>
                </a:cxn>
                <a:cxn ang="0">
                  <a:pos x="23" y="101"/>
                </a:cxn>
                <a:cxn ang="0">
                  <a:pos x="11" y="56"/>
                </a:cxn>
                <a:cxn ang="0">
                  <a:pos x="0" y="22"/>
                </a:cxn>
                <a:cxn ang="0">
                  <a:pos x="6" y="11"/>
                </a:cxn>
                <a:cxn ang="0">
                  <a:pos x="6" y="6"/>
                </a:cxn>
                <a:cxn ang="0">
                  <a:pos x="17" y="0"/>
                </a:cxn>
                <a:cxn ang="0">
                  <a:pos x="28" y="6"/>
                </a:cxn>
                <a:cxn ang="0">
                  <a:pos x="28" y="6"/>
                </a:cxn>
              </a:cxnLst>
              <a:rect l="0" t="0" r="r" b="b"/>
              <a:pathLst>
                <a:path w="325" h="855">
                  <a:moveTo>
                    <a:pt x="28" y="6"/>
                  </a:moveTo>
                  <a:lnTo>
                    <a:pt x="28" y="6"/>
                  </a:lnTo>
                  <a:lnTo>
                    <a:pt x="57" y="22"/>
                  </a:lnTo>
                  <a:lnTo>
                    <a:pt x="91" y="34"/>
                  </a:lnTo>
                  <a:lnTo>
                    <a:pt x="165" y="56"/>
                  </a:lnTo>
                  <a:lnTo>
                    <a:pt x="199" y="73"/>
                  </a:lnTo>
                  <a:lnTo>
                    <a:pt x="222" y="89"/>
                  </a:lnTo>
                  <a:lnTo>
                    <a:pt x="228" y="101"/>
                  </a:lnTo>
                  <a:lnTo>
                    <a:pt x="234" y="112"/>
                  </a:lnTo>
                  <a:lnTo>
                    <a:pt x="234" y="129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28" y="184"/>
                  </a:lnTo>
                  <a:lnTo>
                    <a:pt x="228" y="229"/>
                  </a:lnTo>
                  <a:lnTo>
                    <a:pt x="239" y="324"/>
                  </a:lnTo>
                  <a:lnTo>
                    <a:pt x="279" y="542"/>
                  </a:lnTo>
                  <a:lnTo>
                    <a:pt x="279" y="542"/>
                  </a:lnTo>
                  <a:lnTo>
                    <a:pt x="290" y="598"/>
                  </a:lnTo>
                  <a:lnTo>
                    <a:pt x="302" y="631"/>
                  </a:lnTo>
                  <a:lnTo>
                    <a:pt x="313" y="648"/>
                  </a:lnTo>
                  <a:lnTo>
                    <a:pt x="319" y="659"/>
                  </a:lnTo>
                  <a:lnTo>
                    <a:pt x="325" y="665"/>
                  </a:lnTo>
                  <a:lnTo>
                    <a:pt x="325" y="676"/>
                  </a:lnTo>
                  <a:lnTo>
                    <a:pt x="319" y="721"/>
                  </a:lnTo>
                  <a:lnTo>
                    <a:pt x="222" y="844"/>
                  </a:lnTo>
                  <a:lnTo>
                    <a:pt x="222" y="844"/>
                  </a:lnTo>
                  <a:lnTo>
                    <a:pt x="222" y="849"/>
                  </a:lnTo>
                  <a:lnTo>
                    <a:pt x="216" y="855"/>
                  </a:lnTo>
                  <a:lnTo>
                    <a:pt x="216" y="855"/>
                  </a:lnTo>
                  <a:lnTo>
                    <a:pt x="205" y="838"/>
                  </a:lnTo>
                  <a:lnTo>
                    <a:pt x="188" y="782"/>
                  </a:lnTo>
                  <a:lnTo>
                    <a:pt x="188" y="782"/>
                  </a:lnTo>
                  <a:lnTo>
                    <a:pt x="171" y="698"/>
                  </a:lnTo>
                  <a:lnTo>
                    <a:pt x="165" y="620"/>
                  </a:lnTo>
                  <a:lnTo>
                    <a:pt x="154" y="542"/>
                  </a:lnTo>
                  <a:lnTo>
                    <a:pt x="142" y="475"/>
                  </a:lnTo>
                  <a:lnTo>
                    <a:pt x="142" y="475"/>
                  </a:lnTo>
                  <a:lnTo>
                    <a:pt x="74" y="229"/>
                  </a:lnTo>
                  <a:lnTo>
                    <a:pt x="74" y="229"/>
                  </a:lnTo>
                  <a:lnTo>
                    <a:pt x="57" y="190"/>
                  </a:lnTo>
                  <a:lnTo>
                    <a:pt x="23" y="101"/>
                  </a:lnTo>
                  <a:lnTo>
                    <a:pt x="11" y="56"/>
                  </a:lnTo>
                  <a:lnTo>
                    <a:pt x="0" y="22"/>
                  </a:lnTo>
                  <a:lnTo>
                    <a:pt x="6" y="11"/>
                  </a:lnTo>
                  <a:lnTo>
                    <a:pt x="6" y="6"/>
                  </a:lnTo>
                  <a:lnTo>
                    <a:pt x="17" y="0"/>
                  </a:lnTo>
                  <a:lnTo>
                    <a:pt x="28" y="6"/>
                  </a:lnTo>
                  <a:lnTo>
                    <a:pt x="28" y="6"/>
                  </a:lnTo>
                  <a:close/>
                </a:path>
              </a:pathLst>
            </a:custGeom>
            <a:solidFill>
              <a:srgbClr val="85A6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6" name="Freeform 33"/>
            <p:cNvSpPr>
              <a:spLocks/>
            </p:cNvSpPr>
            <p:nvPr/>
          </p:nvSpPr>
          <p:spPr bwMode="auto">
            <a:xfrm>
              <a:off x="1578223" y="3297239"/>
              <a:ext cx="1147763" cy="1960563"/>
            </a:xfrm>
            <a:custGeom>
              <a:avLst/>
              <a:gdLst/>
              <a:ahLst/>
              <a:cxnLst>
                <a:cxn ang="0">
                  <a:pos x="678" y="95"/>
                </a:cxn>
                <a:cxn ang="0">
                  <a:pos x="701" y="118"/>
                </a:cxn>
                <a:cxn ang="0">
                  <a:pos x="718" y="151"/>
                </a:cxn>
                <a:cxn ang="0">
                  <a:pos x="712" y="263"/>
                </a:cxn>
                <a:cxn ang="0">
                  <a:pos x="689" y="363"/>
                </a:cxn>
                <a:cxn ang="0">
                  <a:pos x="683" y="430"/>
                </a:cxn>
                <a:cxn ang="0">
                  <a:pos x="689" y="447"/>
                </a:cxn>
                <a:cxn ang="0">
                  <a:pos x="701" y="498"/>
                </a:cxn>
                <a:cxn ang="0">
                  <a:pos x="689" y="531"/>
                </a:cxn>
                <a:cxn ang="0">
                  <a:pos x="661" y="553"/>
                </a:cxn>
                <a:cxn ang="0">
                  <a:pos x="638" y="565"/>
                </a:cxn>
                <a:cxn ang="0">
                  <a:pos x="627" y="788"/>
                </a:cxn>
                <a:cxn ang="0">
                  <a:pos x="627" y="889"/>
                </a:cxn>
                <a:cxn ang="0">
                  <a:pos x="661" y="1084"/>
                </a:cxn>
                <a:cxn ang="0">
                  <a:pos x="689" y="1196"/>
                </a:cxn>
                <a:cxn ang="0">
                  <a:pos x="587" y="1224"/>
                </a:cxn>
                <a:cxn ang="0">
                  <a:pos x="439" y="1235"/>
                </a:cxn>
                <a:cxn ang="0">
                  <a:pos x="347" y="1224"/>
                </a:cxn>
                <a:cxn ang="0">
                  <a:pos x="256" y="1201"/>
                </a:cxn>
                <a:cxn ang="0">
                  <a:pos x="165" y="1151"/>
                </a:cxn>
                <a:cxn ang="0">
                  <a:pos x="211" y="1056"/>
                </a:cxn>
                <a:cxn ang="0">
                  <a:pos x="262" y="933"/>
                </a:cxn>
                <a:cxn ang="0">
                  <a:pos x="268" y="894"/>
                </a:cxn>
                <a:cxn ang="0">
                  <a:pos x="262" y="771"/>
                </a:cxn>
                <a:cxn ang="0">
                  <a:pos x="234" y="654"/>
                </a:cxn>
                <a:cxn ang="0">
                  <a:pos x="182" y="525"/>
                </a:cxn>
                <a:cxn ang="0">
                  <a:pos x="108" y="419"/>
                </a:cxn>
                <a:cxn ang="0">
                  <a:pos x="28" y="274"/>
                </a:cxn>
                <a:cxn ang="0">
                  <a:pos x="11" y="235"/>
                </a:cxn>
                <a:cxn ang="0">
                  <a:pos x="0" y="179"/>
                </a:cxn>
                <a:cxn ang="0">
                  <a:pos x="6" y="140"/>
                </a:cxn>
                <a:cxn ang="0">
                  <a:pos x="28" y="112"/>
                </a:cxn>
                <a:cxn ang="0">
                  <a:pos x="51" y="101"/>
                </a:cxn>
                <a:cxn ang="0">
                  <a:pos x="194" y="67"/>
                </a:cxn>
                <a:cxn ang="0">
                  <a:pos x="245" y="39"/>
                </a:cxn>
                <a:cxn ang="0">
                  <a:pos x="256" y="67"/>
                </a:cxn>
                <a:cxn ang="0">
                  <a:pos x="313" y="168"/>
                </a:cxn>
                <a:cxn ang="0">
                  <a:pos x="387" y="274"/>
                </a:cxn>
                <a:cxn ang="0">
                  <a:pos x="439" y="324"/>
                </a:cxn>
                <a:cxn ang="0">
                  <a:pos x="478" y="224"/>
                </a:cxn>
                <a:cxn ang="0">
                  <a:pos x="496" y="118"/>
                </a:cxn>
                <a:cxn ang="0">
                  <a:pos x="484" y="0"/>
                </a:cxn>
                <a:cxn ang="0">
                  <a:pos x="501" y="12"/>
                </a:cxn>
                <a:cxn ang="0">
                  <a:pos x="552" y="51"/>
                </a:cxn>
                <a:cxn ang="0">
                  <a:pos x="678" y="95"/>
                </a:cxn>
              </a:cxnLst>
              <a:rect l="0" t="0" r="r" b="b"/>
              <a:pathLst>
                <a:path w="723" h="1235">
                  <a:moveTo>
                    <a:pt x="678" y="95"/>
                  </a:moveTo>
                  <a:lnTo>
                    <a:pt x="678" y="95"/>
                  </a:lnTo>
                  <a:lnTo>
                    <a:pt x="689" y="106"/>
                  </a:lnTo>
                  <a:lnTo>
                    <a:pt x="701" y="118"/>
                  </a:lnTo>
                  <a:lnTo>
                    <a:pt x="712" y="134"/>
                  </a:lnTo>
                  <a:lnTo>
                    <a:pt x="718" y="151"/>
                  </a:lnTo>
                  <a:lnTo>
                    <a:pt x="723" y="201"/>
                  </a:lnTo>
                  <a:lnTo>
                    <a:pt x="712" y="263"/>
                  </a:lnTo>
                  <a:lnTo>
                    <a:pt x="712" y="263"/>
                  </a:lnTo>
                  <a:lnTo>
                    <a:pt x="689" y="363"/>
                  </a:lnTo>
                  <a:lnTo>
                    <a:pt x="683" y="408"/>
                  </a:lnTo>
                  <a:lnTo>
                    <a:pt x="683" y="430"/>
                  </a:lnTo>
                  <a:lnTo>
                    <a:pt x="689" y="447"/>
                  </a:lnTo>
                  <a:lnTo>
                    <a:pt x="689" y="447"/>
                  </a:lnTo>
                  <a:lnTo>
                    <a:pt x="701" y="481"/>
                  </a:lnTo>
                  <a:lnTo>
                    <a:pt x="701" y="498"/>
                  </a:lnTo>
                  <a:lnTo>
                    <a:pt x="695" y="514"/>
                  </a:lnTo>
                  <a:lnTo>
                    <a:pt x="689" y="531"/>
                  </a:lnTo>
                  <a:lnTo>
                    <a:pt x="678" y="542"/>
                  </a:lnTo>
                  <a:lnTo>
                    <a:pt x="661" y="553"/>
                  </a:lnTo>
                  <a:lnTo>
                    <a:pt x="638" y="565"/>
                  </a:lnTo>
                  <a:lnTo>
                    <a:pt x="638" y="565"/>
                  </a:lnTo>
                  <a:lnTo>
                    <a:pt x="627" y="682"/>
                  </a:lnTo>
                  <a:lnTo>
                    <a:pt x="627" y="788"/>
                  </a:lnTo>
                  <a:lnTo>
                    <a:pt x="627" y="889"/>
                  </a:lnTo>
                  <a:lnTo>
                    <a:pt x="627" y="889"/>
                  </a:lnTo>
                  <a:lnTo>
                    <a:pt x="644" y="984"/>
                  </a:lnTo>
                  <a:lnTo>
                    <a:pt x="661" y="1084"/>
                  </a:lnTo>
                  <a:lnTo>
                    <a:pt x="689" y="1196"/>
                  </a:lnTo>
                  <a:lnTo>
                    <a:pt x="689" y="1196"/>
                  </a:lnTo>
                  <a:lnTo>
                    <a:pt x="644" y="1213"/>
                  </a:lnTo>
                  <a:lnTo>
                    <a:pt x="587" y="1224"/>
                  </a:lnTo>
                  <a:lnTo>
                    <a:pt x="518" y="1235"/>
                  </a:lnTo>
                  <a:lnTo>
                    <a:pt x="439" y="1235"/>
                  </a:lnTo>
                  <a:lnTo>
                    <a:pt x="393" y="1235"/>
                  </a:lnTo>
                  <a:lnTo>
                    <a:pt x="347" y="1224"/>
                  </a:lnTo>
                  <a:lnTo>
                    <a:pt x="302" y="1213"/>
                  </a:lnTo>
                  <a:lnTo>
                    <a:pt x="256" y="1201"/>
                  </a:lnTo>
                  <a:lnTo>
                    <a:pt x="211" y="1179"/>
                  </a:lnTo>
                  <a:lnTo>
                    <a:pt x="165" y="1151"/>
                  </a:lnTo>
                  <a:lnTo>
                    <a:pt x="165" y="1151"/>
                  </a:lnTo>
                  <a:lnTo>
                    <a:pt x="211" y="1056"/>
                  </a:lnTo>
                  <a:lnTo>
                    <a:pt x="245" y="972"/>
                  </a:lnTo>
                  <a:lnTo>
                    <a:pt x="262" y="933"/>
                  </a:lnTo>
                  <a:lnTo>
                    <a:pt x="268" y="894"/>
                  </a:lnTo>
                  <a:lnTo>
                    <a:pt x="268" y="894"/>
                  </a:lnTo>
                  <a:lnTo>
                    <a:pt x="268" y="833"/>
                  </a:lnTo>
                  <a:lnTo>
                    <a:pt x="262" y="771"/>
                  </a:lnTo>
                  <a:lnTo>
                    <a:pt x="251" y="710"/>
                  </a:lnTo>
                  <a:lnTo>
                    <a:pt x="234" y="654"/>
                  </a:lnTo>
                  <a:lnTo>
                    <a:pt x="199" y="565"/>
                  </a:lnTo>
                  <a:lnTo>
                    <a:pt x="182" y="525"/>
                  </a:lnTo>
                  <a:lnTo>
                    <a:pt x="182" y="525"/>
                  </a:lnTo>
                  <a:lnTo>
                    <a:pt x="108" y="419"/>
                  </a:lnTo>
                  <a:lnTo>
                    <a:pt x="51" y="319"/>
                  </a:lnTo>
                  <a:lnTo>
                    <a:pt x="28" y="274"/>
                  </a:lnTo>
                  <a:lnTo>
                    <a:pt x="11" y="235"/>
                  </a:lnTo>
                  <a:lnTo>
                    <a:pt x="11" y="235"/>
                  </a:lnTo>
                  <a:lnTo>
                    <a:pt x="6" y="207"/>
                  </a:lnTo>
                  <a:lnTo>
                    <a:pt x="0" y="179"/>
                  </a:lnTo>
                  <a:lnTo>
                    <a:pt x="6" y="157"/>
                  </a:lnTo>
                  <a:lnTo>
                    <a:pt x="6" y="140"/>
                  </a:lnTo>
                  <a:lnTo>
                    <a:pt x="17" y="123"/>
                  </a:lnTo>
                  <a:lnTo>
                    <a:pt x="28" y="112"/>
                  </a:lnTo>
                  <a:lnTo>
                    <a:pt x="51" y="101"/>
                  </a:lnTo>
                  <a:lnTo>
                    <a:pt x="51" y="101"/>
                  </a:lnTo>
                  <a:lnTo>
                    <a:pt x="137" y="84"/>
                  </a:lnTo>
                  <a:lnTo>
                    <a:pt x="194" y="67"/>
                  </a:lnTo>
                  <a:lnTo>
                    <a:pt x="222" y="56"/>
                  </a:lnTo>
                  <a:lnTo>
                    <a:pt x="245" y="39"/>
                  </a:lnTo>
                  <a:lnTo>
                    <a:pt x="245" y="39"/>
                  </a:lnTo>
                  <a:lnTo>
                    <a:pt x="256" y="67"/>
                  </a:lnTo>
                  <a:lnTo>
                    <a:pt x="285" y="129"/>
                  </a:lnTo>
                  <a:lnTo>
                    <a:pt x="313" y="168"/>
                  </a:lnTo>
                  <a:lnTo>
                    <a:pt x="347" y="218"/>
                  </a:lnTo>
                  <a:lnTo>
                    <a:pt x="387" y="274"/>
                  </a:lnTo>
                  <a:lnTo>
                    <a:pt x="439" y="324"/>
                  </a:lnTo>
                  <a:lnTo>
                    <a:pt x="439" y="324"/>
                  </a:lnTo>
                  <a:lnTo>
                    <a:pt x="450" y="296"/>
                  </a:lnTo>
                  <a:lnTo>
                    <a:pt x="478" y="224"/>
                  </a:lnTo>
                  <a:lnTo>
                    <a:pt x="490" y="174"/>
                  </a:lnTo>
                  <a:lnTo>
                    <a:pt x="496" y="118"/>
                  </a:lnTo>
                  <a:lnTo>
                    <a:pt x="496" y="62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501" y="12"/>
                  </a:lnTo>
                  <a:lnTo>
                    <a:pt x="552" y="51"/>
                  </a:lnTo>
                  <a:lnTo>
                    <a:pt x="552" y="51"/>
                  </a:lnTo>
                  <a:lnTo>
                    <a:pt x="638" y="84"/>
                  </a:lnTo>
                  <a:lnTo>
                    <a:pt x="678" y="95"/>
                  </a:lnTo>
                  <a:lnTo>
                    <a:pt x="678" y="9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1062286" y="4672014"/>
              <a:ext cx="1411288" cy="346075"/>
            </a:xfrm>
            <a:custGeom>
              <a:avLst/>
              <a:gdLst/>
              <a:ahLst/>
              <a:cxnLst>
                <a:cxn ang="0">
                  <a:pos x="809" y="151"/>
                </a:cxn>
                <a:cxn ang="0">
                  <a:pos x="735" y="140"/>
                </a:cxn>
                <a:cxn ang="0">
                  <a:pos x="764" y="134"/>
                </a:cxn>
                <a:cxn ang="0">
                  <a:pos x="809" y="134"/>
                </a:cxn>
                <a:cxn ang="0">
                  <a:pos x="855" y="151"/>
                </a:cxn>
                <a:cxn ang="0">
                  <a:pos x="872" y="157"/>
                </a:cxn>
                <a:cxn ang="0">
                  <a:pos x="883" y="151"/>
                </a:cxn>
                <a:cxn ang="0">
                  <a:pos x="889" y="145"/>
                </a:cxn>
                <a:cxn ang="0">
                  <a:pos x="826" y="123"/>
                </a:cxn>
                <a:cxn ang="0">
                  <a:pos x="803" y="118"/>
                </a:cxn>
                <a:cxn ang="0">
                  <a:pos x="724" y="112"/>
                </a:cxn>
                <a:cxn ang="0">
                  <a:pos x="707" y="112"/>
                </a:cxn>
                <a:cxn ang="0">
                  <a:pos x="690" y="118"/>
                </a:cxn>
                <a:cxn ang="0">
                  <a:pos x="553" y="157"/>
                </a:cxn>
                <a:cxn ang="0">
                  <a:pos x="473" y="145"/>
                </a:cxn>
                <a:cxn ang="0">
                  <a:pos x="285" y="90"/>
                </a:cxn>
                <a:cxn ang="0">
                  <a:pos x="211" y="56"/>
                </a:cxn>
                <a:cxn ang="0">
                  <a:pos x="154" y="23"/>
                </a:cxn>
                <a:cxn ang="0">
                  <a:pos x="0" y="106"/>
                </a:cxn>
                <a:cxn ang="0">
                  <a:pos x="17" y="112"/>
                </a:cxn>
                <a:cxn ang="0">
                  <a:pos x="46" y="118"/>
                </a:cxn>
                <a:cxn ang="0">
                  <a:pos x="103" y="134"/>
                </a:cxn>
                <a:cxn ang="0">
                  <a:pos x="154" y="145"/>
                </a:cxn>
                <a:cxn ang="0">
                  <a:pos x="462" y="201"/>
                </a:cxn>
                <a:cxn ang="0">
                  <a:pos x="541" y="207"/>
                </a:cxn>
                <a:cxn ang="0">
                  <a:pos x="598" y="218"/>
                </a:cxn>
                <a:cxn ang="0">
                  <a:pos x="707" y="218"/>
                </a:cxn>
                <a:cxn ang="0">
                  <a:pos x="741" y="218"/>
                </a:cxn>
                <a:cxn ang="0">
                  <a:pos x="769" y="218"/>
                </a:cxn>
                <a:cxn ang="0">
                  <a:pos x="815" y="218"/>
                </a:cxn>
                <a:cxn ang="0">
                  <a:pos x="821" y="218"/>
                </a:cxn>
                <a:cxn ang="0">
                  <a:pos x="821" y="212"/>
                </a:cxn>
                <a:cxn ang="0">
                  <a:pos x="803" y="207"/>
                </a:cxn>
                <a:cxn ang="0">
                  <a:pos x="781" y="207"/>
                </a:cxn>
                <a:cxn ang="0">
                  <a:pos x="729" y="196"/>
                </a:cxn>
                <a:cxn ang="0">
                  <a:pos x="724" y="196"/>
                </a:cxn>
                <a:cxn ang="0">
                  <a:pos x="729" y="190"/>
                </a:cxn>
                <a:cxn ang="0">
                  <a:pos x="769" y="196"/>
                </a:cxn>
                <a:cxn ang="0">
                  <a:pos x="843" y="201"/>
                </a:cxn>
                <a:cxn ang="0">
                  <a:pos x="855" y="196"/>
                </a:cxn>
                <a:cxn ang="0">
                  <a:pos x="866" y="190"/>
                </a:cxn>
                <a:cxn ang="0">
                  <a:pos x="877" y="190"/>
                </a:cxn>
                <a:cxn ang="0">
                  <a:pos x="883" y="173"/>
                </a:cxn>
                <a:cxn ang="0">
                  <a:pos x="855" y="168"/>
                </a:cxn>
                <a:cxn ang="0">
                  <a:pos x="809" y="151"/>
                </a:cxn>
              </a:cxnLst>
              <a:rect l="0" t="0" r="r" b="b"/>
              <a:pathLst>
                <a:path w="889" h="218">
                  <a:moveTo>
                    <a:pt x="809" y="151"/>
                  </a:moveTo>
                  <a:lnTo>
                    <a:pt x="809" y="151"/>
                  </a:lnTo>
                  <a:lnTo>
                    <a:pt x="764" y="140"/>
                  </a:lnTo>
                  <a:lnTo>
                    <a:pt x="735" y="140"/>
                  </a:lnTo>
                  <a:lnTo>
                    <a:pt x="735" y="140"/>
                  </a:lnTo>
                  <a:lnTo>
                    <a:pt x="764" y="134"/>
                  </a:lnTo>
                  <a:lnTo>
                    <a:pt x="809" y="134"/>
                  </a:lnTo>
                  <a:lnTo>
                    <a:pt x="809" y="134"/>
                  </a:lnTo>
                  <a:lnTo>
                    <a:pt x="838" y="145"/>
                  </a:lnTo>
                  <a:lnTo>
                    <a:pt x="855" y="151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83" y="151"/>
                  </a:lnTo>
                  <a:lnTo>
                    <a:pt x="883" y="151"/>
                  </a:lnTo>
                  <a:lnTo>
                    <a:pt x="889" y="145"/>
                  </a:lnTo>
                  <a:lnTo>
                    <a:pt x="889" y="145"/>
                  </a:lnTo>
                  <a:lnTo>
                    <a:pt x="849" y="129"/>
                  </a:lnTo>
                  <a:lnTo>
                    <a:pt x="826" y="123"/>
                  </a:lnTo>
                  <a:lnTo>
                    <a:pt x="803" y="118"/>
                  </a:lnTo>
                  <a:lnTo>
                    <a:pt x="803" y="118"/>
                  </a:lnTo>
                  <a:lnTo>
                    <a:pt x="764" y="118"/>
                  </a:lnTo>
                  <a:lnTo>
                    <a:pt x="724" y="112"/>
                  </a:lnTo>
                  <a:lnTo>
                    <a:pt x="724" y="112"/>
                  </a:lnTo>
                  <a:lnTo>
                    <a:pt x="707" y="112"/>
                  </a:lnTo>
                  <a:lnTo>
                    <a:pt x="695" y="112"/>
                  </a:lnTo>
                  <a:lnTo>
                    <a:pt x="690" y="118"/>
                  </a:lnTo>
                  <a:lnTo>
                    <a:pt x="690" y="118"/>
                  </a:lnTo>
                  <a:lnTo>
                    <a:pt x="553" y="157"/>
                  </a:lnTo>
                  <a:lnTo>
                    <a:pt x="553" y="157"/>
                  </a:lnTo>
                  <a:lnTo>
                    <a:pt x="473" y="145"/>
                  </a:lnTo>
                  <a:lnTo>
                    <a:pt x="382" y="123"/>
                  </a:lnTo>
                  <a:lnTo>
                    <a:pt x="285" y="90"/>
                  </a:lnTo>
                  <a:lnTo>
                    <a:pt x="245" y="73"/>
                  </a:lnTo>
                  <a:lnTo>
                    <a:pt x="211" y="56"/>
                  </a:lnTo>
                  <a:lnTo>
                    <a:pt x="211" y="56"/>
                  </a:lnTo>
                  <a:lnTo>
                    <a:pt x="154" y="23"/>
                  </a:lnTo>
                  <a:lnTo>
                    <a:pt x="103" y="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17" y="112"/>
                  </a:lnTo>
                  <a:lnTo>
                    <a:pt x="17" y="112"/>
                  </a:lnTo>
                  <a:lnTo>
                    <a:pt x="46" y="118"/>
                  </a:lnTo>
                  <a:lnTo>
                    <a:pt x="103" y="134"/>
                  </a:lnTo>
                  <a:lnTo>
                    <a:pt x="103" y="134"/>
                  </a:lnTo>
                  <a:lnTo>
                    <a:pt x="154" y="145"/>
                  </a:lnTo>
                  <a:lnTo>
                    <a:pt x="154" y="145"/>
                  </a:lnTo>
                  <a:lnTo>
                    <a:pt x="359" y="185"/>
                  </a:lnTo>
                  <a:lnTo>
                    <a:pt x="462" y="201"/>
                  </a:lnTo>
                  <a:lnTo>
                    <a:pt x="541" y="207"/>
                  </a:lnTo>
                  <a:lnTo>
                    <a:pt x="541" y="207"/>
                  </a:lnTo>
                  <a:lnTo>
                    <a:pt x="564" y="218"/>
                  </a:lnTo>
                  <a:lnTo>
                    <a:pt x="598" y="218"/>
                  </a:lnTo>
                  <a:lnTo>
                    <a:pt x="598" y="218"/>
                  </a:lnTo>
                  <a:lnTo>
                    <a:pt x="707" y="218"/>
                  </a:lnTo>
                  <a:lnTo>
                    <a:pt x="707" y="218"/>
                  </a:lnTo>
                  <a:lnTo>
                    <a:pt x="741" y="218"/>
                  </a:lnTo>
                  <a:lnTo>
                    <a:pt x="769" y="218"/>
                  </a:lnTo>
                  <a:lnTo>
                    <a:pt x="769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21" y="218"/>
                  </a:lnTo>
                  <a:lnTo>
                    <a:pt x="821" y="212"/>
                  </a:lnTo>
                  <a:lnTo>
                    <a:pt x="821" y="212"/>
                  </a:lnTo>
                  <a:lnTo>
                    <a:pt x="815" y="207"/>
                  </a:lnTo>
                  <a:lnTo>
                    <a:pt x="803" y="207"/>
                  </a:lnTo>
                  <a:lnTo>
                    <a:pt x="781" y="207"/>
                  </a:lnTo>
                  <a:lnTo>
                    <a:pt x="781" y="207"/>
                  </a:lnTo>
                  <a:lnTo>
                    <a:pt x="729" y="196"/>
                  </a:lnTo>
                  <a:lnTo>
                    <a:pt x="729" y="196"/>
                  </a:lnTo>
                  <a:lnTo>
                    <a:pt x="724" y="196"/>
                  </a:lnTo>
                  <a:lnTo>
                    <a:pt x="724" y="196"/>
                  </a:lnTo>
                  <a:lnTo>
                    <a:pt x="729" y="190"/>
                  </a:lnTo>
                  <a:lnTo>
                    <a:pt x="729" y="190"/>
                  </a:lnTo>
                  <a:lnTo>
                    <a:pt x="752" y="190"/>
                  </a:lnTo>
                  <a:lnTo>
                    <a:pt x="769" y="196"/>
                  </a:lnTo>
                  <a:lnTo>
                    <a:pt x="769" y="196"/>
                  </a:lnTo>
                  <a:lnTo>
                    <a:pt x="843" y="201"/>
                  </a:lnTo>
                  <a:lnTo>
                    <a:pt x="843" y="201"/>
                  </a:lnTo>
                  <a:lnTo>
                    <a:pt x="855" y="196"/>
                  </a:lnTo>
                  <a:lnTo>
                    <a:pt x="860" y="196"/>
                  </a:lnTo>
                  <a:lnTo>
                    <a:pt x="866" y="190"/>
                  </a:lnTo>
                  <a:lnTo>
                    <a:pt x="866" y="190"/>
                  </a:lnTo>
                  <a:lnTo>
                    <a:pt x="877" y="190"/>
                  </a:lnTo>
                  <a:lnTo>
                    <a:pt x="883" y="185"/>
                  </a:lnTo>
                  <a:lnTo>
                    <a:pt x="883" y="173"/>
                  </a:lnTo>
                  <a:lnTo>
                    <a:pt x="883" y="173"/>
                  </a:lnTo>
                  <a:lnTo>
                    <a:pt x="855" y="168"/>
                  </a:lnTo>
                  <a:lnTo>
                    <a:pt x="809" y="151"/>
                  </a:lnTo>
                  <a:lnTo>
                    <a:pt x="809" y="151"/>
                  </a:lnTo>
                  <a:close/>
                </a:path>
              </a:pathLst>
            </a:custGeom>
            <a:solidFill>
              <a:srgbClr val="C67F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8" name="Freeform 36"/>
            <p:cNvSpPr>
              <a:spLocks/>
            </p:cNvSpPr>
            <p:nvPr/>
          </p:nvSpPr>
          <p:spPr bwMode="auto">
            <a:xfrm>
              <a:off x="2672011" y="4370389"/>
              <a:ext cx="280988" cy="603250"/>
            </a:xfrm>
            <a:custGeom>
              <a:avLst/>
              <a:gdLst/>
              <a:ahLst/>
              <a:cxnLst>
                <a:cxn ang="0">
                  <a:pos x="177" y="62"/>
                </a:cxn>
                <a:cxn ang="0">
                  <a:pos x="177" y="62"/>
                </a:cxn>
                <a:cxn ang="0">
                  <a:pos x="177" y="39"/>
                </a:cxn>
                <a:cxn ang="0">
                  <a:pos x="177" y="17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37" y="17"/>
                </a:cxn>
                <a:cxn ang="0">
                  <a:pos x="108" y="45"/>
                </a:cxn>
                <a:cxn ang="0">
                  <a:pos x="80" y="78"/>
                </a:cxn>
                <a:cxn ang="0">
                  <a:pos x="46" y="123"/>
                </a:cxn>
                <a:cxn ang="0">
                  <a:pos x="23" y="179"/>
                </a:cxn>
                <a:cxn ang="0">
                  <a:pos x="12" y="207"/>
                </a:cxn>
                <a:cxn ang="0">
                  <a:pos x="6" y="240"/>
                </a:cxn>
                <a:cxn ang="0">
                  <a:pos x="0" y="280"/>
                </a:cxn>
                <a:cxn ang="0">
                  <a:pos x="6" y="319"/>
                </a:cxn>
                <a:cxn ang="0">
                  <a:pos x="6" y="319"/>
                </a:cxn>
                <a:cxn ang="0">
                  <a:pos x="6" y="324"/>
                </a:cxn>
                <a:cxn ang="0">
                  <a:pos x="12" y="347"/>
                </a:cxn>
                <a:cxn ang="0">
                  <a:pos x="34" y="363"/>
                </a:cxn>
                <a:cxn ang="0">
                  <a:pos x="46" y="375"/>
                </a:cxn>
                <a:cxn ang="0">
                  <a:pos x="63" y="380"/>
                </a:cxn>
                <a:cxn ang="0">
                  <a:pos x="63" y="380"/>
                </a:cxn>
                <a:cxn ang="0">
                  <a:pos x="63" y="369"/>
                </a:cxn>
                <a:cxn ang="0">
                  <a:pos x="57" y="335"/>
                </a:cxn>
                <a:cxn ang="0">
                  <a:pos x="63" y="291"/>
                </a:cxn>
                <a:cxn ang="0">
                  <a:pos x="74" y="229"/>
                </a:cxn>
                <a:cxn ang="0">
                  <a:pos x="74" y="229"/>
                </a:cxn>
                <a:cxn ang="0">
                  <a:pos x="97" y="173"/>
                </a:cxn>
                <a:cxn ang="0">
                  <a:pos x="131" y="118"/>
                </a:cxn>
                <a:cxn ang="0">
                  <a:pos x="177" y="62"/>
                </a:cxn>
                <a:cxn ang="0">
                  <a:pos x="177" y="62"/>
                </a:cxn>
              </a:cxnLst>
              <a:rect l="0" t="0" r="r" b="b"/>
              <a:pathLst>
                <a:path w="177" h="380">
                  <a:moveTo>
                    <a:pt x="177" y="62"/>
                  </a:moveTo>
                  <a:lnTo>
                    <a:pt x="177" y="62"/>
                  </a:lnTo>
                  <a:lnTo>
                    <a:pt x="177" y="39"/>
                  </a:lnTo>
                  <a:lnTo>
                    <a:pt x="177" y="17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37" y="17"/>
                  </a:lnTo>
                  <a:lnTo>
                    <a:pt x="108" y="45"/>
                  </a:lnTo>
                  <a:lnTo>
                    <a:pt x="80" y="78"/>
                  </a:lnTo>
                  <a:lnTo>
                    <a:pt x="46" y="123"/>
                  </a:lnTo>
                  <a:lnTo>
                    <a:pt x="23" y="179"/>
                  </a:lnTo>
                  <a:lnTo>
                    <a:pt x="12" y="207"/>
                  </a:lnTo>
                  <a:lnTo>
                    <a:pt x="6" y="240"/>
                  </a:lnTo>
                  <a:lnTo>
                    <a:pt x="0" y="280"/>
                  </a:lnTo>
                  <a:lnTo>
                    <a:pt x="6" y="319"/>
                  </a:lnTo>
                  <a:lnTo>
                    <a:pt x="6" y="319"/>
                  </a:lnTo>
                  <a:lnTo>
                    <a:pt x="6" y="324"/>
                  </a:lnTo>
                  <a:lnTo>
                    <a:pt x="12" y="347"/>
                  </a:lnTo>
                  <a:lnTo>
                    <a:pt x="34" y="363"/>
                  </a:lnTo>
                  <a:lnTo>
                    <a:pt x="46" y="375"/>
                  </a:lnTo>
                  <a:lnTo>
                    <a:pt x="63" y="380"/>
                  </a:lnTo>
                  <a:lnTo>
                    <a:pt x="63" y="380"/>
                  </a:lnTo>
                  <a:lnTo>
                    <a:pt x="63" y="369"/>
                  </a:lnTo>
                  <a:lnTo>
                    <a:pt x="57" y="335"/>
                  </a:lnTo>
                  <a:lnTo>
                    <a:pt x="63" y="291"/>
                  </a:lnTo>
                  <a:lnTo>
                    <a:pt x="74" y="229"/>
                  </a:lnTo>
                  <a:lnTo>
                    <a:pt x="74" y="229"/>
                  </a:lnTo>
                  <a:lnTo>
                    <a:pt x="97" y="173"/>
                  </a:lnTo>
                  <a:lnTo>
                    <a:pt x="131" y="118"/>
                  </a:lnTo>
                  <a:lnTo>
                    <a:pt x="177" y="62"/>
                  </a:lnTo>
                  <a:lnTo>
                    <a:pt x="177" y="6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9" name="Freeform 37"/>
            <p:cNvSpPr>
              <a:spLocks/>
            </p:cNvSpPr>
            <p:nvPr/>
          </p:nvSpPr>
          <p:spPr bwMode="auto">
            <a:xfrm>
              <a:off x="1632198" y="4884739"/>
              <a:ext cx="73025" cy="106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6" y="17"/>
                </a:cxn>
                <a:cxn ang="0">
                  <a:pos x="0" y="34"/>
                </a:cxn>
                <a:cxn ang="0">
                  <a:pos x="0" y="56"/>
                </a:cxn>
                <a:cxn ang="0">
                  <a:pos x="46" y="67"/>
                </a:cxn>
                <a:cxn ang="0">
                  <a:pos x="46" y="67"/>
                </a:cxn>
                <a:cxn ang="0">
                  <a:pos x="40" y="51"/>
                </a:cxn>
                <a:cxn ang="0">
                  <a:pos x="40" y="39"/>
                </a:cxn>
                <a:cxn ang="0">
                  <a:pos x="46" y="17"/>
                </a:cxn>
                <a:cxn ang="0">
                  <a:pos x="12" y="0"/>
                </a:cxn>
              </a:cxnLst>
              <a:rect l="0" t="0" r="r" b="b"/>
              <a:pathLst>
                <a:path w="46" h="67">
                  <a:moveTo>
                    <a:pt x="12" y="0"/>
                  </a:moveTo>
                  <a:lnTo>
                    <a:pt x="12" y="0"/>
                  </a:lnTo>
                  <a:lnTo>
                    <a:pt x="6" y="17"/>
                  </a:lnTo>
                  <a:lnTo>
                    <a:pt x="0" y="34"/>
                  </a:lnTo>
                  <a:lnTo>
                    <a:pt x="0" y="56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0" y="51"/>
                  </a:lnTo>
                  <a:lnTo>
                    <a:pt x="40" y="39"/>
                  </a:lnTo>
                  <a:lnTo>
                    <a:pt x="46" y="1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0" name="Freeform 38"/>
            <p:cNvSpPr>
              <a:spLocks/>
            </p:cNvSpPr>
            <p:nvPr/>
          </p:nvSpPr>
          <p:spPr bwMode="auto">
            <a:xfrm>
              <a:off x="1622673" y="4814889"/>
              <a:ext cx="146050" cy="96838"/>
            </a:xfrm>
            <a:custGeom>
              <a:avLst/>
              <a:gdLst/>
              <a:ahLst/>
              <a:cxnLst>
                <a:cxn ang="0">
                  <a:pos x="52" y="5"/>
                </a:cxn>
                <a:cxn ang="0">
                  <a:pos x="52" y="5"/>
                </a:cxn>
                <a:cxn ang="0">
                  <a:pos x="29" y="0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0" y="11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8"/>
                </a:cxn>
                <a:cxn ang="0">
                  <a:pos x="6" y="39"/>
                </a:cxn>
                <a:cxn ang="0">
                  <a:pos x="18" y="50"/>
                </a:cxn>
                <a:cxn ang="0">
                  <a:pos x="40" y="55"/>
                </a:cxn>
                <a:cxn ang="0">
                  <a:pos x="40" y="55"/>
                </a:cxn>
                <a:cxn ang="0">
                  <a:pos x="63" y="61"/>
                </a:cxn>
                <a:cxn ang="0">
                  <a:pos x="80" y="55"/>
                </a:cxn>
                <a:cxn ang="0">
                  <a:pos x="80" y="55"/>
                </a:cxn>
                <a:cxn ang="0">
                  <a:pos x="92" y="50"/>
                </a:cxn>
                <a:cxn ang="0">
                  <a:pos x="92" y="44"/>
                </a:cxn>
                <a:cxn ang="0">
                  <a:pos x="92" y="44"/>
                </a:cxn>
                <a:cxn ang="0">
                  <a:pos x="92" y="33"/>
                </a:cxn>
                <a:cxn ang="0">
                  <a:pos x="86" y="22"/>
                </a:cxn>
                <a:cxn ang="0">
                  <a:pos x="69" y="11"/>
                </a:cxn>
                <a:cxn ang="0">
                  <a:pos x="52" y="5"/>
                </a:cxn>
                <a:cxn ang="0">
                  <a:pos x="52" y="5"/>
                </a:cxn>
              </a:cxnLst>
              <a:rect l="0" t="0" r="r" b="b"/>
              <a:pathLst>
                <a:path w="92" h="61">
                  <a:moveTo>
                    <a:pt x="52" y="5"/>
                  </a:moveTo>
                  <a:lnTo>
                    <a:pt x="52" y="5"/>
                  </a:lnTo>
                  <a:lnTo>
                    <a:pt x="29" y="0"/>
                  </a:lnTo>
                  <a:lnTo>
                    <a:pt x="6" y="5"/>
                  </a:lnTo>
                  <a:lnTo>
                    <a:pt x="6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8"/>
                  </a:lnTo>
                  <a:lnTo>
                    <a:pt x="6" y="39"/>
                  </a:lnTo>
                  <a:lnTo>
                    <a:pt x="18" y="50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63" y="61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92" y="50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3"/>
                  </a:lnTo>
                  <a:lnTo>
                    <a:pt x="86" y="22"/>
                  </a:lnTo>
                  <a:lnTo>
                    <a:pt x="69" y="11"/>
                  </a:lnTo>
                  <a:lnTo>
                    <a:pt x="52" y="5"/>
                  </a:lnTo>
                  <a:lnTo>
                    <a:pt x="5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1" name="Freeform 39"/>
            <p:cNvSpPr>
              <a:spLocks/>
            </p:cNvSpPr>
            <p:nvPr/>
          </p:nvSpPr>
          <p:spPr bwMode="auto">
            <a:xfrm>
              <a:off x="1651248" y="4832351"/>
              <a:ext cx="98425" cy="61913"/>
            </a:xfrm>
            <a:custGeom>
              <a:avLst/>
              <a:gdLst/>
              <a:ahLst/>
              <a:cxnLst>
                <a:cxn ang="0">
                  <a:pos x="62" y="28"/>
                </a:cxn>
                <a:cxn ang="0">
                  <a:pos x="62" y="28"/>
                </a:cxn>
                <a:cxn ang="0">
                  <a:pos x="57" y="33"/>
                </a:cxn>
                <a:cxn ang="0">
                  <a:pos x="57" y="33"/>
                </a:cxn>
                <a:cxn ang="0">
                  <a:pos x="45" y="39"/>
                </a:cxn>
                <a:cxn ang="0">
                  <a:pos x="22" y="33"/>
                </a:cxn>
                <a:cxn ang="0">
                  <a:pos x="22" y="33"/>
                </a:cxn>
                <a:cxn ang="0">
                  <a:pos x="5" y="22"/>
                </a:cxn>
                <a:cxn ang="0">
                  <a:pos x="0" y="17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57" y="11"/>
                </a:cxn>
                <a:cxn ang="0">
                  <a:pos x="62" y="17"/>
                </a:cxn>
                <a:cxn ang="0">
                  <a:pos x="62" y="28"/>
                </a:cxn>
                <a:cxn ang="0">
                  <a:pos x="62" y="28"/>
                </a:cxn>
              </a:cxnLst>
              <a:rect l="0" t="0" r="r" b="b"/>
              <a:pathLst>
                <a:path w="62" h="39">
                  <a:moveTo>
                    <a:pt x="62" y="28"/>
                  </a:moveTo>
                  <a:lnTo>
                    <a:pt x="62" y="28"/>
                  </a:lnTo>
                  <a:lnTo>
                    <a:pt x="57" y="33"/>
                  </a:lnTo>
                  <a:lnTo>
                    <a:pt x="57" y="33"/>
                  </a:lnTo>
                  <a:lnTo>
                    <a:pt x="45" y="39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5" y="22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57" y="11"/>
                  </a:lnTo>
                  <a:lnTo>
                    <a:pt x="62" y="17"/>
                  </a:lnTo>
                  <a:lnTo>
                    <a:pt x="62" y="28"/>
                  </a:lnTo>
                  <a:lnTo>
                    <a:pt x="6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2" name="Freeform 40"/>
            <p:cNvSpPr>
              <a:spLocks/>
            </p:cNvSpPr>
            <p:nvPr/>
          </p:nvSpPr>
          <p:spPr bwMode="auto">
            <a:xfrm>
              <a:off x="2454523" y="5257801"/>
              <a:ext cx="55563" cy="133350"/>
            </a:xfrm>
            <a:custGeom>
              <a:avLst/>
              <a:gdLst/>
              <a:ahLst/>
              <a:cxnLst>
                <a:cxn ang="0">
                  <a:pos x="35" y="78"/>
                </a:cxn>
                <a:cxn ang="0">
                  <a:pos x="18" y="84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35" y="78"/>
                </a:cxn>
              </a:cxnLst>
              <a:rect l="0" t="0" r="r" b="b"/>
              <a:pathLst>
                <a:path w="35" h="84">
                  <a:moveTo>
                    <a:pt x="35" y="78"/>
                  </a:moveTo>
                  <a:lnTo>
                    <a:pt x="18" y="84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5" y="78"/>
                  </a:lnTo>
                  <a:close/>
                </a:path>
              </a:pathLst>
            </a:custGeom>
            <a:solidFill>
              <a:srgbClr val="620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1859211" y="5178426"/>
              <a:ext cx="80963" cy="123825"/>
            </a:xfrm>
            <a:custGeom>
              <a:avLst/>
              <a:gdLst/>
              <a:ahLst/>
              <a:cxnLst>
                <a:cxn ang="0">
                  <a:pos x="17" y="78"/>
                </a:cxn>
                <a:cxn ang="0">
                  <a:pos x="0" y="72"/>
                </a:cxn>
                <a:cxn ang="0">
                  <a:pos x="34" y="0"/>
                </a:cxn>
                <a:cxn ang="0">
                  <a:pos x="51" y="5"/>
                </a:cxn>
                <a:cxn ang="0">
                  <a:pos x="17" y="78"/>
                </a:cxn>
              </a:cxnLst>
              <a:rect l="0" t="0" r="r" b="b"/>
              <a:pathLst>
                <a:path w="51" h="78">
                  <a:moveTo>
                    <a:pt x="17" y="78"/>
                  </a:moveTo>
                  <a:lnTo>
                    <a:pt x="0" y="72"/>
                  </a:lnTo>
                  <a:lnTo>
                    <a:pt x="34" y="0"/>
                  </a:lnTo>
                  <a:lnTo>
                    <a:pt x="51" y="5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620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954336" y="3448051"/>
              <a:ext cx="841375" cy="1384300"/>
            </a:xfrm>
            <a:custGeom>
              <a:avLst/>
              <a:gdLst/>
              <a:ahLst/>
              <a:cxnLst>
                <a:cxn ang="0">
                  <a:pos x="142" y="760"/>
                </a:cxn>
                <a:cxn ang="0">
                  <a:pos x="142" y="760"/>
                </a:cxn>
                <a:cxn ang="0">
                  <a:pos x="222" y="609"/>
                </a:cxn>
                <a:cxn ang="0">
                  <a:pos x="279" y="503"/>
                </a:cxn>
                <a:cxn ang="0">
                  <a:pos x="342" y="414"/>
                </a:cxn>
                <a:cxn ang="0">
                  <a:pos x="342" y="414"/>
                </a:cxn>
                <a:cxn ang="0">
                  <a:pos x="376" y="375"/>
                </a:cxn>
                <a:cxn ang="0">
                  <a:pos x="410" y="347"/>
                </a:cxn>
                <a:cxn ang="0">
                  <a:pos x="444" y="330"/>
                </a:cxn>
                <a:cxn ang="0">
                  <a:pos x="473" y="330"/>
                </a:cxn>
                <a:cxn ang="0">
                  <a:pos x="496" y="330"/>
                </a:cxn>
                <a:cxn ang="0">
                  <a:pos x="513" y="335"/>
                </a:cxn>
                <a:cxn ang="0">
                  <a:pos x="530" y="347"/>
                </a:cxn>
                <a:cxn ang="0">
                  <a:pos x="530" y="347"/>
                </a:cxn>
                <a:cxn ang="0">
                  <a:pos x="513" y="179"/>
                </a:cxn>
                <a:cxn ang="0">
                  <a:pos x="496" y="62"/>
                </a:cxn>
                <a:cxn ang="0">
                  <a:pos x="490" y="23"/>
                </a:cxn>
                <a:cxn ang="0">
                  <a:pos x="484" y="11"/>
                </a:cxn>
                <a:cxn ang="0">
                  <a:pos x="478" y="6"/>
                </a:cxn>
                <a:cxn ang="0">
                  <a:pos x="478" y="6"/>
                </a:cxn>
                <a:cxn ang="0">
                  <a:pos x="456" y="0"/>
                </a:cxn>
                <a:cxn ang="0">
                  <a:pos x="433" y="6"/>
                </a:cxn>
                <a:cxn ang="0">
                  <a:pos x="404" y="23"/>
                </a:cxn>
                <a:cxn ang="0">
                  <a:pos x="376" y="56"/>
                </a:cxn>
                <a:cxn ang="0">
                  <a:pos x="376" y="56"/>
                </a:cxn>
                <a:cxn ang="0">
                  <a:pos x="347" y="95"/>
                </a:cxn>
                <a:cxn ang="0">
                  <a:pos x="319" y="140"/>
                </a:cxn>
                <a:cxn ang="0">
                  <a:pos x="279" y="218"/>
                </a:cxn>
                <a:cxn ang="0">
                  <a:pos x="279" y="218"/>
                </a:cxn>
                <a:cxn ang="0">
                  <a:pos x="125" y="525"/>
                </a:cxn>
                <a:cxn ang="0">
                  <a:pos x="125" y="525"/>
                </a:cxn>
                <a:cxn ang="0">
                  <a:pos x="57" y="671"/>
                </a:cxn>
                <a:cxn ang="0">
                  <a:pos x="6" y="788"/>
                </a:cxn>
                <a:cxn ang="0">
                  <a:pos x="6" y="788"/>
                </a:cxn>
                <a:cxn ang="0">
                  <a:pos x="0" y="810"/>
                </a:cxn>
                <a:cxn ang="0">
                  <a:pos x="0" y="827"/>
                </a:cxn>
                <a:cxn ang="0">
                  <a:pos x="0" y="844"/>
                </a:cxn>
                <a:cxn ang="0">
                  <a:pos x="6" y="849"/>
                </a:cxn>
                <a:cxn ang="0">
                  <a:pos x="28" y="866"/>
                </a:cxn>
                <a:cxn ang="0">
                  <a:pos x="57" y="872"/>
                </a:cxn>
                <a:cxn ang="0">
                  <a:pos x="57" y="872"/>
                </a:cxn>
                <a:cxn ang="0">
                  <a:pos x="57" y="872"/>
                </a:cxn>
                <a:cxn ang="0">
                  <a:pos x="74" y="844"/>
                </a:cxn>
                <a:cxn ang="0">
                  <a:pos x="108" y="816"/>
                </a:cxn>
                <a:cxn ang="0">
                  <a:pos x="171" y="766"/>
                </a:cxn>
                <a:cxn ang="0">
                  <a:pos x="171" y="766"/>
                </a:cxn>
                <a:cxn ang="0">
                  <a:pos x="142" y="760"/>
                </a:cxn>
                <a:cxn ang="0">
                  <a:pos x="142" y="760"/>
                </a:cxn>
              </a:cxnLst>
              <a:rect l="0" t="0" r="r" b="b"/>
              <a:pathLst>
                <a:path w="530" h="872">
                  <a:moveTo>
                    <a:pt x="142" y="760"/>
                  </a:moveTo>
                  <a:lnTo>
                    <a:pt x="142" y="760"/>
                  </a:lnTo>
                  <a:lnTo>
                    <a:pt x="222" y="609"/>
                  </a:lnTo>
                  <a:lnTo>
                    <a:pt x="279" y="503"/>
                  </a:lnTo>
                  <a:lnTo>
                    <a:pt x="342" y="414"/>
                  </a:lnTo>
                  <a:lnTo>
                    <a:pt x="342" y="414"/>
                  </a:lnTo>
                  <a:lnTo>
                    <a:pt x="376" y="375"/>
                  </a:lnTo>
                  <a:lnTo>
                    <a:pt x="410" y="347"/>
                  </a:lnTo>
                  <a:lnTo>
                    <a:pt x="444" y="330"/>
                  </a:lnTo>
                  <a:lnTo>
                    <a:pt x="473" y="330"/>
                  </a:lnTo>
                  <a:lnTo>
                    <a:pt x="496" y="330"/>
                  </a:lnTo>
                  <a:lnTo>
                    <a:pt x="513" y="335"/>
                  </a:lnTo>
                  <a:lnTo>
                    <a:pt x="530" y="347"/>
                  </a:lnTo>
                  <a:lnTo>
                    <a:pt x="530" y="347"/>
                  </a:lnTo>
                  <a:lnTo>
                    <a:pt x="513" y="179"/>
                  </a:lnTo>
                  <a:lnTo>
                    <a:pt x="496" y="62"/>
                  </a:lnTo>
                  <a:lnTo>
                    <a:pt x="490" y="23"/>
                  </a:lnTo>
                  <a:lnTo>
                    <a:pt x="484" y="11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56" y="0"/>
                  </a:lnTo>
                  <a:lnTo>
                    <a:pt x="433" y="6"/>
                  </a:lnTo>
                  <a:lnTo>
                    <a:pt x="404" y="23"/>
                  </a:lnTo>
                  <a:lnTo>
                    <a:pt x="376" y="56"/>
                  </a:lnTo>
                  <a:lnTo>
                    <a:pt x="376" y="56"/>
                  </a:lnTo>
                  <a:lnTo>
                    <a:pt x="347" y="95"/>
                  </a:lnTo>
                  <a:lnTo>
                    <a:pt x="319" y="140"/>
                  </a:lnTo>
                  <a:lnTo>
                    <a:pt x="279" y="218"/>
                  </a:lnTo>
                  <a:lnTo>
                    <a:pt x="279" y="218"/>
                  </a:lnTo>
                  <a:lnTo>
                    <a:pt x="125" y="525"/>
                  </a:lnTo>
                  <a:lnTo>
                    <a:pt x="125" y="525"/>
                  </a:lnTo>
                  <a:lnTo>
                    <a:pt x="57" y="671"/>
                  </a:lnTo>
                  <a:lnTo>
                    <a:pt x="6" y="788"/>
                  </a:lnTo>
                  <a:lnTo>
                    <a:pt x="6" y="788"/>
                  </a:lnTo>
                  <a:lnTo>
                    <a:pt x="0" y="810"/>
                  </a:lnTo>
                  <a:lnTo>
                    <a:pt x="0" y="827"/>
                  </a:lnTo>
                  <a:lnTo>
                    <a:pt x="0" y="844"/>
                  </a:lnTo>
                  <a:lnTo>
                    <a:pt x="6" y="849"/>
                  </a:lnTo>
                  <a:lnTo>
                    <a:pt x="28" y="866"/>
                  </a:lnTo>
                  <a:lnTo>
                    <a:pt x="57" y="872"/>
                  </a:lnTo>
                  <a:lnTo>
                    <a:pt x="57" y="872"/>
                  </a:lnTo>
                  <a:lnTo>
                    <a:pt x="57" y="872"/>
                  </a:lnTo>
                  <a:lnTo>
                    <a:pt x="74" y="844"/>
                  </a:lnTo>
                  <a:lnTo>
                    <a:pt x="108" y="816"/>
                  </a:lnTo>
                  <a:lnTo>
                    <a:pt x="171" y="766"/>
                  </a:lnTo>
                  <a:lnTo>
                    <a:pt x="171" y="766"/>
                  </a:lnTo>
                  <a:lnTo>
                    <a:pt x="142" y="760"/>
                  </a:lnTo>
                  <a:lnTo>
                    <a:pt x="142" y="76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5" name="Freeform 45"/>
            <p:cNvSpPr>
              <a:spLocks/>
            </p:cNvSpPr>
            <p:nvPr/>
          </p:nvSpPr>
          <p:spPr bwMode="auto">
            <a:xfrm>
              <a:off x="954336" y="4557714"/>
              <a:ext cx="334963" cy="319088"/>
            </a:xfrm>
            <a:custGeom>
              <a:avLst/>
              <a:gdLst/>
              <a:ahLst/>
              <a:cxnLst>
                <a:cxn ang="0">
                  <a:pos x="103" y="201"/>
                </a:cxn>
                <a:cxn ang="0">
                  <a:pos x="103" y="201"/>
                </a:cxn>
                <a:cxn ang="0">
                  <a:pos x="108" y="190"/>
                </a:cxn>
                <a:cxn ang="0">
                  <a:pos x="120" y="162"/>
                </a:cxn>
                <a:cxn ang="0">
                  <a:pos x="142" y="134"/>
                </a:cxn>
                <a:cxn ang="0">
                  <a:pos x="171" y="106"/>
                </a:cxn>
                <a:cxn ang="0">
                  <a:pos x="171" y="106"/>
                </a:cxn>
                <a:cxn ang="0">
                  <a:pos x="205" y="78"/>
                </a:cxn>
                <a:cxn ang="0">
                  <a:pos x="211" y="78"/>
                </a:cxn>
                <a:cxn ang="0">
                  <a:pos x="194" y="0"/>
                </a:cxn>
                <a:cxn ang="0">
                  <a:pos x="194" y="0"/>
                </a:cxn>
                <a:cxn ang="0">
                  <a:pos x="154" y="16"/>
                </a:cxn>
                <a:cxn ang="0">
                  <a:pos x="120" y="39"/>
                </a:cxn>
                <a:cxn ang="0">
                  <a:pos x="85" y="72"/>
                </a:cxn>
                <a:cxn ang="0">
                  <a:pos x="85" y="72"/>
                </a:cxn>
                <a:cxn ang="0">
                  <a:pos x="28" y="150"/>
                </a:cxn>
                <a:cxn ang="0">
                  <a:pos x="0" y="184"/>
                </a:cxn>
                <a:cxn ang="0">
                  <a:pos x="0" y="184"/>
                </a:cxn>
                <a:cxn ang="0">
                  <a:pos x="17" y="190"/>
                </a:cxn>
                <a:cxn ang="0">
                  <a:pos x="51" y="195"/>
                </a:cxn>
                <a:cxn ang="0">
                  <a:pos x="91" y="201"/>
                </a:cxn>
                <a:cxn ang="0">
                  <a:pos x="103" y="201"/>
                </a:cxn>
                <a:cxn ang="0">
                  <a:pos x="103" y="201"/>
                </a:cxn>
              </a:cxnLst>
              <a:rect l="0" t="0" r="r" b="b"/>
              <a:pathLst>
                <a:path w="211" h="201">
                  <a:moveTo>
                    <a:pt x="103" y="201"/>
                  </a:moveTo>
                  <a:lnTo>
                    <a:pt x="103" y="201"/>
                  </a:lnTo>
                  <a:lnTo>
                    <a:pt x="108" y="190"/>
                  </a:lnTo>
                  <a:lnTo>
                    <a:pt x="120" y="162"/>
                  </a:lnTo>
                  <a:lnTo>
                    <a:pt x="142" y="134"/>
                  </a:lnTo>
                  <a:lnTo>
                    <a:pt x="171" y="106"/>
                  </a:lnTo>
                  <a:lnTo>
                    <a:pt x="171" y="106"/>
                  </a:lnTo>
                  <a:lnTo>
                    <a:pt x="205" y="78"/>
                  </a:lnTo>
                  <a:lnTo>
                    <a:pt x="211" y="78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54" y="16"/>
                  </a:lnTo>
                  <a:lnTo>
                    <a:pt x="120" y="39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28" y="15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17" y="190"/>
                  </a:lnTo>
                  <a:lnTo>
                    <a:pt x="51" y="195"/>
                  </a:lnTo>
                  <a:lnTo>
                    <a:pt x="91" y="201"/>
                  </a:lnTo>
                  <a:lnTo>
                    <a:pt x="103" y="201"/>
                  </a:lnTo>
                  <a:lnTo>
                    <a:pt x="103" y="20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6" name="Freeform 49"/>
            <p:cNvSpPr>
              <a:spLocks/>
            </p:cNvSpPr>
            <p:nvPr/>
          </p:nvSpPr>
          <p:spPr bwMode="auto">
            <a:xfrm>
              <a:off x="1759198" y="3484564"/>
              <a:ext cx="144463" cy="576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7" y="33"/>
                </a:cxn>
                <a:cxn ang="0">
                  <a:pos x="34" y="67"/>
                </a:cxn>
                <a:cxn ang="0">
                  <a:pos x="51" y="111"/>
                </a:cxn>
                <a:cxn ang="0">
                  <a:pos x="63" y="162"/>
                </a:cxn>
                <a:cxn ang="0">
                  <a:pos x="63" y="212"/>
                </a:cxn>
                <a:cxn ang="0">
                  <a:pos x="57" y="234"/>
                </a:cxn>
                <a:cxn ang="0">
                  <a:pos x="51" y="262"/>
                </a:cxn>
                <a:cxn ang="0">
                  <a:pos x="40" y="285"/>
                </a:cxn>
                <a:cxn ang="0">
                  <a:pos x="23" y="307"/>
                </a:cxn>
                <a:cxn ang="0">
                  <a:pos x="68" y="363"/>
                </a:cxn>
                <a:cxn ang="0">
                  <a:pos x="68" y="363"/>
                </a:cxn>
                <a:cxn ang="0">
                  <a:pos x="74" y="329"/>
                </a:cxn>
                <a:cxn ang="0">
                  <a:pos x="85" y="290"/>
                </a:cxn>
                <a:cxn ang="0">
                  <a:pos x="91" y="245"/>
                </a:cxn>
                <a:cxn ang="0">
                  <a:pos x="85" y="190"/>
                </a:cxn>
                <a:cxn ang="0">
                  <a:pos x="74" y="128"/>
                </a:cxn>
                <a:cxn ang="0">
                  <a:pos x="63" y="95"/>
                </a:cxn>
                <a:cxn ang="0">
                  <a:pos x="45" y="61"/>
                </a:cxn>
                <a:cxn ang="0">
                  <a:pos x="28" y="3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1" h="363">
                  <a:moveTo>
                    <a:pt x="0" y="0"/>
                  </a:moveTo>
                  <a:lnTo>
                    <a:pt x="0" y="0"/>
                  </a:lnTo>
                  <a:lnTo>
                    <a:pt x="17" y="33"/>
                  </a:lnTo>
                  <a:lnTo>
                    <a:pt x="34" y="67"/>
                  </a:lnTo>
                  <a:lnTo>
                    <a:pt x="51" y="111"/>
                  </a:lnTo>
                  <a:lnTo>
                    <a:pt x="63" y="162"/>
                  </a:lnTo>
                  <a:lnTo>
                    <a:pt x="63" y="212"/>
                  </a:lnTo>
                  <a:lnTo>
                    <a:pt x="57" y="234"/>
                  </a:lnTo>
                  <a:lnTo>
                    <a:pt x="51" y="262"/>
                  </a:lnTo>
                  <a:lnTo>
                    <a:pt x="40" y="285"/>
                  </a:lnTo>
                  <a:lnTo>
                    <a:pt x="23" y="307"/>
                  </a:lnTo>
                  <a:lnTo>
                    <a:pt x="68" y="363"/>
                  </a:lnTo>
                  <a:lnTo>
                    <a:pt x="68" y="363"/>
                  </a:lnTo>
                  <a:lnTo>
                    <a:pt x="74" y="329"/>
                  </a:lnTo>
                  <a:lnTo>
                    <a:pt x="85" y="290"/>
                  </a:lnTo>
                  <a:lnTo>
                    <a:pt x="91" y="245"/>
                  </a:lnTo>
                  <a:lnTo>
                    <a:pt x="85" y="190"/>
                  </a:lnTo>
                  <a:lnTo>
                    <a:pt x="74" y="128"/>
                  </a:lnTo>
                  <a:lnTo>
                    <a:pt x="63" y="95"/>
                  </a:lnTo>
                  <a:lnTo>
                    <a:pt x="45" y="61"/>
                  </a:lnTo>
                  <a:lnTo>
                    <a:pt x="28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5A6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27" name="Freeform 50"/>
            <p:cNvSpPr>
              <a:spLocks/>
            </p:cNvSpPr>
            <p:nvPr/>
          </p:nvSpPr>
          <p:spPr bwMode="auto">
            <a:xfrm>
              <a:off x="2003673" y="4175126"/>
              <a:ext cx="352425" cy="71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7" y="12"/>
                </a:cxn>
                <a:cxn ang="0">
                  <a:pos x="40" y="28"/>
                </a:cxn>
                <a:cxn ang="0">
                  <a:pos x="68" y="39"/>
                </a:cxn>
                <a:cxn ang="0">
                  <a:pos x="102" y="45"/>
                </a:cxn>
                <a:cxn ang="0">
                  <a:pos x="142" y="45"/>
                </a:cxn>
                <a:cxn ang="0">
                  <a:pos x="182" y="34"/>
                </a:cxn>
                <a:cxn ang="0">
                  <a:pos x="199" y="23"/>
                </a:cxn>
                <a:cxn ang="0">
                  <a:pos x="222" y="6"/>
                </a:cxn>
                <a:cxn ang="0">
                  <a:pos x="222" y="6"/>
                </a:cxn>
                <a:cxn ang="0">
                  <a:pos x="205" y="12"/>
                </a:cxn>
                <a:cxn ang="0">
                  <a:pos x="165" y="17"/>
                </a:cxn>
                <a:cxn ang="0">
                  <a:pos x="91" y="12"/>
                </a:cxn>
                <a:cxn ang="0">
                  <a:pos x="51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2" h="45">
                  <a:moveTo>
                    <a:pt x="0" y="0"/>
                  </a:moveTo>
                  <a:lnTo>
                    <a:pt x="0" y="0"/>
                  </a:lnTo>
                  <a:lnTo>
                    <a:pt x="17" y="12"/>
                  </a:lnTo>
                  <a:lnTo>
                    <a:pt x="40" y="28"/>
                  </a:lnTo>
                  <a:lnTo>
                    <a:pt x="68" y="39"/>
                  </a:lnTo>
                  <a:lnTo>
                    <a:pt x="102" y="45"/>
                  </a:lnTo>
                  <a:lnTo>
                    <a:pt x="142" y="45"/>
                  </a:lnTo>
                  <a:lnTo>
                    <a:pt x="182" y="34"/>
                  </a:lnTo>
                  <a:lnTo>
                    <a:pt x="199" y="23"/>
                  </a:lnTo>
                  <a:lnTo>
                    <a:pt x="222" y="6"/>
                  </a:lnTo>
                  <a:lnTo>
                    <a:pt x="222" y="6"/>
                  </a:lnTo>
                  <a:lnTo>
                    <a:pt x="205" y="12"/>
                  </a:lnTo>
                  <a:lnTo>
                    <a:pt x="165" y="17"/>
                  </a:lnTo>
                  <a:lnTo>
                    <a:pt x="91" y="12"/>
                  </a:lnTo>
                  <a:lnTo>
                    <a:pt x="51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5A6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  <p:sp>
        <p:nvSpPr>
          <p:cNvPr id="47" name="Title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Content Placeholder 47"/>
          <p:cNvSpPr>
            <a:spLocks noGrp="1"/>
          </p:cNvSpPr>
          <p:nvPr>
            <p:ph sz="quarter" idx="4294967295"/>
          </p:nvPr>
        </p:nvSpPr>
        <p:spPr>
          <a:xfrm>
            <a:off x="1879636" y="332657"/>
            <a:ext cx="6940835" cy="4774428"/>
          </a:xfrm>
        </p:spPr>
        <p:txBody>
          <a:bodyPr/>
          <a:lstStyle/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1799692" y="1133871"/>
            <a:ext cx="5544616" cy="5225957"/>
            <a:chOff x="999902" y="1744291"/>
            <a:chExt cx="3543301" cy="3208337"/>
          </a:xfrm>
          <a:effectLst/>
        </p:grpSpPr>
        <p:sp>
          <p:nvSpPr>
            <p:cNvPr id="50" name="AutoShape 5"/>
            <p:cNvSpPr>
              <a:spLocks noChangeAspect="1" noChangeArrowheads="1" noTextEdit="1"/>
            </p:cNvSpPr>
            <p:nvPr/>
          </p:nvSpPr>
          <p:spPr bwMode="auto">
            <a:xfrm>
              <a:off x="999902" y="1744291"/>
              <a:ext cx="3543300" cy="3208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3077940" y="1955428"/>
              <a:ext cx="174625" cy="1254125"/>
            </a:xfrm>
            <a:custGeom>
              <a:avLst/>
              <a:gdLst/>
              <a:ahLst/>
              <a:cxnLst>
                <a:cxn ang="0">
                  <a:pos x="0" y="168"/>
                </a:cxn>
                <a:cxn ang="0">
                  <a:pos x="0" y="168"/>
                </a:cxn>
                <a:cxn ang="0">
                  <a:pos x="12" y="195"/>
                </a:cxn>
                <a:cxn ang="0">
                  <a:pos x="40" y="262"/>
                </a:cxn>
                <a:cxn ang="0">
                  <a:pos x="71" y="356"/>
                </a:cxn>
                <a:cxn ang="0">
                  <a:pos x="83" y="403"/>
                </a:cxn>
                <a:cxn ang="0">
                  <a:pos x="94" y="453"/>
                </a:cxn>
                <a:cxn ang="0">
                  <a:pos x="94" y="453"/>
                </a:cxn>
                <a:cxn ang="0">
                  <a:pos x="98" y="500"/>
                </a:cxn>
                <a:cxn ang="0">
                  <a:pos x="98" y="539"/>
                </a:cxn>
                <a:cxn ang="0">
                  <a:pos x="94" y="575"/>
                </a:cxn>
                <a:cxn ang="0">
                  <a:pos x="86" y="606"/>
                </a:cxn>
                <a:cxn ang="0">
                  <a:pos x="79" y="633"/>
                </a:cxn>
                <a:cxn ang="0">
                  <a:pos x="67" y="657"/>
                </a:cxn>
                <a:cxn ang="0">
                  <a:pos x="43" y="700"/>
                </a:cxn>
                <a:cxn ang="0">
                  <a:pos x="51" y="790"/>
                </a:cxn>
                <a:cxn ang="0">
                  <a:pos x="51" y="790"/>
                </a:cxn>
                <a:cxn ang="0">
                  <a:pos x="63" y="758"/>
                </a:cxn>
                <a:cxn ang="0">
                  <a:pos x="75" y="723"/>
                </a:cxn>
                <a:cxn ang="0">
                  <a:pos x="90" y="676"/>
                </a:cxn>
                <a:cxn ang="0">
                  <a:pos x="98" y="621"/>
                </a:cxn>
                <a:cxn ang="0">
                  <a:pos x="106" y="559"/>
                </a:cxn>
                <a:cxn ang="0">
                  <a:pos x="110" y="492"/>
                </a:cxn>
                <a:cxn ang="0">
                  <a:pos x="106" y="461"/>
                </a:cxn>
                <a:cxn ang="0">
                  <a:pos x="102" y="426"/>
                </a:cxn>
                <a:cxn ang="0">
                  <a:pos x="102" y="426"/>
                </a:cxn>
                <a:cxn ang="0">
                  <a:pos x="71" y="285"/>
                </a:cxn>
                <a:cxn ang="0">
                  <a:pos x="40" y="145"/>
                </a:cxn>
                <a:cxn ang="0">
                  <a:pos x="4" y="0"/>
                </a:cxn>
                <a:cxn ang="0">
                  <a:pos x="0" y="168"/>
                </a:cxn>
              </a:cxnLst>
              <a:rect l="0" t="0" r="r" b="b"/>
              <a:pathLst>
                <a:path w="110" h="790">
                  <a:moveTo>
                    <a:pt x="0" y="168"/>
                  </a:moveTo>
                  <a:lnTo>
                    <a:pt x="0" y="168"/>
                  </a:lnTo>
                  <a:lnTo>
                    <a:pt x="12" y="195"/>
                  </a:lnTo>
                  <a:lnTo>
                    <a:pt x="40" y="262"/>
                  </a:lnTo>
                  <a:lnTo>
                    <a:pt x="71" y="356"/>
                  </a:lnTo>
                  <a:lnTo>
                    <a:pt x="83" y="403"/>
                  </a:lnTo>
                  <a:lnTo>
                    <a:pt x="94" y="453"/>
                  </a:lnTo>
                  <a:lnTo>
                    <a:pt x="94" y="453"/>
                  </a:lnTo>
                  <a:lnTo>
                    <a:pt x="98" y="500"/>
                  </a:lnTo>
                  <a:lnTo>
                    <a:pt x="98" y="539"/>
                  </a:lnTo>
                  <a:lnTo>
                    <a:pt x="94" y="575"/>
                  </a:lnTo>
                  <a:lnTo>
                    <a:pt x="86" y="606"/>
                  </a:lnTo>
                  <a:lnTo>
                    <a:pt x="79" y="633"/>
                  </a:lnTo>
                  <a:lnTo>
                    <a:pt x="67" y="657"/>
                  </a:lnTo>
                  <a:lnTo>
                    <a:pt x="43" y="700"/>
                  </a:lnTo>
                  <a:lnTo>
                    <a:pt x="51" y="790"/>
                  </a:lnTo>
                  <a:lnTo>
                    <a:pt x="51" y="790"/>
                  </a:lnTo>
                  <a:lnTo>
                    <a:pt x="63" y="758"/>
                  </a:lnTo>
                  <a:lnTo>
                    <a:pt x="75" y="723"/>
                  </a:lnTo>
                  <a:lnTo>
                    <a:pt x="90" y="676"/>
                  </a:lnTo>
                  <a:lnTo>
                    <a:pt x="98" y="621"/>
                  </a:lnTo>
                  <a:lnTo>
                    <a:pt x="106" y="559"/>
                  </a:lnTo>
                  <a:lnTo>
                    <a:pt x="110" y="492"/>
                  </a:lnTo>
                  <a:lnTo>
                    <a:pt x="106" y="461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71" y="285"/>
                  </a:lnTo>
                  <a:lnTo>
                    <a:pt x="40" y="145"/>
                  </a:lnTo>
                  <a:lnTo>
                    <a:pt x="4" y="0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2277840" y="2153866"/>
              <a:ext cx="155575" cy="855662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78" y="121"/>
                </a:cxn>
                <a:cxn ang="0">
                  <a:pos x="63" y="227"/>
                </a:cxn>
                <a:cxn ang="0">
                  <a:pos x="55" y="278"/>
                </a:cxn>
                <a:cxn ang="0">
                  <a:pos x="43" y="321"/>
                </a:cxn>
                <a:cxn ang="0">
                  <a:pos x="43" y="321"/>
                </a:cxn>
                <a:cxn ang="0">
                  <a:pos x="12" y="446"/>
                </a:cxn>
                <a:cxn ang="0">
                  <a:pos x="4" y="493"/>
                </a:cxn>
                <a:cxn ang="0">
                  <a:pos x="0" y="532"/>
                </a:cxn>
                <a:cxn ang="0">
                  <a:pos x="12" y="539"/>
                </a:cxn>
                <a:cxn ang="0">
                  <a:pos x="12" y="539"/>
                </a:cxn>
                <a:cxn ang="0">
                  <a:pos x="28" y="450"/>
                </a:cxn>
                <a:cxn ang="0">
                  <a:pos x="47" y="364"/>
                </a:cxn>
                <a:cxn ang="0">
                  <a:pos x="75" y="278"/>
                </a:cxn>
                <a:cxn ang="0">
                  <a:pos x="75" y="278"/>
                </a:cxn>
                <a:cxn ang="0">
                  <a:pos x="82" y="235"/>
                </a:cxn>
                <a:cxn ang="0">
                  <a:pos x="90" y="188"/>
                </a:cxn>
                <a:cxn ang="0">
                  <a:pos x="94" y="141"/>
                </a:cxn>
                <a:cxn ang="0">
                  <a:pos x="98" y="98"/>
                </a:cxn>
                <a:cxn ang="0">
                  <a:pos x="94" y="27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8" h="539">
                  <a:moveTo>
                    <a:pt x="94" y="0"/>
                  </a:moveTo>
                  <a:lnTo>
                    <a:pt x="94" y="0"/>
                  </a:lnTo>
                  <a:lnTo>
                    <a:pt x="78" y="121"/>
                  </a:lnTo>
                  <a:lnTo>
                    <a:pt x="63" y="227"/>
                  </a:lnTo>
                  <a:lnTo>
                    <a:pt x="55" y="278"/>
                  </a:lnTo>
                  <a:lnTo>
                    <a:pt x="43" y="321"/>
                  </a:lnTo>
                  <a:lnTo>
                    <a:pt x="43" y="321"/>
                  </a:lnTo>
                  <a:lnTo>
                    <a:pt x="12" y="446"/>
                  </a:lnTo>
                  <a:lnTo>
                    <a:pt x="4" y="493"/>
                  </a:lnTo>
                  <a:lnTo>
                    <a:pt x="0" y="532"/>
                  </a:lnTo>
                  <a:lnTo>
                    <a:pt x="12" y="539"/>
                  </a:lnTo>
                  <a:lnTo>
                    <a:pt x="12" y="539"/>
                  </a:lnTo>
                  <a:lnTo>
                    <a:pt x="28" y="450"/>
                  </a:lnTo>
                  <a:lnTo>
                    <a:pt x="47" y="364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2" y="235"/>
                  </a:lnTo>
                  <a:lnTo>
                    <a:pt x="90" y="188"/>
                  </a:lnTo>
                  <a:lnTo>
                    <a:pt x="94" y="141"/>
                  </a:lnTo>
                  <a:lnTo>
                    <a:pt x="98" y="98"/>
                  </a:lnTo>
                  <a:lnTo>
                    <a:pt x="94" y="27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2352452" y="1744291"/>
              <a:ext cx="850900" cy="1943100"/>
            </a:xfrm>
            <a:custGeom>
              <a:avLst/>
              <a:gdLst/>
              <a:ahLst/>
              <a:cxnLst>
                <a:cxn ang="0">
                  <a:pos x="250" y="0"/>
                </a:cxn>
                <a:cxn ang="0">
                  <a:pos x="219" y="4"/>
                </a:cxn>
                <a:cxn ang="0">
                  <a:pos x="168" y="23"/>
                </a:cxn>
                <a:cxn ang="0">
                  <a:pos x="129" y="51"/>
                </a:cxn>
                <a:cxn ang="0">
                  <a:pos x="90" y="90"/>
                </a:cxn>
                <a:cxn ang="0">
                  <a:pos x="63" y="149"/>
                </a:cxn>
                <a:cxn ang="0">
                  <a:pos x="43" y="227"/>
                </a:cxn>
                <a:cxn ang="0">
                  <a:pos x="39" y="278"/>
                </a:cxn>
                <a:cxn ang="0">
                  <a:pos x="20" y="508"/>
                </a:cxn>
                <a:cxn ang="0">
                  <a:pos x="0" y="762"/>
                </a:cxn>
                <a:cxn ang="0">
                  <a:pos x="4" y="883"/>
                </a:cxn>
                <a:cxn ang="0">
                  <a:pos x="20" y="993"/>
                </a:cxn>
                <a:cxn ang="0">
                  <a:pos x="55" y="1087"/>
                </a:cxn>
                <a:cxn ang="0">
                  <a:pos x="114" y="1161"/>
                </a:cxn>
                <a:cxn ang="0">
                  <a:pos x="149" y="1188"/>
                </a:cxn>
                <a:cxn ang="0">
                  <a:pos x="219" y="1220"/>
                </a:cxn>
                <a:cxn ang="0">
                  <a:pos x="285" y="1220"/>
                </a:cxn>
                <a:cxn ang="0">
                  <a:pos x="344" y="1204"/>
                </a:cxn>
                <a:cxn ang="0">
                  <a:pos x="399" y="1169"/>
                </a:cxn>
                <a:cxn ang="0">
                  <a:pos x="446" y="1126"/>
                </a:cxn>
                <a:cxn ang="0">
                  <a:pos x="500" y="1055"/>
                </a:cxn>
                <a:cxn ang="0">
                  <a:pos x="520" y="1012"/>
                </a:cxn>
                <a:cxn ang="0">
                  <a:pos x="536" y="919"/>
                </a:cxn>
                <a:cxn ang="0">
                  <a:pos x="536" y="794"/>
                </a:cxn>
                <a:cxn ang="0">
                  <a:pos x="516" y="493"/>
                </a:cxn>
                <a:cxn ang="0">
                  <a:pos x="504" y="344"/>
                </a:cxn>
                <a:cxn ang="0">
                  <a:pos x="489" y="215"/>
                </a:cxn>
                <a:cxn ang="0">
                  <a:pos x="457" y="113"/>
                </a:cxn>
                <a:cxn ang="0">
                  <a:pos x="434" y="74"/>
                </a:cxn>
                <a:cxn ang="0">
                  <a:pos x="403" y="43"/>
                </a:cxn>
                <a:cxn ang="0">
                  <a:pos x="375" y="27"/>
                </a:cxn>
                <a:cxn ang="0">
                  <a:pos x="321" y="4"/>
                </a:cxn>
                <a:cxn ang="0">
                  <a:pos x="262" y="0"/>
                </a:cxn>
                <a:cxn ang="0">
                  <a:pos x="250" y="0"/>
                </a:cxn>
              </a:cxnLst>
              <a:rect l="0" t="0" r="r" b="b"/>
              <a:pathLst>
                <a:path w="536" h="1224">
                  <a:moveTo>
                    <a:pt x="250" y="0"/>
                  </a:moveTo>
                  <a:lnTo>
                    <a:pt x="250" y="0"/>
                  </a:lnTo>
                  <a:lnTo>
                    <a:pt x="243" y="0"/>
                  </a:lnTo>
                  <a:lnTo>
                    <a:pt x="219" y="4"/>
                  </a:lnTo>
                  <a:lnTo>
                    <a:pt x="188" y="16"/>
                  </a:lnTo>
                  <a:lnTo>
                    <a:pt x="168" y="23"/>
                  </a:lnTo>
                  <a:lnTo>
                    <a:pt x="149" y="35"/>
                  </a:lnTo>
                  <a:lnTo>
                    <a:pt x="129" y="51"/>
                  </a:lnTo>
                  <a:lnTo>
                    <a:pt x="110" y="66"/>
                  </a:lnTo>
                  <a:lnTo>
                    <a:pt x="90" y="90"/>
                  </a:lnTo>
                  <a:lnTo>
                    <a:pt x="74" y="117"/>
                  </a:lnTo>
                  <a:lnTo>
                    <a:pt x="63" y="149"/>
                  </a:lnTo>
                  <a:lnTo>
                    <a:pt x="51" y="184"/>
                  </a:lnTo>
                  <a:lnTo>
                    <a:pt x="43" y="227"/>
                  </a:lnTo>
                  <a:lnTo>
                    <a:pt x="39" y="278"/>
                  </a:lnTo>
                  <a:lnTo>
                    <a:pt x="39" y="278"/>
                  </a:lnTo>
                  <a:lnTo>
                    <a:pt x="31" y="387"/>
                  </a:lnTo>
                  <a:lnTo>
                    <a:pt x="20" y="508"/>
                  </a:lnTo>
                  <a:lnTo>
                    <a:pt x="8" y="637"/>
                  </a:lnTo>
                  <a:lnTo>
                    <a:pt x="0" y="762"/>
                  </a:lnTo>
                  <a:lnTo>
                    <a:pt x="0" y="825"/>
                  </a:lnTo>
                  <a:lnTo>
                    <a:pt x="4" y="883"/>
                  </a:lnTo>
                  <a:lnTo>
                    <a:pt x="12" y="938"/>
                  </a:lnTo>
                  <a:lnTo>
                    <a:pt x="20" y="993"/>
                  </a:lnTo>
                  <a:lnTo>
                    <a:pt x="35" y="1044"/>
                  </a:lnTo>
                  <a:lnTo>
                    <a:pt x="55" y="1087"/>
                  </a:lnTo>
                  <a:lnTo>
                    <a:pt x="82" y="1130"/>
                  </a:lnTo>
                  <a:lnTo>
                    <a:pt x="114" y="1161"/>
                  </a:lnTo>
                  <a:lnTo>
                    <a:pt x="114" y="1161"/>
                  </a:lnTo>
                  <a:lnTo>
                    <a:pt x="149" y="1188"/>
                  </a:lnTo>
                  <a:lnTo>
                    <a:pt x="184" y="1208"/>
                  </a:lnTo>
                  <a:lnTo>
                    <a:pt x="219" y="1220"/>
                  </a:lnTo>
                  <a:lnTo>
                    <a:pt x="250" y="1224"/>
                  </a:lnTo>
                  <a:lnTo>
                    <a:pt x="285" y="1220"/>
                  </a:lnTo>
                  <a:lnTo>
                    <a:pt x="317" y="1216"/>
                  </a:lnTo>
                  <a:lnTo>
                    <a:pt x="344" y="1204"/>
                  </a:lnTo>
                  <a:lnTo>
                    <a:pt x="375" y="1188"/>
                  </a:lnTo>
                  <a:lnTo>
                    <a:pt x="399" y="1169"/>
                  </a:lnTo>
                  <a:lnTo>
                    <a:pt x="426" y="1149"/>
                  </a:lnTo>
                  <a:lnTo>
                    <a:pt x="446" y="1126"/>
                  </a:lnTo>
                  <a:lnTo>
                    <a:pt x="469" y="1102"/>
                  </a:lnTo>
                  <a:lnTo>
                    <a:pt x="500" y="1055"/>
                  </a:lnTo>
                  <a:lnTo>
                    <a:pt x="520" y="1012"/>
                  </a:lnTo>
                  <a:lnTo>
                    <a:pt x="520" y="1012"/>
                  </a:lnTo>
                  <a:lnTo>
                    <a:pt x="528" y="969"/>
                  </a:lnTo>
                  <a:lnTo>
                    <a:pt x="536" y="919"/>
                  </a:lnTo>
                  <a:lnTo>
                    <a:pt x="536" y="860"/>
                  </a:lnTo>
                  <a:lnTo>
                    <a:pt x="536" y="794"/>
                  </a:lnTo>
                  <a:lnTo>
                    <a:pt x="528" y="649"/>
                  </a:lnTo>
                  <a:lnTo>
                    <a:pt x="516" y="493"/>
                  </a:lnTo>
                  <a:lnTo>
                    <a:pt x="516" y="493"/>
                  </a:lnTo>
                  <a:lnTo>
                    <a:pt x="504" y="344"/>
                  </a:lnTo>
                  <a:lnTo>
                    <a:pt x="497" y="278"/>
                  </a:lnTo>
                  <a:lnTo>
                    <a:pt x="489" y="215"/>
                  </a:lnTo>
                  <a:lnTo>
                    <a:pt x="473" y="160"/>
                  </a:lnTo>
                  <a:lnTo>
                    <a:pt x="457" y="113"/>
                  </a:lnTo>
                  <a:lnTo>
                    <a:pt x="446" y="94"/>
                  </a:lnTo>
                  <a:lnTo>
                    <a:pt x="434" y="74"/>
                  </a:lnTo>
                  <a:lnTo>
                    <a:pt x="418" y="59"/>
                  </a:lnTo>
                  <a:lnTo>
                    <a:pt x="403" y="43"/>
                  </a:lnTo>
                  <a:lnTo>
                    <a:pt x="403" y="43"/>
                  </a:lnTo>
                  <a:lnTo>
                    <a:pt x="375" y="27"/>
                  </a:lnTo>
                  <a:lnTo>
                    <a:pt x="344" y="12"/>
                  </a:lnTo>
                  <a:lnTo>
                    <a:pt x="321" y="4"/>
                  </a:lnTo>
                  <a:lnTo>
                    <a:pt x="297" y="0"/>
                  </a:lnTo>
                  <a:lnTo>
                    <a:pt x="262" y="0"/>
                  </a:lnTo>
                  <a:lnTo>
                    <a:pt x="250" y="0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109690" y="2830141"/>
              <a:ext cx="1123950" cy="1452562"/>
            </a:xfrm>
            <a:custGeom>
              <a:avLst/>
              <a:gdLst/>
              <a:ahLst/>
              <a:cxnLst>
                <a:cxn ang="0">
                  <a:pos x="113" y="8"/>
                </a:cxn>
                <a:cxn ang="0">
                  <a:pos x="125" y="16"/>
                </a:cxn>
                <a:cxn ang="0">
                  <a:pos x="149" y="39"/>
                </a:cxn>
                <a:cxn ang="0">
                  <a:pos x="168" y="94"/>
                </a:cxn>
                <a:cxn ang="0">
                  <a:pos x="176" y="137"/>
                </a:cxn>
                <a:cxn ang="0">
                  <a:pos x="211" y="387"/>
                </a:cxn>
                <a:cxn ang="0">
                  <a:pos x="238" y="532"/>
                </a:cxn>
                <a:cxn ang="0">
                  <a:pos x="289" y="669"/>
                </a:cxn>
                <a:cxn ang="0">
                  <a:pos x="336" y="696"/>
                </a:cxn>
                <a:cxn ang="0">
                  <a:pos x="446" y="758"/>
                </a:cxn>
                <a:cxn ang="0">
                  <a:pos x="512" y="794"/>
                </a:cxn>
                <a:cxn ang="0">
                  <a:pos x="590" y="817"/>
                </a:cxn>
                <a:cxn ang="0">
                  <a:pos x="684" y="833"/>
                </a:cxn>
                <a:cxn ang="0">
                  <a:pos x="708" y="833"/>
                </a:cxn>
                <a:cxn ang="0">
                  <a:pos x="680" y="895"/>
                </a:cxn>
                <a:cxn ang="0">
                  <a:pos x="668" y="915"/>
                </a:cxn>
                <a:cxn ang="0">
                  <a:pos x="575" y="911"/>
                </a:cxn>
                <a:cxn ang="0">
                  <a:pos x="434" y="887"/>
                </a:cxn>
                <a:cxn ang="0">
                  <a:pos x="313" y="856"/>
                </a:cxn>
                <a:cxn ang="0">
                  <a:pos x="231" y="821"/>
                </a:cxn>
                <a:cxn ang="0">
                  <a:pos x="192" y="798"/>
                </a:cxn>
                <a:cxn ang="0">
                  <a:pos x="160" y="719"/>
                </a:cxn>
                <a:cxn ang="0">
                  <a:pos x="145" y="676"/>
                </a:cxn>
                <a:cxn ang="0">
                  <a:pos x="63" y="387"/>
                </a:cxn>
                <a:cxn ang="0">
                  <a:pos x="20" y="246"/>
                </a:cxn>
                <a:cxn ang="0">
                  <a:pos x="12" y="235"/>
                </a:cxn>
                <a:cxn ang="0">
                  <a:pos x="4" y="223"/>
                </a:cxn>
                <a:cxn ang="0">
                  <a:pos x="0" y="117"/>
                </a:cxn>
                <a:cxn ang="0">
                  <a:pos x="12" y="12"/>
                </a:cxn>
                <a:cxn ang="0">
                  <a:pos x="16" y="0"/>
                </a:cxn>
                <a:cxn ang="0">
                  <a:pos x="66" y="0"/>
                </a:cxn>
                <a:cxn ang="0">
                  <a:pos x="113" y="8"/>
                </a:cxn>
              </a:cxnLst>
              <a:rect l="0" t="0" r="r" b="b"/>
              <a:pathLst>
                <a:path w="708" h="915">
                  <a:moveTo>
                    <a:pt x="113" y="8"/>
                  </a:moveTo>
                  <a:lnTo>
                    <a:pt x="113" y="8"/>
                  </a:lnTo>
                  <a:lnTo>
                    <a:pt x="117" y="12"/>
                  </a:lnTo>
                  <a:lnTo>
                    <a:pt x="125" y="16"/>
                  </a:lnTo>
                  <a:lnTo>
                    <a:pt x="137" y="24"/>
                  </a:lnTo>
                  <a:lnTo>
                    <a:pt x="149" y="39"/>
                  </a:lnTo>
                  <a:lnTo>
                    <a:pt x="156" y="63"/>
                  </a:lnTo>
                  <a:lnTo>
                    <a:pt x="168" y="94"/>
                  </a:lnTo>
                  <a:lnTo>
                    <a:pt x="176" y="137"/>
                  </a:lnTo>
                  <a:lnTo>
                    <a:pt x="176" y="137"/>
                  </a:lnTo>
                  <a:lnTo>
                    <a:pt x="188" y="250"/>
                  </a:lnTo>
                  <a:lnTo>
                    <a:pt x="211" y="387"/>
                  </a:lnTo>
                  <a:lnTo>
                    <a:pt x="223" y="461"/>
                  </a:lnTo>
                  <a:lnTo>
                    <a:pt x="238" y="532"/>
                  </a:lnTo>
                  <a:lnTo>
                    <a:pt x="262" y="602"/>
                  </a:lnTo>
                  <a:lnTo>
                    <a:pt x="289" y="669"/>
                  </a:lnTo>
                  <a:lnTo>
                    <a:pt x="289" y="669"/>
                  </a:lnTo>
                  <a:lnTo>
                    <a:pt x="336" y="696"/>
                  </a:lnTo>
                  <a:lnTo>
                    <a:pt x="446" y="758"/>
                  </a:lnTo>
                  <a:lnTo>
                    <a:pt x="446" y="758"/>
                  </a:lnTo>
                  <a:lnTo>
                    <a:pt x="477" y="778"/>
                  </a:lnTo>
                  <a:lnTo>
                    <a:pt x="512" y="794"/>
                  </a:lnTo>
                  <a:lnTo>
                    <a:pt x="551" y="805"/>
                  </a:lnTo>
                  <a:lnTo>
                    <a:pt x="590" y="817"/>
                  </a:lnTo>
                  <a:lnTo>
                    <a:pt x="657" y="833"/>
                  </a:lnTo>
                  <a:lnTo>
                    <a:pt x="684" y="833"/>
                  </a:lnTo>
                  <a:lnTo>
                    <a:pt x="708" y="833"/>
                  </a:lnTo>
                  <a:lnTo>
                    <a:pt x="708" y="833"/>
                  </a:lnTo>
                  <a:lnTo>
                    <a:pt x="692" y="868"/>
                  </a:lnTo>
                  <a:lnTo>
                    <a:pt x="680" y="895"/>
                  </a:lnTo>
                  <a:lnTo>
                    <a:pt x="668" y="915"/>
                  </a:lnTo>
                  <a:lnTo>
                    <a:pt x="668" y="915"/>
                  </a:lnTo>
                  <a:lnTo>
                    <a:pt x="625" y="915"/>
                  </a:lnTo>
                  <a:lnTo>
                    <a:pt x="575" y="911"/>
                  </a:lnTo>
                  <a:lnTo>
                    <a:pt x="508" y="903"/>
                  </a:lnTo>
                  <a:lnTo>
                    <a:pt x="434" y="887"/>
                  </a:lnTo>
                  <a:lnTo>
                    <a:pt x="356" y="868"/>
                  </a:lnTo>
                  <a:lnTo>
                    <a:pt x="313" y="856"/>
                  </a:lnTo>
                  <a:lnTo>
                    <a:pt x="274" y="837"/>
                  </a:lnTo>
                  <a:lnTo>
                    <a:pt x="231" y="821"/>
                  </a:lnTo>
                  <a:lnTo>
                    <a:pt x="192" y="798"/>
                  </a:lnTo>
                  <a:lnTo>
                    <a:pt x="192" y="798"/>
                  </a:lnTo>
                  <a:lnTo>
                    <a:pt x="176" y="758"/>
                  </a:lnTo>
                  <a:lnTo>
                    <a:pt x="160" y="719"/>
                  </a:lnTo>
                  <a:lnTo>
                    <a:pt x="145" y="676"/>
                  </a:lnTo>
                  <a:lnTo>
                    <a:pt x="145" y="676"/>
                  </a:lnTo>
                  <a:lnTo>
                    <a:pt x="102" y="532"/>
                  </a:lnTo>
                  <a:lnTo>
                    <a:pt x="63" y="387"/>
                  </a:lnTo>
                  <a:lnTo>
                    <a:pt x="31" y="278"/>
                  </a:lnTo>
                  <a:lnTo>
                    <a:pt x="20" y="246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8" y="231"/>
                  </a:lnTo>
                  <a:lnTo>
                    <a:pt x="4" y="223"/>
                  </a:lnTo>
                  <a:lnTo>
                    <a:pt x="0" y="196"/>
                  </a:lnTo>
                  <a:lnTo>
                    <a:pt x="0" y="117"/>
                  </a:lnTo>
                  <a:lnTo>
                    <a:pt x="8" y="35"/>
                  </a:lnTo>
                  <a:lnTo>
                    <a:pt x="12" y="1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35" y="0"/>
                  </a:lnTo>
                  <a:lnTo>
                    <a:pt x="66" y="0"/>
                  </a:lnTo>
                  <a:lnTo>
                    <a:pt x="113" y="8"/>
                  </a:lnTo>
                  <a:lnTo>
                    <a:pt x="113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065365" y="3960441"/>
              <a:ext cx="477838" cy="341312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94" y="211"/>
                </a:cxn>
                <a:cxn ang="0">
                  <a:pos x="149" y="215"/>
                </a:cxn>
                <a:cxn ang="0">
                  <a:pos x="176" y="215"/>
                </a:cxn>
                <a:cxn ang="0">
                  <a:pos x="188" y="211"/>
                </a:cxn>
                <a:cxn ang="0">
                  <a:pos x="258" y="164"/>
                </a:cxn>
                <a:cxn ang="0">
                  <a:pos x="289" y="144"/>
                </a:cxn>
                <a:cxn ang="0">
                  <a:pos x="293" y="136"/>
                </a:cxn>
                <a:cxn ang="0">
                  <a:pos x="301" y="15"/>
                </a:cxn>
                <a:cxn ang="0">
                  <a:pos x="293" y="15"/>
                </a:cxn>
                <a:cxn ang="0">
                  <a:pos x="278" y="43"/>
                </a:cxn>
                <a:cxn ang="0">
                  <a:pos x="278" y="86"/>
                </a:cxn>
                <a:cxn ang="0">
                  <a:pos x="274" y="117"/>
                </a:cxn>
                <a:cxn ang="0">
                  <a:pos x="262" y="129"/>
                </a:cxn>
                <a:cxn ang="0">
                  <a:pos x="262" y="93"/>
                </a:cxn>
                <a:cxn ang="0">
                  <a:pos x="242" y="50"/>
                </a:cxn>
                <a:cxn ang="0">
                  <a:pos x="227" y="0"/>
                </a:cxn>
                <a:cxn ang="0">
                  <a:pos x="219" y="3"/>
                </a:cxn>
                <a:cxn ang="0">
                  <a:pos x="215" y="23"/>
                </a:cxn>
                <a:cxn ang="0">
                  <a:pos x="207" y="27"/>
                </a:cxn>
                <a:cxn ang="0">
                  <a:pos x="203" y="43"/>
                </a:cxn>
                <a:cxn ang="0">
                  <a:pos x="219" y="97"/>
                </a:cxn>
                <a:cxn ang="0">
                  <a:pos x="219" y="129"/>
                </a:cxn>
                <a:cxn ang="0">
                  <a:pos x="219" y="156"/>
                </a:cxn>
                <a:cxn ang="0">
                  <a:pos x="211" y="101"/>
                </a:cxn>
                <a:cxn ang="0">
                  <a:pos x="195" y="50"/>
                </a:cxn>
                <a:cxn ang="0">
                  <a:pos x="188" y="50"/>
                </a:cxn>
                <a:cxn ang="0">
                  <a:pos x="188" y="74"/>
                </a:cxn>
                <a:cxn ang="0">
                  <a:pos x="195" y="105"/>
                </a:cxn>
                <a:cxn ang="0">
                  <a:pos x="199" y="129"/>
                </a:cxn>
                <a:cxn ang="0">
                  <a:pos x="195" y="160"/>
                </a:cxn>
                <a:cxn ang="0">
                  <a:pos x="180" y="168"/>
                </a:cxn>
                <a:cxn ang="0">
                  <a:pos x="149" y="168"/>
                </a:cxn>
                <a:cxn ang="0">
                  <a:pos x="109" y="156"/>
                </a:cxn>
                <a:cxn ang="0">
                  <a:pos x="59" y="152"/>
                </a:cxn>
                <a:cxn ang="0">
                  <a:pos x="31" y="164"/>
                </a:cxn>
                <a:cxn ang="0">
                  <a:pos x="4" y="183"/>
                </a:cxn>
                <a:cxn ang="0">
                  <a:pos x="0" y="191"/>
                </a:cxn>
              </a:cxnLst>
              <a:rect l="0" t="0" r="r" b="b"/>
              <a:pathLst>
                <a:path w="301" h="215">
                  <a:moveTo>
                    <a:pt x="0" y="191"/>
                  </a:moveTo>
                  <a:lnTo>
                    <a:pt x="0" y="191"/>
                  </a:lnTo>
                  <a:lnTo>
                    <a:pt x="47" y="203"/>
                  </a:lnTo>
                  <a:lnTo>
                    <a:pt x="94" y="211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64" y="215"/>
                  </a:lnTo>
                  <a:lnTo>
                    <a:pt x="176" y="215"/>
                  </a:lnTo>
                  <a:lnTo>
                    <a:pt x="188" y="211"/>
                  </a:lnTo>
                  <a:lnTo>
                    <a:pt x="188" y="211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81" y="152"/>
                  </a:lnTo>
                  <a:lnTo>
                    <a:pt x="289" y="144"/>
                  </a:lnTo>
                  <a:lnTo>
                    <a:pt x="293" y="136"/>
                  </a:lnTo>
                  <a:lnTo>
                    <a:pt x="293" y="136"/>
                  </a:lnTo>
                  <a:lnTo>
                    <a:pt x="301" y="15"/>
                  </a:lnTo>
                  <a:lnTo>
                    <a:pt x="301" y="15"/>
                  </a:lnTo>
                  <a:lnTo>
                    <a:pt x="297" y="15"/>
                  </a:lnTo>
                  <a:lnTo>
                    <a:pt x="293" y="15"/>
                  </a:lnTo>
                  <a:lnTo>
                    <a:pt x="285" y="23"/>
                  </a:lnTo>
                  <a:lnTo>
                    <a:pt x="278" y="43"/>
                  </a:lnTo>
                  <a:lnTo>
                    <a:pt x="278" y="43"/>
                  </a:lnTo>
                  <a:lnTo>
                    <a:pt x="278" y="86"/>
                  </a:lnTo>
                  <a:lnTo>
                    <a:pt x="274" y="117"/>
                  </a:lnTo>
                  <a:lnTo>
                    <a:pt x="274" y="117"/>
                  </a:lnTo>
                  <a:lnTo>
                    <a:pt x="262" y="129"/>
                  </a:lnTo>
                  <a:lnTo>
                    <a:pt x="262" y="129"/>
                  </a:lnTo>
                  <a:lnTo>
                    <a:pt x="262" y="117"/>
                  </a:lnTo>
                  <a:lnTo>
                    <a:pt x="262" y="93"/>
                  </a:lnTo>
                  <a:lnTo>
                    <a:pt x="262" y="93"/>
                  </a:lnTo>
                  <a:lnTo>
                    <a:pt x="242" y="50"/>
                  </a:lnTo>
                  <a:lnTo>
                    <a:pt x="231" y="23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19" y="3"/>
                  </a:lnTo>
                  <a:lnTo>
                    <a:pt x="215" y="11"/>
                  </a:lnTo>
                  <a:lnTo>
                    <a:pt x="215" y="23"/>
                  </a:lnTo>
                  <a:lnTo>
                    <a:pt x="215" y="23"/>
                  </a:lnTo>
                  <a:lnTo>
                    <a:pt x="207" y="27"/>
                  </a:lnTo>
                  <a:lnTo>
                    <a:pt x="203" y="31"/>
                  </a:lnTo>
                  <a:lnTo>
                    <a:pt x="203" y="43"/>
                  </a:lnTo>
                  <a:lnTo>
                    <a:pt x="203" y="43"/>
                  </a:lnTo>
                  <a:lnTo>
                    <a:pt x="219" y="97"/>
                  </a:lnTo>
                  <a:lnTo>
                    <a:pt x="219" y="97"/>
                  </a:lnTo>
                  <a:lnTo>
                    <a:pt x="219" y="129"/>
                  </a:lnTo>
                  <a:lnTo>
                    <a:pt x="219" y="156"/>
                  </a:lnTo>
                  <a:lnTo>
                    <a:pt x="219" y="156"/>
                  </a:lnTo>
                  <a:lnTo>
                    <a:pt x="211" y="101"/>
                  </a:lnTo>
                  <a:lnTo>
                    <a:pt x="211" y="101"/>
                  </a:lnTo>
                  <a:lnTo>
                    <a:pt x="203" y="78"/>
                  </a:lnTo>
                  <a:lnTo>
                    <a:pt x="195" y="50"/>
                  </a:lnTo>
                  <a:lnTo>
                    <a:pt x="195" y="50"/>
                  </a:lnTo>
                  <a:lnTo>
                    <a:pt x="188" y="50"/>
                  </a:lnTo>
                  <a:lnTo>
                    <a:pt x="184" y="58"/>
                  </a:lnTo>
                  <a:lnTo>
                    <a:pt x="188" y="74"/>
                  </a:lnTo>
                  <a:lnTo>
                    <a:pt x="188" y="74"/>
                  </a:lnTo>
                  <a:lnTo>
                    <a:pt x="195" y="105"/>
                  </a:lnTo>
                  <a:lnTo>
                    <a:pt x="199" y="129"/>
                  </a:lnTo>
                  <a:lnTo>
                    <a:pt x="199" y="129"/>
                  </a:lnTo>
                  <a:lnTo>
                    <a:pt x="195" y="160"/>
                  </a:lnTo>
                  <a:lnTo>
                    <a:pt x="195" y="160"/>
                  </a:lnTo>
                  <a:lnTo>
                    <a:pt x="192" y="164"/>
                  </a:lnTo>
                  <a:lnTo>
                    <a:pt x="180" y="168"/>
                  </a:lnTo>
                  <a:lnTo>
                    <a:pt x="168" y="172"/>
                  </a:lnTo>
                  <a:lnTo>
                    <a:pt x="149" y="168"/>
                  </a:lnTo>
                  <a:lnTo>
                    <a:pt x="149" y="168"/>
                  </a:lnTo>
                  <a:lnTo>
                    <a:pt x="109" y="156"/>
                  </a:lnTo>
                  <a:lnTo>
                    <a:pt x="90" y="152"/>
                  </a:lnTo>
                  <a:lnTo>
                    <a:pt x="59" y="152"/>
                  </a:lnTo>
                  <a:lnTo>
                    <a:pt x="59" y="152"/>
                  </a:lnTo>
                  <a:lnTo>
                    <a:pt x="31" y="164"/>
                  </a:lnTo>
                  <a:lnTo>
                    <a:pt x="12" y="175"/>
                  </a:lnTo>
                  <a:lnTo>
                    <a:pt x="4" y="183"/>
                  </a:lnTo>
                  <a:lnTo>
                    <a:pt x="0" y="191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152677" y="3990603"/>
              <a:ext cx="285750" cy="266700"/>
            </a:xfrm>
            <a:custGeom>
              <a:avLst/>
              <a:gdLst/>
              <a:ahLst/>
              <a:cxnLst>
                <a:cxn ang="0">
                  <a:pos x="0" y="133"/>
                </a:cxn>
                <a:cxn ang="0">
                  <a:pos x="0" y="133"/>
                </a:cxn>
                <a:cxn ang="0">
                  <a:pos x="11" y="121"/>
                </a:cxn>
                <a:cxn ang="0">
                  <a:pos x="31" y="106"/>
                </a:cxn>
                <a:cxn ang="0">
                  <a:pos x="54" y="90"/>
                </a:cxn>
                <a:cxn ang="0">
                  <a:pos x="54" y="90"/>
                </a:cxn>
                <a:cxn ang="0">
                  <a:pos x="82" y="74"/>
                </a:cxn>
                <a:cxn ang="0">
                  <a:pos x="109" y="55"/>
                </a:cxn>
                <a:cxn ang="0">
                  <a:pos x="133" y="31"/>
                </a:cxn>
                <a:cxn ang="0">
                  <a:pos x="144" y="12"/>
                </a:cxn>
                <a:cxn ang="0">
                  <a:pos x="144" y="12"/>
                </a:cxn>
                <a:cxn ang="0">
                  <a:pos x="152" y="0"/>
                </a:cxn>
                <a:cxn ang="0">
                  <a:pos x="156" y="0"/>
                </a:cxn>
                <a:cxn ang="0">
                  <a:pos x="156" y="0"/>
                </a:cxn>
                <a:cxn ang="0">
                  <a:pos x="160" y="12"/>
                </a:cxn>
                <a:cxn ang="0">
                  <a:pos x="156" y="24"/>
                </a:cxn>
                <a:cxn ang="0">
                  <a:pos x="156" y="24"/>
                </a:cxn>
                <a:cxn ang="0">
                  <a:pos x="121" y="90"/>
                </a:cxn>
                <a:cxn ang="0">
                  <a:pos x="121" y="90"/>
                </a:cxn>
                <a:cxn ang="0">
                  <a:pos x="117" y="102"/>
                </a:cxn>
                <a:cxn ang="0">
                  <a:pos x="117" y="113"/>
                </a:cxn>
                <a:cxn ang="0">
                  <a:pos x="121" y="121"/>
                </a:cxn>
                <a:cxn ang="0">
                  <a:pos x="125" y="129"/>
                </a:cxn>
                <a:cxn ang="0">
                  <a:pos x="125" y="129"/>
                </a:cxn>
                <a:cxn ang="0">
                  <a:pos x="137" y="133"/>
                </a:cxn>
                <a:cxn ang="0">
                  <a:pos x="152" y="133"/>
                </a:cxn>
                <a:cxn ang="0">
                  <a:pos x="176" y="133"/>
                </a:cxn>
                <a:cxn ang="0">
                  <a:pos x="176" y="133"/>
                </a:cxn>
                <a:cxn ang="0">
                  <a:pos x="176" y="133"/>
                </a:cxn>
                <a:cxn ang="0">
                  <a:pos x="180" y="137"/>
                </a:cxn>
                <a:cxn ang="0">
                  <a:pos x="176" y="145"/>
                </a:cxn>
                <a:cxn ang="0">
                  <a:pos x="164" y="153"/>
                </a:cxn>
                <a:cxn ang="0">
                  <a:pos x="148" y="164"/>
                </a:cxn>
                <a:cxn ang="0">
                  <a:pos x="148" y="164"/>
                </a:cxn>
                <a:cxn ang="0">
                  <a:pos x="137" y="168"/>
                </a:cxn>
                <a:cxn ang="0">
                  <a:pos x="117" y="164"/>
                </a:cxn>
                <a:cxn ang="0">
                  <a:pos x="70" y="156"/>
                </a:cxn>
                <a:cxn ang="0">
                  <a:pos x="23" y="145"/>
                </a:cxn>
                <a:cxn ang="0">
                  <a:pos x="0" y="133"/>
                </a:cxn>
                <a:cxn ang="0">
                  <a:pos x="0" y="133"/>
                </a:cxn>
              </a:cxnLst>
              <a:rect l="0" t="0" r="r" b="b"/>
              <a:pathLst>
                <a:path w="180" h="168">
                  <a:moveTo>
                    <a:pt x="0" y="133"/>
                  </a:moveTo>
                  <a:lnTo>
                    <a:pt x="0" y="133"/>
                  </a:lnTo>
                  <a:lnTo>
                    <a:pt x="11" y="121"/>
                  </a:lnTo>
                  <a:lnTo>
                    <a:pt x="31" y="106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82" y="74"/>
                  </a:lnTo>
                  <a:lnTo>
                    <a:pt x="109" y="55"/>
                  </a:lnTo>
                  <a:lnTo>
                    <a:pt x="133" y="31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0" y="12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17" y="102"/>
                  </a:lnTo>
                  <a:lnTo>
                    <a:pt x="117" y="113"/>
                  </a:lnTo>
                  <a:lnTo>
                    <a:pt x="121" y="121"/>
                  </a:lnTo>
                  <a:lnTo>
                    <a:pt x="125" y="129"/>
                  </a:lnTo>
                  <a:lnTo>
                    <a:pt x="125" y="129"/>
                  </a:lnTo>
                  <a:lnTo>
                    <a:pt x="137" y="133"/>
                  </a:lnTo>
                  <a:lnTo>
                    <a:pt x="152" y="133"/>
                  </a:lnTo>
                  <a:lnTo>
                    <a:pt x="176" y="133"/>
                  </a:lnTo>
                  <a:lnTo>
                    <a:pt x="176" y="133"/>
                  </a:lnTo>
                  <a:lnTo>
                    <a:pt x="176" y="133"/>
                  </a:lnTo>
                  <a:lnTo>
                    <a:pt x="180" y="137"/>
                  </a:lnTo>
                  <a:lnTo>
                    <a:pt x="176" y="145"/>
                  </a:lnTo>
                  <a:lnTo>
                    <a:pt x="164" y="153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137" y="168"/>
                  </a:lnTo>
                  <a:lnTo>
                    <a:pt x="117" y="164"/>
                  </a:lnTo>
                  <a:lnTo>
                    <a:pt x="70" y="156"/>
                  </a:lnTo>
                  <a:lnTo>
                    <a:pt x="23" y="145"/>
                  </a:lnTo>
                  <a:lnTo>
                    <a:pt x="0" y="133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4127277" y="4189041"/>
              <a:ext cx="204788" cy="44450"/>
            </a:xfrm>
            <a:custGeom>
              <a:avLst/>
              <a:gdLst/>
              <a:ahLst/>
              <a:cxnLst>
                <a:cxn ang="0">
                  <a:pos x="129" y="20"/>
                </a:cxn>
                <a:cxn ang="0">
                  <a:pos x="129" y="20"/>
                </a:cxn>
                <a:cxn ang="0">
                  <a:pos x="113" y="24"/>
                </a:cxn>
                <a:cxn ang="0">
                  <a:pos x="98" y="24"/>
                </a:cxn>
                <a:cxn ang="0">
                  <a:pos x="78" y="20"/>
                </a:cxn>
                <a:cxn ang="0">
                  <a:pos x="78" y="20"/>
                </a:cxn>
                <a:cxn ang="0">
                  <a:pos x="59" y="12"/>
                </a:cxn>
                <a:cxn ang="0">
                  <a:pos x="35" y="8"/>
                </a:cxn>
                <a:cxn ang="0">
                  <a:pos x="27" y="8"/>
                </a:cxn>
                <a:cxn ang="0">
                  <a:pos x="20" y="12"/>
                </a:cxn>
                <a:cxn ang="0">
                  <a:pos x="8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8" y="12"/>
                </a:cxn>
                <a:cxn ang="0">
                  <a:pos x="20" y="4"/>
                </a:cxn>
                <a:cxn ang="0">
                  <a:pos x="27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59" y="8"/>
                </a:cxn>
                <a:cxn ang="0">
                  <a:pos x="78" y="16"/>
                </a:cxn>
                <a:cxn ang="0">
                  <a:pos x="102" y="24"/>
                </a:cxn>
                <a:cxn ang="0">
                  <a:pos x="113" y="24"/>
                </a:cxn>
                <a:cxn ang="0">
                  <a:pos x="129" y="20"/>
                </a:cxn>
                <a:cxn ang="0">
                  <a:pos x="129" y="20"/>
                </a:cxn>
              </a:cxnLst>
              <a:rect l="0" t="0" r="r" b="b"/>
              <a:pathLst>
                <a:path w="129" h="28">
                  <a:moveTo>
                    <a:pt x="129" y="20"/>
                  </a:moveTo>
                  <a:lnTo>
                    <a:pt x="129" y="20"/>
                  </a:lnTo>
                  <a:lnTo>
                    <a:pt x="113" y="24"/>
                  </a:lnTo>
                  <a:lnTo>
                    <a:pt x="98" y="24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59" y="12"/>
                  </a:lnTo>
                  <a:lnTo>
                    <a:pt x="35" y="8"/>
                  </a:lnTo>
                  <a:lnTo>
                    <a:pt x="27" y="8"/>
                  </a:lnTo>
                  <a:lnTo>
                    <a:pt x="20" y="12"/>
                  </a:lnTo>
                  <a:lnTo>
                    <a:pt x="8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8" y="12"/>
                  </a:lnTo>
                  <a:lnTo>
                    <a:pt x="20" y="4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59" y="8"/>
                  </a:lnTo>
                  <a:lnTo>
                    <a:pt x="78" y="16"/>
                  </a:lnTo>
                  <a:lnTo>
                    <a:pt x="102" y="24"/>
                  </a:lnTo>
                  <a:lnTo>
                    <a:pt x="113" y="24"/>
                  </a:lnTo>
                  <a:lnTo>
                    <a:pt x="129" y="20"/>
                  </a:lnTo>
                  <a:lnTo>
                    <a:pt x="129" y="2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371502" y="3723903"/>
              <a:ext cx="793750" cy="509587"/>
            </a:xfrm>
            <a:custGeom>
              <a:avLst/>
              <a:gdLst/>
              <a:ahLst/>
              <a:cxnLst>
                <a:cxn ang="0">
                  <a:pos x="51" y="35"/>
                </a:cxn>
                <a:cxn ang="0">
                  <a:pos x="51" y="35"/>
                </a:cxn>
                <a:cxn ang="0">
                  <a:pos x="47" y="109"/>
                </a:cxn>
                <a:cxn ang="0">
                  <a:pos x="43" y="172"/>
                </a:cxn>
                <a:cxn ang="0">
                  <a:pos x="35" y="215"/>
                </a:cxn>
                <a:cxn ang="0">
                  <a:pos x="35" y="215"/>
                </a:cxn>
                <a:cxn ang="0">
                  <a:pos x="23" y="242"/>
                </a:cxn>
                <a:cxn ang="0">
                  <a:pos x="12" y="266"/>
                </a:cxn>
                <a:cxn ang="0">
                  <a:pos x="0" y="289"/>
                </a:cxn>
                <a:cxn ang="0">
                  <a:pos x="0" y="289"/>
                </a:cxn>
                <a:cxn ang="0">
                  <a:pos x="39" y="297"/>
                </a:cxn>
                <a:cxn ang="0">
                  <a:pos x="82" y="305"/>
                </a:cxn>
                <a:cxn ang="0">
                  <a:pos x="141" y="313"/>
                </a:cxn>
                <a:cxn ang="0">
                  <a:pos x="215" y="321"/>
                </a:cxn>
                <a:cxn ang="0">
                  <a:pos x="301" y="321"/>
                </a:cxn>
                <a:cxn ang="0">
                  <a:pos x="395" y="313"/>
                </a:cxn>
                <a:cxn ang="0">
                  <a:pos x="445" y="305"/>
                </a:cxn>
                <a:cxn ang="0">
                  <a:pos x="500" y="297"/>
                </a:cxn>
                <a:cxn ang="0">
                  <a:pos x="500" y="297"/>
                </a:cxn>
                <a:cxn ang="0">
                  <a:pos x="500" y="289"/>
                </a:cxn>
                <a:cxn ang="0">
                  <a:pos x="500" y="281"/>
                </a:cxn>
                <a:cxn ang="0">
                  <a:pos x="496" y="274"/>
                </a:cxn>
                <a:cxn ang="0">
                  <a:pos x="496" y="274"/>
                </a:cxn>
                <a:cxn ang="0">
                  <a:pos x="485" y="242"/>
                </a:cxn>
                <a:cxn ang="0">
                  <a:pos x="469" y="184"/>
                </a:cxn>
                <a:cxn ang="0">
                  <a:pos x="461" y="145"/>
                </a:cxn>
                <a:cxn ang="0">
                  <a:pos x="453" y="102"/>
                </a:cxn>
                <a:cxn ang="0">
                  <a:pos x="453" y="55"/>
                </a:cxn>
                <a:cxn ang="0">
                  <a:pos x="457" y="8"/>
                </a:cxn>
                <a:cxn ang="0">
                  <a:pos x="457" y="8"/>
                </a:cxn>
                <a:cxn ang="0">
                  <a:pos x="449" y="4"/>
                </a:cxn>
                <a:cxn ang="0">
                  <a:pos x="438" y="0"/>
                </a:cxn>
                <a:cxn ang="0">
                  <a:pos x="395" y="0"/>
                </a:cxn>
                <a:cxn ang="0">
                  <a:pos x="328" y="4"/>
                </a:cxn>
                <a:cxn ang="0">
                  <a:pos x="254" y="12"/>
                </a:cxn>
                <a:cxn ang="0">
                  <a:pos x="113" y="27"/>
                </a:cxn>
                <a:cxn ang="0">
                  <a:pos x="51" y="35"/>
                </a:cxn>
                <a:cxn ang="0">
                  <a:pos x="51" y="35"/>
                </a:cxn>
              </a:cxnLst>
              <a:rect l="0" t="0" r="r" b="b"/>
              <a:pathLst>
                <a:path w="500" h="321">
                  <a:moveTo>
                    <a:pt x="51" y="35"/>
                  </a:moveTo>
                  <a:lnTo>
                    <a:pt x="51" y="35"/>
                  </a:lnTo>
                  <a:lnTo>
                    <a:pt x="47" y="109"/>
                  </a:lnTo>
                  <a:lnTo>
                    <a:pt x="43" y="172"/>
                  </a:lnTo>
                  <a:lnTo>
                    <a:pt x="35" y="215"/>
                  </a:lnTo>
                  <a:lnTo>
                    <a:pt x="35" y="215"/>
                  </a:lnTo>
                  <a:lnTo>
                    <a:pt x="23" y="242"/>
                  </a:lnTo>
                  <a:lnTo>
                    <a:pt x="12" y="26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9" y="297"/>
                  </a:lnTo>
                  <a:lnTo>
                    <a:pt x="82" y="305"/>
                  </a:lnTo>
                  <a:lnTo>
                    <a:pt x="141" y="313"/>
                  </a:lnTo>
                  <a:lnTo>
                    <a:pt x="215" y="321"/>
                  </a:lnTo>
                  <a:lnTo>
                    <a:pt x="301" y="321"/>
                  </a:lnTo>
                  <a:lnTo>
                    <a:pt x="395" y="313"/>
                  </a:lnTo>
                  <a:lnTo>
                    <a:pt x="445" y="305"/>
                  </a:lnTo>
                  <a:lnTo>
                    <a:pt x="500" y="297"/>
                  </a:lnTo>
                  <a:lnTo>
                    <a:pt x="500" y="297"/>
                  </a:lnTo>
                  <a:lnTo>
                    <a:pt x="500" y="289"/>
                  </a:lnTo>
                  <a:lnTo>
                    <a:pt x="500" y="281"/>
                  </a:lnTo>
                  <a:lnTo>
                    <a:pt x="496" y="274"/>
                  </a:lnTo>
                  <a:lnTo>
                    <a:pt x="496" y="274"/>
                  </a:lnTo>
                  <a:lnTo>
                    <a:pt x="485" y="242"/>
                  </a:lnTo>
                  <a:lnTo>
                    <a:pt x="469" y="184"/>
                  </a:lnTo>
                  <a:lnTo>
                    <a:pt x="461" y="145"/>
                  </a:lnTo>
                  <a:lnTo>
                    <a:pt x="453" y="102"/>
                  </a:lnTo>
                  <a:lnTo>
                    <a:pt x="453" y="55"/>
                  </a:lnTo>
                  <a:lnTo>
                    <a:pt x="457" y="8"/>
                  </a:lnTo>
                  <a:lnTo>
                    <a:pt x="457" y="8"/>
                  </a:lnTo>
                  <a:lnTo>
                    <a:pt x="449" y="4"/>
                  </a:lnTo>
                  <a:lnTo>
                    <a:pt x="438" y="0"/>
                  </a:lnTo>
                  <a:lnTo>
                    <a:pt x="395" y="0"/>
                  </a:lnTo>
                  <a:lnTo>
                    <a:pt x="328" y="4"/>
                  </a:lnTo>
                  <a:lnTo>
                    <a:pt x="254" y="12"/>
                  </a:lnTo>
                  <a:lnTo>
                    <a:pt x="113" y="27"/>
                  </a:lnTo>
                  <a:lnTo>
                    <a:pt x="51" y="35"/>
                  </a:lnTo>
                  <a:lnTo>
                    <a:pt x="51" y="35"/>
                  </a:lnTo>
                  <a:close/>
                </a:path>
              </a:pathLst>
            </a:custGeom>
            <a:solidFill>
              <a:srgbClr val="91B6D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2458815" y="2277691"/>
              <a:ext cx="663575" cy="887412"/>
            </a:xfrm>
            <a:custGeom>
              <a:avLst/>
              <a:gdLst/>
              <a:ahLst/>
              <a:cxnLst>
                <a:cxn ang="0">
                  <a:pos x="86" y="8"/>
                </a:cxn>
                <a:cxn ang="0">
                  <a:pos x="105" y="63"/>
                </a:cxn>
                <a:cxn ang="0">
                  <a:pos x="117" y="141"/>
                </a:cxn>
                <a:cxn ang="0">
                  <a:pos x="109" y="231"/>
                </a:cxn>
                <a:cxn ang="0">
                  <a:pos x="93" y="278"/>
                </a:cxn>
                <a:cxn ang="0">
                  <a:pos x="82" y="297"/>
                </a:cxn>
                <a:cxn ang="0">
                  <a:pos x="50" y="325"/>
                </a:cxn>
                <a:cxn ang="0">
                  <a:pos x="11" y="340"/>
                </a:cxn>
                <a:cxn ang="0">
                  <a:pos x="0" y="340"/>
                </a:cxn>
                <a:cxn ang="0">
                  <a:pos x="7" y="418"/>
                </a:cxn>
                <a:cxn ang="0">
                  <a:pos x="27" y="481"/>
                </a:cxn>
                <a:cxn ang="0">
                  <a:pos x="54" y="516"/>
                </a:cxn>
                <a:cxn ang="0">
                  <a:pos x="66" y="524"/>
                </a:cxn>
                <a:cxn ang="0">
                  <a:pos x="129" y="547"/>
                </a:cxn>
                <a:cxn ang="0">
                  <a:pos x="199" y="559"/>
                </a:cxn>
                <a:cxn ang="0">
                  <a:pos x="265" y="555"/>
                </a:cxn>
                <a:cxn ang="0">
                  <a:pos x="312" y="540"/>
                </a:cxn>
                <a:cxn ang="0">
                  <a:pos x="332" y="528"/>
                </a:cxn>
                <a:cxn ang="0">
                  <a:pos x="367" y="493"/>
                </a:cxn>
                <a:cxn ang="0">
                  <a:pos x="394" y="442"/>
                </a:cxn>
                <a:cxn ang="0">
                  <a:pos x="414" y="379"/>
                </a:cxn>
                <a:cxn ang="0">
                  <a:pos x="418" y="340"/>
                </a:cxn>
                <a:cxn ang="0">
                  <a:pos x="387" y="336"/>
                </a:cxn>
                <a:cxn ang="0">
                  <a:pos x="355" y="321"/>
                </a:cxn>
                <a:cxn ang="0">
                  <a:pos x="324" y="286"/>
                </a:cxn>
                <a:cxn ang="0">
                  <a:pos x="316" y="270"/>
                </a:cxn>
                <a:cxn ang="0">
                  <a:pos x="301" y="219"/>
                </a:cxn>
                <a:cxn ang="0">
                  <a:pos x="297" y="141"/>
                </a:cxn>
                <a:cxn ang="0">
                  <a:pos x="308" y="24"/>
                </a:cxn>
                <a:cxn ang="0">
                  <a:pos x="308" y="16"/>
                </a:cxn>
                <a:cxn ang="0">
                  <a:pos x="273" y="4"/>
                </a:cxn>
                <a:cxn ang="0">
                  <a:pos x="199" y="0"/>
                </a:cxn>
                <a:cxn ang="0">
                  <a:pos x="86" y="8"/>
                </a:cxn>
              </a:cxnLst>
              <a:rect l="0" t="0" r="r" b="b"/>
              <a:pathLst>
                <a:path w="418" h="559">
                  <a:moveTo>
                    <a:pt x="86" y="8"/>
                  </a:moveTo>
                  <a:lnTo>
                    <a:pt x="86" y="8"/>
                  </a:lnTo>
                  <a:lnTo>
                    <a:pt x="97" y="35"/>
                  </a:lnTo>
                  <a:lnTo>
                    <a:pt x="105" y="63"/>
                  </a:lnTo>
                  <a:lnTo>
                    <a:pt x="113" y="98"/>
                  </a:lnTo>
                  <a:lnTo>
                    <a:pt x="117" y="141"/>
                  </a:lnTo>
                  <a:lnTo>
                    <a:pt x="117" y="184"/>
                  </a:lnTo>
                  <a:lnTo>
                    <a:pt x="109" y="231"/>
                  </a:lnTo>
                  <a:lnTo>
                    <a:pt x="105" y="254"/>
                  </a:lnTo>
                  <a:lnTo>
                    <a:pt x="93" y="278"/>
                  </a:lnTo>
                  <a:lnTo>
                    <a:pt x="93" y="278"/>
                  </a:lnTo>
                  <a:lnTo>
                    <a:pt x="82" y="297"/>
                  </a:lnTo>
                  <a:lnTo>
                    <a:pt x="66" y="313"/>
                  </a:lnTo>
                  <a:lnTo>
                    <a:pt x="50" y="325"/>
                  </a:lnTo>
                  <a:lnTo>
                    <a:pt x="39" y="332"/>
                  </a:lnTo>
                  <a:lnTo>
                    <a:pt x="11" y="340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64"/>
                  </a:lnTo>
                  <a:lnTo>
                    <a:pt x="7" y="418"/>
                  </a:lnTo>
                  <a:lnTo>
                    <a:pt x="15" y="450"/>
                  </a:lnTo>
                  <a:lnTo>
                    <a:pt x="27" y="481"/>
                  </a:lnTo>
                  <a:lnTo>
                    <a:pt x="43" y="504"/>
                  </a:lnTo>
                  <a:lnTo>
                    <a:pt x="54" y="516"/>
                  </a:lnTo>
                  <a:lnTo>
                    <a:pt x="66" y="524"/>
                  </a:lnTo>
                  <a:lnTo>
                    <a:pt x="66" y="524"/>
                  </a:lnTo>
                  <a:lnTo>
                    <a:pt x="97" y="540"/>
                  </a:lnTo>
                  <a:lnTo>
                    <a:pt x="129" y="547"/>
                  </a:lnTo>
                  <a:lnTo>
                    <a:pt x="164" y="555"/>
                  </a:lnTo>
                  <a:lnTo>
                    <a:pt x="199" y="559"/>
                  </a:lnTo>
                  <a:lnTo>
                    <a:pt x="234" y="559"/>
                  </a:lnTo>
                  <a:lnTo>
                    <a:pt x="265" y="555"/>
                  </a:lnTo>
                  <a:lnTo>
                    <a:pt x="293" y="547"/>
                  </a:lnTo>
                  <a:lnTo>
                    <a:pt x="312" y="540"/>
                  </a:lnTo>
                  <a:lnTo>
                    <a:pt x="312" y="540"/>
                  </a:lnTo>
                  <a:lnTo>
                    <a:pt x="332" y="528"/>
                  </a:lnTo>
                  <a:lnTo>
                    <a:pt x="351" y="512"/>
                  </a:lnTo>
                  <a:lnTo>
                    <a:pt x="367" y="493"/>
                  </a:lnTo>
                  <a:lnTo>
                    <a:pt x="383" y="469"/>
                  </a:lnTo>
                  <a:lnTo>
                    <a:pt x="394" y="442"/>
                  </a:lnTo>
                  <a:lnTo>
                    <a:pt x="406" y="415"/>
                  </a:lnTo>
                  <a:lnTo>
                    <a:pt x="414" y="379"/>
                  </a:lnTo>
                  <a:lnTo>
                    <a:pt x="418" y="340"/>
                  </a:lnTo>
                  <a:lnTo>
                    <a:pt x="418" y="340"/>
                  </a:lnTo>
                  <a:lnTo>
                    <a:pt x="410" y="340"/>
                  </a:lnTo>
                  <a:lnTo>
                    <a:pt x="387" y="336"/>
                  </a:lnTo>
                  <a:lnTo>
                    <a:pt x="371" y="329"/>
                  </a:lnTo>
                  <a:lnTo>
                    <a:pt x="355" y="321"/>
                  </a:lnTo>
                  <a:lnTo>
                    <a:pt x="340" y="305"/>
                  </a:lnTo>
                  <a:lnTo>
                    <a:pt x="324" y="286"/>
                  </a:lnTo>
                  <a:lnTo>
                    <a:pt x="324" y="286"/>
                  </a:lnTo>
                  <a:lnTo>
                    <a:pt x="316" y="270"/>
                  </a:lnTo>
                  <a:lnTo>
                    <a:pt x="308" y="254"/>
                  </a:lnTo>
                  <a:lnTo>
                    <a:pt x="301" y="219"/>
                  </a:lnTo>
                  <a:lnTo>
                    <a:pt x="297" y="180"/>
                  </a:lnTo>
                  <a:lnTo>
                    <a:pt x="297" y="141"/>
                  </a:lnTo>
                  <a:lnTo>
                    <a:pt x="304" y="71"/>
                  </a:lnTo>
                  <a:lnTo>
                    <a:pt x="308" y="24"/>
                  </a:lnTo>
                  <a:lnTo>
                    <a:pt x="308" y="24"/>
                  </a:lnTo>
                  <a:lnTo>
                    <a:pt x="308" y="16"/>
                  </a:lnTo>
                  <a:lnTo>
                    <a:pt x="301" y="12"/>
                  </a:lnTo>
                  <a:lnTo>
                    <a:pt x="273" y="4"/>
                  </a:lnTo>
                  <a:lnTo>
                    <a:pt x="238" y="0"/>
                  </a:lnTo>
                  <a:lnTo>
                    <a:pt x="199" y="0"/>
                  </a:lnTo>
                  <a:lnTo>
                    <a:pt x="121" y="4"/>
                  </a:lnTo>
                  <a:lnTo>
                    <a:pt x="86" y="8"/>
                  </a:lnTo>
                  <a:lnTo>
                    <a:pt x="86" y="8"/>
                  </a:lnTo>
                  <a:close/>
                </a:path>
              </a:pathLst>
            </a:custGeom>
            <a:solidFill>
              <a:srgbClr val="FBB8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650902" y="2401516"/>
              <a:ext cx="290513" cy="304800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4" y="55"/>
                </a:cxn>
                <a:cxn ang="0">
                  <a:pos x="15" y="102"/>
                </a:cxn>
                <a:cxn ang="0">
                  <a:pos x="23" y="129"/>
                </a:cxn>
                <a:cxn ang="0">
                  <a:pos x="35" y="157"/>
                </a:cxn>
                <a:cxn ang="0">
                  <a:pos x="51" y="176"/>
                </a:cxn>
                <a:cxn ang="0">
                  <a:pos x="70" y="192"/>
                </a:cxn>
                <a:cxn ang="0">
                  <a:pos x="70" y="192"/>
                </a:cxn>
                <a:cxn ang="0">
                  <a:pos x="82" y="192"/>
                </a:cxn>
                <a:cxn ang="0">
                  <a:pos x="90" y="192"/>
                </a:cxn>
                <a:cxn ang="0">
                  <a:pos x="101" y="188"/>
                </a:cxn>
                <a:cxn ang="0">
                  <a:pos x="109" y="180"/>
                </a:cxn>
                <a:cxn ang="0">
                  <a:pos x="129" y="161"/>
                </a:cxn>
                <a:cxn ang="0">
                  <a:pos x="144" y="133"/>
                </a:cxn>
                <a:cxn ang="0">
                  <a:pos x="160" y="102"/>
                </a:cxn>
                <a:cxn ang="0">
                  <a:pos x="172" y="67"/>
                </a:cxn>
                <a:cxn ang="0">
                  <a:pos x="180" y="39"/>
                </a:cxn>
                <a:cxn ang="0">
                  <a:pos x="183" y="20"/>
                </a:cxn>
                <a:cxn ang="0">
                  <a:pos x="183" y="20"/>
                </a:cxn>
                <a:cxn ang="0">
                  <a:pos x="180" y="12"/>
                </a:cxn>
                <a:cxn ang="0">
                  <a:pos x="176" y="8"/>
                </a:cxn>
                <a:cxn ang="0">
                  <a:pos x="168" y="4"/>
                </a:cxn>
                <a:cxn ang="0">
                  <a:pos x="156" y="0"/>
                </a:cxn>
                <a:cxn ang="0">
                  <a:pos x="125" y="4"/>
                </a:cxn>
                <a:cxn ang="0">
                  <a:pos x="90" y="8"/>
                </a:cxn>
                <a:cxn ang="0">
                  <a:pos x="27" y="28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83" h="192">
                  <a:moveTo>
                    <a:pt x="0" y="36"/>
                  </a:moveTo>
                  <a:lnTo>
                    <a:pt x="0" y="36"/>
                  </a:lnTo>
                  <a:lnTo>
                    <a:pt x="4" y="55"/>
                  </a:lnTo>
                  <a:lnTo>
                    <a:pt x="15" y="102"/>
                  </a:lnTo>
                  <a:lnTo>
                    <a:pt x="23" y="129"/>
                  </a:lnTo>
                  <a:lnTo>
                    <a:pt x="35" y="157"/>
                  </a:lnTo>
                  <a:lnTo>
                    <a:pt x="51" y="176"/>
                  </a:lnTo>
                  <a:lnTo>
                    <a:pt x="70" y="192"/>
                  </a:lnTo>
                  <a:lnTo>
                    <a:pt x="70" y="192"/>
                  </a:lnTo>
                  <a:lnTo>
                    <a:pt x="82" y="192"/>
                  </a:lnTo>
                  <a:lnTo>
                    <a:pt x="90" y="192"/>
                  </a:lnTo>
                  <a:lnTo>
                    <a:pt x="101" y="188"/>
                  </a:lnTo>
                  <a:lnTo>
                    <a:pt x="109" y="180"/>
                  </a:lnTo>
                  <a:lnTo>
                    <a:pt x="129" y="161"/>
                  </a:lnTo>
                  <a:lnTo>
                    <a:pt x="144" y="133"/>
                  </a:lnTo>
                  <a:lnTo>
                    <a:pt x="160" y="102"/>
                  </a:lnTo>
                  <a:lnTo>
                    <a:pt x="172" y="67"/>
                  </a:lnTo>
                  <a:lnTo>
                    <a:pt x="180" y="39"/>
                  </a:lnTo>
                  <a:lnTo>
                    <a:pt x="183" y="20"/>
                  </a:lnTo>
                  <a:lnTo>
                    <a:pt x="183" y="20"/>
                  </a:lnTo>
                  <a:lnTo>
                    <a:pt x="180" y="12"/>
                  </a:lnTo>
                  <a:lnTo>
                    <a:pt x="176" y="8"/>
                  </a:lnTo>
                  <a:lnTo>
                    <a:pt x="168" y="4"/>
                  </a:lnTo>
                  <a:lnTo>
                    <a:pt x="156" y="0"/>
                  </a:lnTo>
                  <a:lnTo>
                    <a:pt x="125" y="4"/>
                  </a:lnTo>
                  <a:lnTo>
                    <a:pt x="90" y="8"/>
                  </a:lnTo>
                  <a:lnTo>
                    <a:pt x="27" y="28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309465" y="2830141"/>
              <a:ext cx="1123950" cy="1452562"/>
            </a:xfrm>
            <a:custGeom>
              <a:avLst/>
              <a:gdLst/>
              <a:ahLst/>
              <a:cxnLst>
                <a:cxn ang="0">
                  <a:pos x="595" y="8"/>
                </a:cxn>
                <a:cxn ang="0">
                  <a:pos x="579" y="16"/>
                </a:cxn>
                <a:cxn ang="0">
                  <a:pos x="559" y="39"/>
                </a:cxn>
                <a:cxn ang="0">
                  <a:pos x="540" y="94"/>
                </a:cxn>
                <a:cxn ang="0">
                  <a:pos x="532" y="137"/>
                </a:cxn>
                <a:cxn ang="0">
                  <a:pos x="497" y="387"/>
                </a:cxn>
                <a:cxn ang="0">
                  <a:pos x="466" y="532"/>
                </a:cxn>
                <a:cxn ang="0">
                  <a:pos x="419" y="669"/>
                </a:cxn>
                <a:cxn ang="0">
                  <a:pos x="372" y="696"/>
                </a:cxn>
                <a:cxn ang="0">
                  <a:pos x="262" y="758"/>
                </a:cxn>
                <a:cxn ang="0">
                  <a:pos x="192" y="794"/>
                </a:cxn>
                <a:cxn ang="0">
                  <a:pos x="118" y="817"/>
                </a:cxn>
                <a:cxn ang="0">
                  <a:pos x="20" y="833"/>
                </a:cxn>
                <a:cxn ang="0">
                  <a:pos x="0" y="833"/>
                </a:cxn>
                <a:cxn ang="0">
                  <a:pos x="24" y="895"/>
                </a:cxn>
                <a:cxn ang="0">
                  <a:pos x="40" y="915"/>
                </a:cxn>
                <a:cxn ang="0">
                  <a:pos x="133" y="911"/>
                </a:cxn>
                <a:cxn ang="0">
                  <a:pos x="270" y="887"/>
                </a:cxn>
                <a:cxn ang="0">
                  <a:pos x="391" y="856"/>
                </a:cxn>
                <a:cxn ang="0">
                  <a:pos x="473" y="821"/>
                </a:cxn>
                <a:cxn ang="0">
                  <a:pos x="513" y="798"/>
                </a:cxn>
                <a:cxn ang="0">
                  <a:pos x="548" y="719"/>
                </a:cxn>
                <a:cxn ang="0">
                  <a:pos x="563" y="676"/>
                </a:cxn>
                <a:cxn ang="0">
                  <a:pos x="645" y="387"/>
                </a:cxn>
                <a:cxn ang="0">
                  <a:pos x="688" y="246"/>
                </a:cxn>
                <a:cxn ang="0">
                  <a:pos x="696" y="235"/>
                </a:cxn>
                <a:cxn ang="0">
                  <a:pos x="704" y="223"/>
                </a:cxn>
                <a:cxn ang="0">
                  <a:pos x="708" y="117"/>
                </a:cxn>
                <a:cxn ang="0">
                  <a:pos x="696" y="12"/>
                </a:cxn>
                <a:cxn ang="0">
                  <a:pos x="692" y="0"/>
                </a:cxn>
                <a:cxn ang="0">
                  <a:pos x="638" y="0"/>
                </a:cxn>
                <a:cxn ang="0">
                  <a:pos x="595" y="8"/>
                </a:cxn>
              </a:cxnLst>
              <a:rect l="0" t="0" r="r" b="b"/>
              <a:pathLst>
                <a:path w="708" h="915">
                  <a:moveTo>
                    <a:pt x="595" y="8"/>
                  </a:moveTo>
                  <a:lnTo>
                    <a:pt x="595" y="8"/>
                  </a:lnTo>
                  <a:lnTo>
                    <a:pt x="587" y="12"/>
                  </a:lnTo>
                  <a:lnTo>
                    <a:pt x="579" y="16"/>
                  </a:lnTo>
                  <a:lnTo>
                    <a:pt x="571" y="24"/>
                  </a:lnTo>
                  <a:lnTo>
                    <a:pt x="559" y="39"/>
                  </a:lnTo>
                  <a:lnTo>
                    <a:pt x="552" y="63"/>
                  </a:lnTo>
                  <a:lnTo>
                    <a:pt x="540" y="94"/>
                  </a:lnTo>
                  <a:lnTo>
                    <a:pt x="532" y="137"/>
                  </a:lnTo>
                  <a:lnTo>
                    <a:pt x="532" y="137"/>
                  </a:lnTo>
                  <a:lnTo>
                    <a:pt x="516" y="250"/>
                  </a:lnTo>
                  <a:lnTo>
                    <a:pt x="497" y="387"/>
                  </a:lnTo>
                  <a:lnTo>
                    <a:pt x="485" y="461"/>
                  </a:lnTo>
                  <a:lnTo>
                    <a:pt x="466" y="532"/>
                  </a:lnTo>
                  <a:lnTo>
                    <a:pt x="446" y="602"/>
                  </a:lnTo>
                  <a:lnTo>
                    <a:pt x="419" y="669"/>
                  </a:lnTo>
                  <a:lnTo>
                    <a:pt x="419" y="669"/>
                  </a:lnTo>
                  <a:lnTo>
                    <a:pt x="372" y="696"/>
                  </a:lnTo>
                  <a:lnTo>
                    <a:pt x="262" y="758"/>
                  </a:lnTo>
                  <a:lnTo>
                    <a:pt x="262" y="758"/>
                  </a:lnTo>
                  <a:lnTo>
                    <a:pt x="231" y="778"/>
                  </a:lnTo>
                  <a:lnTo>
                    <a:pt x="192" y="794"/>
                  </a:lnTo>
                  <a:lnTo>
                    <a:pt x="157" y="805"/>
                  </a:lnTo>
                  <a:lnTo>
                    <a:pt x="118" y="817"/>
                  </a:lnTo>
                  <a:lnTo>
                    <a:pt x="47" y="833"/>
                  </a:lnTo>
                  <a:lnTo>
                    <a:pt x="20" y="833"/>
                  </a:lnTo>
                  <a:lnTo>
                    <a:pt x="0" y="833"/>
                  </a:lnTo>
                  <a:lnTo>
                    <a:pt x="0" y="833"/>
                  </a:lnTo>
                  <a:lnTo>
                    <a:pt x="12" y="868"/>
                  </a:lnTo>
                  <a:lnTo>
                    <a:pt x="24" y="895"/>
                  </a:lnTo>
                  <a:lnTo>
                    <a:pt x="40" y="915"/>
                  </a:lnTo>
                  <a:lnTo>
                    <a:pt x="40" y="915"/>
                  </a:lnTo>
                  <a:lnTo>
                    <a:pt x="83" y="915"/>
                  </a:lnTo>
                  <a:lnTo>
                    <a:pt x="133" y="911"/>
                  </a:lnTo>
                  <a:lnTo>
                    <a:pt x="196" y="903"/>
                  </a:lnTo>
                  <a:lnTo>
                    <a:pt x="270" y="887"/>
                  </a:lnTo>
                  <a:lnTo>
                    <a:pt x="352" y="868"/>
                  </a:lnTo>
                  <a:lnTo>
                    <a:pt x="391" y="856"/>
                  </a:lnTo>
                  <a:lnTo>
                    <a:pt x="434" y="837"/>
                  </a:lnTo>
                  <a:lnTo>
                    <a:pt x="473" y="821"/>
                  </a:lnTo>
                  <a:lnTo>
                    <a:pt x="513" y="798"/>
                  </a:lnTo>
                  <a:lnTo>
                    <a:pt x="513" y="798"/>
                  </a:lnTo>
                  <a:lnTo>
                    <a:pt x="532" y="758"/>
                  </a:lnTo>
                  <a:lnTo>
                    <a:pt x="548" y="719"/>
                  </a:lnTo>
                  <a:lnTo>
                    <a:pt x="563" y="676"/>
                  </a:lnTo>
                  <a:lnTo>
                    <a:pt x="563" y="676"/>
                  </a:lnTo>
                  <a:lnTo>
                    <a:pt x="606" y="532"/>
                  </a:lnTo>
                  <a:lnTo>
                    <a:pt x="645" y="387"/>
                  </a:lnTo>
                  <a:lnTo>
                    <a:pt x="677" y="278"/>
                  </a:lnTo>
                  <a:lnTo>
                    <a:pt x="688" y="246"/>
                  </a:lnTo>
                  <a:lnTo>
                    <a:pt x="696" y="235"/>
                  </a:lnTo>
                  <a:lnTo>
                    <a:pt x="696" y="235"/>
                  </a:lnTo>
                  <a:lnTo>
                    <a:pt x="700" y="231"/>
                  </a:lnTo>
                  <a:lnTo>
                    <a:pt x="704" y="223"/>
                  </a:lnTo>
                  <a:lnTo>
                    <a:pt x="704" y="196"/>
                  </a:lnTo>
                  <a:lnTo>
                    <a:pt x="708" y="117"/>
                  </a:lnTo>
                  <a:lnTo>
                    <a:pt x="700" y="35"/>
                  </a:lnTo>
                  <a:lnTo>
                    <a:pt x="696" y="12"/>
                  </a:lnTo>
                  <a:lnTo>
                    <a:pt x="692" y="0"/>
                  </a:lnTo>
                  <a:lnTo>
                    <a:pt x="692" y="0"/>
                  </a:lnTo>
                  <a:lnTo>
                    <a:pt x="673" y="0"/>
                  </a:lnTo>
                  <a:lnTo>
                    <a:pt x="638" y="0"/>
                  </a:lnTo>
                  <a:lnTo>
                    <a:pt x="595" y="8"/>
                  </a:lnTo>
                  <a:lnTo>
                    <a:pt x="595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999902" y="3960441"/>
              <a:ext cx="477838" cy="341312"/>
            </a:xfrm>
            <a:custGeom>
              <a:avLst/>
              <a:gdLst/>
              <a:ahLst/>
              <a:cxnLst>
                <a:cxn ang="0">
                  <a:pos x="301" y="191"/>
                </a:cxn>
                <a:cxn ang="0">
                  <a:pos x="203" y="211"/>
                </a:cxn>
                <a:cxn ang="0">
                  <a:pos x="152" y="215"/>
                </a:cxn>
                <a:cxn ang="0">
                  <a:pos x="121" y="215"/>
                </a:cxn>
                <a:cxn ang="0">
                  <a:pos x="113" y="211"/>
                </a:cxn>
                <a:cxn ang="0">
                  <a:pos x="43" y="164"/>
                </a:cxn>
                <a:cxn ang="0">
                  <a:pos x="12" y="144"/>
                </a:cxn>
                <a:cxn ang="0">
                  <a:pos x="8" y="136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20" y="43"/>
                </a:cxn>
                <a:cxn ang="0">
                  <a:pos x="23" y="86"/>
                </a:cxn>
                <a:cxn ang="0">
                  <a:pos x="27" y="117"/>
                </a:cxn>
                <a:cxn ang="0">
                  <a:pos x="39" y="129"/>
                </a:cxn>
                <a:cxn ang="0">
                  <a:pos x="39" y="93"/>
                </a:cxn>
                <a:cxn ang="0">
                  <a:pos x="55" y="50"/>
                </a:cxn>
                <a:cxn ang="0">
                  <a:pos x="74" y="0"/>
                </a:cxn>
                <a:cxn ang="0">
                  <a:pos x="82" y="3"/>
                </a:cxn>
                <a:cxn ang="0">
                  <a:pos x="86" y="23"/>
                </a:cxn>
                <a:cxn ang="0">
                  <a:pos x="94" y="27"/>
                </a:cxn>
                <a:cxn ang="0">
                  <a:pos x="94" y="43"/>
                </a:cxn>
                <a:cxn ang="0">
                  <a:pos x="82" y="97"/>
                </a:cxn>
                <a:cxn ang="0">
                  <a:pos x="82" y="129"/>
                </a:cxn>
                <a:cxn ang="0">
                  <a:pos x="82" y="156"/>
                </a:cxn>
                <a:cxn ang="0">
                  <a:pos x="90" y="101"/>
                </a:cxn>
                <a:cxn ang="0">
                  <a:pos x="106" y="50"/>
                </a:cxn>
                <a:cxn ang="0">
                  <a:pos x="109" y="50"/>
                </a:cxn>
                <a:cxn ang="0">
                  <a:pos x="113" y="74"/>
                </a:cxn>
                <a:cxn ang="0">
                  <a:pos x="106" y="105"/>
                </a:cxn>
                <a:cxn ang="0">
                  <a:pos x="102" y="129"/>
                </a:cxn>
                <a:cxn ang="0">
                  <a:pos x="102" y="160"/>
                </a:cxn>
                <a:cxn ang="0">
                  <a:pos x="117" y="168"/>
                </a:cxn>
                <a:cxn ang="0">
                  <a:pos x="152" y="168"/>
                </a:cxn>
                <a:cxn ang="0">
                  <a:pos x="188" y="156"/>
                </a:cxn>
                <a:cxn ang="0">
                  <a:pos x="238" y="152"/>
                </a:cxn>
                <a:cxn ang="0">
                  <a:pos x="266" y="164"/>
                </a:cxn>
                <a:cxn ang="0">
                  <a:pos x="297" y="183"/>
                </a:cxn>
                <a:cxn ang="0">
                  <a:pos x="301" y="191"/>
                </a:cxn>
              </a:cxnLst>
              <a:rect l="0" t="0" r="r" b="b"/>
              <a:pathLst>
                <a:path w="301" h="215">
                  <a:moveTo>
                    <a:pt x="301" y="191"/>
                  </a:moveTo>
                  <a:lnTo>
                    <a:pt x="301" y="191"/>
                  </a:lnTo>
                  <a:lnTo>
                    <a:pt x="254" y="203"/>
                  </a:lnTo>
                  <a:lnTo>
                    <a:pt x="203" y="211"/>
                  </a:lnTo>
                  <a:lnTo>
                    <a:pt x="152" y="215"/>
                  </a:lnTo>
                  <a:lnTo>
                    <a:pt x="152" y="215"/>
                  </a:lnTo>
                  <a:lnTo>
                    <a:pt x="137" y="215"/>
                  </a:lnTo>
                  <a:lnTo>
                    <a:pt x="121" y="215"/>
                  </a:lnTo>
                  <a:lnTo>
                    <a:pt x="113" y="211"/>
                  </a:lnTo>
                  <a:lnTo>
                    <a:pt x="113" y="211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20" y="152"/>
                  </a:lnTo>
                  <a:lnTo>
                    <a:pt x="12" y="144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16" y="23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3" y="86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5" y="117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55" y="50"/>
                  </a:lnTo>
                  <a:lnTo>
                    <a:pt x="66" y="2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94" y="27"/>
                  </a:lnTo>
                  <a:lnTo>
                    <a:pt x="94" y="31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2" y="129"/>
                  </a:lnTo>
                  <a:lnTo>
                    <a:pt x="82" y="156"/>
                  </a:lnTo>
                  <a:lnTo>
                    <a:pt x="82" y="156"/>
                  </a:lnTo>
                  <a:lnTo>
                    <a:pt x="90" y="101"/>
                  </a:lnTo>
                  <a:lnTo>
                    <a:pt x="90" y="101"/>
                  </a:lnTo>
                  <a:lnTo>
                    <a:pt x="98" y="78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9" y="50"/>
                  </a:lnTo>
                  <a:lnTo>
                    <a:pt x="113" y="58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06" y="105"/>
                  </a:lnTo>
                  <a:lnTo>
                    <a:pt x="102" y="129"/>
                  </a:lnTo>
                  <a:lnTo>
                    <a:pt x="102" y="129"/>
                  </a:lnTo>
                  <a:lnTo>
                    <a:pt x="102" y="160"/>
                  </a:lnTo>
                  <a:lnTo>
                    <a:pt x="102" y="160"/>
                  </a:lnTo>
                  <a:lnTo>
                    <a:pt x="109" y="164"/>
                  </a:lnTo>
                  <a:lnTo>
                    <a:pt x="117" y="168"/>
                  </a:lnTo>
                  <a:lnTo>
                    <a:pt x="133" y="172"/>
                  </a:lnTo>
                  <a:lnTo>
                    <a:pt x="152" y="168"/>
                  </a:lnTo>
                  <a:lnTo>
                    <a:pt x="152" y="168"/>
                  </a:lnTo>
                  <a:lnTo>
                    <a:pt x="188" y="156"/>
                  </a:lnTo>
                  <a:lnTo>
                    <a:pt x="211" y="152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66" y="164"/>
                  </a:lnTo>
                  <a:lnTo>
                    <a:pt x="285" y="175"/>
                  </a:lnTo>
                  <a:lnTo>
                    <a:pt x="297" y="183"/>
                  </a:lnTo>
                  <a:lnTo>
                    <a:pt x="301" y="191"/>
                  </a:lnTo>
                  <a:lnTo>
                    <a:pt x="301" y="19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1104677" y="3990603"/>
              <a:ext cx="285750" cy="266700"/>
            </a:xfrm>
            <a:custGeom>
              <a:avLst/>
              <a:gdLst/>
              <a:ahLst/>
              <a:cxnLst>
                <a:cxn ang="0">
                  <a:pos x="180" y="133"/>
                </a:cxn>
                <a:cxn ang="0">
                  <a:pos x="180" y="133"/>
                </a:cxn>
                <a:cxn ang="0">
                  <a:pos x="169" y="121"/>
                </a:cxn>
                <a:cxn ang="0">
                  <a:pos x="149" y="106"/>
                </a:cxn>
                <a:cxn ang="0">
                  <a:pos x="126" y="90"/>
                </a:cxn>
                <a:cxn ang="0">
                  <a:pos x="126" y="90"/>
                </a:cxn>
                <a:cxn ang="0">
                  <a:pos x="94" y="74"/>
                </a:cxn>
                <a:cxn ang="0">
                  <a:pos x="71" y="55"/>
                </a:cxn>
                <a:cxn ang="0">
                  <a:pos x="47" y="31"/>
                </a:cxn>
                <a:cxn ang="0">
                  <a:pos x="36" y="12"/>
                </a:cxn>
                <a:cxn ang="0">
                  <a:pos x="36" y="1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20" y="12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59" y="90"/>
                </a:cxn>
                <a:cxn ang="0">
                  <a:pos x="59" y="90"/>
                </a:cxn>
                <a:cxn ang="0">
                  <a:pos x="63" y="102"/>
                </a:cxn>
                <a:cxn ang="0">
                  <a:pos x="63" y="113"/>
                </a:cxn>
                <a:cxn ang="0">
                  <a:pos x="59" y="121"/>
                </a:cxn>
                <a:cxn ang="0">
                  <a:pos x="51" y="129"/>
                </a:cxn>
                <a:cxn ang="0">
                  <a:pos x="51" y="129"/>
                </a:cxn>
                <a:cxn ang="0">
                  <a:pos x="40" y="133"/>
                </a:cxn>
                <a:cxn ang="0">
                  <a:pos x="28" y="133"/>
                </a:cxn>
                <a:cxn ang="0">
                  <a:pos x="4" y="133"/>
                </a:cxn>
                <a:cxn ang="0">
                  <a:pos x="4" y="133"/>
                </a:cxn>
                <a:cxn ang="0">
                  <a:pos x="0" y="133"/>
                </a:cxn>
                <a:cxn ang="0">
                  <a:pos x="0" y="137"/>
                </a:cxn>
                <a:cxn ang="0">
                  <a:pos x="4" y="145"/>
                </a:cxn>
                <a:cxn ang="0">
                  <a:pos x="16" y="153"/>
                </a:cxn>
                <a:cxn ang="0">
                  <a:pos x="28" y="164"/>
                </a:cxn>
                <a:cxn ang="0">
                  <a:pos x="28" y="164"/>
                </a:cxn>
                <a:cxn ang="0">
                  <a:pos x="43" y="168"/>
                </a:cxn>
                <a:cxn ang="0">
                  <a:pos x="63" y="164"/>
                </a:cxn>
                <a:cxn ang="0">
                  <a:pos x="110" y="156"/>
                </a:cxn>
                <a:cxn ang="0">
                  <a:pos x="157" y="145"/>
                </a:cxn>
                <a:cxn ang="0">
                  <a:pos x="180" y="133"/>
                </a:cxn>
                <a:cxn ang="0">
                  <a:pos x="180" y="133"/>
                </a:cxn>
              </a:cxnLst>
              <a:rect l="0" t="0" r="r" b="b"/>
              <a:pathLst>
                <a:path w="180" h="168">
                  <a:moveTo>
                    <a:pt x="180" y="133"/>
                  </a:moveTo>
                  <a:lnTo>
                    <a:pt x="180" y="133"/>
                  </a:lnTo>
                  <a:lnTo>
                    <a:pt x="169" y="121"/>
                  </a:lnTo>
                  <a:lnTo>
                    <a:pt x="149" y="106"/>
                  </a:lnTo>
                  <a:lnTo>
                    <a:pt x="126" y="90"/>
                  </a:lnTo>
                  <a:lnTo>
                    <a:pt x="126" y="90"/>
                  </a:lnTo>
                  <a:lnTo>
                    <a:pt x="94" y="74"/>
                  </a:lnTo>
                  <a:lnTo>
                    <a:pt x="71" y="55"/>
                  </a:lnTo>
                  <a:lnTo>
                    <a:pt x="47" y="31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20" y="12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63" y="102"/>
                  </a:lnTo>
                  <a:lnTo>
                    <a:pt x="63" y="113"/>
                  </a:lnTo>
                  <a:lnTo>
                    <a:pt x="59" y="121"/>
                  </a:lnTo>
                  <a:lnTo>
                    <a:pt x="51" y="129"/>
                  </a:lnTo>
                  <a:lnTo>
                    <a:pt x="51" y="129"/>
                  </a:lnTo>
                  <a:lnTo>
                    <a:pt x="40" y="133"/>
                  </a:lnTo>
                  <a:lnTo>
                    <a:pt x="28" y="133"/>
                  </a:lnTo>
                  <a:lnTo>
                    <a:pt x="4" y="133"/>
                  </a:lnTo>
                  <a:lnTo>
                    <a:pt x="4" y="133"/>
                  </a:lnTo>
                  <a:lnTo>
                    <a:pt x="0" y="133"/>
                  </a:lnTo>
                  <a:lnTo>
                    <a:pt x="0" y="137"/>
                  </a:lnTo>
                  <a:lnTo>
                    <a:pt x="4" y="145"/>
                  </a:lnTo>
                  <a:lnTo>
                    <a:pt x="16" y="153"/>
                  </a:lnTo>
                  <a:lnTo>
                    <a:pt x="28" y="164"/>
                  </a:lnTo>
                  <a:lnTo>
                    <a:pt x="28" y="164"/>
                  </a:lnTo>
                  <a:lnTo>
                    <a:pt x="43" y="168"/>
                  </a:lnTo>
                  <a:lnTo>
                    <a:pt x="63" y="164"/>
                  </a:lnTo>
                  <a:lnTo>
                    <a:pt x="110" y="156"/>
                  </a:lnTo>
                  <a:lnTo>
                    <a:pt x="157" y="145"/>
                  </a:lnTo>
                  <a:lnTo>
                    <a:pt x="180" y="133"/>
                  </a:lnTo>
                  <a:lnTo>
                    <a:pt x="180" y="13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211040" y="4189041"/>
              <a:ext cx="204788" cy="4445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12" y="24"/>
                </a:cxn>
                <a:cxn ang="0">
                  <a:pos x="31" y="24"/>
                </a:cxn>
                <a:cxn ang="0">
                  <a:pos x="51" y="20"/>
                </a:cxn>
                <a:cxn ang="0">
                  <a:pos x="51" y="20"/>
                </a:cxn>
                <a:cxn ang="0">
                  <a:pos x="70" y="12"/>
                </a:cxn>
                <a:cxn ang="0">
                  <a:pos x="90" y="8"/>
                </a:cxn>
                <a:cxn ang="0">
                  <a:pos x="102" y="8"/>
                </a:cxn>
                <a:cxn ang="0">
                  <a:pos x="109" y="12"/>
                </a:cxn>
                <a:cxn ang="0">
                  <a:pos x="117" y="20"/>
                </a:cxn>
                <a:cxn ang="0">
                  <a:pos x="129" y="28"/>
                </a:cxn>
                <a:cxn ang="0">
                  <a:pos x="129" y="28"/>
                </a:cxn>
                <a:cxn ang="0">
                  <a:pos x="125" y="24"/>
                </a:cxn>
                <a:cxn ang="0">
                  <a:pos x="121" y="12"/>
                </a:cxn>
                <a:cxn ang="0">
                  <a:pos x="109" y="4"/>
                </a:cxn>
                <a:cxn ang="0">
                  <a:pos x="102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66" y="8"/>
                </a:cxn>
                <a:cxn ang="0">
                  <a:pos x="47" y="16"/>
                </a:cxn>
                <a:cxn ang="0">
                  <a:pos x="27" y="24"/>
                </a:cxn>
                <a:cxn ang="0">
                  <a:pos x="12" y="24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29" h="28">
                  <a:moveTo>
                    <a:pt x="0" y="20"/>
                  </a:moveTo>
                  <a:lnTo>
                    <a:pt x="0" y="20"/>
                  </a:lnTo>
                  <a:lnTo>
                    <a:pt x="12" y="24"/>
                  </a:lnTo>
                  <a:lnTo>
                    <a:pt x="31" y="24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70" y="12"/>
                  </a:lnTo>
                  <a:lnTo>
                    <a:pt x="90" y="8"/>
                  </a:lnTo>
                  <a:lnTo>
                    <a:pt x="102" y="8"/>
                  </a:lnTo>
                  <a:lnTo>
                    <a:pt x="109" y="12"/>
                  </a:lnTo>
                  <a:lnTo>
                    <a:pt x="117" y="20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5" y="24"/>
                  </a:lnTo>
                  <a:lnTo>
                    <a:pt x="121" y="12"/>
                  </a:lnTo>
                  <a:lnTo>
                    <a:pt x="109" y="4"/>
                  </a:lnTo>
                  <a:lnTo>
                    <a:pt x="10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66" y="8"/>
                  </a:lnTo>
                  <a:lnTo>
                    <a:pt x="47" y="16"/>
                  </a:lnTo>
                  <a:lnTo>
                    <a:pt x="27" y="24"/>
                  </a:lnTo>
                  <a:lnTo>
                    <a:pt x="12" y="24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2514377" y="1855416"/>
              <a:ext cx="533400" cy="708025"/>
            </a:xfrm>
            <a:custGeom>
              <a:avLst/>
              <a:gdLst/>
              <a:ahLst/>
              <a:cxnLst>
                <a:cxn ang="0">
                  <a:pos x="168" y="8"/>
                </a:cxn>
                <a:cxn ang="0">
                  <a:pos x="168" y="8"/>
                </a:cxn>
                <a:cxn ang="0">
                  <a:pos x="152" y="4"/>
                </a:cxn>
                <a:cxn ang="0">
                  <a:pos x="121" y="0"/>
                </a:cxn>
                <a:cxn ang="0">
                  <a:pos x="101" y="4"/>
                </a:cxn>
                <a:cxn ang="0">
                  <a:pos x="78" y="8"/>
                </a:cxn>
                <a:cxn ang="0">
                  <a:pos x="58" y="20"/>
                </a:cxn>
                <a:cxn ang="0">
                  <a:pos x="35" y="39"/>
                </a:cxn>
                <a:cxn ang="0">
                  <a:pos x="35" y="39"/>
                </a:cxn>
                <a:cxn ang="0">
                  <a:pos x="19" y="67"/>
                </a:cxn>
                <a:cxn ang="0">
                  <a:pos x="12" y="98"/>
                </a:cxn>
                <a:cxn ang="0">
                  <a:pos x="4" y="133"/>
                </a:cxn>
                <a:cxn ang="0">
                  <a:pos x="0" y="172"/>
                </a:cxn>
                <a:cxn ang="0">
                  <a:pos x="4" y="211"/>
                </a:cxn>
                <a:cxn ang="0">
                  <a:pos x="4" y="247"/>
                </a:cxn>
                <a:cxn ang="0">
                  <a:pos x="12" y="278"/>
                </a:cxn>
                <a:cxn ang="0">
                  <a:pos x="19" y="305"/>
                </a:cxn>
                <a:cxn ang="0">
                  <a:pos x="19" y="305"/>
                </a:cxn>
                <a:cxn ang="0">
                  <a:pos x="31" y="333"/>
                </a:cxn>
                <a:cxn ang="0">
                  <a:pos x="43" y="356"/>
                </a:cxn>
                <a:cxn ang="0">
                  <a:pos x="62" y="376"/>
                </a:cxn>
                <a:cxn ang="0">
                  <a:pos x="82" y="399"/>
                </a:cxn>
                <a:cxn ang="0">
                  <a:pos x="101" y="415"/>
                </a:cxn>
                <a:cxn ang="0">
                  <a:pos x="125" y="430"/>
                </a:cxn>
                <a:cxn ang="0">
                  <a:pos x="148" y="438"/>
                </a:cxn>
                <a:cxn ang="0">
                  <a:pos x="172" y="446"/>
                </a:cxn>
                <a:cxn ang="0">
                  <a:pos x="172" y="446"/>
                </a:cxn>
                <a:cxn ang="0">
                  <a:pos x="183" y="446"/>
                </a:cxn>
                <a:cxn ang="0">
                  <a:pos x="199" y="442"/>
                </a:cxn>
                <a:cxn ang="0">
                  <a:pos x="219" y="434"/>
                </a:cxn>
                <a:cxn ang="0">
                  <a:pos x="219" y="434"/>
                </a:cxn>
                <a:cxn ang="0">
                  <a:pos x="246" y="415"/>
                </a:cxn>
                <a:cxn ang="0">
                  <a:pos x="262" y="399"/>
                </a:cxn>
                <a:cxn ang="0">
                  <a:pos x="277" y="380"/>
                </a:cxn>
                <a:cxn ang="0">
                  <a:pos x="293" y="356"/>
                </a:cxn>
                <a:cxn ang="0">
                  <a:pos x="309" y="329"/>
                </a:cxn>
                <a:cxn ang="0">
                  <a:pos x="320" y="297"/>
                </a:cxn>
                <a:cxn ang="0">
                  <a:pos x="328" y="262"/>
                </a:cxn>
                <a:cxn ang="0">
                  <a:pos x="328" y="262"/>
                </a:cxn>
                <a:cxn ang="0">
                  <a:pos x="336" y="188"/>
                </a:cxn>
                <a:cxn ang="0">
                  <a:pos x="336" y="153"/>
                </a:cxn>
                <a:cxn ang="0">
                  <a:pos x="332" y="118"/>
                </a:cxn>
                <a:cxn ang="0">
                  <a:pos x="324" y="86"/>
                </a:cxn>
                <a:cxn ang="0">
                  <a:pos x="316" y="59"/>
                </a:cxn>
                <a:cxn ang="0">
                  <a:pos x="301" y="36"/>
                </a:cxn>
                <a:cxn ang="0">
                  <a:pos x="277" y="20"/>
                </a:cxn>
                <a:cxn ang="0">
                  <a:pos x="277" y="20"/>
                </a:cxn>
                <a:cxn ang="0">
                  <a:pos x="254" y="12"/>
                </a:cxn>
                <a:cxn ang="0">
                  <a:pos x="234" y="4"/>
                </a:cxn>
                <a:cxn ang="0">
                  <a:pos x="215" y="4"/>
                </a:cxn>
                <a:cxn ang="0">
                  <a:pos x="199" y="4"/>
                </a:cxn>
                <a:cxn ang="0">
                  <a:pos x="176" y="8"/>
                </a:cxn>
                <a:cxn ang="0">
                  <a:pos x="168" y="8"/>
                </a:cxn>
                <a:cxn ang="0">
                  <a:pos x="168" y="8"/>
                </a:cxn>
              </a:cxnLst>
              <a:rect l="0" t="0" r="r" b="b"/>
              <a:pathLst>
                <a:path w="336" h="446">
                  <a:moveTo>
                    <a:pt x="168" y="8"/>
                  </a:moveTo>
                  <a:lnTo>
                    <a:pt x="168" y="8"/>
                  </a:lnTo>
                  <a:lnTo>
                    <a:pt x="152" y="4"/>
                  </a:lnTo>
                  <a:lnTo>
                    <a:pt x="121" y="0"/>
                  </a:lnTo>
                  <a:lnTo>
                    <a:pt x="101" y="4"/>
                  </a:lnTo>
                  <a:lnTo>
                    <a:pt x="78" y="8"/>
                  </a:lnTo>
                  <a:lnTo>
                    <a:pt x="58" y="20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19" y="67"/>
                  </a:lnTo>
                  <a:lnTo>
                    <a:pt x="12" y="98"/>
                  </a:lnTo>
                  <a:lnTo>
                    <a:pt x="4" y="133"/>
                  </a:lnTo>
                  <a:lnTo>
                    <a:pt x="0" y="172"/>
                  </a:lnTo>
                  <a:lnTo>
                    <a:pt x="4" y="211"/>
                  </a:lnTo>
                  <a:lnTo>
                    <a:pt x="4" y="247"/>
                  </a:lnTo>
                  <a:lnTo>
                    <a:pt x="12" y="278"/>
                  </a:lnTo>
                  <a:lnTo>
                    <a:pt x="19" y="305"/>
                  </a:lnTo>
                  <a:lnTo>
                    <a:pt x="19" y="305"/>
                  </a:lnTo>
                  <a:lnTo>
                    <a:pt x="31" y="333"/>
                  </a:lnTo>
                  <a:lnTo>
                    <a:pt x="43" y="356"/>
                  </a:lnTo>
                  <a:lnTo>
                    <a:pt x="62" y="376"/>
                  </a:lnTo>
                  <a:lnTo>
                    <a:pt x="82" y="399"/>
                  </a:lnTo>
                  <a:lnTo>
                    <a:pt x="101" y="415"/>
                  </a:lnTo>
                  <a:lnTo>
                    <a:pt x="125" y="430"/>
                  </a:lnTo>
                  <a:lnTo>
                    <a:pt x="148" y="438"/>
                  </a:lnTo>
                  <a:lnTo>
                    <a:pt x="172" y="446"/>
                  </a:lnTo>
                  <a:lnTo>
                    <a:pt x="172" y="446"/>
                  </a:lnTo>
                  <a:lnTo>
                    <a:pt x="183" y="446"/>
                  </a:lnTo>
                  <a:lnTo>
                    <a:pt x="199" y="442"/>
                  </a:lnTo>
                  <a:lnTo>
                    <a:pt x="219" y="434"/>
                  </a:lnTo>
                  <a:lnTo>
                    <a:pt x="219" y="434"/>
                  </a:lnTo>
                  <a:lnTo>
                    <a:pt x="246" y="415"/>
                  </a:lnTo>
                  <a:lnTo>
                    <a:pt x="262" y="399"/>
                  </a:lnTo>
                  <a:lnTo>
                    <a:pt x="277" y="380"/>
                  </a:lnTo>
                  <a:lnTo>
                    <a:pt x="293" y="356"/>
                  </a:lnTo>
                  <a:lnTo>
                    <a:pt x="309" y="329"/>
                  </a:lnTo>
                  <a:lnTo>
                    <a:pt x="320" y="297"/>
                  </a:lnTo>
                  <a:lnTo>
                    <a:pt x="328" y="262"/>
                  </a:lnTo>
                  <a:lnTo>
                    <a:pt x="328" y="262"/>
                  </a:lnTo>
                  <a:lnTo>
                    <a:pt x="336" y="188"/>
                  </a:lnTo>
                  <a:lnTo>
                    <a:pt x="336" y="153"/>
                  </a:lnTo>
                  <a:lnTo>
                    <a:pt x="332" y="118"/>
                  </a:lnTo>
                  <a:lnTo>
                    <a:pt x="324" y="86"/>
                  </a:lnTo>
                  <a:lnTo>
                    <a:pt x="316" y="59"/>
                  </a:lnTo>
                  <a:lnTo>
                    <a:pt x="301" y="36"/>
                  </a:lnTo>
                  <a:lnTo>
                    <a:pt x="277" y="20"/>
                  </a:lnTo>
                  <a:lnTo>
                    <a:pt x="277" y="20"/>
                  </a:lnTo>
                  <a:lnTo>
                    <a:pt x="254" y="12"/>
                  </a:lnTo>
                  <a:lnTo>
                    <a:pt x="234" y="4"/>
                  </a:lnTo>
                  <a:lnTo>
                    <a:pt x="215" y="4"/>
                  </a:lnTo>
                  <a:lnTo>
                    <a:pt x="199" y="4"/>
                  </a:lnTo>
                  <a:lnTo>
                    <a:pt x="176" y="8"/>
                  </a:lnTo>
                  <a:lnTo>
                    <a:pt x="168" y="8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501677" y="2277691"/>
              <a:ext cx="42863" cy="74612"/>
            </a:xfrm>
            <a:custGeom>
              <a:avLst/>
              <a:gdLst/>
              <a:ahLst/>
              <a:cxnLst>
                <a:cxn ang="0">
                  <a:pos x="27" y="39"/>
                </a:cxn>
                <a:cxn ang="0">
                  <a:pos x="27" y="39"/>
                </a:cxn>
                <a:cxn ang="0">
                  <a:pos x="23" y="47"/>
                </a:cxn>
                <a:cxn ang="0">
                  <a:pos x="16" y="47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4" y="35"/>
                </a:cxn>
                <a:cxn ang="0">
                  <a:pos x="4" y="2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6" y="0"/>
                </a:cxn>
                <a:cxn ang="0">
                  <a:pos x="20" y="8"/>
                </a:cxn>
                <a:cxn ang="0">
                  <a:pos x="23" y="16"/>
                </a:cxn>
                <a:cxn ang="0">
                  <a:pos x="27" y="28"/>
                </a:cxn>
                <a:cxn ang="0">
                  <a:pos x="27" y="39"/>
                </a:cxn>
                <a:cxn ang="0">
                  <a:pos x="27" y="39"/>
                </a:cxn>
              </a:cxnLst>
              <a:rect l="0" t="0" r="r" b="b"/>
              <a:pathLst>
                <a:path w="27" h="47">
                  <a:moveTo>
                    <a:pt x="27" y="39"/>
                  </a:moveTo>
                  <a:lnTo>
                    <a:pt x="27" y="39"/>
                  </a:lnTo>
                  <a:lnTo>
                    <a:pt x="23" y="47"/>
                  </a:lnTo>
                  <a:lnTo>
                    <a:pt x="16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4" y="35"/>
                  </a:lnTo>
                  <a:lnTo>
                    <a:pt x="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0" y="8"/>
                  </a:lnTo>
                  <a:lnTo>
                    <a:pt x="23" y="16"/>
                  </a:lnTo>
                  <a:lnTo>
                    <a:pt x="27" y="28"/>
                  </a:lnTo>
                  <a:lnTo>
                    <a:pt x="27" y="39"/>
                  </a:lnTo>
                  <a:lnTo>
                    <a:pt x="27" y="39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1509490" y="4152528"/>
              <a:ext cx="1427163" cy="631825"/>
            </a:xfrm>
            <a:custGeom>
              <a:avLst/>
              <a:gdLst/>
              <a:ahLst/>
              <a:cxnLst>
                <a:cxn ang="0">
                  <a:pos x="496" y="90"/>
                </a:cxn>
                <a:cxn ang="0">
                  <a:pos x="496" y="90"/>
                </a:cxn>
                <a:cxn ang="0">
                  <a:pos x="414" y="74"/>
                </a:cxn>
                <a:cxn ang="0">
                  <a:pos x="340" y="58"/>
                </a:cxn>
                <a:cxn ang="0">
                  <a:pos x="277" y="39"/>
                </a:cxn>
                <a:cxn ang="0">
                  <a:pos x="277" y="39"/>
                </a:cxn>
                <a:cxn ang="0">
                  <a:pos x="222" y="19"/>
                </a:cxn>
                <a:cxn ang="0">
                  <a:pos x="168" y="8"/>
                </a:cxn>
                <a:cxn ang="0">
                  <a:pos x="140" y="4"/>
                </a:cxn>
                <a:cxn ang="0">
                  <a:pos x="113" y="0"/>
                </a:cxn>
                <a:cxn ang="0">
                  <a:pos x="89" y="4"/>
                </a:cxn>
                <a:cxn ang="0">
                  <a:pos x="66" y="11"/>
                </a:cxn>
                <a:cxn ang="0">
                  <a:pos x="66" y="11"/>
                </a:cxn>
                <a:cxn ang="0">
                  <a:pos x="46" y="23"/>
                </a:cxn>
                <a:cxn ang="0">
                  <a:pos x="27" y="39"/>
                </a:cxn>
                <a:cxn ang="0">
                  <a:pos x="15" y="54"/>
                </a:cxn>
                <a:cxn ang="0">
                  <a:pos x="3" y="78"/>
                </a:cxn>
                <a:cxn ang="0">
                  <a:pos x="0" y="101"/>
                </a:cxn>
                <a:cxn ang="0">
                  <a:pos x="3" y="129"/>
                </a:cxn>
                <a:cxn ang="0">
                  <a:pos x="11" y="152"/>
                </a:cxn>
                <a:cxn ang="0">
                  <a:pos x="27" y="180"/>
                </a:cxn>
                <a:cxn ang="0">
                  <a:pos x="27" y="180"/>
                </a:cxn>
                <a:cxn ang="0">
                  <a:pos x="46" y="203"/>
                </a:cxn>
                <a:cxn ang="0">
                  <a:pos x="78" y="226"/>
                </a:cxn>
                <a:cxn ang="0">
                  <a:pos x="117" y="246"/>
                </a:cxn>
                <a:cxn ang="0">
                  <a:pos x="164" y="266"/>
                </a:cxn>
                <a:cxn ang="0">
                  <a:pos x="211" y="281"/>
                </a:cxn>
                <a:cxn ang="0">
                  <a:pos x="265" y="297"/>
                </a:cxn>
                <a:cxn ang="0">
                  <a:pos x="379" y="324"/>
                </a:cxn>
                <a:cxn ang="0">
                  <a:pos x="379" y="324"/>
                </a:cxn>
                <a:cxn ang="0">
                  <a:pos x="437" y="336"/>
                </a:cxn>
                <a:cxn ang="0">
                  <a:pos x="496" y="344"/>
                </a:cxn>
                <a:cxn ang="0">
                  <a:pos x="609" y="352"/>
                </a:cxn>
                <a:cxn ang="0">
                  <a:pos x="715" y="363"/>
                </a:cxn>
                <a:cxn ang="0">
                  <a:pos x="758" y="375"/>
                </a:cxn>
                <a:cxn ang="0">
                  <a:pos x="801" y="387"/>
                </a:cxn>
                <a:cxn ang="0">
                  <a:pos x="801" y="387"/>
                </a:cxn>
                <a:cxn ang="0">
                  <a:pos x="832" y="395"/>
                </a:cxn>
                <a:cxn ang="0">
                  <a:pos x="859" y="398"/>
                </a:cxn>
                <a:cxn ang="0">
                  <a:pos x="883" y="395"/>
                </a:cxn>
                <a:cxn ang="0">
                  <a:pos x="895" y="391"/>
                </a:cxn>
                <a:cxn ang="0">
                  <a:pos x="899" y="379"/>
                </a:cxn>
                <a:cxn ang="0">
                  <a:pos x="899" y="367"/>
                </a:cxn>
                <a:cxn ang="0">
                  <a:pos x="887" y="352"/>
                </a:cxn>
                <a:cxn ang="0">
                  <a:pos x="867" y="336"/>
                </a:cxn>
                <a:cxn ang="0">
                  <a:pos x="867" y="336"/>
                </a:cxn>
                <a:cxn ang="0">
                  <a:pos x="801" y="281"/>
                </a:cxn>
                <a:cxn ang="0">
                  <a:pos x="699" y="203"/>
                </a:cxn>
                <a:cxn ang="0">
                  <a:pos x="645" y="164"/>
                </a:cxn>
                <a:cxn ang="0">
                  <a:pos x="590" y="129"/>
                </a:cxn>
                <a:cxn ang="0">
                  <a:pos x="539" y="101"/>
                </a:cxn>
                <a:cxn ang="0">
                  <a:pos x="519" y="94"/>
                </a:cxn>
                <a:cxn ang="0">
                  <a:pos x="496" y="90"/>
                </a:cxn>
                <a:cxn ang="0">
                  <a:pos x="496" y="90"/>
                </a:cxn>
              </a:cxnLst>
              <a:rect l="0" t="0" r="r" b="b"/>
              <a:pathLst>
                <a:path w="899" h="398">
                  <a:moveTo>
                    <a:pt x="496" y="90"/>
                  </a:moveTo>
                  <a:lnTo>
                    <a:pt x="496" y="90"/>
                  </a:lnTo>
                  <a:lnTo>
                    <a:pt x="414" y="74"/>
                  </a:lnTo>
                  <a:lnTo>
                    <a:pt x="340" y="58"/>
                  </a:lnTo>
                  <a:lnTo>
                    <a:pt x="277" y="39"/>
                  </a:lnTo>
                  <a:lnTo>
                    <a:pt x="277" y="39"/>
                  </a:lnTo>
                  <a:lnTo>
                    <a:pt x="222" y="19"/>
                  </a:lnTo>
                  <a:lnTo>
                    <a:pt x="168" y="8"/>
                  </a:lnTo>
                  <a:lnTo>
                    <a:pt x="140" y="4"/>
                  </a:lnTo>
                  <a:lnTo>
                    <a:pt x="113" y="0"/>
                  </a:lnTo>
                  <a:lnTo>
                    <a:pt x="89" y="4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46" y="23"/>
                  </a:lnTo>
                  <a:lnTo>
                    <a:pt x="27" y="39"/>
                  </a:lnTo>
                  <a:lnTo>
                    <a:pt x="15" y="54"/>
                  </a:lnTo>
                  <a:lnTo>
                    <a:pt x="3" y="78"/>
                  </a:lnTo>
                  <a:lnTo>
                    <a:pt x="0" y="101"/>
                  </a:lnTo>
                  <a:lnTo>
                    <a:pt x="3" y="129"/>
                  </a:lnTo>
                  <a:lnTo>
                    <a:pt x="11" y="152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46" y="203"/>
                  </a:lnTo>
                  <a:lnTo>
                    <a:pt x="78" y="226"/>
                  </a:lnTo>
                  <a:lnTo>
                    <a:pt x="117" y="246"/>
                  </a:lnTo>
                  <a:lnTo>
                    <a:pt x="164" y="266"/>
                  </a:lnTo>
                  <a:lnTo>
                    <a:pt x="211" y="281"/>
                  </a:lnTo>
                  <a:lnTo>
                    <a:pt x="265" y="297"/>
                  </a:lnTo>
                  <a:lnTo>
                    <a:pt x="379" y="324"/>
                  </a:lnTo>
                  <a:lnTo>
                    <a:pt x="379" y="324"/>
                  </a:lnTo>
                  <a:lnTo>
                    <a:pt x="437" y="336"/>
                  </a:lnTo>
                  <a:lnTo>
                    <a:pt x="496" y="344"/>
                  </a:lnTo>
                  <a:lnTo>
                    <a:pt x="609" y="352"/>
                  </a:lnTo>
                  <a:lnTo>
                    <a:pt x="715" y="363"/>
                  </a:lnTo>
                  <a:lnTo>
                    <a:pt x="758" y="375"/>
                  </a:lnTo>
                  <a:lnTo>
                    <a:pt x="801" y="387"/>
                  </a:lnTo>
                  <a:lnTo>
                    <a:pt x="801" y="387"/>
                  </a:lnTo>
                  <a:lnTo>
                    <a:pt x="832" y="395"/>
                  </a:lnTo>
                  <a:lnTo>
                    <a:pt x="859" y="398"/>
                  </a:lnTo>
                  <a:lnTo>
                    <a:pt x="883" y="395"/>
                  </a:lnTo>
                  <a:lnTo>
                    <a:pt x="895" y="391"/>
                  </a:lnTo>
                  <a:lnTo>
                    <a:pt x="899" y="379"/>
                  </a:lnTo>
                  <a:lnTo>
                    <a:pt x="899" y="367"/>
                  </a:lnTo>
                  <a:lnTo>
                    <a:pt x="887" y="352"/>
                  </a:lnTo>
                  <a:lnTo>
                    <a:pt x="867" y="336"/>
                  </a:lnTo>
                  <a:lnTo>
                    <a:pt x="867" y="336"/>
                  </a:lnTo>
                  <a:lnTo>
                    <a:pt x="801" y="281"/>
                  </a:lnTo>
                  <a:lnTo>
                    <a:pt x="699" y="203"/>
                  </a:lnTo>
                  <a:lnTo>
                    <a:pt x="645" y="164"/>
                  </a:lnTo>
                  <a:lnTo>
                    <a:pt x="590" y="129"/>
                  </a:lnTo>
                  <a:lnTo>
                    <a:pt x="539" y="101"/>
                  </a:lnTo>
                  <a:lnTo>
                    <a:pt x="519" y="94"/>
                  </a:lnTo>
                  <a:lnTo>
                    <a:pt x="496" y="90"/>
                  </a:lnTo>
                  <a:lnTo>
                    <a:pt x="496" y="90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892202" y="4165228"/>
              <a:ext cx="1117600" cy="546100"/>
            </a:xfrm>
            <a:custGeom>
              <a:avLst/>
              <a:gdLst/>
              <a:ahLst/>
              <a:cxnLst>
                <a:cxn ang="0">
                  <a:pos x="129" y="93"/>
                </a:cxn>
                <a:cxn ang="0">
                  <a:pos x="129" y="93"/>
                </a:cxn>
                <a:cxn ang="0">
                  <a:pos x="157" y="86"/>
                </a:cxn>
                <a:cxn ang="0">
                  <a:pos x="188" y="78"/>
                </a:cxn>
                <a:cxn ang="0">
                  <a:pos x="231" y="74"/>
                </a:cxn>
                <a:cxn ang="0">
                  <a:pos x="231" y="74"/>
                </a:cxn>
                <a:cxn ang="0">
                  <a:pos x="289" y="70"/>
                </a:cxn>
                <a:cxn ang="0">
                  <a:pos x="356" y="62"/>
                </a:cxn>
                <a:cxn ang="0">
                  <a:pos x="418" y="46"/>
                </a:cxn>
                <a:cxn ang="0">
                  <a:pos x="469" y="31"/>
                </a:cxn>
                <a:cxn ang="0">
                  <a:pos x="469" y="31"/>
                </a:cxn>
                <a:cxn ang="0">
                  <a:pos x="512" y="15"/>
                </a:cxn>
                <a:cxn ang="0">
                  <a:pos x="559" y="3"/>
                </a:cxn>
                <a:cxn ang="0">
                  <a:pos x="583" y="0"/>
                </a:cxn>
                <a:cxn ang="0">
                  <a:pos x="602" y="0"/>
                </a:cxn>
                <a:cxn ang="0">
                  <a:pos x="622" y="3"/>
                </a:cxn>
                <a:cxn ang="0">
                  <a:pos x="637" y="11"/>
                </a:cxn>
                <a:cxn ang="0">
                  <a:pos x="637" y="11"/>
                </a:cxn>
                <a:cxn ang="0">
                  <a:pos x="653" y="23"/>
                </a:cxn>
                <a:cxn ang="0">
                  <a:pos x="669" y="39"/>
                </a:cxn>
                <a:cxn ang="0">
                  <a:pos x="684" y="62"/>
                </a:cxn>
                <a:cxn ang="0">
                  <a:pos x="700" y="86"/>
                </a:cxn>
                <a:cxn ang="0">
                  <a:pos x="704" y="117"/>
                </a:cxn>
                <a:cxn ang="0">
                  <a:pos x="704" y="132"/>
                </a:cxn>
                <a:cxn ang="0">
                  <a:pos x="704" y="144"/>
                </a:cxn>
                <a:cxn ang="0">
                  <a:pos x="696" y="160"/>
                </a:cxn>
                <a:cxn ang="0">
                  <a:pos x="688" y="175"/>
                </a:cxn>
                <a:cxn ang="0">
                  <a:pos x="676" y="191"/>
                </a:cxn>
                <a:cxn ang="0">
                  <a:pos x="661" y="203"/>
                </a:cxn>
                <a:cxn ang="0">
                  <a:pos x="661" y="203"/>
                </a:cxn>
                <a:cxn ang="0">
                  <a:pos x="641" y="218"/>
                </a:cxn>
                <a:cxn ang="0">
                  <a:pos x="614" y="230"/>
                </a:cxn>
                <a:cxn ang="0">
                  <a:pos x="547" y="258"/>
                </a:cxn>
                <a:cxn ang="0">
                  <a:pos x="461" y="285"/>
                </a:cxn>
                <a:cxn ang="0">
                  <a:pos x="372" y="304"/>
                </a:cxn>
                <a:cxn ang="0">
                  <a:pos x="282" y="324"/>
                </a:cxn>
                <a:cxn ang="0">
                  <a:pos x="200" y="340"/>
                </a:cxn>
                <a:cxn ang="0">
                  <a:pos x="129" y="344"/>
                </a:cxn>
                <a:cxn ang="0">
                  <a:pos x="82" y="344"/>
                </a:cxn>
                <a:cxn ang="0">
                  <a:pos x="82" y="344"/>
                </a:cxn>
                <a:cxn ang="0">
                  <a:pos x="63" y="340"/>
                </a:cxn>
                <a:cxn ang="0">
                  <a:pos x="47" y="332"/>
                </a:cxn>
                <a:cxn ang="0">
                  <a:pos x="35" y="320"/>
                </a:cxn>
                <a:cxn ang="0">
                  <a:pos x="24" y="308"/>
                </a:cxn>
                <a:cxn ang="0">
                  <a:pos x="12" y="289"/>
                </a:cxn>
                <a:cxn ang="0">
                  <a:pos x="8" y="273"/>
                </a:cxn>
                <a:cxn ang="0">
                  <a:pos x="4" y="254"/>
                </a:cxn>
                <a:cxn ang="0">
                  <a:pos x="0" y="230"/>
                </a:cxn>
                <a:cxn ang="0">
                  <a:pos x="4" y="211"/>
                </a:cxn>
                <a:cxn ang="0">
                  <a:pos x="8" y="191"/>
                </a:cxn>
                <a:cxn ang="0">
                  <a:pos x="20" y="172"/>
                </a:cxn>
                <a:cxn ang="0">
                  <a:pos x="31" y="152"/>
                </a:cxn>
                <a:cxn ang="0">
                  <a:pos x="51" y="132"/>
                </a:cxn>
                <a:cxn ang="0">
                  <a:pos x="71" y="117"/>
                </a:cxn>
                <a:cxn ang="0">
                  <a:pos x="98" y="105"/>
                </a:cxn>
                <a:cxn ang="0">
                  <a:pos x="129" y="93"/>
                </a:cxn>
                <a:cxn ang="0">
                  <a:pos x="129" y="93"/>
                </a:cxn>
              </a:cxnLst>
              <a:rect l="0" t="0" r="r" b="b"/>
              <a:pathLst>
                <a:path w="704" h="344">
                  <a:moveTo>
                    <a:pt x="129" y="93"/>
                  </a:moveTo>
                  <a:lnTo>
                    <a:pt x="129" y="93"/>
                  </a:lnTo>
                  <a:lnTo>
                    <a:pt x="157" y="86"/>
                  </a:lnTo>
                  <a:lnTo>
                    <a:pt x="188" y="78"/>
                  </a:lnTo>
                  <a:lnTo>
                    <a:pt x="231" y="74"/>
                  </a:lnTo>
                  <a:lnTo>
                    <a:pt x="231" y="74"/>
                  </a:lnTo>
                  <a:lnTo>
                    <a:pt x="289" y="70"/>
                  </a:lnTo>
                  <a:lnTo>
                    <a:pt x="356" y="62"/>
                  </a:lnTo>
                  <a:lnTo>
                    <a:pt x="418" y="46"/>
                  </a:lnTo>
                  <a:lnTo>
                    <a:pt x="469" y="31"/>
                  </a:lnTo>
                  <a:lnTo>
                    <a:pt x="469" y="31"/>
                  </a:lnTo>
                  <a:lnTo>
                    <a:pt x="512" y="15"/>
                  </a:lnTo>
                  <a:lnTo>
                    <a:pt x="559" y="3"/>
                  </a:lnTo>
                  <a:lnTo>
                    <a:pt x="583" y="0"/>
                  </a:lnTo>
                  <a:lnTo>
                    <a:pt x="602" y="0"/>
                  </a:lnTo>
                  <a:lnTo>
                    <a:pt x="622" y="3"/>
                  </a:lnTo>
                  <a:lnTo>
                    <a:pt x="637" y="11"/>
                  </a:lnTo>
                  <a:lnTo>
                    <a:pt x="637" y="11"/>
                  </a:lnTo>
                  <a:lnTo>
                    <a:pt x="653" y="23"/>
                  </a:lnTo>
                  <a:lnTo>
                    <a:pt x="669" y="39"/>
                  </a:lnTo>
                  <a:lnTo>
                    <a:pt x="684" y="62"/>
                  </a:lnTo>
                  <a:lnTo>
                    <a:pt x="700" y="86"/>
                  </a:lnTo>
                  <a:lnTo>
                    <a:pt x="704" y="117"/>
                  </a:lnTo>
                  <a:lnTo>
                    <a:pt x="704" y="132"/>
                  </a:lnTo>
                  <a:lnTo>
                    <a:pt x="704" y="144"/>
                  </a:lnTo>
                  <a:lnTo>
                    <a:pt x="696" y="160"/>
                  </a:lnTo>
                  <a:lnTo>
                    <a:pt x="688" y="175"/>
                  </a:lnTo>
                  <a:lnTo>
                    <a:pt x="676" y="191"/>
                  </a:lnTo>
                  <a:lnTo>
                    <a:pt x="661" y="203"/>
                  </a:lnTo>
                  <a:lnTo>
                    <a:pt x="661" y="203"/>
                  </a:lnTo>
                  <a:lnTo>
                    <a:pt x="641" y="218"/>
                  </a:lnTo>
                  <a:lnTo>
                    <a:pt x="614" y="230"/>
                  </a:lnTo>
                  <a:lnTo>
                    <a:pt x="547" y="258"/>
                  </a:lnTo>
                  <a:lnTo>
                    <a:pt x="461" y="285"/>
                  </a:lnTo>
                  <a:lnTo>
                    <a:pt x="372" y="304"/>
                  </a:lnTo>
                  <a:lnTo>
                    <a:pt x="282" y="324"/>
                  </a:lnTo>
                  <a:lnTo>
                    <a:pt x="200" y="340"/>
                  </a:lnTo>
                  <a:lnTo>
                    <a:pt x="129" y="344"/>
                  </a:lnTo>
                  <a:lnTo>
                    <a:pt x="82" y="344"/>
                  </a:lnTo>
                  <a:lnTo>
                    <a:pt x="82" y="344"/>
                  </a:lnTo>
                  <a:lnTo>
                    <a:pt x="63" y="340"/>
                  </a:lnTo>
                  <a:lnTo>
                    <a:pt x="47" y="332"/>
                  </a:lnTo>
                  <a:lnTo>
                    <a:pt x="35" y="320"/>
                  </a:lnTo>
                  <a:lnTo>
                    <a:pt x="24" y="308"/>
                  </a:lnTo>
                  <a:lnTo>
                    <a:pt x="12" y="289"/>
                  </a:lnTo>
                  <a:lnTo>
                    <a:pt x="8" y="273"/>
                  </a:lnTo>
                  <a:lnTo>
                    <a:pt x="4" y="254"/>
                  </a:lnTo>
                  <a:lnTo>
                    <a:pt x="0" y="230"/>
                  </a:lnTo>
                  <a:lnTo>
                    <a:pt x="4" y="211"/>
                  </a:lnTo>
                  <a:lnTo>
                    <a:pt x="8" y="191"/>
                  </a:lnTo>
                  <a:lnTo>
                    <a:pt x="20" y="172"/>
                  </a:lnTo>
                  <a:lnTo>
                    <a:pt x="31" y="152"/>
                  </a:lnTo>
                  <a:lnTo>
                    <a:pt x="51" y="132"/>
                  </a:lnTo>
                  <a:lnTo>
                    <a:pt x="71" y="117"/>
                  </a:lnTo>
                  <a:lnTo>
                    <a:pt x="98" y="105"/>
                  </a:lnTo>
                  <a:lnTo>
                    <a:pt x="129" y="93"/>
                  </a:lnTo>
                  <a:lnTo>
                    <a:pt x="129" y="93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339752" y="2780928"/>
              <a:ext cx="863600" cy="1247775"/>
            </a:xfrm>
            <a:custGeom>
              <a:avLst/>
              <a:gdLst/>
              <a:ahLst/>
              <a:cxnLst>
                <a:cxn ang="0">
                  <a:pos x="125" y="4"/>
                </a:cxn>
                <a:cxn ang="0">
                  <a:pos x="47" y="23"/>
                </a:cxn>
                <a:cxn ang="0">
                  <a:pos x="0" y="27"/>
                </a:cxn>
                <a:cxn ang="0">
                  <a:pos x="16" y="58"/>
                </a:cxn>
                <a:cxn ang="0">
                  <a:pos x="28" y="121"/>
                </a:cxn>
                <a:cxn ang="0">
                  <a:pos x="28" y="215"/>
                </a:cxn>
                <a:cxn ang="0">
                  <a:pos x="16" y="281"/>
                </a:cxn>
                <a:cxn ang="0">
                  <a:pos x="4" y="352"/>
                </a:cxn>
                <a:cxn ang="0">
                  <a:pos x="8" y="410"/>
                </a:cxn>
                <a:cxn ang="0">
                  <a:pos x="24" y="449"/>
                </a:cxn>
                <a:cxn ang="0">
                  <a:pos x="43" y="473"/>
                </a:cxn>
                <a:cxn ang="0">
                  <a:pos x="47" y="500"/>
                </a:cxn>
                <a:cxn ang="0">
                  <a:pos x="63" y="606"/>
                </a:cxn>
                <a:cxn ang="0">
                  <a:pos x="67" y="707"/>
                </a:cxn>
                <a:cxn ang="0">
                  <a:pos x="63" y="762"/>
                </a:cxn>
                <a:cxn ang="0">
                  <a:pos x="133" y="774"/>
                </a:cxn>
                <a:cxn ang="0">
                  <a:pos x="251" y="786"/>
                </a:cxn>
                <a:cxn ang="0">
                  <a:pos x="399" y="774"/>
                </a:cxn>
                <a:cxn ang="0">
                  <a:pos x="485" y="758"/>
                </a:cxn>
                <a:cxn ang="0">
                  <a:pos x="477" y="660"/>
                </a:cxn>
                <a:cxn ang="0">
                  <a:pos x="481" y="567"/>
                </a:cxn>
                <a:cxn ang="0">
                  <a:pos x="497" y="469"/>
                </a:cxn>
                <a:cxn ang="0">
                  <a:pos x="505" y="461"/>
                </a:cxn>
                <a:cxn ang="0">
                  <a:pos x="520" y="434"/>
                </a:cxn>
                <a:cxn ang="0">
                  <a:pos x="532" y="375"/>
                </a:cxn>
                <a:cxn ang="0">
                  <a:pos x="532" y="277"/>
                </a:cxn>
                <a:cxn ang="0">
                  <a:pos x="528" y="187"/>
                </a:cxn>
                <a:cxn ang="0">
                  <a:pos x="532" y="78"/>
                </a:cxn>
                <a:cxn ang="0">
                  <a:pos x="544" y="31"/>
                </a:cxn>
                <a:cxn ang="0">
                  <a:pos x="462" y="12"/>
                </a:cxn>
                <a:cxn ang="0">
                  <a:pos x="430" y="0"/>
                </a:cxn>
                <a:cxn ang="0">
                  <a:pos x="430" y="70"/>
                </a:cxn>
                <a:cxn ang="0">
                  <a:pos x="407" y="152"/>
                </a:cxn>
                <a:cxn ang="0">
                  <a:pos x="383" y="191"/>
                </a:cxn>
                <a:cxn ang="0">
                  <a:pos x="352" y="219"/>
                </a:cxn>
                <a:cxn ang="0">
                  <a:pos x="309" y="230"/>
                </a:cxn>
                <a:cxn ang="0">
                  <a:pos x="278" y="234"/>
                </a:cxn>
                <a:cxn ang="0">
                  <a:pos x="231" y="227"/>
                </a:cxn>
                <a:cxn ang="0">
                  <a:pos x="192" y="211"/>
                </a:cxn>
                <a:cxn ang="0">
                  <a:pos x="165" y="184"/>
                </a:cxn>
                <a:cxn ang="0">
                  <a:pos x="137" y="133"/>
                </a:cxn>
                <a:cxn ang="0">
                  <a:pos x="125" y="51"/>
                </a:cxn>
                <a:cxn ang="0">
                  <a:pos x="125" y="4"/>
                </a:cxn>
              </a:cxnLst>
              <a:rect l="0" t="0" r="r" b="b"/>
              <a:pathLst>
                <a:path w="544" h="786">
                  <a:moveTo>
                    <a:pt x="125" y="4"/>
                  </a:moveTo>
                  <a:lnTo>
                    <a:pt x="125" y="4"/>
                  </a:lnTo>
                  <a:lnTo>
                    <a:pt x="86" y="15"/>
                  </a:lnTo>
                  <a:lnTo>
                    <a:pt x="47" y="23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8" y="43"/>
                  </a:lnTo>
                  <a:lnTo>
                    <a:pt x="16" y="58"/>
                  </a:lnTo>
                  <a:lnTo>
                    <a:pt x="24" y="86"/>
                  </a:lnTo>
                  <a:lnTo>
                    <a:pt x="28" y="121"/>
                  </a:lnTo>
                  <a:lnTo>
                    <a:pt x="32" y="164"/>
                  </a:lnTo>
                  <a:lnTo>
                    <a:pt x="28" y="215"/>
                  </a:lnTo>
                  <a:lnTo>
                    <a:pt x="16" y="281"/>
                  </a:lnTo>
                  <a:lnTo>
                    <a:pt x="16" y="281"/>
                  </a:lnTo>
                  <a:lnTo>
                    <a:pt x="8" y="320"/>
                  </a:lnTo>
                  <a:lnTo>
                    <a:pt x="4" y="352"/>
                  </a:lnTo>
                  <a:lnTo>
                    <a:pt x="4" y="383"/>
                  </a:lnTo>
                  <a:lnTo>
                    <a:pt x="8" y="410"/>
                  </a:lnTo>
                  <a:lnTo>
                    <a:pt x="16" y="430"/>
                  </a:lnTo>
                  <a:lnTo>
                    <a:pt x="24" y="449"/>
                  </a:lnTo>
                  <a:lnTo>
                    <a:pt x="32" y="465"/>
                  </a:lnTo>
                  <a:lnTo>
                    <a:pt x="43" y="473"/>
                  </a:lnTo>
                  <a:lnTo>
                    <a:pt x="43" y="473"/>
                  </a:lnTo>
                  <a:lnTo>
                    <a:pt x="47" y="500"/>
                  </a:lnTo>
                  <a:lnTo>
                    <a:pt x="59" y="563"/>
                  </a:lnTo>
                  <a:lnTo>
                    <a:pt x="63" y="606"/>
                  </a:lnTo>
                  <a:lnTo>
                    <a:pt x="67" y="657"/>
                  </a:lnTo>
                  <a:lnTo>
                    <a:pt x="67" y="707"/>
                  </a:lnTo>
                  <a:lnTo>
                    <a:pt x="63" y="762"/>
                  </a:lnTo>
                  <a:lnTo>
                    <a:pt x="63" y="762"/>
                  </a:lnTo>
                  <a:lnTo>
                    <a:pt x="94" y="770"/>
                  </a:lnTo>
                  <a:lnTo>
                    <a:pt x="133" y="774"/>
                  </a:lnTo>
                  <a:lnTo>
                    <a:pt x="188" y="782"/>
                  </a:lnTo>
                  <a:lnTo>
                    <a:pt x="251" y="786"/>
                  </a:lnTo>
                  <a:lnTo>
                    <a:pt x="321" y="782"/>
                  </a:lnTo>
                  <a:lnTo>
                    <a:pt x="399" y="774"/>
                  </a:lnTo>
                  <a:lnTo>
                    <a:pt x="485" y="758"/>
                  </a:lnTo>
                  <a:lnTo>
                    <a:pt x="485" y="758"/>
                  </a:lnTo>
                  <a:lnTo>
                    <a:pt x="481" y="731"/>
                  </a:lnTo>
                  <a:lnTo>
                    <a:pt x="477" y="660"/>
                  </a:lnTo>
                  <a:lnTo>
                    <a:pt x="477" y="617"/>
                  </a:lnTo>
                  <a:lnTo>
                    <a:pt x="481" y="567"/>
                  </a:lnTo>
                  <a:lnTo>
                    <a:pt x="489" y="516"/>
                  </a:lnTo>
                  <a:lnTo>
                    <a:pt x="497" y="469"/>
                  </a:lnTo>
                  <a:lnTo>
                    <a:pt x="497" y="469"/>
                  </a:lnTo>
                  <a:lnTo>
                    <a:pt x="505" y="461"/>
                  </a:lnTo>
                  <a:lnTo>
                    <a:pt x="512" y="449"/>
                  </a:lnTo>
                  <a:lnTo>
                    <a:pt x="520" y="434"/>
                  </a:lnTo>
                  <a:lnTo>
                    <a:pt x="528" y="410"/>
                  </a:lnTo>
                  <a:lnTo>
                    <a:pt x="532" y="375"/>
                  </a:lnTo>
                  <a:lnTo>
                    <a:pt x="536" y="332"/>
                  </a:lnTo>
                  <a:lnTo>
                    <a:pt x="532" y="277"/>
                  </a:lnTo>
                  <a:lnTo>
                    <a:pt x="532" y="277"/>
                  </a:lnTo>
                  <a:lnTo>
                    <a:pt x="528" y="187"/>
                  </a:lnTo>
                  <a:lnTo>
                    <a:pt x="528" y="125"/>
                  </a:lnTo>
                  <a:lnTo>
                    <a:pt x="532" y="78"/>
                  </a:lnTo>
                  <a:lnTo>
                    <a:pt x="544" y="31"/>
                  </a:lnTo>
                  <a:lnTo>
                    <a:pt x="544" y="31"/>
                  </a:lnTo>
                  <a:lnTo>
                    <a:pt x="501" y="23"/>
                  </a:lnTo>
                  <a:lnTo>
                    <a:pt x="462" y="12"/>
                  </a:lnTo>
                  <a:lnTo>
                    <a:pt x="430" y="0"/>
                  </a:lnTo>
                  <a:lnTo>
                    <a:pt x="430" y="0"/>
                  </a:lnTo>
                  <a:lnTo>
                    <a:pt x="430" y="35"/>
                  </a:lnTo>
                  <a:lnTo>
                    <a:pt x="430" y="70"/>
                  </a:lnTo>
                  <a:lnTo>
                    <a:pt x="422" y="113"/>
                  </a:lnTo>
                  <a:lnTo>
                    <a:pt x="407" y="152"/>
                  </a:lnTo>
                  <a:lnTo>
                    <a:pt x="399" y="172"/>
                  </a:lnTo>
                  <a:lnTo>
                    <a:pt x="383" y="191"/>
                  </a:lnTo>
                  <a:lnTo>
                    <a:pt x="372" y="207"/>
                  </a:lnTo>
                  <a:lnTo>
                    <a:pt x="352" y="219"/>
                  </a:lnTo>
                  <a:lnTo>
                    <a:pt x="333" y="227"/>
                  </a:lnTo>
                  <a:lnTo>
                    <a:pt x="309" y="230"/>
                  </a:lnTo>
                  <a:lnTo>
                    <a:pt x="309" y="230"/>
                  </a:lnTo>
                  <a:lnTo>
                    <a:pt x="278" y="234"/>
                  </a:lnTo>
                  <a:lnTo>
                    <a:pt x="254" y="230"/>
                  </a:lnTo>
                  <a:lnTo>
                    <a:pt x="231" y="227"/>
                  </a:lnTo>
                  <a:lnTo>
                    <a:pt x="211" y="219"/>
                  </a:lnTo>
                  <a:lnTo>
                    <a:pt x="192" y="211"/>
                  </a:lnTo>
                  <a:lnTo>
                    <a:pt x="176" y="199"/>
                  </a:lnTo>
                  <a:lnTo>
                    <a:pt x="165" y="184"/>
                  </a:lnTo>
                  <a:lnTo>
                    <a:pt x="153" y="168"/>
                  </a:lnTo>
                  <a:lnTo>
                    <a:pt x="137" y="133"/>
                  </a:lnTo>
                  <a:lnTo>
                    <a:pt x="129" y="94"/>
                  </a:lnTo>
                  <a:lnTo>
                    <a:pt x="125" y="51"/>
                  </a:lnTo>
                  <a:lnTo>
                    <a:pt x="125" y="4"/>
                  </a:lnTo>
                  <a:lnTo>
                    <a:pt x="125" y="4"/>
                  </a:lnTo>
                  <a:close/>
                </a:path>
              </a:pathLst>
            </a:custGeom>
            <a:solidFill>
              <a:srgbClr val="91B6D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1490440" y="4139828"/>
              <a:ext cx="2538413" cy="608012"/>
            </a:xfrm>
            <a:custGeom>
              <a:avLst/>
              <a:gdLst/>
              <a:ahLst/>
              <a:cxnLst>
                <a:cxn ang="0">
                  <a:pos x="563" y="8"/>
                </a:cxn>
                <a:cxn ang="0">
                  <a:pos x="660" y="23"/>
                </a:cxn>
                <a:cxn ang="0">
                  <a:pos x="805" y="35"/>
                </a:cxn>
                <a:cxn ang="0">
                  <a:pos x="930" y="27"/>
                </a:cxn>
                <a:cxn ang="0">
                  <a:pos x="1012" y="12"/>
                </a:cxn>
                <a:cxn ang="0">
                  <a:pos x="1055" y="0"/>
                </a:cxn>
                <a:cxn ang="0">
                  <a:pos x="1079" y="43"/>
                </a:cxn>
                <a:cxn ang="0">
                  <a:pos x="1094" y="59"/>
                </a:cxn>
                <a:cxn ang="0">
                  <a:pos x="1298" y="43"/>
                </a:cxn>
                <a:cxn ang="0">
                  <a:pos x="1387" y="31"/>
                </a:cxn>
                <a:cxn ang="0">
                  <a:pos x="1485" y="16"/>
                </a:cxn>
                <a:cxn ang="0">
                  <a:pos x="1540" y="23"/>
                </a:cxn>
                <a:cxn ang="0">
                  <a:pos x="1575" y="51"/>
                </a:cxn>
                <a:cxn ang="0">
                  <a:pos x="1587" y="74"/>
                </a:cxn>
                <a:cxn ang="0">
                  <a:pos x="1599" y="133"/>
                </a:cxn>
                <a:cxn ang="0">
                  <a:pos x="1587" y="195"/>
                </a:cxn>
                <a:cxn ang="0">
                  <a:pos x="1556" y="238"/>
                </a:cxn>
                <a:cxn ang="0">
                  <a:pos x="1524" y="266"/>
                </a:cxn>
                <a:cxn ang="0">
                  <a:pos x="1481" y="289"/>
                </a:cxn>
                <a:cxn ang="0">
                  <a:pos x="1454" y="297"/>
                </a:cxn>
                <a:cxn ang="0">
                  <a:pos x="1282" y="332"/>
                </a:cxn>
                <a:cxn ang="0">
                  <a:pos x="1047" y="356"/>
                </a:cxn>
                <a:cxn ang="0">
                  <a:pos x="739" y="379"/>
                </a:cxn>
                <a:cxn ang="0">
                  <a:pos x="676" y="383"/>
                </a:cxn>
                <a:cxn ang="0">
                  <a:pos x="539" y="375"/>
                </a:cxn>
                <a:cxn ang="0">
                  <a:pos x="352" y="348"/>
                </a:cxn>
                <a:cxn ang="0">
                  <a:pos x="195" y="301"/>
                </a:cxn>
                <a:cxn ang="0">
                  <a:pos x="141" y="281"/>
                </a:cxn>
                <a:cxn ang="0">
                  <a:pos x="98" y="250"/>
                </a:cxn>
                <a:cxn ang="0">
                  <a:pos x="43" y="203"/>
                </a:cxn>
                <a:cxn ang="0">
                  <a:pos x="12" y="160"/>
                </a:cxn>
                <a:cxn ang="0">
                  <a:pos x="0" y="125"/>
                </a:cxn>
                <a:cxn ang="0">
                  <a:pos x="0" y="109"/>
                </a:cxn>
                <a:cxn ang="0">
                  <a:pos x="15" y="51"/>
                </a:cxn>
                <a:cxn ang="0">
                  <a:pos x="55" y="16"/>
                </a:cxn>
                <a:cxn ang="0">
                  <a:pos x="105" y="4"/>
                </a:cxn>
                <a:cxn ang="0">
                  <a:pos x="156" y="8"/>
                </a:cxn>
                <a:cxn ang="0">
                  <a:pos x="230" y="19"/>
                </a:cxn>
                <a:cxn ang="0">
                  <a:pos x="442" y="51"/>
                </a:cxn>
                <a:cxn ang="0">
                  <a:pos x="531" y="59"/>
                </a:cxn>
                <a:cxn ang="0">
                  <a:pos x="563" y="8"/>
                </a:cxn>
              </a:cxnLst>
              <a:rect l="0" t="0" r="r" b="b"/>
              <a:pathLst>
                <a:path w="1599" h="383">
                  <a:moveTo>
                    <a:pt x="563" y="8"/>
                  </a:moveTo>
                  <a:lnTo>
                    <a:pt x="563" y="8"/>
                  </a:lnTo>
                  <a:lnTo>
                    <a:pt x="610" y="16"/>
                  </a:lnTo>
                  <a:lnTo>
                    <a:pt x="660" y="23"/>
                  </a:lnTo>
                  <a:lnTo>
                    <a:pt x="727" y="31"/>
                  </a:lnTo>
                  <a:lnTo>
                    <a:pt x="805" y="35"/>
                  </a:lnTo>
                  <a:lnTo>
                    <a:pt x="887" y="31"/>
                  </a:lnTo>
                  <a:lnTo>
                    <a:pt x="930" y="27"/>
                  </a:lnTo>
                  <a:lnTo>
                    <a:pt x="973" y="19"/>
                  </a:lnTo>
                  <a:lnTo>
                    <a:pt x="1012" y="12"/>
                  </a:lnTo>
                  <a:lnTo>
                    <a:pt x="1055" y="0"/>
                  </a:lnTo>
                  <a:lnTo>
                    <a:pt x="1055" y="0"/>
                  </a:lnTo>
                  <a:lnTo>
                    <a:pt x="1067" y="23"/>
                  </a:lnTo>
                  <a:lnTo>
                    <a:pt x="1079" y="43"/>
                  </a:lnTo>
                  <a:lnTo>
                    <a:pt x="1094" y="59"/>
                  </a:lnTo>
                  <a:lnTo>
                    <a:pt x="1094" y="59"/>
                  </a:lnTo>
                  <a:lnTo>
                    <a:pt x="1204" y="51"/>
                  </a:lnTo>
                  <a:lnTo>
                    <a:pt x="1298" y="43"/>
                  </a:lnTo>
                  <a:lnTo>
                    <a:pt x="1387" y="31"/>
                  </a:lnTo>
                  <a:lnTo>
                    <a:pt x="1387" y="31"/>
                  </a:lnTo>
                  <a:lnTo>
                    <a:pt x="1454" y="19"/>
                  </a:lnTo>
                  <a:lnTo>
                    <a:pt x="1485" y="16"/>
                  </a:lnTo>
                  <a:lnTo>
                    <a:pt x="1513" y="19"/>
                  </a:lnTo>
                  <a:lnTo>
                    <a:pt x="1540" y="23"/>
                  </a:lnTo>
                  <a:lnTo>
                    <a:pt x="1559" y="35"/>
                  </a:lnTo>
                  <a:lnTo>
                    <a:pt x="1575" y="51"/>
                  </a:lnTo>
                  <a:lnTo>
                    <a:pt x="1587" y="74"/>
                  </a:lnTo>
                  <a:lnTo>
                    <a:pt x="1587" y="74"/>
                  </a:lnTo>
                  <a:lnTo>
                    <a:pt x="1595" y="102"/>
                  </a:lnTo>
                  <a:lnTo>
                    <a:pt x="1599" y="133"/>
                  </a:lnTo>
                  <a:lnTo>
                    <a:pt x="1595" y="164"/>
                  </a:lnTo>
                  <a:lnTo>
                    <a:pt x="1587" y="195"/>
                  </a:lnTo>
                  <a:lnTo>
                    <a:pt x="1567" y="223"/>
                  </a:lnTo>
                  <a:lnTo>
                    <a:pt x="1556" y="238"/>
                  </a:lnTo>
                  <a:lnTo>
                    <a:pt x="1540" y="254"/>
                  </a:lnTo>
                  <a:lnTo>
                    <a:pt x="1524" y="266"/>
                  </a:lnTo>
                  <a:lnTo>
                    <a:pt x="1505" y="277"/>
                  </a:lnTo>
                  <a:lnTo>
                    <a:pt x="1481" y="289"/>
                  </a:lnTo>
                  <a:lnTo>
                    <a:pt x="1454" y="297"/>
                  </a:lnTo>
                  <a:lnTo>
                    <a:pt x="1454" y="297"/>
                  </a:lnTo>
                  <a:lnTo>
                    <a:pt x="1380" y="317"/>
                  </a:lnTo>
                  <a:lnTo>
                    <a:pt x="1282" y="332"/>
                  </a:lnTo>
                  <a:lnTo>
                    <a:pt x="1169" y="344"/>
                  </a:lnTo>
                  <a:lnTo>
                    <a:pt x="1047" y="356"/>
                  </a:lnTo>
                  <a:lnTo>
                    <a:pt x="840" y="375"/>
                  </a:lnTo>
                  <a:lnTo>
                    <a:pt x="739" y="379"/>
                  </a:lnTo>
                  <a:lnTo>
                    <a:pt x="739" y="379"/>
                  </a:lnTo>
                  <a:lnTo>
                    <a:pt x="676" y="383"/>
                  </a:lnTo>
                  <a:lnTo>
                    <a:pt x="614" y="379"/>
                  </a:lnTo>
                  <a:lnTo>
                    <a:pt x="539" y="375"/>
                  </a:lnTo>
                  <a:lnTo>
                    <a:pt x="449" y="363"/>
                  </a:lnTo>
                  <a:lnTo>
                    <a:pt x="352" y="348"/>
                  </a:lnTo>
                  <a:lnTo>
                    <a:pt x="250" y="320"/>
                  </a:lnTo>
                  <a:lnTo>
                    <a:pt x="195" y="301"/>
                  </a:lnTo>
                  <a:lnTo>
                    <a:pt x="141" y="281"/>
                  </a:lnTo>
                  <a:lnTo>
                    <a:pt x="141" y="281"/>
                  </a:lnTo>
                  <a:lnTo>
                    <a:pt x="117" y="270"/>
                  </a:lnTo>
                  <a:lnTo>
                    <a:pt x="98" y="250"/>
                  </a:lnTo>
                  <a:lnTo>
                    <a:pt x="70" y="231"/>
                  </a:lnTo>
                  <a:lnTo>
                    <a:pt x="43" y="203"/>
                  </a:lnTo>
                  <a:lnTo>
                    <a:pt x="19" y="176"/>
                  </a:lnTo>
                  <a:lnTo>
                    <a:pt x="12" y="160"/>
                  </a:lnTo>
                  <a:lnTo>
                    <a:pt x="4" y="145"/>
                  </a:lnTo>
                  <a:lnTo>
                    <a:pt x="0" y="125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4" y="78"/>
                  </a:lnTo>
                  <a:lnTo>
                    <a:pt x="15" y="51"/>
                  </a:lnTo>
                  <a:lnTo>
                    <a:pt x="35" y="31"/>
                  </a:lnTo>
                  <a:lnTo>
                    <a:pt x="55" y="16"/>
                  </a:lnTo>
                  <a:lnTo>
                    <a:pt x="82" y="8"/>
                  </a:lnTo>
                  <a:lnTo>
                    <a:pt x="105" y="4"/>
                  </a:lnTo>
                  <a:lnTo>
                    <a:pt x="133" y="4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230" y="19"/>
                  </a:lnTo>
                  <a:lnTo>
                    <a:pt x="332" y="35"/>
                  </a:lnTo>
                  <a:lnTo>
                    <a:pt x="442" y="51"/>
                  </a:lnTo>
                  <a:lnTo>
                    <a:pt x="531" y="59"/>
                  </a:lnTo>
                  <a:lnTo>
                    <a:pt x="531" y="59"/>
                  </a:lnTo>
                  <a:lnTo>
                    <a:pt x="563" y="8"/>
                  </a:lnTo>
                  <a:lnTo>
                    <a:pt x="563" y="8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2706465" y="2395166"/>
              <a:ext cx="166688" cy="74612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8" y="20"/>
                </a:cxn>
                <a:cxn ang="0">
                  <a:pos x="16" y="16"/>
                </a:cxn>
                <a:cxn ang="0">
                  <a:pos x="23" y="12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39" y="0"/>
                </a:cxn>
                <a:cxn ang="0">
                  <a:pos x="47" y="0"/>
                </a:cxn>
                <a:cxn ang="0">
                  <a:pos x="55" y="4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6" y="0"/>
                </a:cxn>
                <a:cxn ang="0">
                  <a:pos x="74" y="0"/>
                </a:cxn>
                <a:cxn ang="0">
                  <a:pos x="74" y="0"/>
                </a:cxn>
                <a:cxn ang="0">
                  <a:pos x="90" y="12"/>
                </a:cxn>
                <a:cxn ang="0">
                  <a:pos x="98" y="16"/>
                </a:cxn>
                <a:cxn ang="0">
                  <a:pos x="105" y="16"/>
                </a:cxn>
                <a:cxn ang="0">
                  <a:pos x="105" y="16"/>
                </a:cxn>
                <a:cxn ang="0">
                  <a:pos x="102" y="20"/>
                </a:cxn>
                <a:cxn ang="0">
                  <a:pos x="98" y="32"/>
                </a:cxn>
                <a:cxn ang="0">
                  <a:pos x="82" y="43"/>
                </a:cxn>
                <a:cxn ang="0">
                  <a:pos x="70" y="43"/>
                </a:cxn>
                <a:cxn ang="0">
                  <a:pos x="55" y="47"/>
                </a:cxn>
                <a:cxn ang="0">
                  <a:pos x="55" y="47"/>
                </a:cxn>
                <a:cxn ang="0">
                  <a:pos x="43" y="47"/>
                </a:cxn>
                <a:cxn ang="0">
                  <a:pos x="31" y="43"/>
                </a:cxn>
                <a:cxn ang="0">
                  <a:pos x="12" y="32"/>
                </a:cxn>
                <a:cxn ang="0">
                  <a:pos x="4" y="24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105" h="47">
                  <a:moveTo>
                    <a:pt x="0" y="16"/>
                  </a:moveTo>
                  <a:lnTo>
                    <a:pt x="0" y="16"/>
                  </a:lnTo>
                  <a:lnTo>
                    <a:pt x="8" y="20"/>
                  </a:lnTo>
                  <a:lnTo>
                    <a:pt x="16" y="16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90" y="12"/>
                  </a:lnTo>
                  <a:lnTo>
                    <a:pt x="98" y="16"/>
                  </a:lnTo>
                  <a:lnTo>
                    <a:pt x="105" y="16"/>
                  </a:lnTo>
                  <a:lnTo>
                    <a:pt x="105" y="16"/>
                  </a:lnTo>
                  <a:lnTo>
                    <a:pt x="102" y="20"/>
                  </a:lnTo>
                  <a:lnTo>
                    <a:pt x="98" y="32"/>
                  </a:lnTo>
                  <a:lnTo>
                    <a:pt x="82" y="43"/>
                  </a:lnTo>
                  <a:lnTo>
                    <a:pt x="70" y="43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43" y="47"/>
                  </a:lnTo>
                  <a:lnTo>
                    <a:pt x="31" y="43"/>
                  </a:lnTo>
                  <a:lnTo>
                    <a:pt x="12" y="32"/>
                  </a:lnTo>
                  <a:lnTo>
                    <a:pt x="4" y="24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E991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2706465" y="2390403"/>
              <a:ext cx="166688" cy="4286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31" y="27"/>
                </a:cxn>
                <a:cxn ang="0">
                  <a:pos x="31" y="27"/>
                </a:cxn>
                <a:cxn ang="0">
                  <a:pos x="59" y="27"/>
                </a:cxn>
                <a:cxn ang="0">
                  <a:pos x="74" y="27"/>
                </a:cxn>
                <a:cxn ang="0">
                  <a:pos x="74" y="27"/>
                </a:cxn>
                <a:cxn ang="0">
                  <a:pos x="86" y="23"/>
                </a:cxn>
                <a:cxn ang="0">
                  <a:pos x="105" y="19"/>
                </a:cxn>
                <a:cxn ang="0">
                  <a:pos x="105" y="19"/>
                </a:cxn>
                <a:cxn ang="0">
                  <a:pos x="98" y="15"/>
                </a:cxn>
                <a:cxn ang="0">
                  <a:pos x="78" y="7"/>
                </a:cxn>
                <a:cxn ang="0">
                  <a:pos x="78" y="7"/>
                </a:cxn>
                <a:cxn ang="0">
                  <a:pos x="66" y="0"/>
                </a:cxn>
                <a:cxn ang="0">
                  <a:pos x="59" y="3"/>
                </a:cxn>
                <a:cxn ang="0">
                  <a:pos x="55" y="7"/>
                </a:cxn>
                <a:cxn ang="0">
                  <a:pos x="55" y="7"/>
                </a:cxn>
                <a:cxn ang="0">
                  <a:pos x="47" y="3"/>
                </a:cxn>
                <a:cxn ang="0">
                  <a:pos x="39" y="3"/>
                </a:cxn>
                <a:cxn ang="0">
                  <a:pos x="31" y="3"/>
                </a:cxn>
                <a:cxn ang="0">
                  <a:pos x="31" y="3"/>
                </a:cxn>
                <a:cxn ang="0">
                  <a:pos x="16" y="15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105" h="27">
                  <a:moveTo>
                    <a:pt x="0" y="19"/>
                  </a:moveTo>
                  <a:lnTo>
                    <a:pt x="0" y="19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59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86" y="23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98" y="15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66" y="0"/>
                  </a:lnTo>
                  <a:lnTo>
                    <a:pt x="59" y="3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47" y="3"/>
                  </a:lnTo>
                  <a:lnTo>
                    <a:pt x="39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16" y="15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681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2420715" y="1917328"/>
              <a:ext cx="161925" cy="1166812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0"/>
                </a:cxn>
                <a:cxn ang="0">
                  <a:pos x="90" y="59"/>
                </a:cxn>
                <a:cxn ang="0">
                  <a:pos x="74" y="180"/>
                </a:cxn>
                <a:cxn ang="0">
                  <a:pos x="74" y="180"/>
                </a:cxn>
                <a:cxn ang="0">
                  <a:pos x="67" y="227"/>
                </a:cxn>
                <a:cxn ang="0">
                  <a:pos x="55" y="278"/>
                </a:cxn>
                <a:cxn ang="0">
                  <a:pos x="47" y="337"/>
                </a:cxn>
                <a:cxn ang="0">
                  <a:pos x="47" y="395"/>
                </a:cxn>
                <a:cxn ang="0">
                  <a:pos x="47" y="395"/>
                </a:cxn>
                <a:cxn ang="0">
                  <a:pos x="51" y="477"/>
                </a:cxn>
                <a:cxn ang="0">
                  <a:pos x="55" y="528"/>
                </a:cxn>
                <a:cxn ang="0">
                  <a:pos x="59" y="579"/>
                </a:cxn>
                <a:cxn ang="0">
                  <a:pos x="55" y="630"/>
                </a:cxn>
                <a:cxn ang="0">
                  <a:pos x="47" y="673"/>
                </a:cxn>
                <a:cxn ang="0">
                  <a:pos x="39" y="692"/>
                </a:cxn>
                <a:cxn ang="0">
                  <a:pos x="28" y="712"/>
                </a:cxn>
                <a:cxn ang="0">
                  <a:pos x="16" y="724"/>
                </a:cxn>
                <a:cxn ang="0">
                  <a:pos x="0" y="735"/>
                </a:cxn>
                <a:cxn ang="0">
                  <a:pos x="0" y="735"/>
                </a:cxn>
                <a:cxn ang="0">
                  <a:pos x="8" y="724"/>
                </a:cxn>
                <a:cxn ang="0">
                  <a:pos x="16" y="712"/>
                </a:cxn>
                <a:cxn ang="0">
                  <a:pos x="24" y="692"/>
                </a:cxn>
                <a:cxn ang="0">
                  <a:pos x="31" y="665"/>
                </a:cxn>
                <a:cxn ang="0">
                  <a:pos x="39" y="630"/>
                </a:cxn>
                <a:cxn ang="0">
                  <a:pos x="39" y="587"/>
                </a:cxn>
                <a:cxn ang="0">
                  <a:pos x="31" y="536"/>
                </a:cxn>
                <a:cxn ang="0">
                  <a:pos x="31" y="536"/>
                </a:cxn>
                <a:cxn ang="0">
                  <a:pos x="24" y="473"/>
                </a:cxn>
                <a:cxn ang="0">
                  <a:pos x="20" y="395"/>
                </a:cxn>
                <a:cxn ang="0">
                  <a:pos x="20" y="309"/>
                </a:cxn>
                <a:cxn ang="0">
                  <a:pos x="24" y="223"/>
                </a:cxn>
                <a:cxn ang="0">
                  <a:pos x="31" y="141"/>
                </a:cxn>
                <a:cxn ang="0">
                  <a:pos x="39" y="106"/>
                </a:cxn>
                <a:cxn ang="0">
                  <a:pos x="47" y="75"/>
                </a:cxn>
                <a:cxn ang="0">
                  <a:pos x="59" y="47"/>
                </a:cxn>
                <a:cxn ang="0">
                  <a:pos x="71" y="24"/>
                </a:cxn>
                <a:cxn ang="0">
                  <a:pos x="86" y="8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735">
                  <a:moveTo>
                    <a:pt x="102" y="0"/>
                  </a:moveTo>
                  <a:lnTo>
                    <a:pt x="102" y="0"/>
                  </a:lnTo>
                  <a:lnTo>
                    <a:pt x="90" y="59"/>
                  </a:lnTo>
                  <a:lnTo>
                    <a:pt x="74" y="180"/>
                  </a:lnTo>
                  <a:lnTo>
                    <a:pt x="74" y="180"/>
                  </a:lnTo>
                  <a:lnTo>
                    <a:pt x="67" y="227"/>
                  </a:lnTo>
                  <a:lnTo>
                    <a:pt x="55" y="278"/>
                  </a:lnTo>
                  <a:lnTo>
                    <a:pt x="47" y="337"/>
                  </a:lnTo>
                  <a:lnTo>
                    <a:pt x="47" y="395"/>
                  </a:lnTo>
                  <a:lnTo>
                    <a:pt x="47" y="395"/>
                  </a:lnTo>
                  <a:lnTo>
                    <a:pt x="51" y="477"/>
                  </a:lnTo>
                  <a:lnTo>
                    <a:pt x="55" y="528"/>
                  </a:lnTo>
                  <a:lnTo>
                    <a:pt x="59" y="579"/>
                  </a:lnTo>
                  <a:lnTo>
                    <a:pt x="55" y="630"/>
                  </a:lnTo>
                  <a:lnTo>
                    <a:pt x="47" y="673"/>
                  </a:lnTo>
                  <a:lnTo>
                    <a:pt x="39" y="692"/>
                  </a:lnTo>
                  <a:lnTo>
                    <a:pt x="28" y="712"/>
                  </a:lnTo>
                  <a:lnTo>
                    <a:pt x="16" y="724"/>
                  </a:lnTo>
                  <a:lnTo>
                    <a:pt x="0" y="735"/>
                  </a:lnTo>
                  <a:lnTo>
                    <a:pt x="0" y="735"/>
                  </a:lnTo>
                  <a:lnTo>
                    <a:pt x="8" y="724"/>
                  </a:lnTo>
                  <a:lnTo>
                    <a:pt x="16" y="712"/>
                  </a:lnTo>
                  <a:lnTo>
                    <a:pt x="24" y="692"/>
                  </a:lnTo>
                  <a:lnTo>
                    <a:pt x="31" y="665"/>
                  </a:lnTo>
                  <a:lnTo>
                    <a:pt x="39" y="630"/>
                  </a:lnTo>
                  <a:lnTo>
                    <a:pt x="39" y="587"/>
                  </a:lnTo>
                  <a:lnTo>
                    <a:pt x="31" y="536"/>
                  </a:lnTo>
                  <a:lnTo>
                    <a:pt x="31" y="536"/>
                  </a:lnTo>
                  <a:lnTo>
                    <a:pt x="24" y="473"/>
                  </a:lnTo>
                  <a:lnTo>
                    <a:pt x="20" y="395"/>
                  </a:lnTo>
                  <a:lnTo>
                    <a:pt x="20" y="309"/>
                  </a:lnTo>
                  <a:lnTo>
                    <a:pt x="24" y="223"/>
                  </a:lnTo>
                  <a:lnTo>
                    <a:pt x="31" y="141"/>
                  </a:lnTo>
                  <a:lnTo>
                    <a:pt x="39" y="106"/>
                  </a:lnTo>
                  <a:lnTo>
                    <a:pt x="47" y="75"/>
                  </a:lnTo>
                  <a:lnTo>
                    <a:pt x="59" y="47"/>
                  </a:lnTo>
                  <a:lnTo>
                    <a:pt x="71" y="24"/>
                  </a:lnTo>
                  <a:lnTo>
                    <a:pt x="86" y="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2576290" y="2172916"/>
              <a:ext cx="149225" cy="55562"/>
            </a:xfrm>
            <a:custGeom>
              <a:avLst/>
              <a:gdLst/>
              <a:ahLst/>
              <a:cxnLst>
                <a:cxn ang="0">
                  <a:pos x="94" y="11"/>
                </a:cxn>
                <a:cxn ang="0">
                  <a:pos x="94" y="11"/>
                </a:cxn>
                <a:cxn ang="0">
                  <a:pos x="86" y="19"/>
                </a:cxn>
                <a:cxn ang="0">
                  <a:pos x="66" y="23"/>
                </a:cxn>
                <a:cxn ang="0">
                  <a:pos x="51" y="23"/>
                </a:cxn>
                <a:cxn ang="0">
                  <a:pos x="35" y="23"/>
                </a:cxn>
                <a:cxn ang="0">
                  <a:pos x="19" y="1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1"/>
                </a:cxn>
                <a:cxn ang="0">
                  <a:pos x="16" y="19"/>
                </a:cxn>
                <a:cxn ang="0">
                  <a:pos x="27" y="27"/>
                </a:cxn>
                <a:cxn ang="0">
                  <a:pos x="43" y="35"/>
                </a:cxn>
                <a:cxn ang="0">
                  <a:pos x="59" y="35"/>
                </a:cxn>
                <a:cxn ang="0">
                  <a:pos x="74" y="31"/>
                </a:cxn>
                <a:cxn ang="0">
                  <a:pos x="94" y="11"/>
                </a:cxn>
                <a:cxn ang="0">
                  <a:pos x="94" y="11"/>
                </a:cxn>
              </a:cxnLst>
              <a:rect l="0" t="0" r="r" b="b"/>
              <a:pathLst>
                <a:path w="94" h="35">
                  <a:moveTo>
                    <a:pt x="94" y="11"/>
                  </a:moveTo>
                  <a:lnTo>
                    <a:pt x="94" y="11"/>
                  </a:lnTo>
                  <a:lnTo>
                    <a:pt x="86" y="19"/>
                  </a:lnTo>
                  <a:lnTo>
                    <a:pt x="66" y="23"/>
                  </a:lnTo>
                  <a:lnTo>
                    <a:pt x="51" y="23"/>
                  </a:lnTo>
                  <a:lnTo>
                    <a:pt x="35" y="23"/>
                  </a:lnTo>
                  <a:lnTo>
                    <a:pt x="19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6" y="19"/>
                  </a:lnTo>
                  <a:lnTo>
                    <a:pt x="27" y="27"/>
                  </a:lnTo>
                  <a:lnTo>
                    <a:pt x="43" y="35"/>
                  </a:lnTo>
                  <a:lnTo>
                    <a:pt x="59" y="35"/>
                  </a:lnTo>
                  <a:lnTo>
                    <a:pt x="74" y="31"/>
                  </a:lnTo>
                  <a:lnTo>
                    <a:pt x="94" y="11"/>
                  </a:lnTo>
                  <a:lnTo>
                    <a:pt x="94" y="11"/>
                  </a:lnTo>
                  <a:close/>
                </a:path>
              </a:pathLst>
            </a:custGeom>
            <a:solidFill>
              <a:srgbClr val="5E41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849340" y="2172916"/>
              <a:ext cx="149225" cy="61912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8" y="19"/>
                </a:cxn>
                <a:cxn ang="0">
                  <a:pos x="31" y="27"/>
                </a:cxn>
                <a:cxn ang="0">
                  <a:pos x="43" y="27"/>
                </a:cxn>
                <a:cxn ang="0">
                  <a:pos x="58" y="23"/>
                </a:cxn>
                <a:cxn ang="0">
                  <a:pos x="78" y="15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11"/>
                </a:cxn>
                <a:cxn ang="0">
                  <a:pos x="78" y="23"/>
                </a:cxn>
                <a:cxn ang="0">
                  <a:pos x="66" y="31"/>
                </a:cxn>
                <a:cxn ang="0">
                  <a:pos x="51" y="35"/>
                </a:cxn>
                <a:cxn ang="0">
                  <a:pos x="35" y="39"/>
                </a:cxn>
                <a:cxn ang="0">
                  <a:pos x="19" y="31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94" h="39">
                  <a:moveTo>
                    <a:pt x="0" y="15"/>
                  </a:moveTo>
                  <a:lnTo>
                    <a:pt x="0" y="15"/>
                  </a:lnTo>
                  <a:lnTo>
                    <a:pt x="8" y="19"/>
                  </a:lnTo>
                  <a:lnTo>
                    <a:pt x="31" y="27"/>
                  </a:lnTo>
                  <a:lnTo>
                    <a:pt x="43" y="27"/>
                  </a:lnTo>
                  <a:lnTo>
                    <a:pt x="58" y="23"/>
                  </a:lnTo>
                  <a:lnTo>
                    <a:pt x="78" y="15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11"/>
                  </a:lnTo>
                  <a:lnTo>
                    <a:pt x="78" y="23"/>
                  </a:lnTo>
                  <a:lnTo>
                    <a:pt x="66" y="31"/>
                  </a:lnTo>
                  <a:lnTo>
                    <a:pt x="51" y="35"/>
                  </a:lnTo>
                  <a:lnTo>
                    <a:pt x="35" y="39"/>
                  </a:lnTo>
                  <a:lnTo>
                    <a:pt x="19" y="31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5E41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544540" y="2072903"/>
              <a:ext cx="187325" cy="55562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31"/>
                </a:cxn>
                <a:cxn ang="0">
                  <a:pos x="8" y="24"/>
                </a:cxn>
                <a:cxn ang="0">
                  <a:pos x="16" y="20"/>
                </a:cxn>
                <a:cxn ang="0">
                  <a:pos x="32" y="16"/>
                </a:cxn>
                <a:cxn ang="0">
                  <a:pos x="47" y="12"/>
                </a:cxn>
                <a:cxn ang="0">
                  <a:pos x="67" y="12"/>
                </a:cxn>
                <a:cxn ang="0">
                  <a:pos x="90" y="20"/>
                </a:cxn>
                <a:cxn ang="0">
                  <a:pos x="118" y="35"/>
                </a:cxn>
                <a:cxn ang="0">
                  <a:pos x="118" y="35"/>
                </a:cxn>
                <a:cxn ang="0">
                  <a:pos x="106" y="24"/>
                </a:cxn>
                <a:cxn ang="0">
                  <a:pos x="94" y="16"/>
                </a:cxn>
                <a:cxn ang="0">
                  <a:pos x="79" y="4"/>
                </a:cxn>
                <a:cxn ang="0">
                  <a:pos x="63" y="0"/>
                </a:cxn>
                <a:cxn ang="0">
                  <a:pos x="43" y="0"/>
                </a:cxn>
                <a:cxn ang="0">
                  <a:pos x="20" y="12"/>
                </a:cxn>
                <a:cxn ang="0">
                  <a:pos x="12" y="20"/>
                </a:cxn>
                <a:cxn ang="0">
                  <a:pos x="0" y="31"/>
                </a:cxn>
                <a:cxn ang="0">
                  <a:pos x="0" y="31"/>
                </a:cxn>
              </a:cxnLst>
              <a:rect l="0" t="0" r="r" b="b"/>
              <a:pathLst>
                <a:path w="118" h="35">
                  <a:moveTo>
                    <a:pt x="0" y="31"/>
                  </a:moveTo>
                  <a:lnTo>
                    <a:pt x="0" y="31"/>
                  </a:lnTo>
                  <a:lnTo>
                    <a:pt x="8" y="24"/>
                  </a:lnTo>
                  <a:lnTo>
                    <a:pt x="16" y="20"/>
                  </a:lnTo>
                  <a:lnTo>
                    <a:pt x="32" y="16"/>
                  </a:lnTo>
                  <a:lnTo>
                    <a:pt x="47" y="12"/>
                  </a:lnTo>
                  <a:lnTo>
                    <a:pt x="67" y="12"/>
                  </a:lnTo>
                  <a:lnTo>
                    <a:pt x="90" y="20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06" y="24"/>
                  </a:lnTo>
                  <a:lnTo>
                    <a:pt x="94" y="16"/>
                  </a:lnTo>
                  <a:lnTo>
                    <a:pt x="79" y="4"/>
                  </a:lnTo>
                  <a:lnTo>
                    <a:pt x="63" y="0"/>
                  </a:lnTo>
                  <a:lnTo>
                    <a:pt x="43" y="0"/>
                  </a:lnTo>
                  <a:lnTo>
                    <a:pt x="20" y="12"/>
                  </a:lnTo>
                  <a:lnTo>
                    <a:pt x="12" y="2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731865" y="2141166"/>
              <a:ext cx="49213" cy="2047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7" y="8"/>
                </a:cxn>
                <a:cxn ang="0">
                  <a:pos x="19" y="35"/>
                </a:cxn>
                <a:cxn ang="0">
                  <a:pos x="27" y="51"/>
                </a:cxn>
                <a:cxn ang="0">
                  <a:pos x="31" y="74"/>
                </a:cxn>
                <a:cxn ang="0">
                  <a:pos x="31" y="102"/>
                </a:cxn>
                <a:cxn ang="0">
                  <a:pos x="23" y="129"/>
                </a:cxn>
                <a:cxn ang="0">
                  <a:pos x="23" y="129"/>
                </a:cxn>
                <a:cxn ang="0">
                  <a:pos x="27" y="117"/>
                </a:cxn>
                <a:cxn ang="0">
                  <a:pos x="27" y="82"/>
                </a:cxn>
                <a:cxn ang="0">
                  <a:pos x="23" y="63"/>
                </a:cxn>
                <a:cxn ang="0">
                  <a:pos x="19" y="39"/>
                </a:cxn>
                <a:cxn ang="0">
                  <a:pos x="11" y="2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" h="129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9" y="35"/>
                  </a:lnTo>
                  <a:lnTo>
                    <a:pt x="27" y="51"/>
                  </a:lnTo>
                  <a:lnTo>
                    <a:pt x="31" y="74"/>
                  </a:lnTo>
                  <a:lnTo>
                    <a:pt x="31" y="102"/>
                  </a:lnTo>
                  <a:lnTo>
                    <a:pt x="23" y="129"/>
                  </a:lnTo>
                  <a:lnTo>
                    <a:pt x="23" y="129"/>
                  </a:lnTo>
                  <a:lnTo>
                    <a:pt x="27" y="117"/>
                  </a:lnTo>
                  <a:lnTo>
                    <a:pt x="27" y="82"/>
                  </a:lnTo>
                  <a:lnTo>
                    <a:pt x="23" y="63"/>
                  </a:lnTo>
                  <a:lnTo>
                    <a:pt x="19" y="39"/>
                  </a:lnTo>
                  <a:lnTo>
                    <a:pt x="11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2892202" y="2247528"/>
              <a:ext cx="142875" cy="160337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90" y="15"/>
                </a:cxn>
                <a:cxn ang="0">
                  <a:pos x="74" y="4"/>
                </a:cxn>
                <a:cxn ang="0">
                  <a:pos x="63" y="0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31" y="4"/>
                </a:cxn>
                <a:cxn ang="0">
                  <a:pos x="16" y="11"/>
                </a:cxn>
                <a:cxn ang="0">
                  <a:pos x="4" y="31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4" y="70"/>
                </a:cxn>
                <a:cxn ang="0">
                  <a:pos x="16" y="86"/>
                </a:cxn>
                <a:cxn ang="0">
                  <a:pos x="31" y="97"/>
                </a:cxn>
                <a:cxn ang="0">
                  <a:pos x="51" y="101"/>
                </a:cxn>
                <a:cxn ang="0">
                  <a:pos x="51" y="101"/>
                </a:cxn>
                <a:cxn ang="0">
                  <a:pos x="59" y="101"/>
                </a:cxn>
                <a:cxn ang="0">
                  <a:pos x="59" y="101"/>
                </a:cxn>
                <a:cxn ang="0">
                  <a:pos x="78" y="62"/>
                </a:cxn>
                <a:cxn ang="0">
                  <a:pos x="86" y="39"/>
                </a:cxn>
                <a:cxn ang="0">
                  <a:pos x="90" y="15"/>
                </a:cxn>
                <a:cxn ang="0">
                  <a:pos x="90" y="15"/>
                </a:cxn>
                <a:cxn ang="0">
                  <a:pos x="90" y="15"/>
                </a:cxn>
                <a:cxn ang="0">
                  <a:pos x="90" y="15"/>
                </a:cxn>
              </a:cxnLst>
              <a:rect l="0" t="0" r="r" b="b"/>
              <a:pathLst>
                <a:path w="90" h="101">
                  <a:moveTo>
                    <a:pt x="90" y="15"/>
                  </a:moveTo>
                  <a:lnTo>
                    <a:pt x="90" y="15"/>
                  </a:lnTo>
                  <a:lnTo>
                    <a:pt x="74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31" y="4"/>
                  </a:lnTo>
                  <a:lnTo>
                    <a:pt x="16" y="11"/>
                  </a:lnTo>
                  <a:lnTo>
                    <a:pt x="4" y="31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4" y="70"/>
                  </a:lnTo>
                  <a:lnTo>
                    <a:pt x="16" y="86"/>
                  </a:lnTo>
                  <a:lnTo>
                    <a:pt x="31" y="97"/>
                  </a:lnTo>
                  <a:lnTo>
                    <a:pt x="51" y="101"/>
                  </a:lnTo>
                  <a:lnTo>
                    <a:pt x="51" y="101"/>
                  </a:lnTo>
                  <a:lnTo>
                    <a:pt x="59" y="101"/>
                  </a:lnTo>
                  <a:lnTo>
                    <a:pt x="59" y="101"/>
                  </a:lnTo>
                  <a:lnTo>
                    <a:pt x="78" y="62"/>
                  </a:lnTo>
                  <a:lnTo>
                    <a:pt x="86" y="39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close/>
                </a:path>
              </a:pathLst>
            </a:custGeom>
            <a:solidFill>
              <a:srgbClr val="FBB78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527077" y="2253878"/>
              <a:ext cx="117475" cy="141287"/>
            </a:xfrm>
            <a:custGeom>
              <a:avLst/>
              <a:gdLst/>
              <a:ahLst/>
              <a:cxnLst>
                <a:cxn ang="0">
                  <a:pos x="74" y="46"/>
                </a:cxn>
                <a:cxn ang="0">
                  <a:pos x="74" y="46"/>
                </a:cxn>
                <a:cxn ang="0">
                  <a:pos x="70" y="27"/>
                </a:cxn>
                <a:cxn ang="0">
                  <a:pos x="62" y="15"/>
                </a:cxn>
                <a:cxn ang="0">
                  <a:pos x="47" y="3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11" y="3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7" y="54"/>
                </a:cxn>
                <a:cxn ang="0">
                  <a:pos x="7" y="54"/>
                </a:cxn>
                <a:cxn ang="0">
                  <a:pos x="15" y="70"/>
                </a:cxn>
                <a:cxn ang="0">
                  <a:pos x="27" y="89"/>
                </a:cxn>
                <a:cxn ang="0">
                  <a:pos x="27" y="89"/>
                </a:cxn>
                <a:cxn ang="0">
                  <a:pos x="31" y="89"/>
                </a:cxn>
                <a:cxn ang="0">
                  <a:pos x="31" y="89"/>
                </a:cxn>
                <a:cxn ang="0">
                  <a:pos x="47" y="86"/>
                </a:cxn>
                <a:cxn ang="0">
                  <a:pos x="62" y="78"/>
                </a:cxn>
                <a:cxn ang="0">
                  <a:pos x="70" y="62"/>
                </a:cxn>
                <a:cxn ang="0">
                  <a:pos x="74" y="46"/>
                </a:cxn>
                <a:cxn ang="0">
                  <a:pos x="74" y="46"/>
                </a:cxn>
              </a:cxnLst>
              <a:rect l="0" t="0" r="r" b="b"/>
              <a:pathLst>
                <a:path w="74" h="89">
                  <a:moveTo>
                    <a:pt x="74" y="46"/>
                  </a:moveTo>
                  <a:lnTo>
                    <a:pt x="74" y="46"/>
                  </a:lnTo>
                  <a:lnTo>
                    <a:pt x="70" y="27"/>
                  </a:lnTo>
                  <a:lnTo>
                    <a:pt x="62" y="15"/>
                  </a:lnTo>
                  <a:lnTo>
                    <a:pt x="47" y="3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1" y="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15" y="70"/>
                  </a:lnTo>
                  <a:lnTo>
                    <a:pt x="27" y="89"/>
                  </a:lnTo>
                  <a:lnTo>
                    <a:pt x="27" y="89"/>
                  </a:lnTo>
                  <a:lnTo>
                    <a:pt x="31" y="89"/>
                  </a:lnTo>
                  <a:lnTo>
                    <a:pt x="31" y="89"/>
                  </a:lnTo>
                  <a:lnTo>
                    <a:pt x="47" y="86"/>
                  </a:lnTo>
                  <a:lnTo>
                    <a:pt x="62" y="78"/>
                  </a:lnTo>
                  <a:lnTo>
                    <a:pt x="70" y="62"/>
                  </a:lnTo>
                  <a:lnTo>
                    <a:pt x="74" y="46"/>
                  </a:lnTo>
                  <a:lnTo>
                    <a:pt x="74" y="46"/>
                  </a:lnTo>
                  <a:close/>
                </a:path>
              </a:pathLst>
            </a:custGeom>
            <a:solidFill>
              <a:srgbClr val="FBB78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1930177" y="4238253"/>
              <a:ext cx="2079625" cy="714375"/>
            </a:xfrm>
            <a:custGeom>
              <a:avLst/>
              <a:gdLst/>
              <a:ahLst/>
              <a:cxnLst>
                <a:cxn ang="0">
                  <a:pos x="1298" y="28"/>
                </a:cxn>
                <a:cxn ang="0">
                  <a:pos x="1279" y="12"/>
                </a:cxn>
                <a:cxn ang="0">
                  <a:pos x="1204" y="0"/>
                </a:cxn>
                <a:cxn ang="0">
                  <a:pos x="1153" y="0"/>
                </a:cxn>
                <a:cxn ang="0">
                  <a:pos x="1005" y="43"/>
                </a:cxn>
                <a:cxn ang="0">
                  <a:pos x="837" y="114"/>
                </a:cxn>
                <a:cxn ang="0">
                  <a:pos x="802" y="137"/>
                </a:cxn>
                <a:cxn ang="0">
                  <a:pos x="688" y="200"/>
                </a:cxn>
                <a:cxn ang="0">
                  <a:pos x="579" y="247"/>
                </a:cxn>
                <a:cxn ang="0">
                  <a:pos x="512" y="270"/>
                </a:cxn>
                <a:cxn ang="0">
                  <a:pos x="454" y="282"/>
                </a:cxn>
                <a:cxn ang="0">
                  <a:pos x="407" y="278"/>
                </a:cxn>
                <a:cxn ang="0">
                  <a:pos x="360" y="262"/>
                </a:cxn>
                <a:cxn ang="0">
                  <a:pos x="348" y="255"/>
                </a:cxn>
                <a:cxn ang="0">
                  <a:pos x="317" y="251"/>
                </a:cxn>
                <a:cxn ang="0">
                  <a:pos x="286" y="258"/>
                </a:cxn>
                <a:cxn ang="0">
                  <a:pos x="266" y="274"/>
                </a:cxn>
                <a:cxn ang="0">
                  <a:pos x="223" y="294"/>
                </a:cxn>
                <a:cxn ang="0">
                  <a:pos x="172" y="305"/>
                </a:cxn>
                <a:cxn ang="0">
                  <a:pos x="75" y="305"/>
                </a:cxn>
                <a:cxn ang="0">
                  <a:pos x="43" y="305"/>
                </a:cxn>
                <a:cxn ang="0">
                  <a:pos x="12" y="317"/>
                </a:cxn>
                <a:cxn ang="0">
                  <a:pos x="8" y="321"/>
                </a:cxn>
                <a:cxn ang="0">
                  <a:pos x="0" y="344"/>
                </a:cxn>
                <a:cxn ang="0">
                  <a:pos x="8" y="360"/>
                </a:cxn>
                <a:cxn ang="0">
                  <a:pos x="20" y="360"/>
                </a:cxn>
                <a:cxn ang="0">
                  <a:pos x="63" y="364"/>
                </a:cxn>
                <a:cxn ang="0">
                  <a:pos x="75" y="368"/>
                </a:cxn>
                <a:cxn ang="0">
                  <a:pos x="75" y="372"/>
                </a:cxn>
                <a:cxn ang="0">
                  <a:pos x="28" y="380"/>
                </a:cxn>
                <a:cxn ang="0">
                  <a:pos x="24" y="384"/>
                </a:cxn>
                <a:cxn ang="0">
                  <a:pos x="20" y="391"/>
                </a:cxn>
                <a:cxn ang="0">
                  <a:pos x="39" y="403"/>
                </a:cxn>
                <a:cxn ang="0">
                  <a:pos x="39" y="411"/>
                </a:cxn>
                <a:cxn ang="0">
                  <a:pos x="63" y="419"/>
                </a:cxn>
                <a:cxn ang="0">
                  <a:pos x="63" y="423"/>
                </a:cxn>
                <a:cxn ang="0">
                  <a:pos x="71" y="438"/>
                </a:cxn>
                <a:cxn ang="0">
                  <a:pos x="86" y="442"/>
                </a:cxn>
                <a:cxn ang="0">
                  <a:pos x="106" y="450"/>
                </a:cxn>
                <a:cxn ang="0">
                  <a:pos x="118" y="450"/>
                </a:cxn>
                <a:cxn ang="0">
                  <a:pos x="219" y="415"/>
                </a:cxn>
                <a:cxn ang="0">
                  <a:pos x="266" y="403"/>
                </a:cxn>
                <a:cxn ang="0">
                  <a:pos x="430" y="376"/>
                </a:cxn>
                <a:cxn ang="0">
                  <a:pos x="665" y="341"/>
                </a:cxn>
                <a:cxn ang="0">
                  <a:pos x="825" y="317"/>
                </a:cxn>
                <a:cxn ang="0">
                  <a:pos x="833" y="313"/>
                </a:cxn>
                <a:cxn ang="0">
                  <a:pos x="954" y="290"/>
                </a:cxn>
                <a:cxn ang="0">
                  <a:pos x="1126" y="251"/>
                </a:cxn>
                <a:cxn ang="0">
                  <a:pos x="1216" y="215"/>
                </a:cxn>
                <a:cxn ang="0">
                  <a:pos x="1247" y="196"/>
                </a:cxn>
                <a:cxn ang="0">
                  <a:pos x="1294" y="141"/>
                </a:cxn>
                <a:cxn ang="0">
                  <a:pos x="1310" y="94"/>
                </a:cxn>
                <a:cxn ang="0">
                  <a:pos x="1306" y="55"/>
                </a:cxn>
                <a:cxn ang="0">
                  <a:pos x="1298" y="28"/>
                </a:cxn>
              </a:cxnLst>
              <a:rect l="0" t="0" r="r" b="b"/>
              <a:pathLst>
                <a:path w="1310" h="450">
                  <a:moveTo>
                    <a:pt x="1298" y="28"/>
                  </a:moveTo>
                  <a:lnTo>
                    <a:pt x="1298" y="28"/>
                  </a:lnTo>
                  <a:lnTo>
                    <a:pt x="1290" y="20"/>
                  </a:lnTo>
                  <a:lnTo>
                    <a:pt x="1279" y="12"/>
                  </a:lnTo>
                  <a:lnTo>
                    <a:pt x="1247" y="4"/>
                  </a:lnTo>
                  <a:lnTo>
                    <a:pt x="1204" y="0"/>
                  </a:lnTo>
                  <a:lnTo>
                    <a:pt x="1153" y="0"/>
                  </a:lnTo>
                  <a:lnTo>
                    <a:pt x="1153" y="0"/>
                  </a:lnTo>
                  <a:lnTo>
                    <a:pt x="1087" y="16"/>
                  </a:lnTo>
                  <a:lnTo>
                    <a:pt x="1005" y="43"/>
                  </a:lnTo>
                  <a:lnTo>
                    <a:pt x="915" y="79"/>
                  </a:lnTo>
                  <a:lnTo>
                    <a:pt x="837" y="114"/>
                  </a:lnTo>
                  <a:lnTo>
                    <a:pt x="837" y="114"/>
                  </a:lnTo>
                  <a:lnTo>
                    <a:pt x="802" y="137"/>
                  </a:lnTo>
                  <a:lnTo>
                    <a:pt x="735" y="176"/>
                  </a:lnTo>
                  <a:lnTo>
                    <a:pt x="688" y="200"/>
                  </a:lnTo>
                  <a:lnTo>
                    <a:pt x="637" y="223"/>
                  </a:lnTo>
                  <a:lnTo>
                    <a:pt x="579" y="247"/>
                  </a:lnTo>
                  <a:lnTo>
                    <a:pt x="512" y="270"/>
                  </a:lnTo>
                  <a:lnTo>
                    <a:pt x="512" y="270"/>
                  </a:lnTo>
                  <a:lnTo>
                    <a:pt x="481" y="278"/>
                  </a:lnTo>
                  <a:lnTo>
                    <a:pt x="454" y="282"/>
                  </a:lnTo>
                  <a:lnTo>
                    <a:pt x="426" y="282"/>
                  </a:lnTo>
                  <a:lnTo>
                    <a:pt x="407" y="278"/>
                  </a:lnTo>
                  <a:lnTo>
                    <a:pt x="376" y="270"/>
                  </a:lnTo>
                  <a:lnTo>
                    <a:pt x="360" y="262"/>
                  </a:lnTo>
                  <a:lnTo>
                    <a:pt x="360" y="262"/>
                  </a:lnTo>
                  <a:lnTo>
                    <a:pt x="348" y="255"/>
                  </a:lnTo>
                  <a:lnTo>
                    <a:pt x="329" y="251"/>
                  </a:lnTo>
                  <a:lnTo>
                    <a:pt x="317" y="251"/>
                  </a:lnTo>
                  <a:lnTo>
                    <a:pt x="301" y="255"/>
                  </a:lnTo>
                  <a:lnTo>
                    <a:pt x="286" y="258"/>
                  </a:lnTo>
                  <a:lnTo>
                    <a:pt x="266" y="274"/>
                  </a:lnTo>
                  <a:lnTo>
                    <a:pt x="266" y="274"/>
                  </a:lnTo>
                  <a:lnTo>
                    <a:pt x="247" y="286"/>
                  </a:lnTo>
                  <a:lnTo>
                    <a:pt x="223" y="294"/>
                  </a:lnTo>
                  <a:lnTo>
                    <a:pt x="200" y="301"/>
                  </a:lnTo>
                  <a:lnTo>
                    <a:pt x="172" y="305"/>
                  </a:lnTo>
                  <a:lnTo>
                    <a:pt x="118" y="309"/>
                  </a:lnTo>
                  <a:lnTo>
                    <a:pt x="75" y="305"/>
                  </a:lnTo>
                  <a:lnTo>
                    <a:pt x="75" y="305"/>
                  </a:lnTo>
                  <a:lnTo>
                    <a:pt x="43" y="305"/>
                  </a:lnTo>
                  <a:lnTo>
                    <a:pt x="24" y="309"/>
                  </a:lnTo>
                  <a:lnTo>
                    <a:pt x="12" y="317"/>
                  </a:lnTo>
                  <a:lnTo>
                    <a:pt x="8" y="321"/>
                  </a:lnTo>
                  <a:lnTo>
                    <a:pt x="8" y="321"/>
                  </a:lnTo>
                  <a:lnTo>
                    <a:pt x="0" y="333"/>
                  </a:lnTo>
                  <a:lnTo>
                    <a:pt x="0" y="344"/>
                  </a:lnTo>
                  <a:lnTo>
                    <a:pt x="4" y="356"/>
                  </a:lnTo>
                  <a:lnTo>
                    <a:pt x="8" y="360"/>
                  </a:lnTo>
                  <a:lnTo>
                    <a:pt x="20" y="360"/>
                  </a:lnTo>
                  <a:lnTo>
                    <a:pt x="20" y="360"/>
                  </a:lnTo>
                  <a:lnTo>
                    <a:pt x="51" y="364"/>
                  </a:lnTo>
                  <a:lnTo>
                    <a:pt x="63" y="364"/>
                  </a:lnTo>
                  <a:lnTo>
                    <a:pt x="75" y="368"/>
                  </a:lnTo>
                  <a:lnTo>
                    <a:pt x="75" y="368"/>
                  </a:lnTo>
                  <a:lnTo>
                    <a:pt x="75" y="368"/>
                  </a:lnTo>
                  <a:lnTo>
                    <a:pt x="75" y="372"/>
                  </a:lnTo>
                  <a:lnTo>
                    <a:pt x="63" y="376"/>
                  </a:lnTo>
                  <a:lnTo>
                    <a:pt x="28" y="380"/>
                  </a:lnTo>
                  <a:lnTo>
                    <a:pt x="28" y="380"/>
                  </a:lnTo>
                  <a:lnTo>
                    <a:pt x="24" y="384"/>
                  </a:lnTo>
                  <a:lnTo>
                    <a:pt x="20" y="387"/>
                  </a:lnTo>
                  <a:lnTo>
                    <a:pt x="20" y="391"/>
                  </a:lnTo>
                  <a:lnTo>
                    <a:pt x="24" y="395"/>
                  </a:lnTo>
                  <a:lnTo>
                    <a:pt x="39" y="403"/>
                  </a:lnTo>
                  <a:lnTo>
                    <a:pt x="39" y="403"/>
                  </a:lnTo>
                  <a:lnTo>
                    <a:pt x="39" y="411"/>
                  </a:lnTo>
                  <a:lnTo>
                    <a:pt x="47" y="419"/>
                  </a:lnTo>
                  <a:lnTo>
                    <a:pt x="63" y="419"/>
                  </a:lnTo>
                  <a:lnTo>
                    <a:pt x="63" y="419"/>
                  </a:lnTo>
                  <a:lnTo>
                    <a:pt x="63" y="423"/>
                  </a:lnTo>
                  <a:lnTo>
                    <a:pt x="63" y="430"/>
                  </a:lnTo>
                  <a:lnTo>
                    <a:pt x="71" y="438"/>
                  </a:lnTo>
                  <a:lnTo>
                    <a:pt x="86" y="442"/>
                  </a:lnTo>
                  <a:lnTo>
                    <a:pt x="86" y="442"/>
                  </a:lnTo>
                  <a:lnTo>
                    <a:pt x="94" y="446"/>
                  </a:lnTo>
                  <a:lnTo>
                    <a:pt x="106" y="450"/>
                  </a:lnTo>
                  <a:lnTo>
                    <a:pt x="118" y="450"/>
                  </a:lnTo>
                  <a:lnTo>
                    <a:pt x="118" y="450"/>
                  </a:lnTo>
                  <a:lnTo>
                    <a:pt x="157" y="438"/>
                  </a:lnTo>
                  <a:lnTo>
                    <a:pt x="219" y="415"/>
                  </a:lnTo>
                  <a:lnTo>
                    <a:pt x="219" y="415"/>
                  </a:lnTo>
                  <a:lnTo>
                    <a:pt x="266" y="403"/>
                  </a:lnTo>
                  <a:lnTo>
                    <a:pt x="313" y="391"/>
                  </a:lnTo>
                  <a:lnTo>
                    <a:pt x="430" y="376"/>
                  </a:lnTo>
                  <a:lnTo>
                    <a:pt x="430" y="376"/>
                  </a:lnTo>
                  <a:lnTo>
                    <a:pt x="665" y="341"/>
                  </a:lnTo>
                  <a:lnTo>
                    <a:pt x="766" y="329"/>
                  </a:lnTo>
                  <a:lnTo>
                    <a:pt x="825" y="317"/>
                  </a:lnTo>
                  <a:lnTo>
                    <a:pt x="825" y="317"/>
                  </a:lnTo>
                  <a:lnTo>
                    <a:pt x="833" y="313"/>
                  </a:lnTo>
                  <a:lnTo>
                    <a:pt x="833" y="313"/>
                  </a:lnTo>
                  <a:lnTo>
                    <a:pt x="954" y="290"/>
                  </a:lnTo>
                  <a:lnTo>
                    <a:pt x="1075" y="266"/>
                  </a:lnTo>
                  <a:lnTo>
                    <a:pt x="1126" y="251"/>
                  </a:lnTo>
                  <a:lnTo>
                    <a:pt x="1173" y="235"/>
                  </a:lnTo>
                  <a:lnTo>
                    <a:pt x="1216" y="215"/>
                  </a:lnTo>
                  <a:lnTo>
                    <a:pt x="1247" y="196"/>
                  </a:lnTo>
                  <a:lnTo>
                    <a:pt x="1247" y="196"/>
                  </a:lnTo>
                  <a:lnTo>
                    <a:pt x="1275" y="169"/>
                  </a:lnTo>
                  <a:lnTo>
                    <a:pt x="1294" y="141"/>
                  </a:lnTo>
                  <a:lnTo>
                    <a:pt x="1306" y="118"/>
                  </a:lnTo>
                  <a:lnTo>
                    <a:pt x="1310" y="94"/>
                  </a:lnTo>
                  <a:lnTo>
                    <a:pt x="1310" y="71"/>
                  </a:lnTo>
                  <a:lnTo>
                    <a:pt x="1306" y="55"/>
                  </a:lnTo>
                  <a:lnTo>
                    <a:pt x="1298" y="28"/>
                  </a:lnTo>
                  <a:lnTo>
                    <a:pt x="1298" y="28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974627" y="4865316"/>
              <a:ext cx="98425" cy="127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62" y="0"/>
                </a:cxn>
                <a:cxn ang="0">
                  <a:pos x="39" y="8"/>
                </a:cxn>
                <a:cxn ang="0">
                  <a:pos x="19" y="8"/>
                </a:cxn>
                <a:cxn ang="0">
                  <a:pos x="11" y="8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3" y="4"/>
                </a:cxn>
                <a:cxn ang="0">
                  <a:pos x="43" y="4"/>
                </a:cxn>
                <a:cxn ang="0">
                  <a:pos x="62" y="0"/>
                </a:cxn>
                <a:cxn ang="0">
                  <a:pos x="62" y="0"/>
                </a:cxn>
              </a:cxnLst>
              <a:rect l="0" t="0" r="r" b="b"/>
              <a:pathLst>
                <a:path w="62" h="8">
                  <a:moveTo>
                    <a:pt x="62" y="0"/>
                  </a:moveTo>
                  <a:lnTo>
                    <a:pt x="62" y="0"/>
                  </a:lnTo>
                  <a:lnTo>
                    <a:pt x="39" y="8"/>
                  </a:lnTo>
                  <a:lnTo>
                    <a:pt x="19" y="8"/>
                  </a:lnTo>
                  <a:lnTo>
                    <a:pt x="11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3" y="4"/>
                  </a:lnTo>
                  <a:lnTo>
                    <a:pt x="43" y="4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2030190" y="4890716"/>
              <a:ext cx="61913" cy="254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2" y="8"/>
                </a:cxn>
                <a:cxn ang="0">
                  <a:pos x="23" y="8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19" y="12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39" h="16">
                  <a:moveTo>
                    <a:pt x="0" y="8"/>
                  </a:moveTo>
                  <a:lnTo>
                    <a:pt x="0" y="8"/>
                  </a:lnTo>
                  <a:lnTo>
                    <a:pt x="12" y="8"/>
                  </a:lnTo>
                  <a:lnTo>
                    <a:pt x="23" y="8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19" y="12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2066702" y="4920878"/>
              <a:ext cx="50800" cy="2540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8" y="12"/>
                </a:cxn>
                <a:cxn ang="0">
                  <a:pos x="20" y="8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0" y="12"/>
                </a:cxn>
                <a:cxn ang="0">
                  <a:pos x="12" y="16"/>
                </a:cxn>
                <a:cxn ang="0">
                  <a:pos x="4" y="16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2" h="16">
                  <a:moveTo>
                    <a:pt x="0" y="12"/>
                  </a:moveTo>
                  <a:lnTo>
                    <a:pt x="0" y="12"/>
                  </a:lnTo>
                  <a:lnTo>
                    <a:pt x="8" y="12"/>
                  </a:lnTo>
                  <a:lnTo>
                    <a:pt x="20" y="8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0" y="12"/>
                  </a:ln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1520602" y="4195391"/>
              <a:ext cx="2085975" cy="714375"/>
            </a:xfrm>
            <a:custGeom>
              <a:avLst/>
              <a:gdLst/>
              <a:ahLst/>
              <a:cxnLst>
                <a:cxn ang="0">
                  <a:pos x="16" y="31"/>
                </a:cxn>
                <a:cxn ang="0">
                  <a:pos x="32" y="16"/>
                </a:cxn>
                <a:cxn ang="0">
                  <a:pos x="106" y="0"/>
                </a:cxn>
                <a:cxn ang="0">
                  <a:pos x="157" y="4"/>
                </a:cxn>
                <a:cxn ang="0">
                  <a:pos x="305" y="43"/>
                </a:cxn>
                <a:cxn ang="0">
                  <a:pos x="473" y="113"/>
                </a:cxn>
                <a:cxn ang="0">
                  <a:pos x="512" y="137"/>
                </a:cxn>
                <a:cxn ang="0">
                  <a:pos x="622" y="196"/>
                </a:cxn>
                <a:cxn ang="0">
                  <a:pos x="735" y="242"/>
                </a:cxn>
                <a:cxn ang="0">
                  <a:pos x="802" y="262"/>
                </a:cxn>
                <a:cxn ang="0">
                  <a:pos x="860" y="274"/>
                </a:cxn>
                <a:cxn ang="0">
                  <a:pos x="935" y="270"/>
                </a:cxn>
                <a:cxn ang="0">
                  <a:pos x="950" y="266"/>
                </a:cxn>
                <a:cxn ang="0">
                  <a:pos x="981" y="250"/>
                </a:cxn>
                <a:cxn ang="0">
                  <a:pos x="1009" y="254"/>
                </a:cxn>
                <a:cxn ang="0">
                  <a:pos x="1048" y="274"/>
                </a:cxn>
                <a:cxn ang="0">
                  <a:pos x="1064" y="285"/>
                </a:cxn>
                <a:cxn ang="0">
                  <a:pos x="1114" y="301"/>
                </a:cxn>
                <a:cxn ang="0">
                  <a:pos x="1193" y="309"/>
                </a:cxn>
                <a:cxn ang="0">
                  <a:pos x="1236" y="309"/>
                </a:cxn>
                <a:cxn ang="0">
                  <a:pos x="1286" y="309"/>
                </a:cxn>
                <a:cxn ang="0">
                  <a:pos x="1306" y="325"/>
                </a:cxn>
                <a:cxn ang="0">
                  <a:pos x="1310" y="332"/>
                </a:cxn>
                <a:cxn ang="0">
                  <a:pos x="1306" y="356"/>
                </a:cxn>
                <a:cxn ang="0">
                  <a:pos x="1294" y="364"/>
                </a:cxn>
                <a:cxn ang="0">
                  <a:pos x="1259" y="364"/>
                </a:cxn>
                <a:cxn ang="0">
                  <a:pos x="1239" y="368"/>
                </a:cxn>
                <a:cxn ang="0">
                  <a:pos x="1236" y="371"/>
                </a:cxn>
                <a:cxn ang="0">
                  <a:pos x="1247" y="375"/>
                </a:cxn>
                <a:cxn ang="0">
                  <a:pos x="1279" y="379"/>
                </a:cxn>
                <a:cxn ang="0">
                  <a:pos x="1290" y="387"/>
                </a:cxn>
                <a:cxn ang="0">
                  <a:pos x="1286" y="395"/>
                </a:cxn>
                <a:cxn ang="0">
                  <a:pos x="1271" y="403"/>
                </a:cxn>
                <a:cxn ang="0">
                  <a:pos x="1271" y="411"/>
                </a:cxn>
                <a:cxn ang="0">
                  <a:pos x="1251" y="422"/>
                </a:cxn>
                <a:cxn ang="0">
                  <a:pos x="1251" y="426"/>
                </a:cxn>
                <a:cxn ang="0">
                  <a:pos x="1243" y="438"/>
                </a:cxn>
                <a:cxn ang="0">
                  <a:pos x="1228" y="442"/>
                </a:cxn>
                <a:cxn ang="0">
                  <a:pos x="1208" y="450"/>
                </a:cxn>
                <a:cxn ang="0">
                  <a:pos x="1193" y="450"/>
                </a:cxn>
                <a:cxn ang="0">
                  <a:pos x="1091" y="414"/>
                </a:cxn>
                <a:cxn ang="0">
                  <a:pos x="1048" y="403"/>
                </a:cxn>
                <a:cxn ang="0">
                  <a:pos x="884" y="375"/>
                </a:cxn>
                <a:cxn ang="0">
                  <a:pos x="645" y="344"/>
                </a:cxn>
                <a:cxn ang="0">
                  <a:pos x="485" y="317"/>
                </a:cxn>
                <a:cxn ang="0">
                  <a:pos x="477" y="313"/>
                </a:cxn>
                <a:cxn ang="0">
                  <a:pos x="356" y="293"/>
                </a:cxn>
                <a:cxn ang="0">
                  <a:pos x="184" y="250"/>
                </a:cxn>
                <a:cxn ang="0">
                  <a:pos x="98" y="215"/>
                </a:cxn>
                <a:cxn ang="0">
                  <a:pos x="67" y="196"/>
                </a:cxn>
                <a:cxn ang="0">
                  <a:pos x="16" y="145"/>
                </a:cxn>
                <a:cxn ang="0">
                  <a:pos x="0" y="94"/>
                </a:cxn>
                <a:cxn ang="0">
                  <a:pos x="4" y="55"/>
                </a:cxn>
                <a:cxn ang="0">
                  <a:pos x="16" y="31"/>
                </a:cxn>
              </a:cxnLst>
              <a:rect l="0" t="0" r="r" b="b"/>
              <a:pathLst>
                <a:path w="1314" h="450">
                  <a:moveTo>
                    <a:pt x="16" y="31"/>
                  </a:moveTo>
                  <a:lnTo>
                    <a:pt x="16" y="31"/>
                  </a:lnTo>
                  <a:lnTo>
                    <a:pt x="20" y="24"/>
                  </a:lnTo>
                  <a:lnTo>
                    <a:pt x="32" y="16"/>
                  </a:lnTo>
                  <a:lnTo>
                    <a:pt x="63" y="4"/>
                  </a:lnTo>
                  <a:lnTo>
                    <a:pt x="106" y="0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223" y="20"/>
                  </a:lnTo>
                  <a:lnTo>
                    <a:pt x="305" y="43"/>
                  </a:lnTo>
                  <a:lnTo>
                    <a:pt x="395" y="78"/>
                  </a:lnTo>
                  <a:lnTo>
                    <a:pt x="473" y="113"/>
                  </a:lnTo>
                  <a:lnTo>
                    <a:pt x="473" y="113"/>
                  </a:lnTo>
                  <a:lnTo>
                    <a:pt x="512" y="137"/>
                  </a:lnTo>
                  <a:lnTo>
                    <a:pt x="579" y="176"/>
                  </a:lnTo>
                  <a:lnTo>
                    <a:pt x="622" y="196"/>
                  </a:lnTo>
                  <a:lnTo>
                    <a:pt x="677" y="219"/>
                  </a:lnTo>
                  <a:lnTo>
                    <a:pt x="735" y="242"/>
                  </a:lnTo>
                  <a:lnTo>
                    <a:pt x="802" y="262"/>
                  </a:lnTo>
                  <a:lnTo>
                    <a:pt x="802" y="262"/>
                  </a:lnTo>
                  <a:lnTo>
                    <a:pt x="833" y="270"/>
                  </a:lnTo>
                  <a:lnTo>
                    <a:pt x="860" y="274"/>
                  </a:lnTo>
                  <a:lnTo>
                    <a:pt x="907" y="278"/>
                  </a:lnTo>
                  <a:lnTo>
                    <a:pt x="935" y="270"/>
                  </a:lnTo>
                  <a:lnTo>
                    <a:pt x="950" y="266"/>
                  </a:lnTo>
                  <a:lnTo>
                    <a:pt x="950" y="266"/>
                  </a:lnTo>
                  <a:lnTo>
                    <a:pt x="962" y="258"/>
                  </a:lnTo>
                  <a:lnTo>
                    <a:pt x="981" y="250"/>
                  </a:lnTo>
                  <a:lnTo>
                    <a:pt x="997" y="250"/>
                  </a:lnTo>
                  <a:lnTo>
                    <a:pt x="1009" y="254"/>
                  </a:lnTo>
                  <a:lnTo>
                    <a:pt x="1028" y="262"/>
                  </a:lnTo>
                  <a:lnTo>
                    <a:pt x="1048" y="274"/>
                  </a:lnTo>
                  <a:lnTo>
                    <a:pt x="1048" y="274"/>
                  </a:lnTo>
                  <a:lnTo>
                    <a:pt x="1064" y="285"/>
                  </a:lnTo>
                  <a:lnTo>
                    <a:pt x="1087" y="297"/>
                  </a:lnTo>
                  <a:lnTo>
                    <a:pt x="1114" y="301"/>
                  </a:lnTo>
                  <a:lnTo>
                    <a:pt x="1142" y="309"/>
                  </a:lnTo>
                  <a:lnTo>
                    <a:pt x="1193" y="309"/>
                  </a:lnTo>
                  <a:lnTo>
                    <a:pt x="1236" y="309"/>
                  </a:lnTo>
                  <a:lnTo>
                    <a:pt x="1236" y="309"/>
                  </a:lnTo>
                  <a:lnTo>
                    <a:pt x="1267" y="305"/>
                  </a:lnTo>
                  <a:lnTo>
                    <a:pt x="1286" y="309"/>
                  </a:lnTo>
                  <a:lnTo>
                    <a:pt x="1298" y="317"/>
                  </a:lnTo>
                  <a:lnTo>
                    <a:pt x="1306" y="325"/>
                  </a:lnTo>
                  <a:lnTo>
                    <a:pt x="1306" y="325"/>
                  </a:lnTo>
                  <a:lnTo>
                    <a:pt x="1310" y="332"/>
                  </a:lnTo>
                  <a:lnTo>
                    <a:pt x="1314" y="344"/>
                  </a:lnTo>
                  <a:lnTo>
                    <a:pt x="1306" y="356"/>
                  </a:lnTo>
                  <a:lnTo>
                    <a:pt x="1302" y="360"/>
                  </a:lnTo>
                  <a:lnTo>
                    <a:pt x="1294" y="364"/>
                  </a:lnTo>
                  <a:lnTo>
                    <a:pt x="1294" y="364"/>
                  </a:lnTo>
                  <a:lnTo>
                    <a:pt x="1259" y="364"/>
                  </a:lnTo>
                  <a:lnTo>
                    <a:pt x="1247" y="364"/>
                  </a:lnTo>
                  <a:lnTo>
                    <a:pt x="1239" y="368"/>
                  </a:lnTo>
                  <a:lnTo>
                    <a:pt x="1239" y="368"/>
                  </a:lnTo>
                  <a:lnTo>
                    <a:pt x="1236" y="371"/>
                  </a:lnTo>
                  <a:lnTo>
                    <a:pt x="1239" y="371"/>
                  </a:lnTo>
                  <a:lnTo>
                    <a:pt x="1247" y="375"/>
                  </a:lnTo>
                  <a:lnTo>
                    <a:pt x="1279" y="379"/>
                  </a:lnTo>
                  <a:lnTo>
                    <a:pt x="1279" y="379"/>
                  </a:lnTo>
                  <a:lnTo>
                    <a:pt x="1282" y="383"/>
                  </a:lnTo>
                  <a:lnTo>
                    <a:pt x="1290" y="387"/>
                  </a:lnTo>
                  <a:lnTo>
                    <a:pt x="1290" y="391"/>
                  </a:lnTo>
                  <a:lnTo>
                    <a:pt x="1286" y="395"/>
                  </a:lnTo>
                  <a:lnTo>
                    <a:pt x="1282" y="399"/>
                  </a:lnTo>
                  <a:lnTo>
                    <a:pt x="1271" y="403"/>
                  </a:lnTo>
                  <a:lnTo>
                    <a:pt x="1271" y="403"/>
                  </a:lnTo>
                  <a:lnTo>
                    <a:pt x="1271" y="411"/>
                  </a:lnTo>
                  <a:lnTo>
                    <a:pt x="1263" y="418"/>
                  </a:lnTo>
                  <a:lnTo>
                    <a:pt x="1251" y="422"/>
                  </a:lnTo>
                  <a:lnTo>
                    <a:pt x="1251" y="422"/>
                  </a:lnTo>
                  <a:lnTo>
                    <a:pt x="1251" y="426"/>
                  </a:lnTo>
                  <a:lnTo>
                    <a:pt x="1247" y="430"/>
                  </a:lnTo>
                  <a:lnTo>
                    <a:pt x="1243" y="438"/>
                  </a:lnTo>
                  <a:lnTo>
                    <a:pt x="1228" y="442"/>
                  </a:lnTo>
                  <a:lnTo>
                    <a:pt x="1228" y="442"/>
                  </a:lnTo>
                  <a:lnTo>
                    <a:pt x="1216" y="446"/>
                  </a:lnTo>
                  <a:lnTo>
                    <a:pt x="1208" y="450"/>
                  </a:lnTo>
                  <a:lnTo>
                    <a:pt x="1193" y="450"/>
                  </a:lnTo>
                  <a:lnTo>
                    <a:pt x="1193" y="450"/>
                  </a:lnTo>
                  <a:lnTo>
                    <a:pt x="1153" y="438"/>
                  </a:lnTo>
                  <a:lnTo>
                    <a:pt x="1091" y="414"/>
                  </a:lnTo>
                  <a:lnTo>
                    <a:pt x="1091" y="414"/>
                  </a:lnTo>
                  <a:lnTo>
                    <a:pt x="1048" y="403"/>
                  </a:lnTo>
                  <a:lnTo>
                    <a:pt x="997" y="395"/>
                  </a:lnTo>
                  <a:lnTo>
                    <a:pt x="884" y="375"/>
                  </a:lnTo>
                  <a:lnTo>
                    <a:pt x="884" y="375"/>
                  </a:lnTo>
                  <a:lnTo>
                    <a:pt x="645" y="344"/>
                  </a:lnTo>
                  <a:lnTo>
                    <a:pt x="548" y="328"/>
                  </a:lnTo>
                  <a:lnTo>
                    <a:pt x="485" y="317"/>
                  </a:lnTo>
                  <a:lnTo>
                    <a:pt x="485" y="317"/>
                  </a:lnTo>
                  <a:lnTo>
                    <a:pt x="477" y="313"/>
                  </a:lnTo>
                  <a:lnTo>
                    <a:pt x="477" y="313"/>
                  </a:lnTo>
                  <a:lnTo>
                    <a:pt x="356" y="293"/>
                  </a:lnTo>
                  <a:lnTo>
                    <a:pt x="239" y="266"/>
                  </a:lnTo>
                  <a:lnTo>
                    <a:pt x="184" y="250"/>
                  </a:lnTo>
                  <a:lnTo>
                    <a:pt x="137" y="235"/>
                  </a:lnTo>
                  <a:lnTo>
                    <a:pt x="98" y="215"/>
                  </a:lnTo>
                  <a:lnTo>
                    <a:pt x="67" y="196"/>
                  </a:lnTo>
                  <a:lnTo>
                    <a:pt x="67" y="196"/>
                  </a:lnTo>
                  <a:lnTo>
                    <a:pt x="36" y="168"/>
                  </a:lnTo>
                  <a:lnTo>
                    <a:pt x="16" y="145"/>
                  </a:lnTo>
                  <a:lnTo>
                    <a:pt x="4" y="117"/>
                  </a:lnTo>
                  <a:lnTo>
                    <a:pt x="0" y="94"/>
                  </a:lnTo>
                  <a:lnTo>
                    <a:pt x="0" y="74"/>
                  </a:lnTo>
                  <a:lnTo>
                    <a:pt x="4" y="55"/>
                  </a:lnTo>
                  <a:lnTo>
                    <a:pt x="16" y="31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FCBE8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3457352" y="4822453"/>
              <a:ext cx="98425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3" y="8"/>
                </a:cxn>
                <a:cxn ang="0">
                  <a:pos x="43" y="12"/>
                </a:cxn>
                <a:cxn ang="0">
                  <a:pos x="55" y="12"/>
                </a:cxn>
                <a:cxn ang="0">
                  <a:pos x="62" y="8"/>
                </a:cxn>
                <a:cxn ang="0">
                  <a:pos x="62" y="8"/>
                </a:cxn>
                <a:cxn ang="0">
                  <a:pos x="39" y="8"/>
                </a:cxn>
                <a:cxn ang="0">
                  <a:pos x="19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2" h="12">
                  <a:moveTo>
                    <a:pt x="0" y="0"/>
                  </a:moveTo>
                  <a:lnTo>
                    <a:pt x="0" y="0"/>
                  </a:lnTo>
                  <a:lnTo>
                    <a:pt x="23" y="8"/>
                  </a:lnTo>
                  <a:lnTo>
                    <a:pt x="43" y="12"/>
                  </a:lnTo>
                  <a:lnTo>
                    <a:pt x="55" y="12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39" y="8"/>
                  </a:lnTo>
                  <a:lnTo>
                    <a:pt x="19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3438302" y="4852616"/>
              <a:ext cx="68263" cy="19050"/>
            </a:xfrm>
            <a:custGeom>
              <a:avLst/>
              <a:gdLst/>
              <a:ahLst/>
              <a:cxnLst>
                <a:cxn ang="0">
                  <a:pos x="43" y="8"/>
                </a:cxn>
                <a:cxn ang="0">
                  <a:pos x="43" y="8"/>
                </a:cxn>
                <a:cxn ang="0">
                  <a:pos x="31" y="8"/>
                </a:cxn>
                <a:cxn ang="0">
                  <a:pos x="2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0" y="8"/>
                </a:cxn>
                <a:cxn ang="0">
                  <a:pos x="35" y="12"/>
                </a:cxn>
                <a:cxn ang="0">
                  <a:pos x="39" y="12"/>
                </a:cxn>
                <a:cxn ang="0">
                  <a:pos x="43" y="8"/>
                </a:cxn>
                <a:cxn ang="0">
                  <a:pos x="43" y="8"/>
                </a:cxn>
              </a:cxnLst>
              <a:rect l="0" t="0" r="r" b="b"/>
              <a:pathLst>
                <a:path w="43" h="12">
                  <a:moveTo>
                    <a:pt x="43" y="8"/>
                  </a:moveTo>
                  <a:lnTo>
                    <a:pt x="43" y="8"/>
                  </a:lnTo>
                  <a:lnTo>
                    <a:pt x="31" y="8"/>
                  </a:lnTo>
                  <a:lnTo>
                    <a:pt x="2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" y="8"/>
                  </a:lnTo>
                  <a:lnTo>
                    <a:pt x="35" y="12"/>
                  </a:lnTo>
                  <a:lnTo>
                    <a:pt x="39" y="12"/>
                  </a:lnTo>
                  <a:lnTo>
                    <a:pt x="43" y="8"/>
                  </a:lnTo>
                  <a:lnTo>
                    <a:pt x="43" y="8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3414490" y="4878016"/>
              <a:ext cx="55563" cy="25400"/>
            </a:xfrm>
            <a:custGeom>
              <a:avLst/>
              <a:gdLst/>
              <a:ahLst/>
              <a:cxnLst>
                <a:cxn ang="0">
                  <a:pos x="35" y="12"/>
                </a:cxn>
                <a:cxn ang="0">
                  <a:pos x="35" y="12"/>
                </a:cxn>
                <a:cxn ang="0">
                  <a:pos x="23" y="12"/>
                </a:cxn>
                <a:cxn ang="0">
                  <a:pos x="15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1" y="12"/>
                </a:cxn>
                <a:cxn ang="0">
                  <a:pos x="23" y="16"/>
                </a:cxn>
                <a:cxn ang="0">
                  <a:pos x="27" y="16"/>
                </a:cxn>
                <a:cxn ang="0">
                  <a:pos x="35" y="12"/>
                </a:cxn>
                <a:cxn ang="0">
                  <a:pos x="35" y="12"/>
                </a:cxn>
              </a:cxnLst>
              <a:rect l="0" t="0" r="r" b="b"/>
              <a:pathLst>
                <a:path w="35" h="16">
                  <a:moveTo>
                    <a:pt x="35" y="12"/>
                  </a:moveTo>
                  <a:lnTo>
                    <a:pt x="35" y="12"/>
                  </a:lnTo>
                  <a:lnTo>
                    <a:pt x="23" y="12"/>
                  </a:lnTo>
                  <a:lnTo>
                    <a:pt x="15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12"/>
                  </a:lnTo>
                  <a:lnTo>
                    <a:pt x="23" y="16"/>
                  </a:lnTo>
                  <a:lnTo>
                    <a:pt x="27" y="16"/>
                  </a:lnTo>
                  <a:lnTo>
                    <a:pt x="35" y="12"/>
                  </a:lnTo>
                  <a:lnTo>
                    <a:pt x="35" y="12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1490440" y="4158878"/>
              <a:ext cx="657225" cy="688975"/>
            </a:xfrm>
            <a:custGeom>
              <a:avLst/>
              <a:gdLst/>
              <a:ahLst/>
              <a:cxnLst>
                <a:cxn ang="0">
                  <a:pos x="62" y="7"/>
                </a:cxn>
                <a:cxn ang="0">
                  <a:pos x="62" y="7"/>
                </a:cxn>
                <a:cxn ang="0">
                  <a:pos x="51" y="15"/>
                </a:cxn>
                <a:cxn ang="0">
                  <a:pos x="35" y="19"/>
                </a:cxn>
                <a:cxn ang="0">
                  <a:pos x="23" y="31"/>
                </a:cxn>
                <a:cxn ang="0">
                  <a:pos x="12" y="47"/>
                </a:cxn>
                <a:cxn ang="0">
                  <a:pos x="4" y="66"/>
                </a:cxn>
                <a:cxn ang="0">
                  <a:pos x="0" y="90"/>
                </a:cxn>
                <a:cxn ang="0">
                  <a:pos x="0" y="121"/>
                </a:cxn>
                <a:cxn ang="0">
                  <a:pos x="0" y="121"/>
                </a:cxn>
                <a:cxn ang="0">
                  <a:pos x="8" y="140"/>
                </a:cxn>
                <a:cxn ang="0">
                  <a:pos x="15" y="160"/>
                </a:cxn>
                <a:cxn ang="0">
                  <a:pos x="43" y="199"/>
                </a:cxn>
                <a:cxn ang="0">
                  <a:pos x="78" y="238"/>
                </a:cxn>
                <a:cxn ang="0">
                  <a:pos x="117" y="281"/>
                </a:cxn>
                <a:cxn ang="0">
                  <a:pos x="156" y="324"/>
                </a:cxn>
                <a:cxn ang="0">
                  <a:pos x="191" y="363"/>
                </a:cxn>
                <a:cxn ang="0">
                  <a:pos x="211" y="398"/>
                </a:cxn>
                <a:cxn ang="0">
                  <a:pos x="219" y="414"/>
                </a:cxn>
                <a:cxn ang="0">
                  <a:pos x="223" y="434"/>
                </a:cxn>
                <a:cxn ang="0">
                  <a:pos x="223" y="434"/>
                </a:cxn>
                <a:cxn ang="0">
                  <a:pos x="227" y="422"/>
                </a:cxn>
                <a:cxn ang="0">
                  <a:pos x="246" y="394"/>
                </a:cxn>
                <a:cxn ang="0">
                  <a:pos x="270" y="348"/>
                </a:cxn>
                <a:cxn ang="0">
                  <a:pos x="293" y="285"/>
                </a:cxn>
                <a:cxn ang="0">
                  <a:pos x="293" y="285"/>
                </a:cxn>
                <a:cxn ang="0">
                  <a:pos x="313" y="219"/>
                </a:cxn>
                <a:cxn ang="0">
                  <a:pos x="324" y="187"/>
                </a:cxn>
                <a:cxn ang="0">
                  <a:pos x="336" y="156"/>
                </a:cxn>
                <a:cxn ang="0">
                  <a:pos x="352" y="133"/>
                </a:cxn>
                <a:cxn ang="0">
                  <a:pos x="371" y="113"/>
                </a:cxn>
                <a:cxn ang="0">
                  <a:pos x="391" y="97"/>
                </a:cxn>
                <a:cxn ang="0">
                  <a:pos x="414" y="93"/>
                </a:cxn>
                <a:cxn ang="0">
                  <a:pos x="414" y="93"/>
                </a:cxn>
                <a:cxn ang="0">
                  <a:pos x="324" y="54"/>
                </a:cxn>
                <a:cxn ang="0">
                  <a:pos x="250" y="27"/>
                </a:cxn>
                <a:cxn ang="0">
                  <a:pos x="187" y="7"/>
                </a:cxn>
                <a:cxn ang="0">
                  <a:pos x="187" y="7"/>
                </a:cxn>
                <a:cxn ang="0">
                  <a:pos x="144" y="0"/>
                </a:cxn>
                <a:cxn ang="0">
                  <a:pos x="113" y="0"/>
                </a:cxn>
                <a:cxn ang="0">
                  <a:pos x="86" y="0"/>
                </a:cxn>
                <a:cxn ang="0">
                  <a:pos x="62" y="7"/>
                </a:cxn>
                <a:cxn ang="0">
                  <a:pos x="62" y="7"/>
                </a:cxn>
              </a:cxnLst>
              <a:rect l="0" t="0" r="r" b="b"/>
              <a:pathLst>
                <a:path w="414" h="434">
                  <a:moveTo>
                    <a:pt x="62" y="7"/>
                  </a:moveTo>
                  <a:lnTo>
                    <a:pt x="62" y="7"/>
                  </a:lnTo>
                  <a:lnTo>
                    <a:pt x="51" y="15"/>
                  </a:lnTo>
                  <a:lnTo>
                    <a:pt x="35" y="19"/>
                  </a:lnTo>
                  <a:lnTo>
                    <a:pt x="23" y="31"/>
                  </a:lnTo>
                  <a:lnTo>
                    <a:pt x="12" y="47"/>
                  </a:lnTo>
                  <a:lnTo>
                    <a:pt x="4" y="66"/>
                  </a:lnTo>
                  <a:lnTo>
                    <a:pt x="0" y="9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8" y="140"/>
                  </a:lnTo>
                  <a:lnTo>
                    <a:pt x="15" y="160"/>
                  </a:lnTo>
                  <a:lnTo>
                    <a:pt x="43" y="199"/>
                  </a:lnTo>
                  <a:lnTo>
                    <a:pt x="78" y="238"/>
                  </a:lnTo>
                  <a:lnTo>
                    <a:pt x="117" y="281"/>
                  </a:lnTo>
                  <a:lnTo>
                    <a:pt x="156" y="324"/>
                  </a:lnTo>
                  <a:lnTo>
                    <a:pt x="191" y="363"/>
                  </a:lnTo>
                  <a:lnTo>
                    <a:pt x="211" y="398"/>
                  </a:lnTo>
                  <a:lnTo>
                    <a:pt x="219" y="414"/>
                  </a:lnTo>
                  <a:lnTo>
                    <a:pt x="223" y="434"/>
                  </a:lnTo>
                  <a:lnTo>
                    <a:pt x="223" y="434"/>
                  </a:lnTo>
                  <a:lnTo>
                    <a:pt x="227" y="422"/>
                  </a:lnTo>
                  <a:lnTo>
                    <a:pt x="246" y="394"/>
                  </a:lnTo>
                  <a:lnTo>
                    <a:pt x="270" y="348"/>
                  </a:lnTo>
                  <a:lnTo>
                    <a:pt x="293" y="285"/>
                  </a:lnTo>
                  <a:lnTo>
                    <a:pt x="293" y="285"/>
                  </a:lnTo>
                  <a:lnTo>
                    <a:pt x="313" y="219"/>
                  </a:lnTo>
                  <a:lnTo>
                    <a:pt x="324" y="187"/>
                  </a:lnTo>
                  <a:lnTo>
                    <a:pt x="336" y="156"/>
                  </a:lnTo>
                  <a:lnTo>
                    <a:pt x="352" y="133"/>
                  </a:lnTo>
                  <a:lnTo>
                    <a:pt x="371" y="113"/>
                  </a:lnTo>
                  <a:lnTo>
                    <a:pt x="391" y="97"/>
                  </a:lnTo>
                  <a:lnTo>
                    <a:pt x="414" y="93"/>
                  </a:lnTo>
                  <a:lnTo>
                    <a:pt x="414" y="93"/>
                  </a:lnTo>
                  <a:lnTo>
                    <a:pt x="324" y="54"/>
                  </a:lnTo>
                  <a:lnTo>
                    <a:pt x="250" y="27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44" y="0"/>
                  </a:lnTo>
                  <a:lnTo>
                    <a:pt x="113" y="0"/>
                  </a:lnTo>
                  <a:lnTo>
                    <a:pt x="86" y="0"/>
                  </a:lnTo>
                  <a:lnTo>
                    <a:pt x="62" y="7"/>
                  </a:lnTo>
                  <a:lnTo>
                    <a:pt x="62" y="7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401790" y="4176341"/>
              <a:ext cx="657225" cy="688975"/>
            </a:xfrm>
            <a:custGeom>
              <a:avLst/>
              <a:gdLst/>
              <a:ahLst/>
              <a:cxnLst>
                <a:cxn ang="0">
                  <a:pos x="352" y="12"/>
                </a:cxn>
                <a:cxn ang="0">
                  <a:pos x="352" y="12"/>
                </a:cxn>
                <a:cxn ang="0">
                  <a:pos x="363" y="16"/>
                </a:cxn>
                <a:cxn ang="0">
                  <a:pos x="379" y="24"/>
                </a:cxn>
                <a:cxn ang="0">
                  <a:pos x="391" y="36"/>
                </a:cxn>
                <a:cxn ang="0">
                  <a:pos x="402" y="47"/>
                </a:cxn>
                <a:cxn ang="0">
                  <a:pos x="410" y="67"/>
                </a:cxn>
                <a:cxn ang="0">
                  <a:pos x="414" y="94"/>
                </a:cxn>
                <a:cxn ang="0">
                  <a:pos x="414" y="125"/>
                </a:cxn>
                <a:cxn ang="0">
                  <a:pos x="414" y="125"/>
                </a:cxn>
                <a:cxn ang="0">
                  <a:pos x="406" y="145"/>
                </a:cxn>
                <a:cxn ang="0">
                  <a:pos x="398" y="161"/>
                </a:cxn>
                <a:cxn ang="0">
                  <a:pos x="371" y="204"/>
                </a:cxn>
                <a:cxn ang="0">
                  <a:pos x="336" y="243"/>
                </a:cxn>
                <a:cxn ang="0">
                  <a:pos x="297" y="286"/>
                </a:cxn>
                <a:cxn ang="0">
                  <a:pos x="258" y="325"/>
                </a:cxn>
                <a:cxn ang="0">
                  <a:pos x="223" y="364"/>
                </a:cxn>
                <a:cxn ang="0">
                  <a:pos x="203" y="403"/>
                </a:cxn>
                <a:cxn ang="0">
                  <a:pos x="195" y="419"/>
                </a:cxn>
                <a:cxn ang="0">
                  <a:pos x="191" y="434"/>
                </a:cxn>
                <a:cxn ang="0">
                  <a:pos x="191" y="434"/>
                </a:cxn>
                <a:cxn ang="0">
                  <a:pos x="187" y="426"/>
                </a:cxn>
                <a:cxn ang="0">
                  <a:pos x="168" y="399"/>
                </a:cxn>
                <a:cxn ang="0">
                  <a:pos x="144" y="352"/>
                </a:cxn>
                <a:cxn ang="0">
                  <a:pos x="121" y="290"/>
                </a:cxn>
                <a:cxn ang="0">
                  <a:pos x="121" y="290"/>
                </a:cxn>
                <a:cxn ang="0">
                  <a:pos x="101" y="223"/>
                </a:cxn>
                <a:cxn ang="0">
                  <a:pos x="90" y="188"/>
                </a:cxn>
                <a:cxn ang="0">
                  <a:pos x="78" y="161"/>
                </a:cxn>
                <a:cxn ang="0">
                  <a:pos x="62" y="137"/>
                </a:cxn>
                <a:cxn ang="0">
                  <a:pos x="43" y="118"/>
                </a:cxn>
                <a:cxn ang="0">
                  <a:pos x="23" y="102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90" y="59"/>
                </a:cxn>
                <a:cxn ang="0">
                  <a:pos x="164" y="32"/>
                </a:cxn>
                <a:cxn ang="0">
                  <a:pos x="226" y="12"/>
                </a:cxn>
                <a:cxn ang="0">
                  <a:pos x="226" y="12"/>
                </a:cxn>
                <a:cxn ang="0">
                  <a:pos x="269" y="4"/>
                </a:cxn>
                <a:cxn ang="0">
                  <a:pos x="301" y="0"/>
                </a:cxn>
                <a:cxn ang="0">
                  <a:pos x="328" y="4"/>
                </a:cxn>
                <a:cxn ang="0">
                  <a:pos x="352" y="12"/>
                </a:cxn>
                <a:cxn ang="0">
                  <a:pos x="352" y="12"/>
                </a:cxn>
              </a:cxnLst>
              <a:rect l="0" t="0" r="r" b="b"/>
              <a:pathLst>
                <a:path w="414" h="434">
                  <a:moveTo>
                    <a:pt x="352" y="12"/>
                  </a:moveTo>
                  <a:lnTo>
                    <a:pt x="352" y="12"/>
                  </a:lnTo>
                  <a:lnTo>
                    <a:pt x="363" y="16"/>
                  </a:lnTo>
                  <a:lnTo>
                    <a:pt x="379" y="24"/>
                  </a:lnTo>
                  <a:lnTo>
                    <a:pt x="391" y="36"/>
                  </a:lnTo>
                  <a:lnTo>
                    <a:pt x="402" y="47"/>
                  </a:lnTo>
                  <a:lnTo>
                    <a:pt x="410" y="67"/>
                  </a:lnTo>
                  <a:lnTo>
                    <a:pt x="414" y="94"/>
                  </a:lnTo>
                  <a:lnTo>
                    <a:pt x="414" y="125"/>
                  </a:lnTo>
                  <a:lnTo>
                    <a:pt x="414" y="125"/>
                  </a:lnTo>
                  <a:lnTo>
                    <a:pt x="406" y="145"/>
                  </a:lnTo>
                  <a:lnTo>
                    <a:pt x="398" y="161"/>
                  </a:lnTo>
                  <a:lnTo>
                    <a:pt x="371" y="204"/>
                  </a:lnTo>
                  <a:lnTo>
                    <a:pt x="336" y="243"/>
                  </a:lnTo>
                  <a:lnTo>
                    <a:pt x="297" y="286"/>
                  </a:lnTo>
                  <a:lnTo>
                    <a:pt x="258" y="325"/>
                  </a:lnTo>
                  <a:lnTo>
                    <a:pt x="223" y="364"/>
                  </a:lnTo>
                  <a:lnTo>
                    <a:pt x="203" y="403"/>
                  </a:lnTo>
                  <a:lnTo>
                    <a:pt x="195" y="419"/>
                  </a:lnTo>
                  <a:lnTo>
                    <a:pt x="191" y="434"/>
                  </a:lnTo>
                  <a:lnTo>
                    <a:pt x="191" y="434"/>
                  </a:lnTo>
                  <a:lnTo>
                    <a:pt x="187" y="426"/>
                  </a:lnTo>
                  <a:lnTo>
                    <a:pt x="168" y="399"/>
                  </a:lnTo>
                  <a:lnTo>
                    <a:pt x="144" y="352"/>
                  </a:lnTo>
                  <a:lnTo>
                    <a:pt x="121" y="290"/>
                  </a:lnTo>
                  <a:lnTo>
                    <a:pt x="121" y="290"/>
                  </a:lnTo>
                  <a:lnTo>
                    <a:pt x="101" y="223"/>
                  </a:lnTo>
                  <a:lnTo>
                    <a:pt x="90" y="188"/>
                  </a:lnTo>
                  <a:lnTo>
                    <a:pt x="78" y="161"/>
                  </a:lnTo>
                  <a:lnTo>
                    <a:pt x="62" y="137"/>
                  </a:lnTo>
                  <a:lnTo>
                    <a:pt x="43" y="118"/>
                  </a:lnTo>
                  <a:lnTo>
                    <a:pt x="23" y="10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90" y="59"/>
                  </a:lnTo>
                  <a:lnTo>
                    <a:pt x="164" y="32"/>
                  </a:lnTo>
                  <a:lnTo>
                    <a:pt x="226" y="12"/>
                  </a:lnTo>
                  <a:lnTo>
                    <a:pt x="226" y="12"/>
                  </a:lnTo>
                  <a:lnTo>
                    <a:pt x="269" y="4"/>
                  </a:lnTo>
                  <a:lnTo>
                    <a:pt x="301" y="0"/>
                  </a:lnTo>
                  <a:lnTo>
                    <a:pt x="328" y="4"/>
                  </a:lnTo>
                  <a:lnTo>
                    <a:pt x="352" y="12"/>
                  </a:lnTo>
                  <a:lnTo>
                    <a:pt x="352" y="12"/>
                  </a:lnTo>
                  <a:close/>
                </a:path>
              </a:pathLst>
            </a:custGeom>
            <a:solidFill>
              <a:srgbClr val="B8CF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1787302" y="4169991"/>
              <a:ext cx="360363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0" y="36"/>
                </a:cxn>
                <a:cxn ang="0">
                  <a:pos x="165" y="63"/>
                </a:cxn>
                <a:cxn ang="0">
                  <a:pos x="227" y="94"/>
                </a:cxn>
                <a:cxn ang="0">
                  <a:pos x="227" y="94"/>
                </a:cxn>
                <a:cxn ang="0">
                  <a:pos x="215" y="83"/>
                </a:cxn>
                <a:cxn ang="0">
                  <a:pos x="176" y="59"/>
                </a:cxn>
                <a:cxn ang="0">
                  <a:pos x="145" y="43"/>
                </a:cxn>
                <a:cxn ang="0">
                  <a:pos x="106" y="28"/>
                </a:cxn>
                <a:cxn ang="0">
                  <a:pos x="59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7" h="94">
                  <a:moveTo>
                    <a:pt x="0" y="0"/>
                  </a:moveTo>
                  <a:lnTo>
                    <a:pt x="0" y="0"/>
                  </a:lnTo>
                  <a:lnTo>
                    <a:pt x="90" y="36"/>
                  </a:lnTo>
                  <a:lnTo>
                    <a:pt x="165" y="63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15" y="83"/>
                  </a:lnTo>
                  <a:lnTo>
                    <a:pt x="176" y="59"/>
                  </a:lnTo>
                  <a:lnTo>
                    <a:pt x="145" y="43"/>
                  </a:lnTo>
                  <a:lnTo>
                    <a:pt x="106" y="28"/>
                  </a:lnTo>
                  <a:lnTo>
                    <a:pt x="59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B4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2804890" y="4238253"/>
              <a:ext cx="392113" cy="193675"/>
            </a:xfrm>
            <a:custGeom>
              <a:avLst/>
              <a:gdLst/>
              <a:ahLst/>
              <a:cxnLst>
                <a:cxn ang="0">
                  <a:pos x="247" y="0"/>
                </a:cxn>
                <a:cxn ang="0">
                  <a:pos x="247" y="0"/>
                </a:cxn>
                <a:cxn ang="0">
                  <a:pos x="215" y="24"/>
                </a:cxn>
                <a:cxn ang="0">
                  <a:pos x="137" y="79"/>
                </a:cxn>
                <a:cxn ang="0">
                  <a:pos x="137" y="79"/>
                </a:cxn>
                <a:cxn ang="0">
                  <a:pos x="114" y="90"/>
                </a:cxn>
                <a:cxn ang="0">
                  <a:pos x="90" y="98"/>
                </a:cxn>
                <a:cxn ang="0">
                  <a:pos x="47" y="110"/>
                </a:cxn>
                <a:cxn ang="0">
                  <a:pos x="12" y="114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24" y="122"/>
                </a:cxn>
                <a:cxn ang="0">
                  <a:pos x="47" y="122"/>
                </a:cxn>
                <a:cxn ang="0">
                  <a:pos x="83" y="118"/>
                </a:cxn>
                <a:cxn ang="0">
                  <a:pos x="118" y="106"/>
                </a:cxn>
                <a:cxn ang="0">
                  <a:pos x="137" y="94"/>
                </a:cxn>
                <a:cxn ang="0">
                  <a:pos x="161" y="83"/>
                </a:cxn>
                <a:cxn ang="0">
                  <a:pos x="180" y="67"/>
                </a:cxn>
                <a:cxn ang="0">
                  <a:pos x="204" y="47"/>
                </a:cxn>
                <a:cxn ang="0">
                  <a:pos x="223" y="28"/>
                </a:cxn>
                <a:cxn ang="0">
                  <a:pos x="247" y="0"/>
                </a:cxn>
                <a:cxn ang="0">
                  <a:pos x="247" y="0"/>
                </a:cxn>
              </a:cxnLst>
              <a:rect l="0" t="0" r="r" b="b"/>
              <a:pathLst>
                <a:path w="247" h="122">
                  <a:moveTo>
                    <a:pt x="247" y="0"/>
                  </a:moveTo>
                  <a:lnTo>
                    <a:pt x="247" y="0"/>
                  </a:lnTo>
                  <a:lnTo>
                    <a:pt x="215" y="24"/>
                  </a:lnTo>
                  <a:lnTo>
                    <a:pt x="137" y="79"/>
                  </a:lnTo>
                  <a:lnTo>
                    <a:pt x="137" y="79"/>
                  </a:lnTo>
                  <a:lnTo>
                    <a:pt x="114" y="90"/>
                  </a:lnTo>
                  <a:lnTo>
                    <a:pt x="90" y="98"/>
                  </a:lnTo>
                  <a:lnTo>
                    <a:pt x="47" y="110"/>
                  </a:lnTo>
                  <a:lnTo>
                    <a:pt x="12" y="114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24" y="122"/>
                  </a:lnTo>
                  <a:lnTo>
                    <a:pt x="47" y="122"/>
                  </a:lnTo>
                  <a:lnTo>
                    <a:pt x="83" y="118"/>
                  </a:lnTo>
                  <a:lnTo>
                    <a:pt x="118" y="106"/>
                  </a:lnTo>
                  <a:lnTo>
                    <a:pt x="137" y="94"/>
                  </a:lnTo>
                  <a:lnTo>
                    <a:pt x="161" y="83"/>
                  </a:lnTo>
                  <a:lnTo>
                    <a:pt x="180" y="67"/>
                  </a:lnTo>
                  <a:lnTo>
                    <a:pt x="204" y="47"/>
                  </a:lnTo>
                  <a:lnTo>
                    <a:pt x="223" y="28"/>
                  </a:lnTo>
                  <a:lnTo>
                    <a:pt x="247" y="0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97BA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2315940" y="4238253"/>
              <a:ext cx="309563" cy="1317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5" y="4"/>
                </a:cxn>
                <a:cxn ang="0">
                  <a:pos x="62" y="16"/>
                </a:cxn>
                <a:cxn ang="0">
                  <a:pos x="94" y="28"/>
                </a:cxn>
                <a:cxn ang="0">
                  <a:pos x="125" y="43"/>
                </a:cxn>
                <a:cxn ang="0">
                  <a:pos x="160" y="59"/>
                </a:cxn>
                <a:cxn ang="0">
                  <a:pos x="195" y="83"/>
                </a:cxn>
                <a:cxn ang="0">
                  <a:pos x="195" y="83"/>
                </a:cxn>
                <a:cxn ang="0">
                  <a:pos x="183" y="71"/>
                </a:cxn>
                <a:cxn ang="0">
                  <a:pos x="168" y="59"/>
                </a:cxn>
                <a:cxn ang="0">
                  <a:pos x="144" y="43"/>
                </a:cxn>
                <a:cxn ang="0">
                  <a:pos x="117" y="28"/>
                </a:cxn>
                <a:cxn ang="0">
                  <a:pos x="86" y="16"/>
                </a:cxn>
                <a:cxn ang="0">
                  <a:pos x="47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95" h="83">
                  <a:moveTo>
                    <a:pt x="0" y="0"/>
                  </a:moveTo>
                  <a:lnTo>
                    <a:pt x="0" y="0"/>
                  </a:lnTo>
                  <a:lnTo>
                    <a:pt x="15" y="4"/>
                  </a:lnTo>
                  <a:lnTo>
                    <a:pt x="62" y="16"/>
                  </a:lnTo>
                  <a:lnTo>
                    <a:pt x="94" y="28"/>
                  </a:lnTo>
                  <a:lnTo>
                    <a:pt x="125" y="43"/>
                  </a:lnTo>
                  <a:lnTo>
                    <a:pt x="160" y="59"/>
                  </a:lnTo>
                  <a:lnTo>
                    <a:pt x="195" y="83"/>
                  </a:lnTo>
                  <a:lnTo>
                    <a:pt x="195" y="83"/>
                  </a:lnTo>
                  <a:lnTo>
                    <a:pt x="183" y="71"/>
                  </a:lnTo>
                  <a:lnTo>
                    <a:pt x="168" y="59"/>
                  </a:lnTo>
                  <a:lnTo>
                    <a:pt x="144" y="43"/>
                  </a:lnTo>
                  <a:lnTo>
                    <a:pt x="117" y="28"/>
                  </a:lnTo>
                  <a:lnTo>
                    <a:pt x="86" y="16"/>
                  </a:lnTo>
                  <a:lnTo>
                    <a:pt x="47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BA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2290540" y="4338266"/>
              <a:ext cx="1154113" cy="360362"/>
            </a:xfrm>
            <a:custGeom>
              <a:avLst/>
              <a:gdLst/>
              <a:ahLst/>
              <a:cxnLst>
                <a:cxn ang="0">
                  <a:pos x="727" y="0"/>
                </a:cxn>
                <a:cxn ang="0">
                  <a:pos x="727" y="0"/>
                </a:cxn>
                <a:cxn ang="0">
                  <a:pos x="645" y="43"/>
                </a:cxn>
                <a:cxn ang="0">
                  <a:pos x="571" y="82"/>
                </a:cxn>
                <a:cxn ang="0">
                  <a:pos x="496" y="125"/>
                </a:cxn>
                <a:cxn ang="0">
                  <a:pos x="496" y="125"/>
                </a:cxn>
                <a:cxn ang="0">
                  <a:pos x="422" y="164"/>
                </a:cxn>
                <a:cxn ang="0">
                  <a:pos x="383" y="184"/>
                </a:cxn>
                <a:cxn ang="0">
                  <a:pos x="340" y="199"/>
                </a:cxn>
                <a:cxn ang="0">
                  <a:pos x="297" y="215"/>
                </a:cxn>
                <a:cxn ang="0">
                  <a:pos x="258" y="223"/>
                </a:cxn>
                <a:cxn ang="0">
                  <a:pos x="223" y="227"/>
                </a:cxn>
                <a:cxn ang="0">
                  <a:pos x="192" y="223"/>
                </a:cxn>
                <a:cxn ang="0">
                  <a:pos x="192" y="223"/>
                </a:cxn>
                <a:cxn ang="0">
                  <a:pos x="149" y="211"/>
                </a:cxn>
                <a:cxn ang="0">
                  <a:pos x="125" y="199"/>
                </a:cxn>
                <a:cxn ang="0">
                  <a:pos x="113" y="192"/>
                </a:cxn>
                <a:cxn ang="0">
                  <a:pos x="94" y="188"/>
                </a:cxn>
                <a:cxn ang="0">
                  <a:pos x="94" y="188"/>
                </a:cxn>
                <a:cxn ang="0">
                  <a:pos x="70" y="195"/>
                </a:cxn>
                <a:cxn ang="0">
                  <a:pos x="51" y="207"/>
                </a:cxn>
                <a:cxn ang="0">
                  <a:pos x="27" y="219"/>
                </a:cxn>
                <a:cxn ang="0">
                  <a:pos x="0" y="227"/>
                </a:cxn>
                <a:cxn ang="0">
                  <a:pos x="0" y="227"/>
                </a:cxn>
                <a:cxn ang="0">
                  <a:pos x="20" y="219"/>
                </a:cxn>
                <a:cxn ang="0">
                  <a:pos x="55" y="195"/>
                </a:cxn>
                <a:cxn ang="0">
                  <a:pos x="55" y="195"/>
                </a:cxn>
                <a:cxn ang="0">
                  <a:pos x="67" y="188"/>
                </a:cxn>
                <a:cxn ang="0">
                  <a:pos x="86" y="184"/>
                </a:cxn>
                <a:cxn ang="0">
                  <a:pos x="106" y="184"/>
                </a:cxn>
                <a:cxn ang="0">
                  <a:pos x="121" y="188"/>
                </a:cxn>
                <a:cxn ang="0">
                  <a:pos x="121" y="188"/>
                </a:cxn>
                <a:cxn ang="0">
                  <a:pos x="145" y="199"/>
                </a:cxn>
                <a:cxn ang="0">
                  <a:pos x="168" y="207"/>
                </a:cxn>
                <a:cxn ang="0">
                  <a:pos x="196" y="215"/>
                </a:cxn>
                <a:cxn ang="0">
                  <a:pos x="223" y="211"/>
                </a:cxn>
                <a:cxn ang="0">
                  <a:pos x="223" y="211"/>
                </a:cxn>
                <a:cxn ang="0">
                  <a:pos x="258" y="207"/>
                </a:cxn>
                <a:cxn ang="0">
                  <a:pos x="309" y="195"/>
                </a:cxn>
                <a:cxn ang="0">
                  <a:pos x="371" y="176"/>
                </a:cxn>
                <a:cxn ang="0">
                  <a:pos x="403" y="160"/>
                </a:cxn>
                <a:cxn ang="0">
                  <a:pos x="434" y="145"/>
                </a:cxn>
                <a:cxn ang="0">
                  <a:pos x="434" y="145"/>
                </a:cxn>
                <a:cxn ang="0">
                  <a:pos x="504" y="102"/>
                </a:cxn>
                <a:cxn ang="0">
                  <a:pos x="582" y="59"/>
                </a:cxn>
                <a:cxn ang="0">
                  <a:pos x="661" y="23"/>
                </a:cxn>
                <a:cxn ang="0">
                  <a:pos x="696" y="12"/>
                </a:cxn>
                <a:cxn ang="0">
                  <a:pos x="727" y="0"/>
                </a:cxn>
                <a:cxn ang="0">
                  <a:pos x="727" y="0"/>
                </a:cxn>
              </a:cxnLst>
              <a:rect l="0" t="0" r="r" b="b"/>
              <a:pathLst>
                <a:path w="727" h="227">
                  <a:moveTo>
                    <a:pt x="727" y="0"/>
                  </a:moveTo>
                  <a:lnTo>
                    <a:pt x="727" y="0"/>
                  </a:lnTo>
                  <a:lnTo>
                    <a:pt x="645" y="43"/>
                  </a:lnTo>
                  <a:lnTo>
                    <a:pt x="571" y="82"/>
                  </a:lnTo>
                  <a:lnTo>
                    <a:pt x="496" y="125"/>
                  </a:lnTo>
                  <a:lnTo>
                    <a:pt x="496" y="125"/>
                  </a:lnTo>
                  <a:lnTo>
                    <a:pt x="422" y="164"/>
                  </a:lnTo>
                  <a:lnTo>
                    <a:pt x="383" y="184"/>
                  </a:lnTo>
                  <a:lnTo>
                    <a:pt x="340" y="199"/>
                  </a:lnTo>
                  <a:lnTo>
                    <a:pt x="297" y="215"/>
                  </a:lnTo>
                  <a:lnTo>
                    <a:pt x="258" y="223"/>
                  </a:lnTo>
                  <a:lnTo>
                    <a:pt x="223" y="227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49" y="211"/>
                  </a:lnTo>
                  <a:lnTo>
                    <a:pt x="125" y="199"/>
                  </a:lnTo>
                  <a:lnTo>
                    <a:pt x="113" y="192"/>
                  </a:lnTo>
                  <a:lnTo>
                    <a:pt x="94" y="188"/>
                  </a:lnTo>
                  <a:lnTo>
                    <a:pt x="94" y="188"/>
                  </a:lnTo>
                  <a:lnTo>
                    <a:pt x="70" y="195"/>
                  </a:lnTo>
                  <a:lnTo>
                    <a:pt x="51" y="207"/>
                  </a:lnTo>
                  <a:lnTo>
                    <a:pt x="27" y="219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20" y="219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67" y="188"/>
                  </a:lnTo>
                  <a:lnTo>
                    <a:pt x="86" y="184"/>
                  </a:lnTo>
                  <a:lnTo>
                    <a:pt x="106" y="184"/>
                  </a:lnTo>
                  <a:lnTo>
                    <a:pt x="121" y="188"/>
                  </a:lnTo>
                  <a:lnTo>
                    <a:pt x="121" y="188"/>
                  </a:lnTo>
                  <a:lnTo>
                    <a:pt x="145" y="199"/>
                  </a:lnTo>
                  <a:lnTo>
                    <a:pt x="168" y="207"/>
                  </a:lnTo>
                  <a:lnTo>
                    <a:pt x="196" y="215"/>
                  </a:lnTo>
                  <a:lnTo>
                    <a:pt x="223" y="211"/>
                  </a:lnTo>
                  <a:lnTo>
                    <a:pt x="223" y="211"/>
                  </a:lnTo>
                  <a:lnTo>
                    <a:pt x="258" y="207"/>
                  </a:lnTo>
                  <a:lnTo>
                    <a:pt x="309" y="195"/>
                  </a:lnTo>
                  <a:lnTo>
                    <a:pt x="371" y="176"/>
                  </a:lnTo>
                  <a:lnTo>
                    <a:pt x="403" y="160"/>
                  </a:lnTo>
                  <a:lnTo>
                    <a:pt x="434" y="145"/>
                  </a:lnTo>
                  <a:lnTo>
                    <a:pt x="434" y="145"/>
                  </a:lnTo>
                  <a:lnTo>
                    <a:pt x="504" y="102"/>
                  </a:lnTo>
                  <a:lnTo>
                    <a:pt x="582" y="59"/>
                  </a:lnTo>
                  <a:lnTo>
                    <a:pt x="661" y="23"/>
                  </a:lnTo>
                  <a:lnTo>
                    <a:pt x="696" y="12"/>
                  </a:lnTo>
                  <a:lnTo>
                    <a:pt x="727" y="0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2898552" y="4666878"/>
              <a:ext cx="701675" cy="123825"/>
            </a:xfrm>
            <a:custGeom>
              <a:avLst/>
              <a:gdLst/>
              <a:ahLst/>
              <a:cxnLst>
                <a:cxn ang="0">
                  <a:pos x="442" y="0"/>
                </a:cxn>
                <a:cxn ang="0">
                  <a:pos x="442" y="0"/>
                </a:cxn>
                <a:cxn ang="0">
                  <a:pos x="262" y="28"/>
                </a:cxn>
                <a:cxn ang="0">
                  <a:pos x="113" y="55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59" y="71"/>
                </a:cxn>
                <a:cxn ang="0">
                  <a:pos x="192" y="55"/>
                </a:cxn>
                <a:cxn ang="0">
                  <a:pos x="266" y="43"/>
                </a:cxn>
                <a:cxn ang="0">
                  <a:pos x="340" y="31"/>
                </a:cxn>
                <a:cxn ang="0">
                  <a:pos x="399" y="16"/>
                </a:cxn>
                <a:cxn ang="0">
                  <a:pos x="426" y="8"/>
                </a:cxn>
                <a:cxn ang="0">
                  <a:pos x="442" y="0"/>
                </a:cxn>
                <a:cxn ang="0">
                  <a:pos x="442" y="0"/>
                </a:cxn>
              </a:cxnLst>
              <a:rect l="0" t="0" r="r" b="b"/>
              <a:pathLst>
                <a:path w="442" h="78">
                  <a:moveTo>
                    <a:pt x="442" y="0"/>
                  </a:moveTo>
                  <a:lnTo>
                    <a:pt x="442" y="0"/>
                  </a:lnTo>
                  <a:lnTo>
                    <a:pt x="262" y="28"/>
                  </a:lnTo>
                  <a:lnTo>
                    <a:pt x="113" y="55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59" y="71"/>
                  </a:lnTo>
                  <a:lnTo>
                    <a:pt x="192" y="55"/>
                  </a:lnTo>
                  <a:lnTo>
                    <a:pt x="266" y="43"/>
                  </a:lnTo>
                  <a:lnTo>
                    <a:pt x="340" y="31"/>
                  </a:lnTo>
                  <a:lnTo>
                    <a:pt x="399" y="16"/>
                  </a:lnTo>
                  <a:lnTo>
                    <a:pt x="426" y="8"/>
                  </a:lnTo>
                  <a:lnTo>
                    <a:pt x="442" y="0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rgbClr val="EDA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3408140" y="4214441"/>
              <a:ext cx="420688" cy="123825"/>
            </a:xfrm>
            <a:custGeom>
              <a:avLst/>
              <a:gdLst/>
              <a:ahLst/>
              <a:cxnLst>
                <a:cxn ang="0">
                  <a:pos x="265" y="0"/>
                </a:cxn>
                <a:cxn ang="0">
                  <a:pos x="265" y="0"/>
                </a:cxn>
                <a:cxn ang="0">
                  <a:pos x="238" y="4"/>
                </a:cxn>
                <a:cxn ang="0">
                  <a:pos x="168" y="19"/>
                </a:cxn>
                <a:cxn ang="0">
                  <a:pos x="82" y="47"/>
                </a:cxn>
                <a:cxn ang="0">
                  <a:pos x="39" y="62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15" y="66"/>
                </a:cxn>
                <a:cxn ang="0">
                  <a:pos x="39" y="55"/>
                </a:cxn>
                <a:cxn ang="0">
                  <a:pos x="66" y="39"/>
                </a:cxn>
                <a:cxn ang="0">
                  <a:pos x="105" y="23"/>
                </a:cxn>
                <a:cxn ang="0">
                  <a:pos x="152" y="12"/>
                </a:cxn>
                <a:cxn ang="0">
                  <a:pos x="207" y="0"/>
                </a:cxn>
                <a:cxn ang="0">
                  <a:pos x="265" y="0"/>
                </a:cxn>
                <a:cxn ang="0">
                  <a:pos x="265" y="0"/>
                </a:cxn>
              </a:cxnLst>
              <a:rect l="0" t="0" r="r" b="b"/>
              <a:pathLst>
                <a:path w="265" h="78">
                  <a:moveTo>
                    <a:pt x="265" y="0"/>
                  </a:moveTo>
                  <a:lnTo>
                    <a:pt x="265" y="0"/>
                  </a:lnTo>
                  <a:lnTo>
                    <a:pt x="238" y="4"/>
                  </a:lnTo>
                  <a:lnTo>
                    <a:pt x="168" y="19"/>
                  </a:lnTo>
                  <a:lnTo>
                    <a:pt x="82" y="47"/>
                  </a:lnTo>
                  <a:lnTo>
                    <a:pt x="39" y="6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5" y="66"/>
                  </a:lnTo>
                  <a:lnTo>
                    <a:pt x="39" y="55"/>
                  </a:lnTo>
                  <a:lnTo>
                    <a:pt x="66" y="39"/>
                  </a:lnTo>
                  <a:lnTo>
                    <a:pt x="105" y="23"/>
                  </a:lnTo>
                  <a:lnTo>
                    <a:pt x="152" y="12"/>
                  </a:lnTo>
                  <a:lnTo>
                    <a:pt x="207" y="0"/>
                  </a:lnTo>
                  <a:lnTo>
                    <a:pt x="265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8EB4D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6" name="Freeform 53"/>
            <p:cNvSpPr>
              <a:spLocks/>
            </p:cNvSpPr>
            <p:nvPr/>
          </p:nvSpPr>
          <p:spPr bwMode="auto">
            <a:xfrm>
              <a:off x="2346102" y="2930153"/>
              <a:ext cx="123825" cy="62547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8" y="58"/>
                </a:cxn>
                <a:cxn ang="0">
                  <a:pos x="24" y="117"/>
                </a:cxn>
                <a:cxn ang="0">
                  <a:pos x="12" y="187"/>
                </a:cxn>
                <a:cxn ang="0">
                  <a:pos x="12" y="187"/>
                </a:cxn>
                <a:cxn ang="0">
                  <a:pos x="4" y="222"/>
                </a:cxn>
                <a:cxn ang="0">
                  <a:pos x="0" y="254"/>
                </a:cxn>
                <a:cxn ang="0">
                  <a:pos x="0" y="285"/>
                </a:cxn>
                <a:cxn ang="0">
                  <a:pos x="8" y="316"/>
                </a:cxn>
                <a:cxn ang="0">
                  <a:pos x="16" y="340"/>
                </a:cxn>
                <a:cxn ang="0">
                  <a:pos x="32" y="363"/>
                </a:cxn>
                <a:cxn ang="0">
                  <a:pos x="51" y="379"/>
                </a:cxn>
                <a:cxn ang="0">
                  <a:pos x="78" y="394"/>
                </a:cxn>
                <a:cxn ang="0">
                  <a:pos x="78" y="394"/>
                </a:cxn>
                <a:cxn ang="0">
                  <a:pos x="71" y="387"/>
                </a:cxn>
                <a:cxn ang="0">
                  <a:pos x="59" y="379"/>
                </a:cxn>
                <a:cxn ang="0">
                  <a:pos x="47" y="367"/>
                </a:cxn>
                <a:cxn ang="0">
                  <a:pos x="35" y="348"/>
                </a:cxn>
                <a:cxn ang="0">
                  <a:pos x="24" y="328"/>
                </a:cxn>
                <a:cxn ang="0">
                  <a:pos x="16" y="301"/>
                </a:cxn>
                <a:cxn ang="0">
                  <a:pos x="16" y="265"/>
                </a:cxn>
                <a:cxn ang="0">
                  <a:pos x="16" y="265"/>
                </a:cxn>
                <a:cxn ang="0">
                  <a:pos x="24" y="195"/>
                </a:cxn>
                <a:cxn ang="0">
                  <a:pos x="32" y="133"/>
                </a:cxn>
                <a:cxn ang="0">
                  <a:pos x="35" y="97"/>
                </a:cxn>
                <a:cxn ang="0">
                  <a:pos x="39" y="66"/>
                </a:cxn>
                <a:cxn ang="0">
                  <a:pos x="35" y="35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78" h="394">
                  <a:moveTo>
                    <a:pt x="32" y="0"/>
                  </a:moveTo>
                  <a:lnTo>
                    <a:pt x="32" y="0"/>
                  </a:lnTo>
                  <a:lnTo>
                    <a:pt x="28" y="58"/>
                  </a:lnTo>
                  <a:lnTo>
                    <a:pt x="24" y="117"/>
                  </a:lnTo>
                  <a:lnTo>
                    <a:pt x="12" y="187"/>
                  </a:lnTo>
                  <a:lnTo>
                    <a:pt x="12" y="187"/>
                  </a:lnTo>
                  <a:lnTo>
                    <a:pt x="4" y="222"/>
                  </a:lnTo>
                  <a:lnTo>
                    <a:pt x="0" y="254"/>
                  </a:lnTo>
                  <a:lnTo>
                    <a:pt x="0" y="285"/>
                  </a:lnTo>
                  <a:lnTo>
                    <a:pt x="8" y="316"/>
                  </a:lnTo>
                  <a:lnTo>
                    <a:pt x="16" y="340"/>
                  </a:lnTo>
                  <a:lnTo>
                    <a:pt x="32" y="363"/>
                  </a:lnTo>
                  <a:lnTo>
                    <a:pt x="51" y="379"/>
                  </a:lnTo>
                  <a:lnTo>
                    <a:pt x="78" y="394"/>
                  </a:lnTo>
                  <a:lnTo>
                    <a:pt x="78" y="394"/>
                  </a:lnTo>
                  <a:lnTo>
                    <a:pt x="71" y="387"/>
                  </a:lnTo>
                  <a:lnTo>
                    <a:pt x="59" y="379"/>
                  </a:lnTo>
                  <a:lnTo>
                    <a:pt x="47" y="367"/>
                  </a:lnTo>
                  <a:lnTo>
                    <a:pt x="35" y="348"/>
                  </a:lnTo>
                  <a:lnTo>
                    <a:pt x="24" y="328"/>
                  </a:lnTo>
                  <a:lnTo>
                    <a:pt x="16" y="301"/>
                  </a:lnTo>
                  <a:lnTo>
                    <a:pt x="16" y="265"/>
                  </a:lnTo>
                  <a:lnTo>
                    <a:pt x="16" y="265"/>
                  </a:lnTo>
                  <a:lnTo>
                    <a:pt x="24" y="195"/>
                  </a:lnTo>
                  <a:lnTo>
                    <a:pt x="32" y="133"/>
                  </a:lnTo>
                  <a:lnTo>
                    <a:pt x="35" y="97"/>
                  </a:lnTo>
                  <a:lnTo>
                    <a:pt x="39" y="66"/>
                  </a:lnTo>
                  <a:lnTo>
                    <a:pt x="35" y="35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7" name="Freeform 54"/>
            <p:cNvSpPr>
              <a:spLocks/>
            </p:cNvSpPr>
            <p:nvPr/>
          </p:nvSpPr>
          <p:spPr bwMode="auto">
            <a:xfrm>
              <a:off x="3073177" y="2930153"/>
              <a:ext cx="123825" cy="62547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50" y="58"/>
                </a:cxn>
                <a:cxn ang="0">
                  <a:pos x="54" y="117"/>
                </a:cxn>
                <a:cxn ang="0">
                  <a:pos x="70" y="187"/>
                </a:cxn>
                <a:cxn ang="0">
                  <a:pos x="70" y="187"/>
                </a:cxn>
                <a:cxn ang="0">
                  <a:pos x="74" y="222"/>
                </a:cxn>
                <a:cxn ang="0">
                  <a:pos x="78" y="254"/>
                </a:cxn>
                <a:cxn ang="0">
                  <a:pos x="78" y="285"/>
                </a:cxn>
                <a:cxn ang="0">
                  <a:pos x="74" y="316"/>
                </a:cxn>
                <a:cxn ang="0">
                  <a:pos x="62" y="340"/>
                </a:cxn>
                <a:cxn ang="0">
                  <a:pos x="46" y="363"/>
                </a:cxn>
                <a:cxn ang="0">
                  <a:pos x="27" y="379"/>
                </a:cxn>
                <a:cxn ang="0">
                  <a:pos x="0" y="394"/>
                </a:cxn>
                <a:cxn ang="0">
                  <a:pos x="0" y="394"/>
                </a:cxn>
                <a:cxn ang="0">
                  <a:pos x="11" y="387"/>
                </a:cxn>
                <a:cxn ang="0">
                  <a:pos x="19" y="379"/>
                </a:cxn>
                <a:cxn ang="0">
                  <a:pos x="31" y="367"/>
                </a:cxn>
                <a:cxn ang="0">
                  <a:pos x="43" y="348"/>
                </a:cxn>
                <a:cxn ang="0">
                  <a:pos x="54" y="328"/>
                </a:cxn>
                <a:cxn ang="0">
                  <a:pos x="62" y="301"/>
                </a:cxn>
                <a:cxn ang="0">
                  <a:pos x="62" y="265"/>
                </a:cxn>
                <a:cxn ang="0">
                  <a:pos x="62" y="265"/>
                </a:cxn>
                <a:cxn ang="0">
                  <a:pos x="54" y="195"/>
                </a:cxn>
                <a:cxn ang="0">
                  <a:pos x="46" y="133"/>
                </a:cxn>
                <a:cxn ang="0">
                  <a:pos x="43" y="97"/>
                </a:cxn>
                <a:cxn ang="0">
                  <a:pos x="39" y="66"/>
                </a:cxn>
                <a:cxn ang="0">
                  <a:pos x="43" y="35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78" h="394">
                  <a:moveTo>
                    <a:pt x="46" y="0"/>
                  </a:moveTo>
                  <a:lnTo>
                    <a:pt x="46" y="0"/>
                  </a:lnTo>
                  <a:lnTo>
                    <a:pt x="50" y="58"/>
                  </a:lnTo>
                  <a:lnTo>
                    <a:pt x="54" y="117"/>
                  </a:lnTo>
                  <a:lnTo>
                    <a:pt x="70" y="187"/>
                  </a:lnTo>
                  <a:lnTo>
                    <a:pt x="70" y="187"/>
                  </a:lnTo>
                  <a:lnTo>
                    <a:pt x="74" y="222"/>
                  </a:lnTo>
                  <a:lnTo>
                    <a:pt x="78" y="254"/>
                  </a:lnTo>
                  <a:lnTo>
                    <a:pt x="78" y="285"/>
                  </a:lnTo>
                  <a:lnTo>
                    <a:pt x="74" y="316"/>
                  </a:lnTo>
                  <a:lnTo>
                    <a:pt x="62" y="340"/>
                  </a:lnTo>
                  <a:lnTo>
                    <a:pt x="46" y="363"/>
                  </a:lnTo>
                  <a:lnTo>
                    <a:pt x="27" y="379"/>
                  </a:lnTo>
                  <a:lnTo>
                    <a:pt x="0" y="394"/>
                  </a:lnTo>
                  <a:lnTo>
                    <a:pt x="0" y="394"/>
                  </a:lnTo>
                  <a:lnTo>
                    <a:pt x="11" y="387"/>
                  </a:lnTo>
                  <a:lnTo>
                    <a:pt x="19" y="379"/>
                  </a:lnTo>
                  <a:lnTo>
                    <a:pt x="31" y="367"/>
                  </a:lnTo>
                  <a:lnTo>
                    <a:pt x="43" y="348"/>
                  </a:lnTo>
                  <a:lnTo>
                    <a:pt x="54" y="328"/>
                  </a:lnTo>
                  <a:lnTo>
                    <a:pt x="62" y="301"/>
                  </a:lnTo>
                  <a:lnTo>
                    <a:pt x="62" y="265"/>
                  </a:lnTo>
                  <a:lnTo>
                    <a:pt x="62" y="265"/>
                  </a:lnTo>
                  <a:lnTo>
                    <a:pt x="54" y="195"/>
                  </a:lnTo>
                  <a:lnTo>
                    <a:pt x="46" y="133"/>
                  </a:lnTo>
                  <a:lnTo>
                    <a:pt x="43" y="97"/>
                  </a:lnTo>
                  <a:lnTo>
                    <a:pt x="39" y="66"/>
                  </a:lnTo>
                  <a:lnTo>
                    <a:pt x="43" y="35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8" name="Freeform 55"/>
            <p:cNvSpPr>
              <a:spLocks/>
            </p:cNvSpPr>
            <p:nvPr/>
          </p:nvSpPr>
          <p:spPr bwMode="auto">
            <a:xfrm>
              <a:off x="2550890" y="3493716"/>
              <a:ext cx="465138" cy="68262"/>
            </a:xfrm>
            <a:custGeom>
              <a:avLst/>
              <a:gdLst/>
              <a:ahLst/>
              <a:cxnLst>
                <a:cxn ang="0">
                  <a:pos x="293" y="0"/>
                </a:cxn>
                <a:cxn ang="0">
                  <a:pos x="293" y="0"/>
                </a:cxn>
                <a:cxn ang="0">
                  <a:pos x="266" y="4"/>
                </a:cxn>
                <a:cxn ang="0">
                  <a:pos x="200" y="16"/>
                </a:cxn>
                <a:cxn ang="0">
                  <a:pos x="153" y="20"/>
                </a:cxn>
                <a:cxn ang="0">
                  <a:pos x="102" y="24"/>
                </a:cxn>
                <a:cxn ang="0">
                  <a:pos x="51" y="2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4" y="28"/>
                </a:cxn>
                <a:cxn ang="0">
                  <a:pos x="55" y="36"/>
                </a:cxn>
                <a:cxn ang="0">
                  <a:pos x="94" y="43"/>
                </a:cxn>
                <a:cxn ang="0">
                  <a:pos x="137" y="43"/>
                </a:cxn>
                <a:cxn ang="0">
                  <a:pos x="188" y="39"/>
                </a:cxn>
                <a:cxn ang="0">
                  <a:pos x="215" y="36"/>
                </a:cxn>
                <a:cxn ang="0">
                  <a:pos x="239" y="28"/>
                </a:cxn>
                <a:cxn ang="0">
                  <a:pos x="266" y="16"/>
                </a:cxn>
                <a:cxn ang="0">
                  <a:pos x="293" y="0"/>
                </a:cxn>
                <a:cxn ang="0">
                  <a:pos x="293" y="0"/>
                </a:cxn>
              </a:cxnLst>
              <a:rect l="0" t="0" r="r" b="b"/>
              <a:pathLst>
                <a:path w="293" h="43">
                  <a:moveTo>
                    <a:pt x="293" y="0"/>
                  </a:moveTo>
                  <a:lnTo>
                    <a:pt x="293" y="0"/>
                  </a:lnTo>
                  <a:lnTo>
                    <a:pt x="266" y="4"/>
                  </a:lnTo>
                  <a:lnTo>
                    <a:pt x="200" y="16"/>
                  </a:lnTo>
                  <a:lnTo>
                    <a:pt x="153" y="20"/>
                  </a:lnTo>
                  <a:lnTo>
                    <a:pt x="102" y="24"/>
                  </a:lnTo>
                  <a:lnTo>
                    <a:pt x="51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4" y="28"/>
                  </a:lnTo>
                  <a:lnTo>
                    <a:pt x="55" y="36"/>
                  </a:lnTo>
                  <a:lnTo>
                    <a:pt x="94" y="43"/>
                  </a:lnTo>
                  <a:lnTo>
                    <a:pt x="137" y="43"/>
                  </a:lnTo>
                  <a:lnTo>
                    <a:pt x="188" y="39"/>
                  </a:lnTo>
                  <a:lnTo>
                    <a:pt x="215" y="36"/>
                  </a:lnTo>
                  <a:lnTo>
                    <a:pt x="239" y="28"/>
                  </a:lnTo>
                  <a:lnTo>
                    <a:pt x="266" y="16"/>
                  </a:lnTo>
                  <a:lnTo>
                    <a:pt x="293" y="0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89B1C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99" name="Freeform 56"/>
            <p:cNvSpPr>
              <a:spLocks/>
            </p:cNvSpPr>
            <p:nvPr/>
          </p:nvSpPr>
          <p:spPr bwMode="auto">
            <a:xfrm>
              <a:off x="2538190" y="1793503"/>
              <a:ext cx="584200" cy="66992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0" y="82"/>
                </a:cxn>
                <a:cxn ang="0">
                  <a:pos x="12" y="102"/>
                </a:cxn>
                <a:cxn ang="0">
                  <a:pos x="24" y="125"/>
                </a:cxn>
                <a:cxn ang="0">
                  <a:pos x="43" y="149"/>
                </a:cxn>
                <a:cxn ang="0">
                  <a:pos x="71" y="172"/>
                </a:cxn>
                <a:cxn ang="0">
                  <a:pos x="102" y="196"/>
                </a:cxn>
                <a:cxn ang="0">
                  <a:pos x="141" y="215"/>
                </a:cxn>
                <a:cxn ang="0">
                  <a:pos x="161" y="223"/>
                </a:cxn>
                <a:cxn ang="0">
                  <a:pos x="180" y="231"/>
                </a:cxn>
                <a:cxn ang="0">
                  <a:pos x="180" y="231"/>
                </a:cxn>
                <a:cxn ang="0">
                  <a:pos x="133" y="196"/>
                </a:cxn>
                <a:cxn ang="0">
                  <a:pos x="94" y="168"/>
                </a:cxn>
                <a:cxn ang="0">
                  <a:pos x="59" y="137"/>
                </a:cxn>
                <a:cxn ang="0">
                  <a:pos x="59" y="137"/>
                </a:cxn>
                <a:cxn ang="0">
                  <a:pos x="114" y="168"/>
                </a:cxn>
                <a:cxn ang="0">
                  <a:pos x="211" y="223"/>
                </a:cxn>
                <a:cxn ang="0">
                  <a:pos x="211" y="223"/>
                </a:cxn>
                <a:cxn ang="0">
                  <a:pos x="231" y="239"/>
                </a:cxn>
                <a:cxn ang="0">
                  <a:pos x="254" y="254"/>
                </a:cxn>
                <a:cxn ang="0">
                  <a:pos x="278" y="274"/>
                </a:cxn>
                <a:cxn ang="0">
                  <a:pos x="301" y="297"/>
                </a:cxn>
                <a:cxn ang="0">
                  <a:pos x="317" y="325"/>
                </a:cxn>
                <a:cxn ang="0">
                  <a:pos x="329" y="356"/>
                </a:cxn>
                <a:cxn ang="0">
                  <a:pos x="337" y="387"/>
                </a:cxn>
                <a:cxn ang="0">
                  <a:pos x="337" y="403"/>
                </a:cxn>
                <a:cxn ang="0">
                  <a:pos x="333" y="422"/>
                </a:cxn>
                <a:cxn ang="0">
                  <a:pos x="333" y="422"/>
                </a:cxn>
                <a:cxn ang="0">
                  <a:pos x="344" y="407"/>
                </a:cxn>
                <a:cxn ang="0">
                  <a:pos x="352" y="387"/>
                </a:cxn>
                <a:cxn ang="0">
                  <a:pos x="364" y="356"/>
                </a:cxn>
                <a:cxn ang="0">
                  <a:pos x="368" y="321"/>
                </a:cxn>
                <a:cxn ang="0">
                  <a:pos x="368" y="274"/>
                </a:cxn>
                <a:cxn ang="0">
                  <a:pos x="364" y="250"/>
                </a:cxn>
                <a:cxn ang="0">
                  <a:pos x="360" y="223"/>
                </a:cxn>
                <a:cxn ang="0">
                  <a:pos x="352" y="196"/>
                </a:cxn>
                <a:cxn ang="0">
                  <a:pos x="337" y="164"/>
                </a:cxn>
                <a:cxn ang="0">
                  <a:pos x="337" y="164"/>
                </a:cxn>
                <a:cxn ang="0">
                  <a:pos x="313" y="106"/>
                </a:cxn>
                <a:cxn ang="0">
                  <a:pos x="290" y="67"/>
                </a:cxn>
                <a:cxn ang="0">
                  <a:pos x="274" y="43"/>
                </a:cxn>
                <a:cxn ang="0">
                  <a:pos x="254" y="28"/>
                </a:cxn>
                <a:cxn ang="0">
                  <a:pos x="239" y="16"/>
                </a:cxn>
                <a:cxn ang="0">
                  <a:pos x="219" y="12"/>
                </a:cxn>
                <a:cxn ang="0">
                  <a:pos x="168" y="4"/>
                </a:cxn>
                <a:cxn ang="0">
                  <a:pos x="168" y="4"/>
                </a:cxn>
                <a:cxn ang="0">
                  <a:pos x="141" y="0"/>
                </a:cxn>
                <a:cxn ang="0">
                  <a:pos x="110" y="4"/>
                </a:cxn>
                <a:cxn ang="0">
                  <a:pos x="83" y="12"/>
                </a:cxn>
                <a:cxn ang="0">
                  <a:pos x="59" y="24"/>
                </a:cxn>
                <a:cxn ang="0">
                  <a:pos x="36" y="39"/>
                </a:cxn>
                <a:cxn ang="0">
                  <a:pos x="20" y="55"/>
                </a:cxn>
                <a:cxn ang="0">
                  <a:pos x="8" y="71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368" h="422">
                  <a:moveTo>
                    <a:pt x="0" y="82"/>
                  </a:moveTo>
                  <a:lnTo>
                    <a:pt x="0" y="82"/>
                  </a:lnTo>
                  <a:lnTo>
                    <a:pt x="12" y="102"/>
                  </a:lnTo>
                  <a:lnTo>
                    <a:pt x="24" y="125"/>
                  </a:lnTo>
                  <a:lnTo>
                    <a:pt x="43" y="149"/>
                  </a:lnTo>
                  <a:lnTo>
                    <a:pt x="71" y="172"/>
                  </a:lnTo>
                  <a:lnTo>
                    <a:pt x="102" y="196"/>
                  </a:lnTo>
                  <a:lnTo>
                    <a:pt x="141" y="215"/>
                  </a:lnTo>
                  <a:lnTo>
                    <a:pt x="161" y="223"/>
                  </a:lnTo>
                  <a:lnTo>
                    <a:pt x="180" y="231"/>
                  </a:lnTo>
                  <a:lnTo>
                    <a:pt x="180" y="231"/>
                  </a:lnTo>
                  <a:lnTo>
                    <a:pt x="133" y="196"/>
                  </a:lnTo>
                  <a:lnTo>
                    <a:pt x="94" y="168"/>
                  </a:lnTo>
                  <a:lnTo>
                    <a:pt x="59" y="137"/>
                  </a:lnTo>
                  <a:lnTo>
                    <a:pt x="59" y="137"/>
                  </a:lnTo>
                  <a:lnTo>
                    <a:pt x="114" y="168"/>
                  </a:lnTo>
                  <a:lnTo>
                    <a:pt x="211" y="223"/>
                  </a:lnTo>
                  <a:lnTo>
                    <a:pt x="211" y="223"/>
                  </a:lnTo>
                  <a:lnTo>
                    <a:pt x="231" y="239"/>
                  </a:lnTo>
                  <a:lnTo>
                    <a:pt x="254" y="254"/>
                  </a:lnTo>
                  <a:lnTo>
                    <a:pt x="278" y="274"/>
                  </a:lnTo>
                  <a:lnTo>
                    <a:pt x="301" y="297"/>
                  </a:lnTo>
                  <a:lnTo>
                    <a:pt x="317" y="325"/>
                  </a:lnTo>
                  <a:lnTo>
                    <a:pt x="329" y="356"/>
                  </a:lnTo>
                  <a:lnTo>
                    <a:pt x="337" y="387"/>
                  </a:lnTo>
                  <a:lnTo>
                    <a:pt x="337" y="403"/>
                  </a:lnTo>
                  <a:lnTo>
                    <a:pt x="333" y="422"/>
                  </a:lnTo>
                  <a:lnTo>
                    <a:pt x="333" y="422"/>
                  </a:lnTo>
                  <a:lnTo>
                    <a:pt x="344" y="407"/>
                  </a:lnTo>
                  <a:lnTo>
                    <a:pt x="352" y="387"/>
                  </a:lnTo>
                  <a:lnTo>
                    <a:pt x="364" y="356"/>
                  </a:lnTo>
                  <a:lnTo>
                    <a:pt x="368" y="321"/>
                  </a:lnTo>
                  <a:lnTo>
                    <a:pt x="368" y="274"/>
                  </a:lnTo>
                  <a:lnTo>
                    <a:pt x="364" y="250"/>
                  </a:lnTo>
                  <a:lnTo>
                    <a:pt x="360" y="223"/>
                  </a:lnTo>
                  <a:lnTo>
                    <a:pt x="352" y="196"/>
                  </a:lnTo>
                  <a:lnTo>
                    <a:pt x="337" y="164"/>
                  </a:lnTo>
                  <a:lnTo>
                    <a:pt x="337" y="164"/>
                  </a:lnTo>
                  <a:lnTo>
                    <a:pt x="313" y="106"/>
                  </a:lnTo>
                  <a:lnTo>
                    <a:pt x="290" y="67"/>
                  </a:lnTo>
                  <a:lnTo>
                    <a:pt x="274" y="43"/>
                  </a:lnTo>
                  <a:lnTo>
                    <a:pt x="254" y="28"/>
                  </a:lnTo>
                  <a:lnTo>
                    <a:pt x="239" y="16"/>
                  </a:lnTo>
                  <a:lnTo>
                    <a:pt x="219" y="1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41" y="0"/>
                  </a:lnTo>
                  <a:lnTo>
                    <a:pt x="110" y="4"/>
                  </a:lnTo>
                  <a:lnTo>
                    <a:pt x="83" y="12"/>
                  </a:lnTo>
                  <a:lnTo>
                    <a:pt x="59" y="24"/>
                  </a:lnTo>
                  <a:lnTo>
                    <a:pt x="36" y="39"/>
                  </a:lnTo>
                  <a:lnTo>
                    <a:pt x="20" y="55"/>
                  </a:lnTo>
                  <a:lnTo>
                    <a:pt x="8" y="71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0" name="Freeform 57"/>
            <p:cNvSpPr>
              <a:spLocks/>
            </p:cNvSpPr>
            <p:nvPr/>
          </p:nvSpPr>
          <p:spPr bwMode="auto">
            <a:xfrm>
              <a:off x="2576290" y="1887166"/>
              <a:ext cx="576263" cy="6699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1" y="27"/>
                </a:cxn>
                <a:cxn ang="0">
                  <a:pos x="121" y="98"/>
                </a:cxn>
                <a:cxn ang="0">
                  <a:pos x="121" y="98"/>
                </a:cxn>
                <a:cxn ang="0">
                  <a:pos x="199" y="152"/>
                </a:cxn>
                <a:cxn ang="0">
                  <a:pos x="246" y="188"/>
                </a:cxn>
                <a:cxn ang="0">
                  <a:pos x="289" y="231"/>
                </a:cxn>
                <a:cxn ang="0">
                  <a:pos x="305" y="250"/>
                </a:cxn>
                <a:cxn ang="0">
                  <a:pos x="320" y="274"/>
                </a:cxn>
                <a:cxn ang="0">
                  <a:pos x="336" y="297"/>
                </a:cxn>
                <a:cxn ang="0">
                  <a:pos x="344" y="320"/>
                </a:cxn>
                <a:cxn ang="0">
                  <a:pos x="348" y="344"/>
                </a:cxn>
                <a:cxn ang="0">
                  <a:pos x="348" y="371"/>
                </a:cxn>
                <a:cxn ang="0">
                  <a:pos x="340" y="395"/>
                </a:cxn>
                <a:cxn ang="0">
                  <a:pos x="328" y="422"/>
                </a:cxn>
                <a:cxn ang="0">
                  <a:pos x="328" y="422"/>
                </a:cxn>
                <a:cxn ang="0">
                  <a:pos x="340" y="406"/>
                </a:cxn>
                <a:cxn ang="0">
                  <a:pos x="352" y="391"/>
                </a:cxn>
                <a:cxn ang="0">
                  <a:pos x="359" y="367"/>
                </a:cxn>
                <a:cxn ang="0">
                  <a:pos x="363" y="352"/>
                </a:cxn>
                <a:cxn ang="0">
                  <a:pos x="363" y="336"/>
                </a:cxn>
                <a:cxn ang="0">
                  <a:pos x="359" y="320"/>
                </a:cxn>
                <a:cxn ang="0">
                  <a:pos x="356" y="301"/>
                </a:cxn>
                <a:cxn ang="0">
                  <a:pos x="344" y="277"/>
                </a:cxn>
                <a:cxn ang="0">
                  <a:pos x="332" y="254"/>
                </a:cxn>
                <a:cxn ang="0">
                  <a:pos x="313" y="231"/>
                </a:cxn>
                <a:cxn ang="0">
                  <a:pos x="289" y="203"/>
                </a:cxn>
                <a:cxn ang="0">
                  <a:pos x="289" y="203"/>
                </a:cxn>
                <a:cxn ang="0">
                  <a:pos x="238" y="152"/>
                </a:cxn>
                <a:cxn ang="0">
                  <a:pos x="187" y="109"/>
                </a:cxn>
                <a:cxn ang="0">
                  <a:pos x="137" y="74"/>
                </a:cxn>
                <a:cxn ang="0">
                  <a:pos x="94" y="47"/>
                </a:cxn>
                <a:cxn ang="0">
                  <a:pos x="27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3" h="422">
                  <a:moveTo>
                    <a:pt x="0" y="0"/>
                  </a:moveTo>
                  <a:lnTo>
                    <a:pt x="0" y="0"/>
                  </a:lnTo>
                  <a:lnTo>
                    <a:pt x="31" y="27"/>
                  </a:lnTo>
                  <a:lnTo>
                    <a:pt x="121" y="98"/>
                  </a:lnTo>
                  <a:lnTo>
                    <a:pt x="121" y="98"/>
                  </a:lnTo>
                  <a:lnTo>
                    <a:pt x="199" y="152"/>
                  </a:lnTo>
                  <a:lnTo>
                    <a:pt x="246" y="188"/>
                  </a:lnTo>
                  <a:lnTo>
                    <a:pt x="289" y="231"/>
                  </a:lnTo>
                  <a:lnTo>
                    <a:pt x="305" y="250"/>
                  </a:lnTo>
                  <a:lnTo>
                    <a:pt x="320" y="274"/>
                  </a:lnTo>
                  <a:lnTo>
                    <a:pt x="336" y="297"/>
                  </a:lnTo>
                  <a:lnTo>
                    <a:pt x="344" y="320"/>
                  </a:lnTo>
                  <a:lnTo>
                    <a:pt x="348" y="344"/>
                  </a:lnTo>
                  <a:lnTo>
                    <a:pt x="348" y="371"/>
                  </a:lnTo>
                  <a:lnTo>
                    <a:pt x="340" y="395"/>
                  </a:lnTo>
                  <a:lnTo>
                    <a:pt x="328" y="422"/>
                  </a:lnTo>
                  <a:lnTo>
                    <a:pt x="328" y="422"/>
                  </a:lnTo>
                  <a:lnTo>
                    <a:pt x="340" y="406"/>
                  </a:lnTo>
                  <a:lnTo>
                    <a:pt x="352" y="391"/>
                  </a:lnTo>
                  <a:lnTo>
                    <a:pt x="359" y="367"/>
                  </a:lnTo>
                  <a:lnTo>
                    <a:pt x="363" y="352"/>
                  </a:lnTo>
                  <a:lnTo>
                    <a:pt x="363" y="336"/>
                  </a:lnTo>
                  <a:lnTo>
                    <a:pt x="359" y="320"/>
                  </a:lnTo>
                  <a:lnTo>
                    <a:pt x="356" y="301"/>
                  </a:lnTo>
                  <a:lnTo>
                    <a:pt x="344" y="277"/>
                  </a:lnTo>
                  <a:lnTo>
                    <a:pt x="332" y="254"/>
                  </a:lnTo>
                  <a:lnTo>
                    <a:pt x="313" y="231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38" y="152"/>
                  </a:lnTo>
                  <a:lnTo>
                    <a:pt x="187" y="109"/>
                  </a:lnTo>
                  <a:lnTo>
                    <a:pt x="137" y="74"/>
                  </a:lnTo>
                  <a:lnTo>
                    <a:pt x="94" y="47"/>
                  </a:lnTo>
                  <a:lnTo>
                    <a:pt x="27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1" name="Freeform 58"/>
            <p:cNvSpPr>
              <a:spLocks/>
            </p:cNvSpPr>
            <p:nvPr/>
          </p:nvSpPr>
          <p:spPr bwMode="auto">
            <a:xfrm>
              <a:off x="2657252" y="1812553"/>
              <a:ext cx="488950" cy="887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5" y="4"/>
                </a:cxn>
                <a:cxn ang="0">
                  <a:pos x="62" y="20"/>
                </a:cxn>
                <a:cxn ang="0">
                  <a:pos x="90" y="35"/>
                </a:cxn>
                <a:cxn ang="0">
                  <a:pos x="121" y="51"/>
                </a:cxn>
                <a:cxn ang="0">
                  <a:pos x="156" y="74"/>
                </a:cxn>
                <a:cxn ang="0">
                  <a:pos x="187" y="102"/>
                </a:cxn>
                <a:cxn ang="0">
                  <a:pos x="222" y="133"/>
                </a:cxn>
                <a:cxn ang="0">
                  <a:pos x="250" y="172"/>
                </a:cxn>
                <a:cxn ang="0">
                  <a:pos x="273" y="219"/>
                </a:cxn>
                <a:cxn ang="0">
                  <a:pos x="293" y="270"/>
                </a:cxn>
                <a:cxn ang="0">
                  <a:pos x="305" y="332"/>
                </a:cxn>
                <a:cxn ang="0">
                  <a:pos x="308" y="364"/>
                </a:cxn>
                <a:cxn ang="0">
                  <a:pos x="308" y="399"/>
                </a:cxn>
                <a:cxn ang="0">
                  <a:pos x="308" y="438"/>
                </a:cxn>
                <a:cxn ang="0">
                  <a:pos x="305" y="477"/>
                </a:cxn>
                <a:cxn ang="0">
                  <a:pos x="297" y="516"/>
                </a:cxn>
                <a:cxn ang="0">
                  <a:pos x="285" y="559"/>
                </a:cxn>
                <a:cxn ang="0">
                  <a:pos x="285" y="559"/>
                </a:cxn>
                <a:cxn ang="0">
                  <a:pos x="293" y="543"/>
                </a:cxn>
                <a:cxn ang="0">
                  <a:pos x="301" y="493"/>
                </a:cxn>
                <a:cxn ang="0">
                  <a:pos x="305" y="461"/>
                </a:cxn>
                <a:cxn ang="0">
                  <a:pos x="305" y="422"/>
                </a:cxn>
                <a:cxn ang="0">
                  <a:pos x="305" y="383"/>
                </a:cxn>
                <a:cxn ang="0">
                  <a:pos x="297" y="336"/>
                </a:cxn>
                <a:cxn ang="0">
                  <a:pos x="289" y="289"/>
                </a:cxn>
                <a:cxn ang="0">
                  <a:pos x="269" y="242"/>
                </a:cxn>
                <a:cxn ang="0">
                  <a:pos x="250" y="195"/>
                </a:cxn>
                <a:cxn ang="0">
                  <a:pos x="219" y="152"/>
                </a:cxn>
                <a:cxn ang="0">
                  <a:pos x="179" y="106"/>
                </a:cxn>
                <a:cxn ang="0">
                  <a:pos x="156" y="86"/>
                </a:cxn>
                <a:cxn ang="0">
                  <a:pos x="129" y="66"/>
                </a:cxn>
                <a:cxn ang="0">
                  <a:pos x="101" y="47"/>
                </a:cxn>
                <a:cxn ang="0">
                  <a:pos x="70" y="31"/>
                </a:cxn>
                <a:cxn ang="0">
                  <a:pos x="35" y="1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8" h="559">
                  <a:moveTo>
                    <a:pt x="0" y="0"/>
                  </a:moveTo>
                  <a:lnTo>
                    <a:pt x="0" y="0"/>
                  </a:lnTo>
                  <a:lnTo>
                    <a:pt x="15" y="4"/>
                  </a:lnTo>
                  <a:lnTo>
                    <a:pt x="62" y="20"/>
                  </a:lnTo>
                  <a:lnTo>
                    <a:pt x="90" y="35"/>
                  </a:lnTo>
                  <a:lnTo>
                    <a:pt x="121" y="51"/>
                  </a:lnTo>
                  <a:lnTo>
                    <a:pt x="156" y="74"/>
                  </a:lnTo>
                  <a:lnTo>
                    <a:pt x="187" y="102"/>
                  </a:lnTo>
                  <a:lnTo>
                    <a:pt x="222" y="133"/>
                  </a:lnTo>
                  <a:lnTo>
                    <a:pt x="250" y="172"/>
                  </a:lnTo>
                  <a:lnTo>
                    <a:pt x="273" y="219"/>
                  </a:lnTo>
                  <a:lnTo>
                    <a:pt x="293" y="270"/>
                  </a:lnTo>
                  <a:lnTo>
                    <a:pt x="305" y="332"/>
                  </a:lnTo>
                  <a:lnTo>
                    <a:pt x="308" y="364"/>
                  </a:lnTo>
                  <a:lnTo>
                    <a:pt x="308" y="399"/>
                  </a:lnTo>
                  <a:lnTo>
                    <a:pt x="308" y="438"/>
                  </a:lnTo>
                  <a:lnTo>
                    <a:pt x="305" y="477"/>
                  </a:lnTo>
                  <a:lnTo>
                    <a:pt x="297" y="516"/>
                  </a:lnTo>
                  <a:lnTo>
                    <a:pt x="285" y="559"/>
                  </a:lnTo>
                  <a:lnTo>
                    <a:pt x="285" y="559"/>
                  </a:lnTo>
                  <a:lnTo>
                    <a:pt x="293" y="543"/>
                  </a:lnTo>
                  <a:lnTo>
                    <a:pt x="301" y="493"/>
                  </a:lnTo>
                  <a:lnTo>
                    <a:pt x="305" y="461"/>
                  </a:lnTo>
                  <a:lnTo>
                    <a:pt x="305" y="422"/>
                  </a:lnTo>
                  <a:lnTo>
                    <a:pt x="305" y="383"/>
                  </a:lnTo>
                  <a:lnTo>
                    <a:pt x="297" y="336"/>
                  </a:lnTo>
                  <a:lnTo>
                    <a:pt x="289" y="289"/>
                  </a:lnTo>
                  <a:lnTo>
                    <a:pt x="269" y="242"/>
                  </a:lnTo>
                  <a:lnTo>
                    <a:pt x="250" y="195"/>
                  </a:lnTo>
                  <a:lnTo>
                    <a:pt x="219" y="152"/>
                  </a:lnTo>
                  <a:lnTo>
                    <a:pt x="179" y="106"/>
                  </a:lnTo>
                  <a:lnTo>
                    <a:pt x="156" y="86"/>
                  </a:lnTo>
                  <a:lnTo>
                    <a:pt x="129" y="66"/>
                  </a:lnTo>
                  <a:lnTo>
                    <a:pt x="101" y="47"/>
                  </a:lnTo>
                  <a:lnTo>
                    <a:pt x="70" y="31"/>
                  </a:lnTo>
                  <a:lnTo>
                    <a:pt x="35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  <p:sp>
          <p:nvSpPr>
            <p:cNvPr id="102" name="Freeform 59"/>
            <p:cNvSpPr>
              <a:spLocks/>
            </p:cNvSpPr>
            <p:nvPr/>
          </p:nvSpPr>
          <p:spPr bwMode="auto">
            <a:xfrm>
              <a:off x="2420715" y="1917328"/>
              <a:ext cx="149225" cy="906462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94" y="83"/>
                </a:cxn>
                <a:cxn ang="0">
                  <a:pos x="86" y="157"/>
                </a:cxn>
                <a:cxn ang="0">
                  <a:pos x="82" y="192"/>
                </a:cxn>
                <a:cxn ang="0">
                  <a:pos x="74" y="223"/>
                </a:cxn>
                <a:cxn ang="0">
                  <a:pos x="74" y="223"/>
                </a:cxn>
                <a:cxn ang="0">
                  <a:pos x="51" y="294"/>
                </a:cxn>
                <a:cxn ang="0">
                  <a:pos x="28" y="384"/>
                </a:cxn>
                <a:cxn ang="0">
                  <a:pos x="16" y="430"/>
                </a:cxn>
                <a:cxn ang="0">
                  <a:pos x="8" y="477"/>
                </a:cxn>
                <a:cxn ang="0">
                  <a:pos x="0" y="524"/>
                </a:cxn>
                <a:cxn ang="0">
                  <a:pos x="0" y="571"/>
                </a:cxn>
                <a:cxn ang="0">
                  <a:pos x="0" y="571"/>
                </a:cxn>
                <a:cxn ang="0">
                  <a:pos x="0" y="556"/>
                </a:cxn>
                <a:cxn ang="0">
                  <a:pos x="0" y="509"/>
                </a:cxn>
                <a:cxn ang="0">
                  <a:pos x="8" y="427"/>
                </a:cxn>
                <a:cxn ang="0">
                  <a:pos x="28" y="317"/>
                </a:cxn>
                <a:cxn ang="0">
                  <a:pos x="28" y="317"/>
                </a:cxn>
                <a:cxn ang="0">
                  <a:pos x="74" y="110"/>
                </a:cxn>
                <a:cxn ang="0">
                  <a:pos x="90" y="40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4" h="571">
                  <a:moveTo>
                    <a:pt x="94" y="0"/>
                  </a:moveTo>
                  <a:lnTo>
                    <a:pt x="94" y="0"/>
                  </a:lnTo>
                  <a:lnTo>
                    <a:pt x="94" y="83"/>
                  </a:lnTo>
                  <a:lnTo>
                    <a:pt x="86" y="157"/>
                  </a:lnTo>
                  <a:lnTo>
                    <a:pt x="82" y="192"/>
                  </a:lnTo>
                  <a:lnTo>
                    <a:pt x="74" y="223"/>
                  </a:lnTo>
                  <a:lnTo>
                    <a:pt x="74" y="223"/>
                  </a:lnTo>
                  <a:lnTo>
                    <a:pt x="51" y="294"/>
                  </a:lnTo>
                  <a:lnTo>
                    <a:pt x="28" y="384"/>
                  </a:lnTo>
                  <a:lnTo>
                    <a:pt x="16" y="430"/>
                  </a:lnTo>
                  <a:lnTo>
                    <a:pt x="8" y="477"/>
                  </a:lnTo>
                  <a:lnTo>
                    <a:pt x="0" y="524"/>
                  </a:lnTo>
                  <a:lnTo>
                    <a:pt x="0" y="571"/>
                  </a:lnTo>
                  <a:lnTo>
                    <a:pt x="0" y="571"/>
                  </a:lnTo>
                  <a:lnTo>
                    <a:pt x="0" y="556"/>
                  </a:lnTo>
                  <a:lnTo>
                    <a:pt x="0" y="509"/>
                  </a:lnTo>
                  <a:lnTo>
                    <a:pt x="8" y="427"/>
                  </a:lnTo>
                  <a:lnTo>
                    <a:pt x="28" y="317"/>
                  </a:lnTo>
                  <a:lnTo>
                    <a:pt x="28" y="317"/>
                  </a:lnTo>
                  <a:lnTo>
                    <a:pt x="74" y="110"/>
                  </a:lnTo>
                  <a:lnTo>
                    <a:pt x="90" y="4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e-IL"/>
            </a:p>
          </p:txBody>
        </p:sp>
      </p:grpSp>
    </p:spTree>
    <p:custDataLst>
      <p:tags r:id="rId1"/>
    </p:custDataLst>
  </p:cSld>
  <p:clrMapOvr>
    <a:masterClrMapping/>
  </p:clrMapOvr>
  <p:transition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ca6bf3abc8c515d48857a5c5328843bb275e6"/>
  <p:tag name="ARTICULATE_PROJECT_CHECK" val="0"/>
  <p:tag name="ARTICULATE_PRESENTER_VERSION" val="8"/>
  <p:tag name="ARTICULATE_REFERENCE_ID" val="7c445675-e008-4751-b0e3-dcc21aacc775"/>
  <p:tag name="ARTICULATE_DESIGN_ID_OFFICE THEME" val="5sNkJaaLO8l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2952512-c:\users\allisonlamotte\desktop\white sliding template\white sliding template.pptx"/>
  <p:tag name="ARTICULATE_USED_PAGE_ORIENTATION" val="1"/>
  <p:tag name="ARTICULATE_USED_PAGE_SIZE" val="1"/>
  <p:tag name="ARTICULATE_PROJECT_OPEN" val="0"/>
  <p:tag name="ARTICULATE_SLIDE_COUNT" val="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71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True"/>
  <p:tag name="ARTICULATE_PLAYER_CONTROL_NEXT" val="True"/>
  <p:tag name="ARTICULATE_USED_LAYOUT" val="6"/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74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True"/>
  <p:tag name="ARTICULATE_PLAYER_CONTROL_NEXT" val="True"/>
  <p:tag name="ARTICULATE_USED_LAYOUT" val="8"/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78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75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True"/>
  <p:tag name="ARTICULATE_PLAYER_CONTROL_NEXT" val="False"/>
  <p:tag name="ARTICULATE_USED_LAYOUT" val="9"/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66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False"/>
  <p:tag name="ARTICULATE_PLAYER_CONTROL_NEXT" val="True"/>
  <p:tag name="ARTICULATE_USED_LAYOUT" val="2"/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67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True"/>
  <p:tag name="ARTICULATE_PLAYER_CONTROL_NEXT" val="True"/>
  <p:tag name="ARTICULATE_USED_LAYOUT" val="2"/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69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True"/>
  <p:tag name="ARTICULATE_PLAYER_CONTROL_NEXT" val="True"/>
  <p:tag name="ARTICULATE_USED_LAYOUT" val="4"/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68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True"/>
  <p:tag name="ARTICULATE_PLAYER_CONTROL_NEXT" val="True"/>
  <p:tag name="ARTICULATE_USED_LAYOUT" val="6"/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270"/>
  <p:tag name="ARTICULATE_NAV_LEVEL" val="1"/>
  <p:tag name="ARTICULATE_TOC_EXPANDED" val="True"/>
  <p:tag name="ARTICULATE_SLIDE_PRESENTER_GUID" val="8728546b-3c4b-4b0d-8900-de6c960da559"/>
  <p:tag name="ARTICULATE_SLIDE_PAUSE" val="0"/>
  <p:tag name="ARTICULATE_HIDE_SLIDE" val="0"/>
  <p:tag name="ARTICULATE_PLAYER_CONTROL_PREVIOUS" val="True"/>
  <p:tag name="ARTICULATE_PLAYER_CONTROL_NEXT" val="True"/>
  <p:tag name="ARTICULATE_USED_LAYOUT" val="7"/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9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Efrat Maor</dc:creator>
  <cp:lastModifiedBy>Allison LaMotte</cp:lastModifiedBy>
  <cp:revision>363</cp:revision>
  <dcterms:created xsi:type="dcterms:W3CDTF">2011-02-03T19:07:50Z</dcterms:created>
  <dcterms:modified xsi:type="dcterms:W3CDTF">2020-12-08T10:01:59Z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WhiteSliding</vt:lpwstr>
  </property>
  <property fmtid="{D5CDD505-2E9C-101B-9397-08002B2CF9AE}" pid="4" name="ArticulateGUID">
    <vt:lpwstr>DC84F8CD-FC28-468B-8988-EBB4E7566C9B</vt:lpwstr>
  </property>
  <property fmtid="{D5CDD505-2E9C-101B-9397-08002B2CF9AE}" pid="5" name="ArticulateProjectFull">
    <vt:lpwstr>C:\Users\AllisonLaMotte\Desktop\White Sliding Template\White Sliding Template.ppta</vt:lpwstr>
  </property>
</Properties>
</file>