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tags/tag8.xml" ContentType="application/vnd.openxmlformats-officedocument.presentationml.tags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custDataLst>
    <p:tags r:id="rId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2BF69"/>
    <a:srgbClr val="EE501E"/>
    <a:srgbClr val="C50D7B"/>
    <a:srgbClr val="9022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9DA49-D269-4CC1-AC26-557A3DA7778E}" type="datetimeFigureOut">
              <a:rPr lang="en-CA" smtClean="0"/>
              <a:t>2018-07-02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604150-B31D-4401-A26F-94D7E9376A7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15000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04150-B31D-4401-A26F-94D7E9376A71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128057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04150-B31D-4401-A26F-94D7E9376A71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582575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04150-B31D-4401-A26F-94D7E9376A71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420391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04150-B31D-4401-A26F-94D7E9376A71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085869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04150-B31D-4401-A26F-94D7E9376A71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17593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5DBC5-1C57-4935-B294-9492D3C3A6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1D34CC-F69F-47DD-838D-934EA8E370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AF7B8C-BB67-4932-BF1A-93633C8F4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A5FB8-9F8F-4FB5-ADD0-65CE1C044AF6}" type="datetimeFigureOut">
              <a:rPr lang="en-CA" smtClean="0"/>
              <a:t>2018-07-02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2E3784-FFBA-4367-BB1F-B9C1513A2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BB99AF-0F1C-42EB-9688-25B5BE56B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12974-5200-4D06-8151-AB84267D704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23712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27784E-B518-4605-BB24-DF117C229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C4DA67-829F-4BA1-88BA-FE7DC2BD9B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9B5C14-063E-40A1-95F0-14C33BA1DD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A5FB8-9F8F-4FB5-ADD0-65CE1C044AF6}" type="datetimeFigureOut">
              <a:rPr lang="en-CA" smtClean="0"/>
              <a:t>2018-07-02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8D078A-D12E-458C-8674-F6D6088CE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4449BC-FBB7-4B47-8639-060982864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12974-5200-4D06-8151-AB84267D704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58167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53B5F17-5174-4DFA-B09F-9392E574B6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6A5803-91B7-4E09-B45C-4DDE1E9A5C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4FFF11-7040-4EB7-B7AB-98EA0D35C7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A5FB8-9F8F-4FB5-ADD0-65CE1C044AF6}" type="datetimeFigureOut">
              <a:rPr lang="en-CA" smtClean="0"/>
              <a:t>2018-07-02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76F199-9720-4207-B8FF-B0D0C6654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7213B-E6D4-4D2F-AC66-7E8011ABE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12974-5200-4D06-8151-AB84267D704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22088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8FF2DC-486B-4EA1-8021-75539357D0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C36D62-6B64-4B06-A885-7280E47AF0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8BCD8E-9DCA-435C-80D8-AF37D00F7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A5FB8-9F8F-4FB5-ADD0-65CE1C044AF6}" type="datetimeFigureOut">
              <a:rPr lang="en-CA" smtClean="0"/>
              <a:t>2018-07-02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341887-EA31-442D-90C9-7BC6CB6B6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6FAB3D-5BBC-429F-A10E-ABA0C462C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12974-5200-4D06-8151-AB84267D704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8269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50B4B7-9125-43FC-839C-5B1C49244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F12DA8-C772-4EC7-B4E4-3220FBCEF0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864002-0BCC-4D52-8C3D-305F0D633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A5FB8-9F8F-4FB5-ADD0-65CE1C044AF6}" type="datetimeFigureOut">
              <a:rPr lang="en-CA" smtClean="0"/>
              <a:t>2018-07-02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82189D-B78C-4FB1-91A1-5097D0417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627679-7B59-442F-9176-2D71520F9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12974-5200-4D06-8151-AB84267D704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13749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14E3A-1FDB-40D1-BEA7-710EED4B0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744A08-5371-4B5A-AC26-7E7A6B3F11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80FAA3-C989-4979-9DF4-2308C5E04C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5BAB33-E66D-4CB3-9099-DEE5CF021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A5FB8-9F8F-4FB5-ADD0-65CE1C044AF6}" type="datetimeFigureOut">
              <a:rPr lang="en-CA" smtClean="0"/>
              <a:t>2018-07-02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151D8F-7DB9-48EA-AB80-D247CCD4E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8CD8CF-0992-4CE5-BE97-36E62FFAC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12974-5200-4D06-8151-AB84267D704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68347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04CC4-E696-4A8A-8CF8-1C0A64505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42443A-AC44-489D-B91C-E0917D850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15481B-48A5-4ADA-BF5C-7CF5015E0F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2BE4C9-0E9A-4A93-919F-6F68BA951F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6295EC5-A15B-4C3E-882C-FBEDB8BE92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792D4D-960B-424D-B65B-2F133E39E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A5FB8-9F8F-4FB5-ADD0-65CE1C044AF6}" type="datetimeFigureOut">
              <a:rPr lang="en-CA" smtClean="0"/>
              <a:t>2018-07-02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E4AEF1-8190-4A6A-821E-593AC1356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3E50A3-0352-455F-A585-DB9ED6375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12974-5200-4D06-8151-AB84267D704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76784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DC3004-305C-43B2-A554-60D9D634F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7A65DB-1E9B-4F13-88C8-312E718B02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A5FB8-9F8F-4FB5-ADD0-65CE1C044AF6}" type="datetimeFigureOut">
              <a:rPr lang="en-CA" smtClean="0"/>
              <a:t>2018-07-02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7CA01A-9EB5-40CE-8BB4-5C6090E6C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8B061F-87F3-4FB4-B78D-6569F5D5E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12974-5200-4D06-8151-AB84267D704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34232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8CD83D4-3315-4DD8-A63B-FB39753DE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A5FB8-9F8F-4FB5-ADD0-65CE1C044AF6}" type="datetimeFigureOut">
              <a:rPr lang="en-CA" smtClean="0"/>
              <a:t>2018-07-02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660B59-A097-4211-B270-74C2631C7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2E569A-C470-49F3-9A7E-C3B1A8968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12974-5200-4D06-8151-AB84267D704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73178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CFB90-9AD6-4C41-AFBA-579F6E8570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FA8098-FAB3-4456-B5B1-0706F621B9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9F90AA-9758-4F0F-85E6-F0F9268D3A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E6AEE2-5950-4473-B409-EF5C41B1D0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A5FB8-9F8F-4FB5-ADD0-65CE1C044AF6}" type="datetimeFigureOut">
              <a:rPr lang="en-CA" smtClean="0"/>
              <a:t>2018-07-02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5076EB-D2FF-4AB7-898C-D49A6727C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7E9500-4712-40D3-9680-0DB0C2670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12974-5200-4D06-8151-AB84267D704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82861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DB978-D443-4E54-86C9-4490A02097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608325-A87E-4694-87A2-1E83C1FF25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82EDC6-0A01-4D8D-8B3D-0E11AE7A80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B2AEE4-42BD-4754-A4F6-F77DBF1443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A5FB8-9F8F-4FB5-ADD0-65CE1C044AF6}" type="datetimeFigureOut">
              <a:rPr lang="en-CA" smtClean="0"/>
              <a:t>2018-07-02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1D7361-999D-4E74-AA39-1F1F12A57B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320C1-EBF8-4370-AD1A-A15E5A445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12974-5200-4D06-8151-AB84267D704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69886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828589C-4902-4BA1-800C-A6EB7AE739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5A866C-755C-485D-B9B1-4F0401E898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F5733F-20BC-4E47-99F2-A37B3D6C73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A5FB8-9F8F-4FB5-ADD0-65CE1C044AF6}" type="datetimeFigureOut">
              <a:rPr lang="en-CA" smtClean="0"/>
              <a:t>2018-07-02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6B76CB-5EAB-4BE3-A96C-176B4A8460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15673B-E4CC-4AD1-9E2C-61333646E0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412974-5200-4D06-8151-AB84267D704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42472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image" Target="../media/image3.png"/><Relationship Id="rId18" Type="http://schemas.openxmlformats.org/officeDocument/2006/relationships/image" Target="../media/image8.svg"/><Relationship Id="rId3" Type="http://schemas.openxmlformats.org/officeDocument/2006/relationships/tags" Target="../tags/tag4.xml"/><Relationship Id="rId7" Type="http://schemas.openxmlformats.org/officeDocument/2006/relationships/slide" Target="slide4.xml"/><Relationship Id="rId12" Type="http://schemas.openxmlformats.org/officeDocument/2006/relationships/image" Target="../media/image2.svg"/><Relationship Id="rId17" Type="http://schemas.openxmlformats.org/officeDocument/2006/relationships/image" Target="../media/image7.png"/><Relationship Id="rId2" Type="http://schemas.openxmlformats.org/officeDocument/2006/relationships/tags" Target="../tags/tag3.xml"/><Relationship Id="rId16" Type="http://schemas.openxmlformats.org/officeDocument/2006/relationships/image" Target="../media/image6.svg"/><Relationship Id="rId20" Type="http://schemas.openxmlformats.org/officeDocument/2006/relationships/image" Target="../media/image10.svg"/><Relationship Id="rId1" Type="http://schemas.openxmlformats.org/officeDocument/2006/relationships/tags" Target="../tags/tag2.xml"/><Relationship Id="rId6" Type="http://schemas.openxmlformats.org/officeDocument/2006/relationships/notesSlide" Target="../notesSlides/notesSlide1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.xml"/><Relationship Id="rId15" Type="http://schemas.openxmlformats.org/officeDocument/2006/relationships/image" Target="../media/image5.png"/><Relationship Id="rId10" Type="http://schemas.openxmlformats.org/officeDocument/2006/relationships/slide" Target="slide3.xml"/><Relationship Id="rId19" Type="http://schemas.openxmlformats.org/officeDocument/2006/relationships/image" Target="../media/image9.png"/><Relationship Id="rId4" Type="http://schemas.openxmlformats.org/officeDocument/2006/relationships/tags" Target="../tags/tag5.xml"/><Relationship Id="rId9" Type="http://schemas.openxmlformats.org/officeDocument/2006/relationships/slide" Target="slide2.xml"/><Relationship Id="rId14" Type="http://schemas.openxmlformats.org/officeDocument/2006/relationships/image" Target="../media/image4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ED28F92F-B7D2-488D-B85C-0E3B77189F5C}"/>
              </a:ext>
            </a:extLst>
          </p:cNvPr>
          <p:cNvSpPr/>
          <p:nvPr/>
        </p:nvSpPr>
        <p:spPr>
          <a:xfrm>
            <a:off x="206478" y="1091381"/>
            <a:ext cx="4404853" cy="55902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Partial Circle 8">
            <a:hlinkClick r:id="rId7" action="ppaction://hlinksldjump"/>
            <a:extLst>
              <a:ext uri="{FF2B5EF4-FFF2-40B4-BE49-F238E27FC236}">
                <a16:creationId xmlns:a16="http://schemas.microsoft.com/office/drawing/2014/main" id="{0F3BB310-BFE3-488C-8BD5-D393CD12A4D5}"/>
              </a:ext>
            </a:extLst>
          </p:cNvPr>
          <p:cNvSpPr/>
          <p:nvPr/>
        </p:nvSpPr>
        <p:spPr>
          <a:xfrm>
            <a:off x="835742" y="2482889"/>
            <a:ext cx="3185652" cy="3185652"/>
          </a:xfrm>
          <a:prstGeom prst="pie">
            <a:avLst>
              <a:gd name="adj1" fmla="val 0"/>
              <a:gd name="adj2" fmla="val 5427284"/>
            </a:avLst>
          </a:prstGeom>
          <a:solidFill>
            <a:srgbClr val="00B050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10" name="Partial Circle 9">
            <a:hlinkClick r:id="rId8" action="ppaction://hlinksldjump"/>
            <a:extLst>
              <a:ext uri="{FF2B5EF4-FFF2-40B4-BE49-F238E27FC236}">
                <a16:creationId xmlns:a16="http://schemas.microsoft.com/office/drawing/2014/main" id="{28746995-C67B-4484-B103-CFDB4CE367C1}"/>
              </a:ext>
            </a:extLst>
          </p:cNvPr>
          <p:cNvSpPr/>
          <p:nvPr/>
        </p:nvSpPr>
        <p:spPr>
          <a:xfrm>
            <a:off x="825910" y="2482889"/>
            <a:ext cx="3185652" cy="3185652"/>
          </a:xfrm>
          <a:prstGeom prst="pie">
            <a:avLst>
              <a:gd name="adj1" fmla="val 5400000"/>
              <a:gd name="adj2" fmla="val 10821830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11" name="Partial Circle 10">
            <a:hlinkClick r:id="rId9" action="ppaction://hlinksldjump"/>
            <a:extLst>
              <a:ext uri="{FF2B5EF4-FFF2-40B4-BE49-F238E27FC236}">
                <a16:creationId xmlns:a16="http://schemas.microsoft.com/office/drawing/2014/main" id="{D5F3F074-9974-42A6-8C3F-F16F17F48ECD}"/>
              </a:ext>
            </a:extLst>
          </p:cNvPr>
          <p:cNvSpPr/>
          <p:nvPr/>
        </p:nvSpPr>
        <p:spPr>
          <a:xfrm>
            <a:off x="825910" y="2473057"/>
            <a:ext cx="3185652" cy="3185652"/>
          </a:xfrm>
          <a:prstGeom prst="pie">
            <a:avLst>
              <a:gd name="adj1" fmla="val 10820587"/>
              <a:gd name="adj2" fmla="val 16220898"/>
            </a:avLst>
          </a:prstGeom>
          <a:solidFill>
            <a:srgbClr val="002060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12" name="Partial Circle 11">
            <a:hlinkClick r:id="rId10" action="ppaction://hlinksldjump"/>
            <a:extLst>
              <a:ext uri="{FF2B5EF4-FFF2-40B4-BE49-F238E27FC236}">
                <a16:creationId xmlns:a16="http://schemas.microsoft.com/office/drawing/2014/main" id="{0BE35E6A-F139-411D-A126-B41ADF6F6FAA}"/>
              </a:ext>
            </a:extLst>
          </p:cNvPr>
          <p:cNvSpPr/>
          <p:nvPr/>
        </p:nvSpPr>
        <p:spPr>
          <a:xfrm>
            <a:off x="835742" y="2473057"/>
            <a:ext cx="3185652" cy="3185652"/>
          </a:xfrm>
          <a:prstGeom prst="pie">
            <a:avLst>
              <a:gd name="adj1" fmla="val 16204243"/>
              <a:gd name="adj2" fmla="val 21581369"/>
            </a:avLst>
          </a:prstGeom>
          <a:solidFill>
            <a:schemeClr val="accent5">
              <a:lumMod val="75000"/>
            </a:schemeClr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2098334-F5F7-4747-AC41-35186A3D9094}"/>
              </a:ext>
            </a:extLst>
          </p:cNvPr>
          <p:cNvSpPr/>
          <p:nvPr/>
        </p:nvSpPr>
        <p:spPr>
          <a:xfrm>
            <a:off x="1553497" y="3190812"/>
            <a:ext cx="1750142" cy="17501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154056A-5D60-4D0C-A25E-437C88E9C199}"/>
              </a:ext>
            </a:extLst>
          </p:cNvPr>
          <p:cNvSpPr txBox="1"/>
          <p:nvPr/>
        </p:nvSpPr>
        <p:spPr>
          <a:xfrm>
            <a:off x="344127" y="1832690"/>
            <a:ext cx="16419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b="1" dirty="0">
                <a:solidFill>
                  <a:schemeClr val="bg1">
                    <a:lumMod val="50000"/>
                  </a:schemeClr>
                </a:solidFill>
              </a:rPr>
              <a:t>Lesson 1:</a:t>
            </a:r>
          </a:p>
          <a:p>
            <a:r>
              <a:rPr lang="en-CA" sz="1200" dirty="0">
                <a:solidFill>
                  <a:schemeClr val="bg1">
                    <a:lumMod val="50000"/>
                  </a:schemeClr>
                </a:solidFill>
              </a:rPr>
              <a:t>Lorem ipsum dolor sit amet, consectetuer adipiscing elit.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9C1262F-A4D3-4320-888F-AA9BAA658696}"/>
              </a:ext>
            </a:extLst>
          </p:cNvPr>
          <p:cNvSpPr txBox="1"/>
          <p:nvPr/>
        </p:nvSpPr>
        <p:spPr>
          <a:xfrm>
            <a:off x="344128" y="5487743"/>
            <a:ext cx="16419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b="1" dirty="0">
                <a:solidFill>
                  <a:schemeClr val="bg1">
                    <a:lumMod val="50000"/>
                  </a:schemeClr>
                </a:solidFill>
              </a:rPr>
              <a:t>Lesson 4:</a:t>
            </a:r>
          </a:p>
          <a:p>
            <a:r>
              <a:rPr lang="en-CA" sz="1200" dirty="0">
                <a:solidFill>
                  <a:schemeClr val="bg1">
                    <a:lumMod val="50000"/>
                  </a:schemeClr>
                </a:solidFill>
              </a:rPr>
              <a:t>Lorem ipsum dolor sit amet, consectetuer adipiscing elit.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EE5BC63-2F92-4C69-BCCF-C0B352C23937}"/>
              </a:ext>
            </a:extLst>
          </p:cNvPr>
          <p:cNvSpPr txBox="1"/>
          <p:nvPr/>
        </p:nvSpPr>
        <p:spPr>
          <a:xfrm>
            <a:off x="2851357" y="5487743"/>
            <a:ext cx="16419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1200" b="1" dirty="0">
                <a:solidFill>
                  <a:schemeClr val="bg1">
                    <a:lumMod val="50000"/>
                  </a:schemeClr>
                </a:solidFill>
              </a:rPr>
              <a:t>Lesson 3:</a:t>
            </a:r>
          </a:p>
          <a:p>
            <a:pPr algn="r"/>
            <a:r>
              <a:rPr lang="en-CA" sz="1200" dirty="0">
                <a:solidFill>
                  <a:schemeClr val="bg1">
                    <a:lumMod val="50000"/>
                  </a:schemeClr>
                </a:solidFill>
              </a:rPr>
              <a:t>Lorem ipsum dolor sit amet, consectetuer adipiscing elit.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03396D7-54C7-4396-8521-C6C858964605}"/>
              </a:ext>
            </a:extLst>
          </p:cNvPr>
          <p:cNvSpPr txBox="1"/>
          <p:nvPr/>
        </p:nvSpPr>
        <p:spPr>
          <a:xfrm>
            <a:off x="2851357" y="1832690"/>
            <a:ext cx="16419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sz="1200" b="1" dirty="0">
                <a:solidFill>
                  <a:schemeClr val="bg1">
                    <a:lumMod val="50000"/>
                  </a:schemeClr>
                </a:solidFill>
              </a:rPr>
              <a:t>Lesson 2:</a:t>
            </a:r>
          </a:p>
          <a:p>
            <a:pPr algn="r"/>
            <a:r>
              <a:rPr lang="en-CA" sz="1200" dirty="0">
                <a:solidFill>
                  <a:schemeClr val="bg1">
                    <a:lumMod val="50000"/>
                  </a:schemeClr>
                </a:solidFill>
              </a:rPr>
              <a:t>Lorem ipsum dolor sit amet, consectetuer adipiscing elit.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4956D09-FA7A-43D1-B4BD-24BF407EFFE4}"/>
              </a:ext>
            </a:extLst>
          </p:cNvPr>
          <p:cNvSpPr txBox="1"/>
          <p:nvPr/>
        </p:nvSpPr>
        <p:spPr>
          <a:xfrm>
            <a:off x="1897626" y="3743608"/>
            <a:ext cx="102255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100" dirty="0">
                <a:solidFill>
                  <a:schemeClr val="bg1">
                    <a:lumMod val="50000"/>
                  </a:schemeClr>
                </a:solidFill>
              </a:rPr>
              <a:t>Click on each lesson to access the content.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6172CF5-38CB-4F2F-95C1-2534A7CAB3E2}"/>
              </a:ext>
            </a:extLst>
          </p:cNvPr>
          <p:cNvSpPr/>
          <p:nvPr/>
        </p:nvSpPr>
        <p:spPr>
          <a:xfrm>
            <a:off x="206477" y="1091381"/>
            <a:ext cx="4404852" cy="58477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sz="2000">
                <a:solidFill>
                  <a:schemeClr val="bg1"/>
                </a:solidFill>
                <a:latin typeface="Univers Condensed Light" panose="020B0306020202040204" pitchFamily="34" charset="0"/>
              </a:rPr>
              <a:t>All Lessons</a:t>
            </a:r>
            <a:endParaRPr lang="en-CA" sz="2000" dirty="0">
              <a:solidFill>
                <a:schemeClr val="bg1"/>
              </a:solidFill>
              <a:latin typeface="Univers Condensed Light" panose="020B030602020204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C068C47-0846-4E6A-89BE-EBD3B727A5F5}"/>
              </a:ext>
            </a:extLst>
          </p:cNvPr>
          <p:cNvSpPr/>
          <p:nvPr/>
        </p:nvSpPr>
        <p:spPr>
          <a:xfrm>
            <a:off x="4748979" y="1091381"/>
            <a:ext cx="3932905" cy="2408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0DA3FAB-516D-498A-B836-B790A86DC38B}"/>
              </a:ext>
            </a:extLst>
          </p:cNvPr>
          <p:cNvSpPr/>
          <p:nvPr/>
        </p:nvSpPr>
        <p:spPr>
          <a:xfrm>
            <a:off x="4763727" y="3603278"/>
            <a:ext cx="3932905" cy="30783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15575C0-06A0-44C5-871D-4DADA17A1820}"/>
              </a:ext>
            </a:extLst>
          </p:cNvPr>
          <p:cNvSpPr/>
          <p:nvPr/>
        </p:nvSpPr>
        <p:spPr>
          <a:xfrm>
            <a:off x="4763726" y="3603278"/>
            <a:ext cx="3932904" cy="58477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sz="2000" dirty="0">
                <a:latin typeface="Univers Condensed Light" panose="020B0306020202040204" pitchFamily="34" charset="0"/>
              </a:rPr>
              <a:t>Additional Resources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E140759-8987-4CD6-B0AE-3DCDB77A74BA}"/>
              </a:ext>
            </a:extLst>
          </p:cNvPr>
          <p:cNvSpPr txBox="1"/>
          <p:nvPr/>
        </p:nvSpPr>
        <p:spPr>
          <a:xfrm>
            <a:off x="6456415" y="1950452"/>
            <a:ext cx="20767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This is important information that the learner should read. The following is an important fact that learners need to retain: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829ACF4-97B5-4F5C-B00A-94461E091CB7}"/>
              </a:ext>
            </a:extLst>
          </p:cNvPr>
          <p:cNvSpPr/>
          <p:nvPr/>
        </p:nvSpPr>
        <p:spPr>
          <a:xfrm>
            <a:off x="4866965" y="4306531"/>
            <a:ext cx="3711679" cy="46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dirty="0">
                <a:solidFill>
                  <a:schemeClr val="bg1">
                    <a:lumMod val="65000"/>
                  </a:schemeClr>
                </a:solidFill>
              </a:rPr>
              <a:t>Helpful Website Links 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8A80599-84A6-4765-86D2-2D3A544CB26E}"/>
              </a:ext>
            </a:extLst>
          </p:cNvPr>
          <p:cNvSpPr/>
          <p:nvPr/>
        </p:nvSpPr>
        <p:spPr>
          <a:xfrm>
            <a:off x="4852218" y="4887108"/>
            <a:ext cx="3711679" cy="46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dirty="0">
                <a:solidFill>
                  <a:schemeClr val="bg1">
                    <a:lumMod val="65000"/>
                  </a:schemeClr>
                </a:solidFill>
              </a:rPr>
              <a:t>Online Rules &amp; Regulations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4F58231-719A-444B-8E42-5799DA8D8BC4}"/>
              </a:ext>
            </a:extLst>
          </p:cNvPr>
          <p:cNvSpPr/>
          <p:nvPr/>
        </p:nvSpPr>
        <p:spPr>
          <a:xfrm>
            <a:off x="4859591" y="5467685"/>
            <a:ext cx="3711679" cy="46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dirty="0">
                <a:solidFill>
                  <a:schemeClr val="bg1">
                    <a:lumMod val="65000"/>
                  </a:schemeClr>
                </a:solidFill>
              </a:rPr>
              <a:t>PDF Guide and Resources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6414350-C752-48A5-8D8E-9EC1052181F3}"/>
              </a:ext>
            </a:extLst>
          </p:cNvPr>
          <p:cNvSpPr/>
          <p:nvPr/>
        </p:nvSpPr>
        <p:spPr>
          <a:xfrm>
            <a:off x="4852217" y="6048261"/>
            <a:ext cx="3711679" cy="46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dirty="0">
                <a:solidFill>
                  <a:schemeClr val="bg1">
                    <a:lumMod val="65000"/>
                  </a:schemeClr>
                </a:solidFill>
              </a:rPr>
              <a:t>Standard Operating Procedures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A67761A-D619-4EB0-A980-696A18F75348}"/>
              </a:ext>
            </a:extLst>
          </p:cNvPr>
          <p:cNvSpPr/>
          <p:nvPr/>
        </p:nvSpPr>
        <p:spPr>
          <a:xfrm>
            <a:off x="8785125" y="1091381"/>
            <a:ext cx="3200398" cy="26522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35D4DA9-2EC1-4AE7-8116-47427434A907}"/>
              </a:ext>
            </a:extLst>
          </p:cNvPr>
          <p:cNvSpPr/>
          <p:nvPr/>
        </p:nvSpPr>
        <p:spPr>
          <a:xfrm>
            <a:off x="8785123" y="1091381"/>
            <a:ext cx="3200398" cy="58477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sz="2000" dirty="0">
                <a:latin typeface="Univers Condensed Light" panose="020B0306020202040204" pitchFamily="34" charset="0"/>
              </a:rPr>
              <a:t>Contact Information</a:t>
            </a:r>
          </a:p>
        </p:txBody>
      </p:sp>
      <p:pic>
        <p:nvPicPr>
          <p:cNvPr id="45" name="Graphic 44" descr="Email">
            <a:extLst>
              <a:ext uri="{FF2B5EF4-FFF2-40B4-BE49-F238E27FC236}">
                <a16:creationId xmlns:a16="http://schemas.microsoft.com/office/drawing/2014/main" id="{5A1E4E21-CFDA-4FA0-B887-E6D1F65D022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994055" y="1857613"/>
            <a:ext cx="693176" cy="693176"/>
          </a:xfrm>
          <a:prstGeom prst="rect">
            <a:avLst/>
          </a:prstGeom>
        </p:spPr>
      </p:pic>
      <p:pic>
        <p:nvPicPr>
          <p:cNvPr id="47" name="Graphic 46" descr="Call center">
            <a:extLst>
              <a:ext uri="{FF2B5EF4-FFF2-40B4-BE49-F238E27FC236}">
                <a16:creationId xmlns:a16="http://schemas.microsoft.com/office/drawing/2014/main" id="{356987CF-B52F-4C00-BD8E-7876017E9A3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8954727" y="2712770"/>
            <a:ext cx="803788" cy="803788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316D8B52-B267-4A6A-B88A-F550920C0FBA}"/>
              </a:ext>
            </a:extLst>
          </p:cNvPr>
          <p:cNvSpPr txBox="1"/>
          <p:nvPr/>
        </p:nvSpPr>
        <p:spPr>
          <a:xfrm>
            <a:off x="9758515" y="1925022"/>
            <a:ext cx="21237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b="1" dirty="0">
                <a:solidFill>
                  <a:schemeClr val="bg1">
                    <a:lumMod val="50000"/>
                  </a:schemeClr>
                </a:solidFill>
              </a:rPr>
              <a:t>Email</a:t>
            </a:r>
          </a:p>
          <a:p>
            <a:r>
              <a:rPr lang="en-CA" sz="1200" dirty="0">
                <a:solidFill>
                  <a:schemeClr val="bg1">
                    <a:lumMod val="50000"/>
                  </a:schemeClr>
                </a:solidFill>
              </a:rPr>
              <a:t>Lorem ipsum dolor sit amet, consectetuer adipiscing elit.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7A11535-2FCB-47D2-8125-5A37AF912E4F}"/>
              </a:ext>
            </a:extLst>
          </p:cNvPr>
          <p:cNvSpPr txBox="1"/>
          <p:nvPr/>
        </p:nvSpPr>
        <p:spPr>
          <a:xfrm>
            <a:off x="9758515" y="2815550"/>
            <a:ext cx="21237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b="1" dirty="0">
                <a:solidFill>
                  <a:schemeClr val="bg1">
                    <a:lumMod val="50000"/>
                  </a:schemeClr>
                </a:solidFill>
              </a:rPr>
              <a:t>Support</a:t>
            </a:r>
          </a:p>
          <a:p>
            <a:r>
              <a:rPr lang="en-CA" sz="1200" dirty="0">
                <a:solidFill>
                  <a:schemeClr val="bg1">
                    <a:lumMod val="50000"/>
                  </a:schemeClr>
                </a:solidFill>
              </a:rPr>
              <a:t>Lorem ipsum dolor sit </a:t>
            </a:r>
            <a:r>
              <a:rPr lang="en-CA" sz="12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n-CA" sz="12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CA" sz="1200" dirty="0" err="1">
                <a:solidFill>
                  <a:schemeClr val="bg1">
                    <a:lumMod val="50000"/>
                  </a:schemeClr>
                </a:solidFill>
              </a:rPr>
              <a:t>consectetuer</a:t>
            </a:r>
            <a:r>
              <a:rPr lang="en-CA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CA" sz="1200" dirty="0" err="1">
                <a:solidFill>
                  <a:schemeClr val="bg1">
                    <a:lumMod val="50000"/>
                  </a:schemeClr>
                </a:solidFill>
              </a:rPr>
              <a:t>adipiscing</a:t>
            </a:r>
            <a:r>
              <a:rPr lang="en-CA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CA" sz="1200" dirty="0" err="1">
                <a:solidFill>
                  <a:schemeClr val="bg1">
                    <a:lumMod val="50000"/>
                  </a:schemeClr>
                </a:solidFill>
              </a:rPr>
              <a:t>elit</a:t>
            </a:r>
            <a:r>
              <a:rPr lang="en-CA" sz="1200" dirty="0">
                <a:solidFill>
                  <a:schemeClr val="bg1">
                    <a:lumMod val="50000"/>
                  </a:schemeClr>
                </a:solidFill>
              </a:rPr>
              <a:t>. 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D2D5EA9-E7C3-4F3D-93DF-C76492223859}"/>
              </a:ext>
            </a:extLst>
          </p:cNvPr>
          <p:cNvSpPr/>
          <p:nvPr/>
        </p:nvSpPr>
        <p:spPr>
          <a:xfrm>
            <a:off x="4763726" y="1104620"/>
            <a:ext cx="3918158" cy="58477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sz="2000" dirty="0">
                <a:solidFill>
                  <a:schemeClr val="bg1"/>
                </a:solidFill>
                <a:latin typeface="Univers Condensed Light" panose="020B0306020202040204" pitchFamily="34" charset="0"/>
              </a:rPr>
              <a:t>Important Information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7DA3114D-D6B3-452E-829E-20840461E39F}"/>
              </a:ext>
            </a:extLst>
          </p:cNvPr>
          <p:cNvSpPr/>
          <p:nvPr/>
        </p:nvSpPr>
        <p:spPr>
          <a:xfrm>
            <a:off x="8792494" y="3846388"/>
            <a:ext cx="3200398" cy="28352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E1ADBF8-9414-4834-9B94-1E59C7ED16BE}"/>
              </a:ext>
            </a:extLst>
          </p:cNvPr>
          <p:cNvSpPr txBox="1"/>
          <p:nvPr/>
        </p:nvSpPr>
        <p:spPr>
          <a:xfrm>
            <a:off x="8995282" y="4102748"/>
            <a:ext cx="279482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consectetuer adipiscing elit. Maecenas porttitor congue massa. Fusce posuere, magna sed pulvinar ultricies, purus lectus malesuada libero, sit </a:t>
            </a:r>
            <a:r>
              <a:rPr lang="en-CA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amet</a:t>
            </a:r>
            <a:r>
              <a:rPr lang="en-CA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CA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commodo</a:t>
            </a:r>
            <a:r>
              <a:rPr lang="en-CA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CA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eros</a:t>
            </a:r>
            <a:r>
              <a:rPr lang="en-CA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4B467AB5-627A-4355-9248-9758021B2E3C}"/>
              </a:ext>
            </a:extLst>
          </p:cNvPr>
          <p:cNvGrpSpPr/>
          <p:nvPr/>
        </p:nvGrpSpPr>
        <p:grpSpPr>
          <a:xfrm>
            <a:off x="9120639" y="5680478"/>
            <a:ext cx="693176" cy="693176"/>
            <a:chOff x="9082539" y="5589085"/>
            <a:chExt cx="693176" cy="693176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E8A4393B-0F4E-4AD0-AC0D-EDB19575CFB2}"/>
                </a:ext>
              </a:extLst>
            </p:cNvPr>
            <p:cNvSpPr/>
            <p:nvPr/>
          </p:nvSpPr>
          <p:spPr>
            <a:xfrm>
              <a:off x="9082539" y="5589085"/>
              <a:ext cx="693176" cy="693176"/>
            </a:xfrm>
            <a:prstGeom prst="ellipse">
              <a:avLst/>
            </a:prstGeom>
            <a:solidFill>
              <a:srgbClr val="EE50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59" name="Graphic 58" descr="Download">
              <a:extLst>
                <a:ext uri="{FF2B5EF4-FFF2-40B4-BE49-F238E27FC236}">
                  <a16:creationId xmlns:a16="http://schemas.microsoft.com/office/drawing/2014/main" id="{3640A2D4-9349-44DA-90C9-780148C10A65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9146449" y="5655222"/>
              <a:ext cx="565355" cy="565355"/>
            </a:xfrm>
            <a:prstGeom prst="rect">
              <a:avLst/>
            </a:prstGeom>
          </p:spPr>
        </p:pic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9128C171-8670-4873-AB55-3B521DB45BAA}"/>
              </a:ext>
            </a:extLst>
          </p:cNvPr>
          <p:cNvGrpSpPr/>
          <p:nvPr/>
        </p:nvGrpSpPr>
        <p:grpSpPr>
          <a:xfrm>
            <a:off x="10055317" y="5680478"/>
            <a:ext cx="693176" cy="693176"/>
            <a:chOff x="9988338" y="5567252"/>
            <a:chExt cx="693176" cy="693176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9B7E94F9-E8C8-4808-B8C3-561CCEB6B96D}"/>
                </a:ext>
              </a:extLst>
            </p:cNvPr>
            <p:cNvSpPr/>
            <p:nvPr/>
          </p:nvSpPr>
          <p:spPr>
            <a:xfrm>
              <a:off x="9988338" y="5567252"/>
              <a:ext cx="693176" cy="69317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61" name="Graphic 60" descr="Speech">
              <a:extLst>
                <a:ext uri="{FF2B5EF4-FFF2-40B4-BE49-F238E27FC236}">
                  <a16:creationId xmlns:a16="http://schemas.microsoft.com/office/drawing/2014/main" id="{9F552604-CFFE-4D91-A51E-12AECF9B380E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10036263" y="5671194"/>
              <a:ext cx="584055" cy="584055"/>
            </a:xfrm>
            <a:prstGeom prst="rect">
              <a:avLst/>
            </a:prstGeom>
          </p:spPr>
        </p:pic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154FA05C-836C-4EC9-ACC8-D190C3C24329}"/>
              </a:ext>
            </a:extLst>
          </p:cNvPr>
          <p:cNvGrpSpPr/>
          <p:nvPr/>
        </p:nvGrpSpPr>
        <p:grpSpPr>
          <a:xfrm>
            <a:off x="10989994" y="5680478"/>
            <a:ext cx="693176" cy="693176"/>
            <a:chOff x="10951894" y="5556653"/>
            <a:chExt cx="693176" cy="693176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5A46D904-AA10-43A9-AA81-5D889B8BA0AD}"/>
                </a:ext>
              </a:extLst>
            </p:cNvPr>
            <p:cNvSpPr/>
            <p:nvPr/>
          </p:nvSpPr>
          <p:spPr>
            <a:xfrm>
              <a:off x="10951894" y="5556653"/>
              <a:ext cx="693176" cy="693176"/>
            </a:xfrm>
            <a:prstGeom prst="ellipse">
              <a:avLst/>
            </a:prstGeom>
            <a:solidFill>
              <a:srgbClr val="82BF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63" name="Graphic 62" descr="Paperclip">
              <a:extLst>
                <a:ext uri="{FF2B5EF4-FFF2-40B4-BE49-F238E27FC236}">
                  <a16:creationId xmlns:a16="http://schemas.microsoft.com/office/drawing/2014/main" id="{9633B0C1-48D6-4FD2-8ACA-87D4F4B4A638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p:blipFill>
          <p:spPr>
            <a:xfrm rot="2177096">
              <a:off x="11047355" y="5644348"/>
              <a:ext cx="541857" cy="541857"/>
            </a:xfrm>
            <a:prstGeom prst="rect">
              <a:avLst/>
            </a:prstGeom>
          </p:spPr>
        </p:pic>
      </p:grpSp>
      <p:sp>
        <p:nvSpPr>
          <p:cNvPr id="89" name="Oval 88">
            <a:extLst>
              <a:ext uri="{FF2B5EF4-FFF2-40B4-BE49-F238E27FC236}">
                <a16:creationId xmlns:a16="http://schemas.microsoft.com/office/drawing/2014/main" id="{15230A70-850B-43DD-B766-6FEDC10BF3AF}"/>
              </a:ext>
            </a:extLst>
          </p:cNvPr>
          <p:cNvSpPr/>
          <p:nvPr/>
        </p:nvSpPr>
        <p:spPr>
          <a:xfrm>
            <a:off x="5061467" y="1962021"/>
            <a:ext cx="1257300" cy="1257300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800" b="1" dirty="0"/>
              <a:t>85%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47EDB1-9998-4672-BEBC-F93403BA831F}"/>
              </a:ext>
            </a:extLst>
          </p:cNvPr>
          <p:cNvSpPr txBox="1"/>
          <p:nvPr/>
        </p:nvSpPr>
        <p:spPr>
          <a:xfrm>
            <a:off x="405584" y="127571"/>
            <a:ext cx="113845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800" dirty="0">
                <a:solidFill>
                  <a:schemeClr val="tx1">
                    <a:lumMod val="65000"/>
                    <a:lumOff val="35000"/>
                  </a:schemeClr>
                </a:solidFill>
                <a:latin typeface="Univers Condensed Light" panose="020B0604020202020204" pitchFamily="34" charset="0"/>
              </a:rPr>
              <a:t>Course Dashboard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71489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C520ED84-E696-4F13-AD60-3067F9C6A267}"/>
              </a:ext>
            </a:extLst>
          </p:cNvPr>
          <p:cNvSpPr/>
          <p:nvPr/>
        </p:nvSpPr>
        <p:spPr>
          <a:xfrm>
            <a:off x="3136490" y="774290"/>
            <a:ext cx="5683045" cy="5309419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7E450F-46DA-44F2-9013-B9CA54C280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6490" y="2695369"/>
            <a:ext cx="5683045" cy="1325563"/>
          </a:xfrm>
        </p:spPr>
        <p:txBody>
          <a:bodyPr/>
          <a:lstStyle/>
          <a:p>
            <a:pPr algn="ctr"/>
            <a:r>
              <a:rPr lang="en-CA" dirty="0">
                <a:solidFill>
                  <a:schemeClr val="bg1"/>
                </a:solidFill>
              </a:rPr>
              <a:t>Lesson 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929372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C520ED84-E696-4F13-AD60-3067F9C6A267}"/>
              </a:ext>
            </a:extLst>
          </p:cNvPr>
          <p:cNvSpPr/>
          <p:nvPr/>
        </p:nvSpPr>
        <p:spPr>
          <a:xfrm>
            <a:off x="3136490" y="774290"/>
            <a:ext cx="5683045" cy="5309419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7E450F-46DA-44F2-9013-B9CA54C280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6490" y="2695369"/>
            <a:ext cx="5683045" cy="1325563"/>
          </a:xfrm>
        </p:spPr>
        <p:txBody>
          <a:bodyPr/>
          <a:lstStyle/>
          <a:p>
            <a:pPr algn="ctr"/>
            <a:r>
              <a:rPr lang="en-CA" dirty="0">
                <a:solidFill>
                  <a:schemeClr val="bg1"/>
                </a:solidFill>
              </a:rPr>
              <a:t>Lesson 2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64499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C520ED84-E696-4F13-AD60-3067F9C6A267}"/>
              </a:ext>
            </a:extLst>
          </p:cNvPr>
          <p:cNvSpPr/>
          <p:nvPr/>
        </p:nvSpPr>
        <p:spPr>
          <a:xfrm>
            <a:off x="3136490" y="774290"/>
            <a:ext cx="5683045" cy="5309419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7E450F-46DA-44F2-9013-B9CA54C280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6490" y="2695369"/>
            <a:ext cx="5683045" cy="1325563"/>
          </a:xfrm>
        </p:spPr>
        <p:txBody>
          <a:bodyPr/>
          <a:lstStyle/>
          <a:p>
            <a:pPr algn="ctr"/>
            <a:r>
              <a:rPr lang="en-CA" dirty="0">
                <a:solidFill>
                  <a:schemeClr val="bg1"/>
                </a:solidFill>
              </a:rPr>
              <a:t>Lesson 3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615252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C520ED84-E696-4F13-AD60-3067F9C6A267}"/>
              </a:ext>
            </a:extLst>
          </p:cNvPr>
          <p:cNvSpPr/>
          <p:nvPr/>
        </p:nvSpPr>
        <p:spPr>
          <a:xfrm>
            <a:off x="3136490" y="774290"/>
            <a:ext cx="5683045" cy="5309419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7E450F-46DA-44F2-9013-B9CA54C280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6490" y="2695369"/>
            <a:ext cx="5683045" cy="1325563"/>
          </a:xfrm>
        </p:spPr>
        <p:txBody>
          <a:bodyPr/>
          <a:lstStyle/>
          <a:p>
            <a:pPr algn="ctr"/>
            <a:r>
              <a:rPr lang="en-CA" dirty="0">
                <a:solidFill>
                  <a:schemeClr val="bg1"/>
                </a:solidFill>
              </a:rPr>
              <a:t>Lesson 4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7636916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REFERENCE_ID" val="4ddb04bb-ce03-4f28-bf0a-42d7a56879dc"/>
  <p:tag name="ARTICULATE_DESIGN_ID_OFFICE THEME" val="5oUlrzufpGX"/>
  <p:tag name="ARTICULATE_SLIDE_COUNT" val="5"/>
  <p:tag name="ARTICULATE_REFERENCE_COUNT" val="0"/>
  <p:tag name="ARTICULATE_PLAYER_GLOSSARY_XML" val="&lt;?xml version=&quot;1.0&quot; encoding=&quot;utf-16&quot;?&gt;&lt;glossary xmlns:xsi=&quot;http://www.w3.org/2001/XMLSchema-instance&quot; xmlns:xsd=&quot;http://www.w3.org/2001/XMLSchema&quot;&gt;&lt;terms /&gt;&lt;/glossary&gt;"/>
  <p:tag name="TAG_BACKING_FORM_KEY" val="4196766-c:\users\nicole\dropbox\articulate\downloads &amp; examples\ppt\ppt - code of ethics\presentation1.pptx"/>
  <p:tag name="ARTICULATE_PRESENTER_VERSION" val="8"/>
  <p:tag name="ARTICULATE_USED_PAGE_ORIENTATION" val="1"/>
  <p:tag name="ARTICULATE_USED_PAGE_SIZE" val="7"/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TOC_EXPANDED" val="True"/>
  <p:tag name="ARTICULATE_SLIDE_PRESENTER_GUID" val="9da06acc-168e-483e-bd64-e1b6e881b800"/>
  <p:tag name="ARTICULATE_SLIDE_PAUSE" val="1"/>
  <p:tag name="ARTICULATE_HIDE_SLIDE" val="0"/>
  <p:tag name="ARTICULATE_PLAYER_CONTROL_PREVIOUS" val="False"/>
  <p:tag name="ARTICULATE_PLAYER_CONTROL_NEXT" val="False"/>
  <p:tag name="AUDIO_ID" val="256"/>
  <p:tag name="ARTICULATE_USED_LAYOUT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dda3ccb305be4377a8adf5238b4aa1db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d494d93b9a4e45b1ae74772ef986ae9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PLICATEID" val="2d890cc6cb2d4c9eb7a04fedfbc8c0b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57"/>
  <p:tag name="ARTICULATE_NAV_LEVEL" val="1"/>
  <p:tag name="ARTICULATE_TOC_EXPANDED" val="True"/>
  <p:tag name="ARTICULATE_SLIDE_PRESENTER_GUID" val="9da06acc-168e-483e-bd64-e1b6e881b800"/>
  <p:tag name="ARTICULATE_SLIDE_PAUSE" val="1"/>
  <p:tag name="ARTICULATE_HIDE_SLIDE" val="0"/>
  <p:tag name="ARTICULATE_PLAYER_CONTROL_PREVIOUS" val="True"/>
  <p:tag name="ARTICULATE_PLAYER_CONTROL_NEXT" val="False"/>
  <p:tag name="ARTICULATE_PREV_BUTTON_ID" val="256"/>
  <p:tag name="ARTICULATE_USED_LAYOUT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TOC_EXPANDED" val="True"/>
  <p:tag name="ARTICULATE_SLIDE_PRESENTER_GUID" val="9da06acc-168e-483e-bd64-e1b6e881b800"/>
  <p:tag name="ARTICULATE_SLIDE_PAUSE" val="1"/>
  <p:tag name="ARTICULATE_HIDE_SLIDE" val="0"/>
  <p:tag name="ARTICULATE_PLAYER_CONTROL_PREVIOUS" val="True"/>
  <p:tag name="ARTICULATE_PLAYER_CONTROL_NEXT" val="False"/>
  <p:tag name="ARTICULATE_PREV_BUTTON_ID" val="256"/>
  <p:tag name="AUDIO_ID" val="258"/>
  <p:tag name="ARTICULATE_USED_LAYOUT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TOC_EXPANDED" val="True"/>
  <p:tag name="ARTICULATE_SLIDE_PRESENTER_GUID" val="9da06acc-168e-483e-bd64-e1b6e881b800"/>
  <p:tag name="ARTICULATE_SLIDE_PAUSE" val="1"/>
  <p:tag name="ARTICULATE_HIDE_SLIDE" val="0"/>
  <p:tag name="ARTICULATE_PLAYER_CONTROL_PREVIOUS" val="True"/>
  <p:tag name="ARTICULATE_PLAYER_CONTROL_NEXT" val="False"/>
  <p:tag name="ARTICULATE_PREV_BUTTON_ID" val="256"/>
  <p:tag name="AUDIO_ID" val="259"/>
  <p:tag name="ARTICULATE_USED_LAYOUT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NAV_LEVEL" val="1"/>
  <p:tag name="ARTICULATE_TOC_EXPANDED" val="True"/>
  <p:tag name="ARTICULATE_SLIDE_PRESENTER_GUID" val="9da06acc-168e-483e-bd64-e1b6e881b800"/>
  <p:tag name="ARTICULATE_SLIDE_PAUSE" val="1"/>
  <p:tag name="ARTICULATE_HIDE_SLIDE" val="0"/>
  <p:tag name="ARTICULATE_PLAYER_CONTROL_PREVIOUS" val="True"/>
  <p:tag name="ARTICULATE_PLAYER_CONTROL_NEXT" val="False"/>
  <p:tag name="ARTICULATE_PREV_BUTTON_ID" val="256"/>
  <p:tag name="AUDIO_ID" val="260"/>
  <p:tag name="ARTICULATE_USED_LAYOUT" val="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177</Words>
  <Application>Microsoft Office PowerPoint</Application>
  <PresentationFormat>Widescreen</PresentationFormat>
  <Paragraphs>34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Univers Condensed Light</vt:lpstr>
      <vt:lpstr>Office Theme</vt:lpstr>
      <vt:lpstr>PowerPoint Presentation</vt:lpstr>
      <vt:lpstr>Lesson 1</vt:lpstr>
      <vt:lpstr>Lesson 2</vt:lpstr>
      <vt:lpstr>Lesson 3</vt:lpstr>
      <vt:lpstr>Lesson 4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Nicole Legault</dc:creator>
  <cp:lastModifiedBy>Nicole Legault</cp:lastModifiedBy>
  <cp:revision>30</cp:revision>
  <dcterms:created xsi:type="dcterms:W3CDTF">2018-07-02T14:21:19Z</dcterms:created>
  <dcterms:modified xsi:type="dcterms:W3CDTF">2018-07-02T17:15:30Z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Path">
    <vt:lpwstr>Presentation1</vt:lpwstr>
  </property>
  <property fmtid="{D5CDD505-2E9C-101B-9397-08002B2CF9AE}" pid="3" name="ArticulateUseProject">
    <vt:lpwstr>1</vt:lpwstr>
  </property>
  <property fmtid="{D5CDD505-2E9C-101B-9397-08002B2CF9AE}" pid="4" name="ArticulateProjectVersion">
    <vt:lpwstr>8</vt:lpwstr>
  </property>
  <property fmtid="{D5CDD505-2E9C-101B-9397-08002B2CF9AE}" pid="5" name="ArticulateGUID">
    <vt:lpwstr>61B1A2C6-2C7D-495D-A5DA-92714D694B75</vt:lpwstr>
  </property>
  <property fmtid="{D5CDD505-2E9C-101B-9397-08002B2CF9AE}" pid="6" name="ArticulateProjectFull">
    <vt:lpwstr>C:\Users\Nicole\Dropbox\Articulate\Downloads &amp; Examples\PPT\PPT- Dashboard\Dashboard.ppta</vt:lpwstr>
  </property>
</Properties>
</file>