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4B3"/>
    <a:srgbClr val="835A50"/>
    <a:srgbClr val="007495"/>
    <a:srgbClr val="9ED9E5"/>
    <a:srgbClr val="AFAFAF"/>
    <a:srgbClr val="FFFFFF"/>
    <a:srgbClr val="908F8E"/>
    <a:srgbClr val="FFEE7D"/>
    <a:srgbClr val="EB5E4A"/>
    <a:srgbClr val="EF7E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84" d="100"/>
          <a:sy n="84" d="100"/>
        </p:scale>
        <p:origin x="87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2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86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16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0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36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74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95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64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65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84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E6DA5-6564-4AD2-B8A6-14425548F671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47859-E165-4D31-AB72-0AAA26F2F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28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3478"/>
          </a:xfrm>
          <a:prstGeom prst="rect">
            <a:avLst/>
          </a:prstGeom>
          <a:solidFill>
            <a:srgbClr val="A8D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6363477"/>
            <a:ext cx="12192000" cy="475861"/>
          </a:xfrm>
          <a:prstGeom prst="rect">
            <a:avLst/>
          </a:prstGeom>
          <a:solidFill>
            <a:srgbClr val="623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19878" y="2202023"/>
            <a:ext cx="2500604" cy="102636"/>
          </a:xfrm>
          <a:prstGeom prst="rect">
            <a:avLst/>
          </a:prstGeom>
          <a:solidFill>
            <a:srgbClr val="EB5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2278" y="2304659"/>
            <a:ext cx="2198914" cy="2783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s://d13yacurqjgara.cloudfront.net/users/14521/screenshots/1065960/pie_chart_1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68" y="2734552"/>
            <a:ext cx="1770224" cy="132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H="1">
            <a:off x="933061" y="5139612"/>
            <a:ext cx="251927" cy="122386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992085" y="5143498"/>
            <a:ext cx="251927" cy="122386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19878" y="5088294"/>
            <a:ext cx="2500604" cy="102636"/>
          </a:xfrm>
          <a:prstGeom prst="rect">
            <a:avLst/>
          </a:prstGeom>
          <a:solidFill>
            <a:srgbClr val="EB5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5047861" y="4488314"/>
            <a:ext cx="5234474" cy="2505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144986" y="4738880"/>
            <a:ext cx="3200400" cy="16245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3620278" y="3638939"/>
            <a:ext cx="1427583" cy="2747546"/>
            <a:chOff x="3620278" y="3638939"/>
            <a:chExt cx="1427583" cy="2747546"/>
          </a:xfrm>
        </p:grpSpPr>
        <p:sp>
          <p:nvSpPr>
            <p:cNvPr id="19" name="Rounded Rectangle 18"/>
            <p:cNvSpPr/>
            <p:nvPr/>
          </p:nvSpPr>
          <p:spPr>
            <a:xfrm>
              <a:off x="3620278" y="3638939"/>
              <a:ext cx="83975" cy="933061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lowchart: Delay 19"/>
            <p:cNvSpPr/>
            <p:nvPr/>
          </p:nvSpPr>
          <p:spPr>
            <a:xfrm>
              <a:off x="3695506" y="3638939"/>
              <a:ext cx="287391" cy="933061"/>
            </a:xfrm>
            <a:prstGeom prst="flowChartDelay">
              <a:avLst/>
            </a:prstGeom>
            <a:solidFill>
              <a:srgbClr val="EF5E4A"/>
            </a:solidFill>
            <a:ln>
              <a:solidFill>
                <a:srgbClr val="EF5E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>
              <a:off x="3620278" y="4572000"/>
              <a:ext cx="83975" cy="51629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620278" y="5088293"/>
              <a:ext cx="289249" cy="10263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 rot="16200000">
              <a:off x="4297384" y="4570442"/>
              <a:ext cx="362619" cy="1138335"/>
              <a:chOff x="5293568" y="3051401"/>
              <a:chExt cx="362619" cy="933061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5293568" y="3051401"/>
                <a:ext cx="83975" cy="933061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Flowchart: Delay 35"/>
              <p:cNvSpPr/>
              <p:nvPr/>
            </p:nvSpPr>
            <p:spPr>
              <a:xfrm>
                <a:off x="5368796" y="3051401"/>
                <a:ext cx="287391" cy="933061"/>
              </a:xfrm>
              <a:prstGeom prst="flowChartDelay">
                <a:avLst/>
              </a:prstGeom>
              <a:solidFill>
                <a:srgbClr val="EF5E4A"/>
              </a:solidFill>
              <a:ln>
                <a:solidFill>
                  <a:srgbClr val="EF5E4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4385388" y="5320919"/>
              <a:ext cx="119440" cy="33994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340591" y="5631990"/>
              <a:ext cx="222078" cy="33994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3977040" y="5943940"/>
              <a:ext cx="391544" cy="391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536532" y="5957937"/>
              <a:ext cx="391544" cy="391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3864102" y="6171881"/>
              <a:ext cx="214604" cy="214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817318" y="6171881"/>
              <a:ext cx="214604" cy="214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9975700" y="3638939"/>
            <a:ext cx="1427583" cy="2747546"/>
            <a:chOff x="3620278" y="3638939"/>
            <a:chExt cx="1427583" cy="2747546"/>
          </a:xfrm>
        </p:grpSpPr>
        <p:sp>
          <p:nvSpPr>
            <p:cNvPr id="47" name="Rounded Rectangle 46"/>
            <p:cNvSpPr/>
            <p:nvPr/>
          </p:nvSpPr>
          <p:spPr>
            <a:xfrm>
              <a:off x="3620278" y="3638939"/>
              <a:ext cx="83975" cy="933061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lowchart: Delay 47"/>
            <p:cNvSpPr/>
            <p:nvPr/>
          </p:nvSpPr>
          <p:spPr>
            <a:xfrm>
              <a:off x="3695506" y="3638939"/>
              <a:ext cx="287391" cy="933061"/>
            </a:xfrm>
            <a:prstGeom prst="flowChartDelay">
              <a:avLst/>
            </a:prstGeom>
            <a:solidFill>
              <a:srgbClr val="EF5E4A"/>
            </a:solidFill>
            <a:ln>
              <a:solidFill>
                <a:srgbClr val="EF5E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3620278" y="4572000"/>
              <a:ext cx="83975" cy="51629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620278" y="5088293"/>
              <a:ext cx="289249" cy="10263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 rot="16200000">
              <a:off x="4297384" y="4570442"/>
              <a:ext cx="362619" cy="1138335"/>
              <a:chOff x="5293568" y="3051401"/>
              <a:chExt cx="362619" cy="933061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5293568" y="3051401"/>
                <a:ext cx="83975" cy="933061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lowchart: Delay 58"/>
              <p:cNvSpPr/>
              <p:nvPr/>
            </p:nvSpPr>
            <p:spPr>
              <a:xfrm>
                <a:off x="5368796" y="3051401"/>
                <a:ext cx="287391" cy="933061"/>
              </a:xfrm>
              <a:prstGeom prst="flowChartDelay">
                <a:avLst/>
              </a:prstGeom>
              <a:solidFill>
                <a:srgbClr val="EF5E4A"/>
              </a:solidFill>
              <a:ln>
                <a:solidFill>
                  <a:srgbClr val="EF5E4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4385388" y="5320919"/>
              <a:ext cx="119440" cy="33994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40591" y="5631990"/>
              <a:ext cx="222078" cy="33994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H="1">
              <a:off x="3977040" y="5943940"/>
              <a:ext cx="391544" cy="391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536532" y="5957937"/>
              <a:ext cx="391544" cy="39154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3864102" y="6171881"/>
              <a:ext cx="214604" cy="214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4817318" y="6171881"/>
              <a:ext cx="214604" cy="214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8397555" y="3431173"/>
            <a:ext cx="531844" cy="1057141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920068" y="4488314"/>
            <a:ext cx="1250065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756988" y="3468037"/>
            <a:ext cx="1427583" cy="1001329"/>
          </a:xfrm>
          <a:prstGeom prst="roundRect">
            <a:avLst>
              <a:gd name="adj" fmla="val 20395"/>
            </a:avLst>
          </a:prstGeom>
          <a:solidFill>
            <a:srgbClr val="A3A3A3"/>
          </a:solidFill>
          <a:ln>
            <a:solidFill>
              <a:srgbClr val="A3A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/>
          <p:cNvCxnSpPr/>
          <p:nvPr/>
        </p:nvCxnSpPr>
        <p:spPr>
          <a:xfrm>
            <a:off x="5845746" y="4469366"/>
            <a:ext cx="1250065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6352735" y="3798142"/>
            <a:ext cx="236086" cy="23608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9545100" y="766666"/>
            <a:ext cx="999321" cy="999321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/>
          <p:cNvCxnSpPr/>
          <p:nvPr/>
        </p:nvCxnSpPr>
        <p:spPr>
          <a:xfrm>
            <a:off x="9750490" y="1278294"/>
            <a:ext cx="2411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9991639" y="975630"/>
            <a:ext cx="290696" cy="290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3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3478"/>
          </a:xfrm>
          <a:prstGeom prst="rect">
            <a:avLst/>
          </a:prstGeom>
          <a:solidFill>
            <a:srgbClr val="A8D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6363477"/>
            <a:ext cx="12192000" cy="4758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9980" y="233263"/>
            <a:ext cx="2198914" cy="2783634"/>
          </a:xfrm>
          <a:prstGeom prst="rect">
            <a:avLst/>
          </a:prstGeom>
          <a:solidFill>
            <a:srgbClr val="E4EFF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2515138" y="233263"/>
            <a:ext cx="2198914" cy="2783634"/>
          </a:xfrm>
          <a:prstGeom prst="rect">
            <a:avLst/>
          </a:prstGeom>
          <a:solidFill>
            <a:srgbClr val="E4EFF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4732304" y="233263"/>
            <a:ext cx="2198914" cy="2783634"/>
          </a:xfrm>
          <a:prstGeom prst="rect">
            <a:avLst/>
          </a:prstGeom>
          <a:solidFill>
            <a:srgbClr val="E4EFF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34" y="2905693"/>
            <a:ext cx="941023" cy="2126015"/>
          </a:xfrm>
          <a:prstGeom prst="rect">
            <a:avLst/>
          </a:prstGeom>
        </p:spPr>
      </p:pic>
      <p:sp>
        <p:nvSpPr>
          <p:cNvPr id="3" name="Flowchart: Manual Operation 2"/>
          <p:cNvSpPr/>
          <p:nvPr/>
        </p:nvSpPr>
        <p:spPr>
          <a:xfrm>
            <a:off x="259980" y="4738880"/>
            <a:ext cx="803710" cy="1624596"/>
          </a:xfrm>
          <a:prstGeom prst="flowChartManualOperat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2050472" y="2648319"/>
            <a:ext cx="2006079" cy="1821046"/>
            <a:chOff x="5401589" y="2648320"/>
            <a:chExt cx="2006079" cy="1821046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5845746" y="4469366"/>
              <a:ext cx="1250065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5401589" y="2648320"/>
              <a:ext cx="2006079" cy="1326897"/>
            </a:xfrm>
            <a:prstGeom prst="roundRect">
              <a:avLst>
                <a:gd name="adj" fmla="val 23436"/>
              </a:avLst>
            </a:prstGeom>
            <a:solidFill>
              <a:srgbClr val="6F6F6E"/>
            </a:solidFill>
            <a:ln>
              <a:solidFill>
                <a:srgbClr val="6F6F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lowchart: Manual Operation 25"/>
            <p:cNvSpPr/>
            <p:nvPr/>
          </p:nvSpPr>
          <p:spPr>
            <a:xfrm flipV="1">
              <a:off x="6223518" y="3433665"/>
              <a:ext cx="401217" cy="1016754"/>
            </a:xfrm>
            <a:prstGeom prst="flowChartManualOperation">
              <a:avLst/>
            </a:prstGeom>
            <a:solidFill>
              <a:srgbClr val="9B9B9B"/>
            </a:solidFill>
            <a:ln>
              <a:solidFill>
                <a:srgbClr val="9B9B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Rounded Rectangle 28"/>
          <p:cNvSpPr/>
          <p:nvPr/>
        </p:nvSpPr>
        <p:spPr>
          <a:xfrm>
            <a:off x="4088901" y="3825550"/>
            <a:ext cx="1472144" cy="1035698"/>
          </a:xfrm>
          <a:prstGeom prst="roundRect">
            <a:avLst/>
          </a:prstGeom>
          <a:solidFill>
            <a:srgbClr val="2E2D2C"/>
          </a:solidFill>
          <a:ln>
            <a:solidFill>
              <a:srgbClr val="2E2D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1696744" y="4488313"/>
            <a:ext cx="5234474" cy="1875163"/>
            <a:chOff x="5047861" y="4488314"/>
            <a:chExt cx="5234474" cy="1875163"/>
          </a:xfrm>
        </p:grpSpPr>
        <p:sp>
          <p:nvSpPr>
            <p:cNvPr id="15" name="Rounded Rectangle 14"/>
            <p:cNvSpPr/>
            <p:nvPr/>
          </p:nvSpPr>
          <p:spPr>
            <a:xfrm>
              <a:off x="5047861" y="4488314"/>
              <a:ext cx="5234474" cy="250566"/>
            </a:xfrm>
            <a:prstGeom prst="roundRect">
              <a:avLst/>
            </a:prstGeom>
            <a:solidFill>
              <a:srgbClr val="53403A"/>
            </a:solidFill>
            <a:ln>
              <a:solidFill>
                <a:srgbClr val="5340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01589" y="4738880"/>
              <a:ext cx="4590050" cy="1624597"/>
            </a:xfrm>
            <a:prstGeom prst="rect">
              <a:avLst/>
            </a:prstGeom>
            <a:solidFill>
              <a:srgbClr val="835A50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6036906" y="4366727"/>
            <a:ext cx="603616" cy="121586"/>
          </a:xfrm>
          <a:prstGeom prst="rect">
            <a:avLst/>
          </a:prstGeom>
          <a:solidFill>
            <a:srgbClr val="EB5E4A"/>
          </a:solidFill>
          <a:ln>
            <a:solidFill>
              <a:srgbClr val="EB5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6214188" y="3666931"/>
            <a:ext cx="298579" cy="6997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6299418" y="3666931"/>
            <a:ext cx="298579" cy="6997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6448080" y="3544561"/>
            <a:ext cx="208043" cy="20804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 rot="20862185" flipH="1">
            <a:off x="6181845" y="3019965"/>
            <a:ext cx="383809" cy="699796"/>
            <a:chOff x="6547355" y="2912350"/>
            <a:chExt cx="383809" cy="699796"/>
          </a:xfrm>
        </p:grpSpPr>
        <p:cxnSp>
          <p:nvCxnSpPr>
            <p:cNvPr id="73" name="Straight Connector 72"/>
            <p:cNvCxnSpPr/>
            <p:nvPr/>
          </p:nvCxnSpPr>
          <p:spPr>
            <a:xfrm flipV="1">
              <a:off x="6547355" y="2912350"/>
              <a:ext cx="298579" cy="6997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6632585" y="2912350"/>
              <a:ext cx="298579" cy="6997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Freeform 77"/>
          <p:cNvSpPr/>
          <p:nvPr/>
        </p:nvSpPr>
        <p:spPr>
          <a:xfrm rot="9818842">
            <a:off x="5674634" y="2898977"/>
            <a:ext cx="725526" cy="653149"/>
          </a:xfrm>
          <a:custGeom>
            <a:avLst/>
            <a:gdLst>
              <a:gd name="connsiteX0" fmla="*/ 55064 w 725526"/>
              <a:gd name="connsiteY0" fmla="*/ 608840 h 653149"/>
              <a:gd name="connsiteX1" fmla="*/ 2620 w 725526"/>
              <a:gd name="connsiteY1" fmla="*/ 482439 h 653149"/>
              <a:gd name="connsiteX2" fmla="*/ 21109 w 725526"/>
              <a:gd name="connsiteY2" fmla="*/ 437727 h 653149"/>
              <a:gd name="connsiteX3" fmla="*/ 155861 w 725526"/>
              <a:gd name="connsiteY3" fmla="*/ 381818 h 653149"/>
              <a:gd name="connsiteX4" fmla="*/ 173743 w 725526"/>
              <a:gd name="connsiteY4" fmla="*/ 381807 h 653149"/>
              <a:gd name="connsiteX5" fmla="*/ 168797 w 725526"/>
              <a:gd name="connsiteY5" fmla="*/ 349284 h 653149"/>
              <a:gd name="connsiteX6" fmla="*/ 179162 w 725526"/>
              <a:gd name="connsiteY6" fmla="*/ 242048 h 653149"/>
              <a:gd name="connsiteX7" fmla="*/ 494605 w 725526"/>
              <a:gd name="connsiteY7" fmla="*/ 0 h 653149"/>
              <a:gd name="connsiteX8" fmla="*/ 725526 w 725526"/>
              <a:gd name="connsiteY8" fmla="*/ 557492 h 653149"/>
              <a:gd name="connsiteX9" fmla="*/ 331320 w 725526"/>
              <a:gd name="connsiteY9" fmla="*/ 609390 h 653149"/>
              <a:gd name="connsiteX10" fmla="*/ 286462 w 725526"/>
              <a:gd name="connsiteY10" fmla="*/ 578243 h 653149"/>
              <a:gd name="connsiteX11" fmla="*/ 253029 w 725526"/>
              <a:gd name="connsiteY11" fmla="*/ 545637 h 653149"/>
              <a:gd name="connsiteX12" fmla="*/ 253033 w 725526"/>
              <a:gd name="connsiteY12" fmla="*/ 552893 h 653149"/>
              <a:gd name="connsiteX13" fmla="*/ 234528 w 725526"/>
              <a:gd name="connsiteY13" fmla="*/ 571420 h 653149"/>
              <a:gd name="connsiteX14" fmla="*/ 99776 w 725526"/>
              <a:gd name="connsiteY14" fmla="*/ 627329 h 653149"/>
              <a:gd name="connsiteX15" fmla="*/ 55064 w 725526"/>
              <a:gd name="connsiteY15" fmla="*/ 608840 h 653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5526" h="653149">
                <a:moveTo>
                  <a:pt x="55064" y="608840"/>
                </a:moveTo>
                <a:lnTo>
                  <a:pt x="2620" y="482439"/>
                </a:lnTo>
                <a:cubicBezTo>
                  <a:pt x="-4621" y="464987"/>
                  <a:pt x="3657" y="444968"/>
                  <a:pt x="21109" y="437727"/>
                </a:cubicBezTo>
                <a:lnTo>
                  <a:pt x="155861" y="381818"/>
                </a:lnTo>
                <a:lnTo>
                  <a:pt x="173743" y="381807"/>
                </a:lnTo>
                <a:lnTo>
                  <a:pt x="168797" y="349284"/>
                </a:lnTo>
                <a:cubicBezTo>
                  <a:pt x="166326" y="313927"/>
                  <a:pt x="169598" y="277741"/>
                  <a:pt x="179162" y="242048"/>
                </a:cubicBezTo>
                <a:cubicBezTo>
                  <a:pt x="217417" y="99277"/>
                  <a:pt x="346797" y="0"/>
                  <a:pt x="494605" y="0"/>
                </a:cubicBezTo>
                <a:lnTo>
                  <a:pt x="725526" y="557492"/>
                </a:lnTo>
                <a:cubicBezTo>
                  <a:pt x="621010" y="662008"/>
                  <a:pt x="459325" y="683294"/>
                  <a:pt x="331320" y="609390"/>
                </a:cubicBezTo>
                <a:cubicBezTo>
                  <a:pt x="315320" y="600152"/>
                  <a:pt x="300344" y="589714"/>
                  <a:pt x="286462" y="578243"/>
                </a:cubicBezTo>
                <a:lnTo>
                  <a:pt x="253029" y="545637"/>
                </a:lnTo>
                <a:lnTo>
                  <a:pt x="253033" y="552893"/>
                </a:lnTo>
                <a:cubicBezTo>
                  <a:pt x="249687" y="560984"/>
                  <a:pt x="243254" y="567799"/>
                  <a:pt x="234528" y="571420"/>
                </a:cubicBezTo>
                <a:lnTo>
                  <a:pt x="99776" y="627329"/>
                </a:lnTo>
                <a:cubicBezTo>
                  <a:pt x="82324" y="634570"/>
                  <a:pt x="62305" y="626292"/>
                  <a:pt x="55064" y="608840"/>
                </a:cubicBezTo>
                <a:close/>
              </a:path>
            </a:pathLst>
          </a:custGeom>
          <a:solidFill>
            <a:srgbClr val="EB5E4A"/>
          </a:solidFill>
          <a:ln>
            <a:solidFill>
              <a:srgbClr val="EB5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8378890" y="0"/>
            <a:ext cx="3554963" cy="6363476"/>
          </a:xfrm>
          <a:prstGeom prst="rect">
            <a:avLst/>
          </a:prstGeom>
          <a:solidFill>
            <a:srgbClr val="835A50"/>
          </a:solidFill>
          <a:ln>
            <a:solidFill>
              <a:srgbClr val="835A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8607674" y="233263"/>
            <a:ext cx="3092914" cy="1492900"/>
          </a:xfrm>
          <a:prstGeom prst="rect">
            <a:avLst/>
          </a:prstGeom>
          <a:solidFill>
            <a:srgbClr val="53403A"/>
          </a:solidFill>
          <a:ln>
            <a:solidFill>
              <a:srgbClr val="5340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8607674" y="1834719"/>
            <a:ext cx="3092914" cy="1492900"/>
          </a:xfrm>
          <a:prstGeom prst="rect">
            <a:avLst/>
          </a:prstGeom>
          <a:solidFill>
            <a:srgbClr val="53403A"/>
          </a:solidFill>
          <a:ln>
            <a:solidFill>
              <a:srgbClr val="5340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8607674" y="3433664"/>
            <a:ext cx="3092914" cy="1194320"/>
          </a:xfrm>
          <a:prstGeom prst="rect">
            <a:avLst/>
          </a:prstGeom>
          <a:solidFill>
            <a:srgbClr val="53403A"/>
          </a:solidFill>
          <a:ln>
            <a:solidFill>
              <a:srgbClr val="5340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8616872" y="4734029"/>
            <a:ext cx="1488181" cy="1629447"/>
          </a:xfrm>
          <a:prstGeom prst="rect">
            <a:avLst/>
          </a:prstGeom>
          <a:solidFill>
            <a:srgbClr val="835A50"/>
          </a:solidFill>
          <a:ln w="38100">
            <a:solidFill>
              <a:srgbClr val="503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10197659" y="4734028"/>
            <a:ext cx="1488181" cy="1629447"/>
          </a:xfrm>
          <a:prstGeom prst="rect">
            <a:avLst/>
          </a:prstGeom>
          <a:solidFill>
            <a:srgbClr val="835A50"/>
          </a:solidFill>
          <a:ln w="38100">
            <a:solidFill>
              <a:srgbClr val="503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9735042" y="5334147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10297637" y="5334147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8789437" y="463168"/>
            <a:ext cx="388990" cy="1262995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8798767" y="979713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8874860" y="1147664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9212716" y="463168"/>
            <a:ext cx="388990" cy="1262995"/>
          </a:xfrm>
          <a:prstGeom prst="rect">
            <a:avLst/>
          </a:prstGeom>
          <a:solidFill>
            <a:srgbClr val="EB5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9212715" y="979713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9298139" y="1147664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9635995" y="463168"/>
            <a:ext cx="388990" cy="126299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9645325" y="979713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9721418" y="1147664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10429521" y="1011007"/>
            <a:ext cx="1170954" cy="107591"/>
          </a:xfrm>
          <a:prstGeom prst="rect">
            <a:avLst/>
          </a:prstGeom>
          <a:solidFill>
            <a:srgbClr val="EF7E6F"/>
          </a:solidFill>
          <a:ln>
            <a:solidFill>
              <a:srgbClr val="EB5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10557339" y="1118599"/>
            <a:ext cx="915318" cy="607564"/>
          </a:xfrm>
          <a:prstGeom prst="rect">
            <a:avLst/>
          </a:prstGeom>
          <a:solidFill>
            <a:srgbClr val="EB5E4A"/>
          </a:solidFill>
          <a:ln>
            <a:solidFill>
              <a:srgbClr val="EB5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10699843" y="1281701"/>
            <a:ext cx="624630" cy="23472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1018213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1019146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1026755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975437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976370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983979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1102595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1103528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1111137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1059819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1060752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1068361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932661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933594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941203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8898856" y="2064624"/>
            <a:ext cx="388990" cy="1262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8908186" y="2581169"/>
            <a:ext cx="379660" cy="550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8984279" y="2749120"/>
            <a:ext cx="214604" cy="214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8789437" y="3529501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8792332" y="4301788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8970106" y="3529500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8973001" y="4301787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9136970" y="3529501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9139865" y="4301788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9309710" y="3529500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9312605" y="4301787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9490379" y="3529499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9493274" y="4301786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/>
          <p:cNvSpPr/>
          <p:nvPr/>
        </p:nvSpPr>
        <p:spPr>
          <a:xfrm>
            <a:off x="9657243" y="3529500"/>
            <a:ext cx="118749" cy="1098484"/>
          </a:xfrm>
          <a:prstGeom prst="rect">
            <a:avLst/>
          </a:prstGeom>
          <a:solidFill>
            <a:srgbClr val="FFE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9660138" y="4301787"/>
            <a:ext cx="115854" cy="186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1412" y="3506406"/>
            <a:ext cx="747718" cy="11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69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3478"/>
          </a:xfrm>
          <a:prstGeom prst="rect">
            <a:avLst/>
          </a:prstGeom>
          <a:solidFill>
            <a:srgbClr val="A8D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6363477"/>
            <a:ext cx="12192000" cy="4758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339746" y="1758320"/>
            <a:ext cx="2006079" cy="1821046"/>
            <a:chOff x="2050472" y="2648319"/>
            <a:chExt cx="2006079" cy="1821046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2494629" y="4469365"/>
              <a:ext cx="1250065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2050472" y="2648319"/>
              <a:ext cx="2006079" cy="1326897"/>
            </a:xfrm>
            <a:prstGeom prst="roundRect">
              <a:avLst>
                <a:gd name="adj" fmla="val 23436"/>
              </a:avLst>
            </a:prstGeom>
            <a:solidFill>
              <a:srgbClr val="6F6F6E"/>
            </a:solidFill>
            <a:ln>
              <a:solidFill>
                <a:srgbClr val="6F6F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lowchart: Manual Operation 25"/>
            <p:cNvSpPr/>
            <p:nvPr/>
          </p:nvSpPr>
          <p:spPr>
            <a:xfrm flipV="1">
              <a:off x="2872401" y="3433664"/>
              <a:ext cx="401217" cy="1016754"/>
            </a:xfrm>
            <a:prstGeom prst="flowChartManualOperation">
              <a:avLst/>
            </a:prstGeom>
            <a:solidFill>
              <a:srgbClr val="9B9B9B"/>
            </a:solidFill>
            <a:ln>
              <a:solidFill>
                <a:srgbClr val="9B9B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-2266" y="4748354"/>
            <a:ext cx="8651743" cy="16245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8163" y="4572001"/>
            <a:ext cx="2883159" cy="1858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83"/>
          <p:cNvGrpSpPr/>
          <p:nvPr/>
        </p:nvGrpSpPr>
        <p:grpSpPr>
          <a:xfrm>
            <a:off x="2495115" y="1758035"/>
            <a:ext cx="2006079" cy="1821046"/>
            <a:chOff x="2050472" y="2648319"/>
            <a:chExt cx="2006079" cy="1821046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2494629" y="4469365"/>
              <a:ext cx="1250065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ounded Rectangle 118"/>
            <p:cNvSpPr/>
            <p:nvPr/>
          </p:nvSpPr>
          <p:spPr>
            <a:xfrm>
              <a:off x="2050472" y="2648319"/>
              <a:ext cx="2006079" cy="1326897"/>
            </a:xfrm>
            <a:prstGeom prst="roundRect">
              <a:avLst>
                <a:gd name="adj" fmla="val 23436"/>
              </a:avLst>
            </a:prstGeom>
            <a:solidFill>
              <a:srgbClr val="6F6F6E"/>
            </a:solidFill>
            <a:ln>
              <a:solidFill>
                <a:srgbClr val="6F6F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lowchart: Manual Operation 119"/>
            <p:cNvSpPr/>
            <p:nvPr/>
          </p:nvSpPr>
          <p:spPr>
            <a:xfrm flipV="1">
              <a:off x="2872401" y="3433664"/>
              <a:ext cx="401217" cy="1016754"/>
            </a:xfrm>
            <a:prstGeom prst="flowChartManualOperation">
              <a:avLst/>
            </a:prstGeom>
            <a:solidFill>
              <a:srgbClr val="9B9B9B"/>
            </a:solidFill>
            <a:ln>
              <a:solidFill>
                <a:srgbClr val="9B9B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1" name="Oval 120"/>
          <p:cNvSpPr/>
          <p:nvPr/>
        </p:nvSpPr>
        <p:spPr>
          <a:xfrm>
            <a:off x="5402308" y="283332"/>
            <a:ext cx="999321" cy="999321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Connector 133"/>
          <p:cNvCxnSpPr/>
          <p:nvPr/>
        </p:nvCxnSpPr>
        <p:spPr>
          <a:xfrm>
            <a:off x="5607698" y="794960"/>
            <a:ext cx="2411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5848847" y="492296"/>
            <a:ext cx="290696" cy="290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Picture 1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746" y="3450423"/>
            <a:ext cx="747718" cy="1121577"/>
          </a:xfrm>
          <a:prstGeom prst="rect">
            <a:avLst/>
          </a:prstGeom>
        </p:spPr>
      </p:pic>
      <p:sp>
        <p:nvSpPr>
          <p:cNvPr id="137" name="Rectangle 136"/>
          <p:cNvSpPr/>
          <p:nvPr/>
        </p:nvSpPr>
        <p:spPr>
          <a:xfrm>
            <a:off x="1" y="3588839"/>
            <a:ext cx="6643396" cy="1807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0" y="3769566"/>
            <a:ext cx="6298163" cy="978788"/>
          </a:xfrm>
          <a:prstGeom prst="rect">
            <a:avLst/>
          </a:prstGeom>
          <a:solidFill>
            <a:srgbClr val="AF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238998" y="-21412"/>
            <a:ext cx="179346" cy="1040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807464" y="961053"/>
            <a:ext cx="3042414" cy="146043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4761884" y="2187322"/>
            <a:ext cx="845814" cy="1391759"/>
            <a:chOff x="5674634" y="2898977"/>
            <a:chExt cx="965888" cy="1589336"/>
          </a:xfrm>
        </p:grpSpPr>
        <p:sp>
          <p:nvSpPr>
            <p:cNvPr id="139" name="Rectangle 138"/>
            <p:cNvSpPr/>
            <p:nvPr/>
          </p:nvSpPr>
          <p:spPr>
            <a:xfrm>
              <a:off x="6036906" y="4366727"/>
              <a:ext cx="603616" cy="121586"/>
            </a:xfrm>
            <a:prstGeom prst="rect">
              <a:avLst/>
            </a:prstGeom>
            <a:solidFill>
              <a:srgbClr val="EB5E4A"/>
            </a:solidFill>
            <a:ln>
              <a:solidFill>
                <a:srgbClr val="EB5E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0" name="Straight Connector 139"/>
            <p:cNvCxnSpPr/>
            <p:nvPr/>
          </p:nvCxnSpPr>
          <p:spPr>
            <a:xfrm flipV="1">
              <a:off x="6214188" y="3666931"/>
              <a:ext cx="298579" cy="6997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299418" y="3666931"/>
              <a:ext cx="298579" cy="6997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" name="Group 141"/>
            <p:cNvGrpSpPr/>
            <p:nvPr/>
          </p:nvGrpSpPr>
          <p:grpSpPr>
            <a:xfrm rot="20862185" flipH="1">
              <a:off x="6181845" y="3019965"/>
              <a:ext cx="383809" cy="699796"/>
              <a:chOff x="6547355" y="2912350"/>
              <a:chExt cx="383809" cy="699796"/>
            </a:xfrm>
          </p:grpSpPr>
          <p:cxnSp>
            <p:nvCxnSpPr>
              <p:cNvPr id="143" name="Straight Connector 142"/>
              <p:cNvCxnSpPr/>
              <p:nvPr/>
            </p:nvCxnSpPr>
            <p:spPr>
              <a:xfrm flipV="1">
                <a:off x="6547355" y="2912350"/>
                <a:ext cx="298579" cy="69979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6632585" y="2912350"/>
                <a:ext cx="298579" cy="69979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Freeform 144"/>
            <p:cNvSpPr/>
            <p:nvPr/>
          </p:nvSpPr>
          <p:spPr>
            <a:xfrm rot="9818842">
              <a:off x="5674634" y="2898977"/>
              <a:ext cx="725526" cy="653149"/>
            </a:xfrm>
            <a:custGeom>
              <a:avLst/>
              <a:gdLst>
                <a:gd name="connsiteX0" fmla="*/ 55064 w 725526"/>
                <a:gd name="connsiteY0" fmla="*/ 608840 h 653149"/>
                <a:gd name="connsiteX1" fmla="*/ 2620 w 725526"/>
                <a:gd name="connsiteY1" fmla="*/ 482439 h 653149"/>
                <a:gd name="connsiteX2" fmla="*/ 21109 w 725526"/>
                <a:gd name="connsiteY2" fmla="*/ 437727 h 653149"/>
                <a:gd name="connsiteX3" fmla="*/ 155861 w 725526"/>
                <a:gd name="connsiteY3" fmla="*/ 381818 h 653149"/>
                <a:gd name="connsiteX4" fmla="*/ 173743 w 725526"/>
                <a:gd name="connsiteY4" fmla="*/ 381807 h 653149"/>
                <a:gd name="connsiteX5" fmla="*/ 168797 w 725526"/>
                <a:gd name="connsiteY5" fmla="*/ 349284 h 653149"/>
                <a:gd name="connsiteX6" fmla="*/ 179162 w 725526"/>
                <a:gd name="connsiteY6" fmla="*/ 242048 h 653149"/>
                <a:gd name="connsiteX7" fmla="*/ 494605 w 725526"/>
                <a:gd name="connsiteY7" fmla="*/ 0 h 653149"/>
                <a:gd name="connsiteX8" fmla="*/ 725526 w 725526"/>
                <a:gd name="connsiteY8" fmla="*/ 557492 h 653149"/>
                <a:gd name="connsiteX9" fmla="*/ 331320 w 725526"/>
                <a:gd name="connsiteY9" fmla="*/ 609390 h 653149"/>
                <a:gd name="connsiteX10" fmla="*/ 286462 w 725526"/>
                <a:gd name="connsiteY10" fmla="*/ 578243 h 653149"/>
                <a:gd name="connsiteX11" fmla="*/ 253029 w 725526"/>
                <a:gd name="connsiteY11" fmla="*/ 545637 h 653149"/>
                <a:gd name="connsiteX12" fmla="*/ 253033 w 725526"/>
                <a:gd name="connsiteY12" fmla="*/ 552893 h 653149"/>
                <a:gd name="connsiteX13" fmla="*/ 234528 w 725526"/>
                <a:gd name="connsiteY13" fmla="*/ 571420 h 653149"/>
                <a:gd name="connsiteX14" fmla="*/ 99776 w 725526"/>
                <a:gd name="connsiteY14" fmla="*/ 627329 h 653149"/>
                <a:gd name="connsiteX15" fmla="*/ 55064 w 725526"/>
                <a:gd name="connsiteY15" fmla="*/ 608840 h 65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5526" h="653149">
                  <a:moveTo>
                    <a:pt x="55064" y="608840"/>
                  </a:moveTo>
                  <a:lnTo>
                    <a:pt x="2620" y="482439"/>
                  </a:lnTo>
                  <a:cubicBezTo>
                    <a:pt x="-4621" y="464987"/>
                    <a:pt x="3657" y="444968"/>
                    <a:pt x="21109" y="437727"/>
                  </a:cubicBezTo>
                  <a:lnTo>
                    <a:pt x="155861" y="381818"/>
                  </a:lnTo>
                  <a:lnTo>
                    <a:pt x="173743" y="381807"/>
                  </a:lnTo>
                  <a:lnTo>
                    <a:pt x="168797" y="349284"/>
                  </a:lnTo>
                  <a:cubicBezTo>
                    <a:pt x="166326" y="313927"/>
                    <a:pt x="169598" y="277741"/>
                    <a:pt x="179162" y="242048"/>
                  </a:cubicBezTo>
                  <a:cubicBezTo>
                    <a:pt x="217417" y="99277"/>
                    <a:pt x="346797" y="0"/>
                    <a:pt x="494605" y="0"/>
                  </a:cubicBezTo>
                  <a:lnTo>
                    <a:pt x="725526" y="557492"/>
                  </a:lnTo>
                  <a:cubicBezTo>
                    <a:pt x="621010" y="662008"/>
                    <a:pt x="459325" y="683294"/>
                    <a:pt x="331320" y="609390"/>
                  </a:cubicBezTo>
                  <a:cubicBezTo>
                    <a:pt x="315320" y="600152"/>
                    <a:pt x="300344" y="589714"/>
                    <a:pt x="286462" y="578243"/>
                  </a:cubicBezTo>
                  <a:lnTo>
                    <a:pt x="253029" y="545637"/>
                  </a:lnTo>
                  <a:lnTo>
                    <a:pt x="253033" y="552893"/>
                  </a:lnTo>
                  <a:cubicBezTo>
                    <a:pt x="249687" y="560984"/>
                    <a:pt x="243254" y="567799"/>
                    <a:pt x="234528" y="571420"/>
                  </a:cubicBezTo>
                  <a:lnTo>
                    <a:pt x="99776" y="627329"/>
                  </a:lnTo>
                  <a:cubicBezTo>
                    <a:pt x="82324" y="634570"/>
                    <a:pt x="62305" y="626292"/>
                    <a:pt x="55064" y="608840"/>
                  </a:cubicBezTo>
                  <a:close/>
                </a:path>
              </a:pathLst>
            </a:custGeom>
            <a:solidFill>
              <a:srgbClr val="EB5E4A"/>
            </a:solidFill>
            <a:ln>
              <a:solidFill>
                <a:srgbClr val="EB5E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18991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3478"/>
          </a:xfrm>
          <a:prstGeom prst="rect">
            <a:avLst/>
          </a:prstGeom>
          <a:solidFill>
            <a:srgbClr val="A8D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6363477"/>
            <a:ext cx="12192000" cy="4758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705879" y="5887617"/>
            <a:ext cx="9486122" cy="4651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559838" y="0"/>
            <a:ext cx="6643396" cy="1807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59838" y="3464767"/>
            <a:ext cx="6643396" cy="1807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05542" y="180727"/>
            <a:ext cx="6183087" cy="3284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https://melanoma.canceraustralia.gov.au/assets/melanoma/files/statistics/2016/melanoma-fi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286" y="417156"/>
            <a:ext cx="47625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737118" y="4423719"/>
            <a:ext cx="1094794" cy="1930234"/>
            <a:chOff x="559837" y="4423912"/>
            <a:chExt cx="1094794" cy="1930234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578500" y="4786604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645299" y="4797310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59837" y="5337217"/>
              <a:ext cx="1073019" cy="238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59837" y="6068344"/>
              <a:ext cx="1073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lowchart: Delay 30"/>
            <p:cNvSpPr/>
            <p:nvPr/>
          </p:nvSpPr>
          <p:spPr>
            <a:xfrm rot="16200000">
              <a:off x="925094" y="4058657"/>
              <a:ext cx="364282" cy="1094792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018523" y="4433052"/>
            <a:ext cx="1094794" cy="1930234"/>
            <a:chOff x="559837" y="4423912"/>
            <a:chExt cx="1094794" cy="193023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578500" y="4786604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645299" y="4797310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59837" y="5337217"/>
              <a:ext cx="1073019" cy="238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559837" y="6068344"/>
              <a:ext cx="1073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lowchart: Delay 37"/>
            <p:cNvSpPr/>
            <p:nvPr/>
          </p:nvSpPr>
          <p:spPr>
            <a:xfrm rot="16200000">
              <a:off x="925094" y="4058657"/>
              <a:ext cx="364282" cy="1094792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344641" y="4442771"/>
            <a:ext cx="1094794" cy="1930234"/>
            <a:chOff x="559837" y="4423912"/>
            <a:chExt cx="1094794" cy="1930234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578500" y="4786604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645299" y="4797310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59837" y="5337217"/>
              <a:ext cx="1073019" cy="238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559837" y="6068344"/>
              <a:ext cx="1073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lowchart: Delay 43"/>
            <p:cNvSpPr/>
            <p:nvPr/>
          </p:nvSpPr>
          <p:spPr>
            <a:xfrm rot="16200000">
              <a:off x="925094" y="4058657"/>
              <a:ext cx="364282" cy="1094792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670758" y="4437029"/>
            <a:ext cx="1094794" cy="1930234"/>
            <a:chOff x="559837" y="4423912"/>
            <a:chExt cx="1094794" cy="1930234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578500" y="4786604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645299" y="4797310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59837" y="5337217"/>
              <a:ext cx="1073019" cy="238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559837" y="6068344"/>
              <a:ext cx="1073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lowchart: Delay 49"/>
            <p:cNvSpPr/>
            <p:nvPr/>
          </p:nvSpPr>
          <p:spPr>
            <a:xfrm rot="16200000">
              <a:off x="925094" y="4058657"/>
              <a:ext cx="364282" cy="1094792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011258" y="4442771"/>
            <a:ext cx="1094794" cy="1930234"/>
            <a:chOff x="559837" y="4423912"/>
            <a:chExt cx="1094794" cy="1930234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578500" y="4786604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645299" y="4797310"/>
              <a:ext cx="0" cy="15568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59837" y="5337217"/>
              <a:ext cx="1073019" cy="238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559837" y="6068344"/>
              <a:ext cx="10730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lowchart: Delay 55"/>
            <p:cNvSpPr/>
            <p:nvPr/>
          </p:nvSpPr>
          <p:spPr>
            <a:xfrm rot="16200000">
              <a:off x="925094" y="4058657"/>
              <a:ext cx="364282" cy="1094792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9367935" y="3303037"/>
            <a:ext cx="1614196" cy="25845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9769151" y="2787821"/>
            <a:ext cx="0" cy="5152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Terminator 18"/>
          <p:cNvSpPr/>
          <p:nvPr/>
        </p:nvSpPr>
        <p:spPr>
          <a:xfrm rot="16200000">
            <a:off x="9477002" y="2659970"/>
            <a:ext cx="579637" cy="191280"/>
          </a:xfrm>
          <a:prstGeom prst="flowChartTermina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4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3478"/>
          </a:xfrm>
          <a:prstGeom prst="rect">
            <a:avLst/>
          </a:prstGeom>
          <a:solidFill>
            <a:srgbClr val="A8D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6363477"/>
            <a:ext cx="12192000" cy="4758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25391" y="1184984"/>
            <a:ext cx="1624804" cy="5178492"/>
          </a:xfrm>
          <a:prstGeom prst="rect">
            <a:avLst/>
          </a:prstGeom>
          <a:solidFill>
            <a:srgbClr val="B4B4B3"/>
          </a:solidFill>
          <a:ln w="76200">
            <a:solidFill>
              <a:srgbClr val="908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273" y="2931028"/>
            <a:ext cx="941023" cy="2126015"/>
          </a:xfrm>
          <a:prstGeom prst="rect">
            <a:avLst/>
          </a:prstGeom>
        </p:spPr>
      </p:pic>
      <p:sp>
        <p:nvSpPr>
          <p:cNvPr id="3" name="Flowchart: Manual Operation 2"/>
          <p:cNvSpPr/>
          <p:nvPr/>
        </p:nvSpPr>
        <p:spPr>
          <a:xfrm>
            <a:off x="5738127" y="4738883"/>
            <a:ext cx="803710" cy="1624596"/>
          </a:xfrm>
          <a:prstGeom prst="flowChartManualOperat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3226673" y="1184984"/>
            <a:ext cx="1624804" cy="5178492"/>
          </a:xfrm>
          <a:prstGeom prst="rect">
            <a:avLst/>
          </a:prstGeom>
          <a:solidFill>
            <a:srgbClr val="B4B4B3"/>
          </a:solidFill>
          <a:ln w="76200">
            <a:solidFill>
              <a:srgbClr val="908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7317310" y="1184987"/>
            <a:ext cx="1624804" cy="5178492"/>
          </a:xfrm>
          <a:prstGeom prst="rect">
            <a:avLst/>
          </a:prstGeom>
          <a:solidFill>
            <a:srgbClr val="B4B4B3"/>
          </a:solidFill>
          <a:ln w="76200">
            <a:solidFill>
              <a:srgbClr val="908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9018592" y="1184987"/>
            <a:ext cx="1624804" cy="5178492"/>
          </a:xfrm>
          <a:prstGeom prst="rect">
            <a:avLst/>
          </a:prstGeom>
          <a:solidFill>
            <a:srgbClr val="B4B4B3"/>
          </a:solidFill>
          <a:ln w="76200">
            <a:solidFill>
              <a:srgbClr val="908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669668" y="709124"/>
            <a:ext cx="961053" cy="40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2814292" y="773561"/>
            <a:ext cx="317240" cy="273483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Isosceles Triangle 118"/>
          <p:cNvSpPr/>
          <p:nvPr/>
        </p:nvSpPr>
        <p:spPr>
          <a:xfrm flipV="1">
            <a:off x="3208011" y="773561"/>
            <a:ext cx="317240" cy="273483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8480249" y="709124"/>
            <a:ext cx="961053" cy="40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Isosceles Triangle 120"/>
          <p:cNvSpPr/>
          <p:nvPr/>
        </p:nvSpPr>
        <p:spPr>
          <a:xfrm>
            <a:off x="8624873" y="773561"/>
            <a:ext cx="317240" cy="273483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Isosceles Triangle 133"/>
          <p:cNvSpPr/>
          <p:nvPr/>
        </p:nvSpPr>
        <p:spPr>
          <a:xfrm flipV="1">
            <a:off x="9018592" y="773561"/>
            <a:ext cx="317240" cy="273483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4973166" y="3240747"/>
            <a:ext cx="314793" cy="874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041921" y="3312367"/>
            <a:ext cx="177282" cy="17728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5041921" y="3905394"/>
            <a:ext cx="177282" cy="17728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6845068" y="3240747"/>
            <a:ext cx="314793" cy="874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6913823" y="3312367"/>
            <a:ext cx="177282" cy="17728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6913823" y="3905394"/>
            <a:ext cx="177282" cy="17728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221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22821"/>
            <a:ext cx="12192000" cy="58451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5822302"/>
            <a:ext cx="12192000" cy="10263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1455410" y="6596742"/>
            <a:ext cx="9125503" cy="261257"/>
          </a:xfrm>
          <a:prstGeom prst="rect">
            <a:avLst/>
          </a:prstGeom>
          <a:solidFill>
            <a:schemeClr val="bg1">
              <a:lumMod val="6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607811" y="6335486"/>
            <a:ext cx="8758500" cy="261257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813083" y="6069564"/>
            <a:ext cx="8366615" cy="261257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loud Callout 1"/>
          <p:cNvSpPr/>
          <p:nvPr/>
        </p:nvSpPr>
        <p:spPr>
          <a:xfrm>
            <a:off x="-768381" y="5860130"/>
            <a:ext cx="1844348" cy="1211967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loud Callout 29"/>
          <p:cNvSpPr/>
          <p:nvPr/>
        </p:nvSpPr>
        <p:spPr>
          <a:xfrm>
            <a:off x="10930814" y="5724836"/>
            <a:ext cx="1964092" cy="1211968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018355" y="5822302"/>
            <a:ext cx="7900089" cy="261257"/>
          </a:xfrm>
          <a:prstGeom prst="rect">
            <a:avLst/>
          </a:prstGeom>
          <a:solidFill>
            <a:schemeClr val="bg1">
              <a:lumMod val="9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83001" y="-1"/>
            <a:ext cx="10874991" cy="5812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loud Callout 26"/>
          <p:cNvSpPr/>
          <p:nvPr/>
        </p:nvSpPr>
        <p:spPr>
          <a:xfrm>
            <a:off x="-339173" y="5724836"/>
            <a:ext cx="1844348" cy="1347262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688841" y="2780522"/>
            <a:ext cx="1772816" cy="3041778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705170" y="2006081"/>
            <a:ext cx="1772816" cy="650809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423990" y="2794014"/>
            <a:ext cx="1772816" cy="3041778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8440319" y="2019573"/>
            <a:ext cx="1772816" cy="650809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190714" y="2780522"/>
            <a:ext cx="1772816" cy="3041778"/>
          </a:xfrm>
          <a:prstGeom prst="rect">
            <a:avLst/>
          </a:prstGeom>
          <a:solidFill>
            <a:srgbClr val="9ED9E5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973268" y="2780522"/>
            <a:ext cx="1772816" cy="3041778"/>
          </a:xfrm>
          <a:prstGeom prst="rect">
            <a:avLst/>
          </a:prstGeom>
          <a:solidFill>
            <a:srgbClr val="9ED9E5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754953" y="2019572"/>
            <a:ext cx="4427993" cy="650809"/>
          </a:xfrm>
          <a:prstGeom prst="rect">
            <a:avLst/>
          </a:prstGeom>
          <a:solidFill>
            <a:srgbClr val="0074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Manual Operation 41"/>
          <p:cNvSpPr/>
          <p:nvPr/>
        </p:nvSpPr>
        <p:spPr>
          <a:xfrm>
            <a:off x="752783" y="4156731"/>
            <a:ext cx="803710" cy="1624596"/>
          </a:xfrm>
          <a:prstGeom prst="flowChartManualOperation">
            <a:avLst/>
          </a:prstGeom>
          <a:solidFill>
            <a:srgbClr val="B4B4B3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Terminator 14"/>
          <p:cNvSpPr/>
          <p:nvPr/>
        </p:nvSpPr>
        <p:spPr>
          <a:xfrm>
            <a:off x="1115130" y="3466039"/>
            <a:ext cx="79016" cy="690691"/>
          </a:xfrm>
          <a:prstGeom prst="flowChartTerminator">
            <a:avLst/>
          </a:prstGeom>
          <a:solidFill>
            <a:srgbClr val="835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40049" y="2701707"/>
            <a:ext cx="1024810" cy="10248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Manual Operation 45"/>
          <p:cNvSpPr/>
          <p:nvPr/>
        </p:nvSpPr>
        <p:spPr>
          <a:xfrm>
            <a:off x="10427728" y="4188376"/>
            <a:ext cx="803710" cy="1624596"/>
          </a:xfrm>
          <a:prstGeom prst="flowChartManualOperation">
            <a:avLst/>
          </a:prstGeom>
          <a:solidFill>
            <a:srgbClr val="B4B4B3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owchart: Terminator 46"/>
          <p:cNvSpPr/>
          <p:nvPr/>
        </p:nvSpPr>
        <p:spPr>
          <a:xfrm>
            <a:off x="10790075" y="3497684"/>
            <a:ext cx="79016" cy="690691"/>
          </a:xfrm>
          <a:prstGeom prst="flowChartTerminator">
            <a:avLst/>
          </a:prstGeom>
          <a:solidFill>
            <a:srgbClr val="835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10314994" y="2733352"/>
            <a:ext cx="1024810" cy="10248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loud Callout 27"/>
          <p:cNvSpPr/>
          <p:nvPr/>
        </p:nvSpPr>
        <p:spPr>
          <a:xfrm>
            <a:off x="10431624" y="5561045"/>
            <a:ext cx="1942323" cy="1375757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645323" y="3497684"/>
            <a:ext cx="326330" cy="1009409"/>
          </a:xfrm>
          <a:prstGeom prst="rect">
            <a:avLst/>
          </a:prstGeom>
          <a:solidFill>
            <a:srgbClr val="B4B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678431" y="3605998"/>
            <a:ext cx="27696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671661" y="3695445"/>
            <a:ext cx="27696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671661" y="3786885"/>
            <a:ext cx="27696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671661" y="3884603"/>
            <a:ext cx="27696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1705170" y="-32150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3089071" y="-19119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72972" y="-2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6362183" y="-22361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7746084" y="-9330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9129985" y="9787"/>
            <a:ext cx="1044728" cy="1122412"/>
          </a:xfrm>
          <a:prstGeom prst="rect">
            <a:avLst/>
          </a:prstGeom>
          <a:solidFill>
            <a:srgbClr val="9ED9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530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Toh</dc:creator>
  <cp:lastModifiedBy>John Toh</cp:lastModifiedBy>
  <cp:revision>16</cp:revision>
  <dcterms:created xsi:type="dcterms:W3CDTF">2016-08-03T00:02:00Z</dcterms:created>
  <dcterms:modified xsi:type="dcterms:W3CDTF">2016-08-03T03:37:41Z</dcterms:modified>
</cp:coreProperties>
</file>