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64A8"/>
    <a:srgbClr val="EDF0F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 autoAdjust="0"/>
    <p:restoredTop sz="94660" autoAdjust="0"/>
  </p:normalViewPr>
  <p:slideViewPr>
    <p:cSldViewPr snapToGrid="0">
      <p:cViewPr varScale="1">
        <p:scale>
          <a:sx n="91" d="100"/>
          <a:sy n="91" d="100"/>
        </p:scale>
        <p:origin x="79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0A1F-CCF5-4EF2-BC9F-3ABD29E4A55B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59EDE-EF4D-44B6-AA49-7E03D02FB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96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ha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80A1F-CCF5-4EF2-BC9F-3ABD29E4A55B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59EDE-EF4D-44B6-AA49-7E03D02FB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206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80A1F-CCF5-4EF2-BC9F-3ABD29E4A55B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59EDE-EF4D-44B6-AA49-7E03D02FB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004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165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/>
              <a:t>Base Color</a:t>
            </a:r>
          </a:p>
        </p:txBody>
      </p:sp>
      <p:sp>
        <p:nvSpPr>
          <p:cNvPr id="4" name="Rectangle 3"/>
          <p:cNvSpPr/>
          <p:nvPr/>
        </p:nvSpPr>
        <p:spPr>
          <a:xfrm>
            <a:off x="1828800" y="0"/>
            <a:ext cx="1828800" cy="1712910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57600" y="0"/>
            <a:ext cx="1828800" cy="171291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86400" y="0"/>
            <a:ext cx="1828800" cy="1712910"/>
          </a:xfrm>
          <a:prstGeom prst="rect">
            <a:avLst/>
          </a:prstGeom>
          <a:solidFill>
            <a:schemeClr val="bg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315200" y="0"/>
            <a:ext cx="1828800" cy="171291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828800" y="1712910"/>
            <a:ext cx="1828800" cy="171291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57600" y="1712910"/>
            <a:ext cx="1828800" cy="1712910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486400" y="1712910"/>
            <a:ext cx="1828800" cy="171291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315200" y="1712910"/>
            <a:ext cx="1828800" cy="1712910"/>
          </a:xfrm>
          <a:prstGeom prst="rect">
            <a:avLst/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1712910"/>
            <a:ext cx="1828800" cy="1712910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828800" y="3425820"/>
            <a:ext cx="1828800" cy="1712910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657600" y="3425820"/>
            <a:ext cx="1828800" cy="171291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486400" y="3425820"/>
            <a:ext cx="1828800" cy="171291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315200" y="3425820"/>
            <a:ext cx="1828800" cy="171291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0" y="3425820"/>
            <a:ext cx="1828800" cy="171291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0" y="5138730"/>
            <a:ext cx="1828800" cy="172243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828800" y="5138730"/>
            <a:ext cx="1828800" cy="172243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657600" y="5138730"/>
            <a:ext cx="1828800" cy="1722435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486400" y="5138730"/>
            <a:ext cx="1828800" cy="172243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315200" y="5138730"/>
            <a:ext cx="1828800" cy="1722435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8504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/>
              <a:t>Base Color</a:t>
            </a:r>
          </a:p>
        </p:txBody>
      </p:sp>
      <p:sp>
        <p:nvSpPr>
          <p:cNvPr id="4" name="Rectangle 3"/>
          <p:cNvSpPr/>
          <p:nvPr/>
        </p:nvSpPr>
        <p:spPr>
          <a:xfrm>
            <a:off x="1828800" y="0"/>
            <a:ext cx="1828800" cy="1712910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57600" y="0"/>
            <a:ext cx="1828800" cy="1712910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86400" y="0"/>
            <a:ext cx="1828800" cy="1712910"/>
          </a:xfrm>
          <a:prstGeom prst="rect">
            <a:avLst/>
          </a:pr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315200" y="0"/>
            <a:ext cx="1828800" cy="171291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828800" y="1712910"/>
            <a:ext cx="1828800" cy="171291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57600" y="1712910"/>
            <a:ext cx="1828800" cy="1712910"/>
          </a:xfrm>
          <a:prstGeom prst="rect">
            <a:avLst/>
          </a:pr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486400" y="1712910"/>
            <a:ext cx="1828800" cy="1712910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315200" y="1712910"/>
            <a:ext cx="1828800" cy="1712910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1712910"/>
            <a:ext cx="1828800" cy="1712910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828800" y="3425820"/>
            <a:ext cx="1828800" cy="1712910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657600" y="3425820"/>
            <a:ext cx="1828800" cy="171291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486400" y="3425820"/>
            <a:ext cx="1828800" cy="1712910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315200" y="3425820"/>
            <a:ext cx="1828800" cy="171291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0" y="3425820"/>
            <a:ext cx="1828800" cy="171291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0" y="5139038"/>
            <a:ext cx="1828800" cy="1722435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828800" y="5139038"/>
            <a:ext cx="1828800" cy="1722435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657600" y="5139038"/>
            <a:ext cx="1828800" cy="1722435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486400" y="5139038"/>
            <a:ext cx="1828800" cy="1722435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315200" y="5139038"/>
            <a:ext cx="1828800" cy="1722435"/>
          </a:xfrm>
          <a:prstGeom prst="rect">
            <a:avLst/>
          </a:prstGeom>
          <a:solidFill>
            <a:schemeClr val="tx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345406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PROJECT_OPEN" val="0"/>
  <p:tag name="ARTICULATE_SLIDE_COUNT" val="2"/>
  <p:tag name="ARTICULATE_DESIGN_ID_OFFICE THEME" val="GFpvngf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4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</dc:creator>
  <cp:lastModifiedBy>David Anderson</cp:lastModifiedBy>
  <cp:revision>14</cp:revision>
  <dcterms:created xsi:type="dcterms:W3CDTF">2013-12-14T18:37:08Z</dcterms:created>
  <dcterms:modified xsi:type="dcterms:W3CDTF">2021-03-24T14:50:32Z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42C32F69-2A55-4442-9C77-EF57EF6702C0</vt:lpwstr>
  </property>
  <property fmtid="{D5CDD505-2E9C-101B-9397-08002B2CF9AE}" pid="3" name="ArticulatePath">
    <vt:lpwstr>Presentation1</vt:lpwstr>
  </property>
</Properties>
</file>