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9F9D75"/>
    <a:srgbClr val="C2C1A7"/>
    <a:srgbClr val="616043"/>
    <a:srgbClr val="FF5050"/>
    <a:srgbClr val="C4BCC6"/>
    <a:srgbClr val="EBE9EC"/>
    <a:srgbClr val="FF3300"/>
    <a:srgbClr val="D7D7C7"/>
    <a:srgbClr val="EDE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85" d="100"/>
          <a:sy n="85" d="100"/>
        </p:scale>
        <p:origin x="2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96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1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5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62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86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15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9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5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9923A-6D1C-404D-A878-EE5713980DDE}" type="datetimeFigureOut">
              <a:rPr lang="en-US" smtClean="0"/>
              <a:t>3/31/16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FBE88-79F6-44FF-AC27-20514BA2D9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6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4257680" y="3731386"/>
            <a:ext cx="3643952" cy="9109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10080" y="2672861"/>
            <a:ext cx="3383421" cy="180066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641101" y="2025748"/>
            <a:ext cx="152400" cy="6577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4257680" y="1083217"/>
            <a:ext cx="3643952" cy="1176858"/>
          </a:xfrm>
          <a:prstGeom prst="roundRect">
            <a:avLst>
              <a:gd name="adj" fmla="val 427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485205" y="1209826"/>
            <a:ext cx="1308296" cy="892057"/>
          </a:xfrm>
          <a:prstGeom prst="roundRect">
            <a:avLst>
              <a:gd name="adj" fmla="val 4278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410080" y="1235617"/>
            <a:ext cx="1966994" cy="866266"/>
          </a:xfrm>
          <a:prstGeom prst="roundRect">
            <a:avLst>
              <a:gd name="adj" fmla="val 4278"/>
            </a:avLst>
          </a:prstGeom>
          <a:noFill/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62480" y="2841674"/>
            <a:ext cx="3078621" cy="1111347"/>
          </a:xfrm>
          <a:prstGeom prst="rect">
            <a:avLst/>
          </a:prstGeom>
          <a:solidFill>
            <a:srgbClr val="EDE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>
            <a:off x="6921303" y="2514669"/>
            <a:ext cx="633047" cy="192120"/>
          </a:xfrm>
          <a:prstGeom prst="round2SameRect">
            <a:avLst>
              <a:gd name="adj1" fmla="val 39685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10080" y="2049055"/>
            <a:ext cx="152400" cy="6577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Same Side Corner Rectangle 15"/>
          <p:cNvSpPr/>
          <p:nvPr/>
        </p:nvSpPr>
        <p:spPr>
          <a:xfrm rot="10800000">
            <a:off x="5727964" y="2226144"/>
            <a:ext cx="703384" cy="708212"/>
          </a:xfrm>
          <a:prstGeom prst="round2Same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apezoid 16"/>
          <p:cNvSpPr/>
          <p:nvPr/>
        </p:nvSpPr>
        <p:spPr>
          <a:xfrm>
            <a:off x="4410080" y="3789031"/>
            <a:ext cx="3383421" cy="684495"/>
          </a:xfrm>
          <a:prstGeom prst="trapezoid">
            <a:avLst>
              <a:gd name="adj" fmla="val 4448"/>
            </a:avLst>
          </a:prstGeom>
          <a:solidFill>
            <a:srgbClr val="EDE1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4466352" y="4079633"/>
            <a:ext cx="32310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06208" y="3767796"/>
            <a:ext cx="32310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4603751" y="2938495"/>
            <a:ext cx="1118522" cy="495950"/>
          </a:xfrm>
          <a:prstGeom prst="roundRect">
            <a:avLst>
              <a:gd name="adj" fmla="val 1686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5752162" y="2955589"/>
            <a:ext cx="679186" cy="747661"/>
          </a:xfrm>
          <a:prstGeom prst="roundRect">
            <a:avLst>
              <a:gd name="adj" fmla="val 1686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803367" y="3055099"/>
            <a:ext cx="548640" cy="548640"/>
          </a:xfrm>
          <a:prstGeom prst="ellipse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614372" y="3490717"/>
            <a:ext cx="1097280" cy="10509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6891204" y="2910421"/>
            <a:ext cx="679186" cy="799731"/>
          </a:xfrm>
          <a:prstGeom prst="roundRect">
            <a:avLst>
              <a:gd name="adj" fmla="val 16864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7043604" y="3020618"/>
            <a:ext cx="356001" cy="355627"/>
          </a:xfrm>
          <a:prstGeom prst="roundRect">
            <a:avLst>
              <a:gd name="adj" fmla="val 16864"/>
            </a:avLst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rapezoid 29"/>
          <p:cNvSpPr/>
          <p:nvPr/>
        </p:nvSpPr>
        <p:spPr>
          <a:xfrm rot="16200000">
            <a:off x="3905990" y="3872063"/>
            <a:ext cx="604911" cy="323557"/>
          </a:xfrm>
          <a:prstGeom prst="trapezoid">
            <a:avLst/>
          </a:prstGeom>
          <a:solidFill>
            <a:srgbClr val="C0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rapezoid 30"/>
          <p:cNvSpPr/>
          <p:nvPr/>
        </p:nvSpPr>
        <p:spPr>
          <a:xfrm rot="10800000">
            <a:off x="4257679" y="4580552"/>
            <a:ext cx="3643952" cy="690004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4492141" y="4822876"/>
            <a:ext cx="323102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724399" y="4086661"/>
            <a:ext cx="2344" cy="37279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792391" y="4084451"/>
            <a:ext cx="2344" cy="372797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860383" y="4084450"/>
            <a:ext cx="2344" cy="37279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933064" y="4084192"/>
            <a:ext cx="2344" cy="372797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003401" y="4084192"/>
            <a:ext cx="2344" cy="37279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4801566" y="3603605"/>
            <a:ext cx="295620" cy="164467"/>
            <a:chOff x="4857838" y="3097168"/>
            <a:chExt cx="279002" cy="375266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4857838" y="3099637"/>
              <a:ext cx="2344" cy="372797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925830" y="3097427"/>
              <a:ext cx="2344" cy="372797"/>
            </a:xfrm>
            <a:prstGeom prst="line">
              <a:avLst/>
            </a:prstGeom>
            <a:ln w="762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993822" y="3097426"/>
              <a:ext cx="2344" cy="372797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5066503" y="3097168"/>
              <a:ext cx="2344" cy="372797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5134496" y="3097168"/>
              <a:ext cx="2344" cy="372797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/>
          <p:cNvCxnSpPr/>
          <p:nvPr/>
        </p:nvCxnSpPr>
        <p:spPr>
          <a:xfrm flipH="1">
            <a:off x="4797297" y="3769369"/>
            <a:ext cx="75743" cy="279177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4723903" y="3769369"/>
            <a:ext cx="75743" cy="27917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4870691" y="3769369"/>
            <a:ext cx="75743" cy="279177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4944085" y="3769369"/>
            <a:ext cx="75743" cy="279177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5003411" y="3769369"/>
            <a:ext cx="75743" cy="279177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492141" y="1349975"/>
            <a:ext cx="1859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100" dirty="0" err="1" smtClean="0">
                <a:solidFill>
                  <a:schemeClr val="bg1">
                    <a:lumMod val="75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Instaroid</a:t>
            </a:r>
            <a:endParaRPr lang="en-US" sz="2400" spc="100" dirty="0">
              <a:solidFill>
                <a:schemeClr val="bg1">
                  <a:lumMod val="75000"/>
                </a:schemeClr>
              </a:solidFill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17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rapezoid 60"/>
          <p:cNvSpPr/>
          <p:nvPr/>
        </p:nvSpPr>
        <p:spPr>
          <a:xfrm rot="10800000">
            <a:off x="4161687" y="4998707"/>
            <a:ext cx="3913169" cy="288392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4262511" y="984738"/>
            <a:ext cx="3756074" cy="2436055"/>
          </a:xfrm>
          <a:prstGeom prst="roundRect">
            <a:avLst>
              <a:gd name="adj" fmla="val 3558"/>
            </a:avLst>
          </a:prstGeom>
          <a:solidFill>
            <a:srgbClr val="D7D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4414910" y="1221546"/>
            <a:ext cx="3251981" cy="1948371"/>
          </a:xfrm>
          <a:prstGeom prst="roundRect">
            <a:avLst>
              <a:gd name="adj" fmla="val 3558"/>
            </a:avLst>
          </a:prstGeom>
          <a:solidFill>
            <a:schemeClr val="accent6"/>
          </a:solidFill>
          <a:ln w="57150">
            <a:solidFill>
              <a:srgbClr val="C2C1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/>
          <p:cNvSpPr/>
          <p:nvPr/>
        </p:nvSpPr>
        <p:spPr>
          <a:xfrm>
            <a:off x="4511039" y="1317674"/>
            <a:ext cx="2011680" cy="1751427"/>
          </a:xfrm>
          <a:prstGeom prst="roundRect">
            <a:avLst>
              <a:gd name="adj" fmla="val 355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4623583" y="1402082"/>
            <a:ext cx="1791286" cy="1566202"/>
          </a:xfrm>
          <a:prstGeom prst="roundRect">
            <a:avLst>
              <a:gd name="adj" fmla="val 3558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6654019" y="2222694"/>
            <a:ext cx="337625" cy="78310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72706" y="3348112"/>
            <a:ext cx="3547404" cy="154744"/>
          </a:xfrm>
          <a:prstGeom prst="rect">
            <a:avLst/>
          </a:prstGeom>
          <a:solidFill>
            <a:srgbClr val="C2C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44"/>
          <p:cNvSpPr/>
          <p:nvPr/>
        </p:nvSpPr>
        <p:spPr>
          <a:xfrm>
            <a:off x="7137012" y="2222693"/>
            <a:ext cx="337625" cy="783101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4262511" y="3462991"/>
            <a:ext cx="3756074" cy="745585"/>
          </a:xfrm>
          <a:prstGeom prst="roundRect">
            <a:avLst>
              <a:gd name="adj" fmla="val 16765"/>
            </a:avLst>
          </a:prstGeom>
          <a:solidFill>
            <a:srgbClr val="D7D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80628" y="2377438"/>
            <a:ext cx="98474" cy="5064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>
            <a:off x="4051495" y="4107762"/>
            <a:ext cx="4178105" cy="787790"/>
          </a:xfrm>
          <a:prstGeom prst="trapezoid">
            <a:avLst/>
          </a:prstGeom>
          <a:solidFill>
            <a:srgbClr val="D7D7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apezoid 48"/>
          <p:cNvSpPr/>
          <p:nvPr/>
        </p:nvSpPr>
        <p:spPr>
          <a:xfrm rot="10800000">
            <a:off x="4051493" y="4883826"/>
            <a:ext cx="4178105" cy="307147"/>
          </a:xfrm>
          <a:prstGeom prst="trapezoid">
            <a:avLst/>
          </a:prstGeom>
          <a:solidFill>
            <a:srgbClr val="C2C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apezoid 10"/>
          <p:cNvSpPr/>
          <p:nvPr/>
        </p:nvSpPr>
        <p:spPr>
          <a:xfrm>
            <a:off x="4262511" y="4107762"/>
            <a:ext cx="2902638" cy="647112"/>
          </a:xfrm>
          <a:prstGeom prst="trapezoid">
            <a:avLst>
              <a:gd name="adj" fmla="val 20652"/>
            </a:avLst>
          </a:prstGeom>
          <a:pattFill prst="pct90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11"/>
          <p:cNvSpPr/>
          <p:nvPr/>
        </p:nvSpPr>
        <p:spPr>
          <a:xfrm flipV="1">
            <a:off x="7165149" y="4107762"/>
            <a:ext cx="815927" cy="647112"/>
          </a:xfrm>
          <a:prstGeom prst="parallelogram">
            <a:avLst>
              <a:gd name="adj" fmla="val 22826"/>
            </a:avLst>
          </a:prstGeom>
          <a:pattFill prst="pct90">
            <a:fgClr>
              <a:schemeClr val="accent6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256587" y="2410256"/>
            <a:ext cx="98474" cy="5064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414910" y="3756070"/>
            <a:ext cx="804204" cy="225087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754880" y="1589649"/>
            <a:ext cx="21101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138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4196871" y="2643570"/>
            <a:ext cx="3719731" cy="21217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irect Access Storage 21"/>
          <p:cNvSpPr/>
          <p:nvPr/>
        </p:nvSpPr>
        <p:spPr>
          <a:xfrm>
            <a:off x="4121834" y="2562672"/>
            <a:ext cx="182881" cy="548637"/>
          </a:xfrm>
          <a:prstGeom prst="flowChartMagneticDrum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Direct Access Storage 31"/>
          <p:cNvSpPr/>
          <p:nvPr/>
        </p:nvSpPr>
        <p:spPr>
          <a:xfrm>
            <a:off x="7880259" y="2573229"/>
            <a:ext cx="182881" cy="457194"/>
          </a:xfrm>
          <a:prstGeom prst="flowChartMagneticDrum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rapezoid 60"/>
          <p:cNvSpPr/>
          <p:nvPr/>
        </p:nvSpPr>
        <p:spPr>
          <a:xfrm rot="10800000">
            <a:off x="4133556" y="4450072"/>
            <a:ext cx="3913169" cy="288392"/>
          </a:xfrm>
          <a:prstGeom prst="trapezoid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4234380" y="3080829"/>
            <a:ext cx="3756074" cy="579112"/>
          </a:xfrm>
          <a:prstGeom prst="roundRect">
            <a:avLst>
              <a:gd name="adj" fmla="val 167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>
            <a:off x="4023364" y="3559127"/>
            <a:ext cx="4178105" cy="787790"/>
          </a:xfrm>
          <a:prstGeom prst="trapezoi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apezoid 48"/>
          <p:cNvSpPr/>
          <p:nvPr/>
        </p:nvSpPr>
        <p:spPr>
          <a:xfrm rot="10800000">
            <a:off x="4023362" y="4335191"/>
            <a:ext cx="4178105" cy="307147"/>
          </a:xfrm>
          <a:prstGeom prst="trapezoid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apezoid 10"/>
          <p:cNvSpPr/>
          <p:nvPr/>
        </p:nvSpPr>
        <p:spPr>
          <a:xfrm>
            <a:off x="4473526" y="3615399"/>
            <a:ext cx="3249637" cy="522840"/>
          </a:xfrm>
          <a:prstGeom prst="trapezoid">
            <a:avLst>
              <a:gd name="adj" fmla="val 20652"/>
            </a:avLst>
          </a:prstGeom>
          <a:pattFill prst="lgGrid">
            <a:fgClr>
              <a:schemeClr val="accent1">
                <a:lumMod val="60000"/>
                <a:lumOff val="40000"/>
              </a:schemeClr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600135" y="3207435"/>
            <a:ext cx="2968282" cy="24853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/>
          <p:cNvSpPr/>
          <p:nvPr/>
        </p:nvSpPr>
        <p:spPr>
          <a:xfrm>
            <a:off x="4234380" y="2532185"/>
            <a:ext cx="3718565" cy="579124"/>
          </a:xfrm>
          <a:prstGeom prst="trapezoi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>
            <a:off x="4459458" y="2658798"/>
            <a:ext cx="3249637" cy="267287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rapezoid 34"/>
          <p:cNvSpPr/>
          <p:nvPr/>
        </p:nvSpPr>
        <p:spPr>
          <a:xfrm>
            <a:off x="4999313" y="2335233"/>
            <a:ext cx="2307102" cy="477151"/>
          </a:xfrm>
          <a:prstGeom prst="trapezoid">
            <a:avLst>
              <a:gd name="adj" fmla="val 616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apezoid 23"/>
          <p:cNvSpPr/>
          <p:nvPr/>
        </p:nvSpPr>
        <p:spPr>
          <a:xfrm>
            <a:off x="4903185" y="1845801"/>
            <a:ext cx="2307102" cy="970676"/>
          </a:xfrm>
          <a:prstGeom prst="trapezoid">
            <a:avLst>
              <a:gd name="adj" fmla="val 616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600132" y="2785407"/>
            <a:ext cx="2968285" cy="1"/>
          </a:xfrm>
          <a:prstGeom prst="line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apezoid 13"/>
          <p:cNvSpPr/>
          <p:nvPr/>
        </p:nvSpPr>
        <p:spPr>
          <a:xfrm>
            <a:off x="4600132" y="4107759"/>
            <a:ext cx="2968285" cy="131306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643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/>
        </p:nvSpPr>
        <p:spPr>
          <a:xfrm>
            <a:off x="2940146" y="1589649"/>
            <a:ext cx="6400800" cy="4023360"/>
          </a:xfrm>
          <a:custGeom>
            <a:avLst/>
            <a:gdLst>
              <a:gd name="connsiteX0" fmla="*/ 250884 w 6400800"/>
              <a:gd name="connsiteY0" fmla="*/ 0 h 4023360"/>
              <a:gd name="connsiteX1" fmla="*/ 6149916 w 6400800"/>
              <a:gd name="connsiteY1" fmla="*/ 0 h 4023360"/>
              <a:gd name="connsiteX2" fmla="*/ 6400800 w 6400800"/>
              <a:gd name="connsiteY2" fmla="*/ 250884 h 4023360"/>
              <a:gd name="connsiteX3" fmla="*/ 6400800 w 6400800"/>
              <a:gd name="connsiteY3" fmla="*/ 2307102 h 4023360"/>
              <a:gd name="connsiteX4" fmla="*/ 6400800 w 6400800"/>
              <a:gd name="connsiteY4" fmla="*/ 3448919 h 4023360"/>
              <a:gd name="connsiteX5" fmla="*/ 6400800 w 6400800"/>
              <a:gd name="connsiteY5" fmla="*/ 4023360 h 4023360"/>
              <a:gd name="connsiteX6" fmla="*/ 0 w 6400800"/>
              <a:gd name="connsiteY6" fmla="*/ 4023360 h 4023360"/>
              <a:gd name="connsiteX7" fmla="*/ 0 w 6400800"/>
              <a:gd name="connsiteY7" fmla="*/ 3448919 h 4023360"/>
              <a:gd name="connsiteX8" fmla="*/ 0 w 6400800"/>
              <a:gd name="connsiteY8" fmla="*/ 2307102 h 4023360"/>
              <a:gd name="connsiteX9" fmla="*/ 0 w 6400800"/>
              <a:gd name="connsiteY9" fmla="*/ 250884 h 4023360"/>
              <a:gd name="connsiteX10" fmla="*/ 250884 w 6400800"/>
              <a:gd name="connsiteY10" fmla="*/ 0 h 402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00800" h="4023360">
                <a:moveTo>
                  <a:pt x="250884" y="0"/>
                </a:moveTo>
                <a:lnTo>
                  <a:pt x="6149916" y="0"/>
                </a:lnTo>
                <a:cubicBezTo>
                  <a:pt x="6288475" y="0"/>
                  <a:pt x="6400800" y="112325"/>
                  <a:pt x="6400800" y="250884"/>
                </a:cubicBezTo>
                <a:lnTo>
                  <a:pt x="6400800" y="2307102"/>
                </a:lnTo>
                <a:lnTo>
                  <a:pt x="6400800" y="3448919"/>
                </a:lnTo>
                <a:lnTo>
                  <a:pt x="6400800" y="4023360"/>
                </a:lnTo>
                <a:lnTo>
                  <a:pt x="0" y="4023360"/>
                </a:lnTo>
                <a:lnTo>
                  <a:pt x="0" y="3448919"/>
                </a:lnTo>
                <a:lnTo>
                  <a:pt x="0" y="2307102"/>
                </a:lnTo>
                <a:lnTo>
                  <a:pt x="0" y="250884"/>
                </a:lnTo>
                <a:cubicBezTo>
                  <a:pt x="0" y="112325"/>
                  <a:pt x="112325" y="0"/>
                  <a:pt x="25088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123027" y="1786597"/>
            <a:ext cx="5992837" cy="2806503"/>
          </a:xfrm>
          <a:prstGeom prst="roundRect">
            <a:avLst>
              <a:gd name="adj" fmla="val 4762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130057" y="3925767"/>
            <a:ext cx="5992837" cy="1899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130058" y="3744939"/>
            <a:ext cx="5992837" cy="18991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130059" y="3453032"/>
            <a:ext cx="5992837" cy="1899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120678" y="3370387"/>
            <a:ext cx="5992837" cy="18991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123026" y="3217987"/>
            <a:ext cx="5992837" cy="189913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123027" y="3052692"/>
            <a:ext cx="5992837" cy="1899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051498" y="3066757"/>
            <a:ext cx="4079631" cy="1041009"/>
          </a:xfrm>
          <a:prstGeom prst="roundRect">
            <a:avLst>
              <a:gd name="adj" fmla="val 50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Stored Data 34"/>
          <p:cNvSpPr/>
          <p:nvPr/>
        </p:nvSpPr>
        <p:spPr>
          <a:xfrm flipH="1">
            <a:off x="5162844" y="3175781"/>
            <a:ext cx="2602522" cy="822960"/>
          </a:xfrm>
          <a:prstGeom prst="flowChartOnlineStorag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20310" y="3158197"/>
            <a:ext cx="822960" cy="8229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104191" y="3158197"/>
            <a:ext cx="822960" cy="8229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3840480" y="2518118"/>
            <a:ext cx="475488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838132" y="2150015"/>
            <a:ext cx="475488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rapezoid 35"/>
          <p:cNvSpPr/>
          <p:nvPr/>
        </p:nvSpPr>
        <p:spPr>
          <a:xfrm>
            <a:off x="3488786" y="4909624"/>
            <a:ext cx="5247249" cy="675249"/>
          </a:xfrm>
          <a:prstGeom prst="trapezoid">
            <a:avLst/>
          </a:prstGeom>
          <a:noFill/>
          <a:ln w="38100"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953022" y="5233181"/>
            <a:ext cx="182880" cy="1828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178107" y="5085469"/>
            <a:ext cx="182880" cy="1828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7997491" y="5233181"/>
            <a:ext cx="182880" cy="1828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7814611" y="5085469"/>
            <a:ext cx="182880" cy="1828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01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2560319" y="3019873"/>
            <a:ext cx="7371472" cy="3563814"/>
          </a:xfrm>
          <a:prstGeom prst="rect">
            <a:avLst/>
          </a:prstGeom>
          <a:solidFill>
            <a:srgbClr val="616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 Same Side Corner Rectangle 18"/>
          <p:cNvSpPr/>
          <p:nvPr/>
        </p:nvSpPr>
        <p:spPr>
          <a:xfrm rot="17880000">
            <a:off x="6705347" y="-1054949"/>
            <a:ext cx="98542" cy="5203729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616043"/>
              </a:gs>
              <a:gs pos="83000">
                <a:srgbClr val="9F9D75"/>
              </a:gs>
              <a:gs pos="100000">
                <a:srgbClr val="C2C1A7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 Same Side Corner Rectangle 62"/>
          <p:cNvSpPr/>
          <p:nvPr/>
        </p:nvSpPr>
        <p:spPr>
          <a:xfrm>
            <a:off x="8950577" y="2525160"/>
            <a:ext cx="320041" cy="199292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ound Same Side Corner Rectangle 60"/>
          <p:cNvSpPr/>
          <p:nvPr/>
        </p:nvSpPr>
        <p:spPr>
          <a:xfrm>
            <a:off x="8547299" y="2529849"/>
            <a:ext cx="320041" cy="199292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 Same Side Corner Rectangle 59"/>
          <p:cNvSpPr/>
          <p:nvPr/>
        </p:nvSpPr>
        <p:spPr>
          <a:xfrm>
            <a:off x="8148712" y="2529849"/>
            <a:ext cx="320041" cy="199292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/>
        </p:nvSpPr>
        <p:spPr>
          <a:xfrm>
            <a:off x="6960869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/>
        </p:nvSpPr>
        <p:spPr>
          <a:xfrm>
            <a:off x="6422780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 Same Side Corner Rectangle 46"/>
          <p:cNvSpPr/>
          <p:nvPr/>
        </p:nvSpPr>
        <p:spPr>
          <a:xfrm>
            <a:off x="5850401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5298244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/>
        </p:nvSpPr>
        <p:spPr>
          <a:xfrm>
            <a:off x="4725865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 Same Side Corner Rectangle 40"/>
          <p:cNvSpPr/>
          <p:nvPr/>
        </p:nvSpPr>
        <p:spPr>
          <a:xfrm>
            <a:off x="4187776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 Same Side Corner Rectangle 38"/>
          <p:cNvSpPr/>
          <p:nvPr/>
        </p:nvSpPr>
        <p:spPr>
          <a:xfrm>
            <a:off x="3615397" y="2529849"/>
            <a:ext cx="430823" cy="213359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 Same Side Corner Rectangle 13"/>
          <p:cNvSpPr/>
          <p:nvPr/>
        </p:nvSpPr>
        <p:spPr>
          <a:xfrm>
            <a:off x="2686929" y="2532193"/>
            <a:ext cx="534573" cy="211015"/>
          </a:xfrm>
          <a:prstGeom prst="round2SameRect">
            <a:avLst/>
          </a:prstGeom>
          <a:solidFill>
            <a:srgbClr val="9F9D7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60319" y="2867472"/>
            <a:ext cx="7406640" cy="3631809"/>
          </a:xfrm>
          <a:prstGeom prst="rect">
            <a:avLst/>
          </a:prstGeom>
          <a:solidFill>
            <a:srgbClr val="9F9D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588455" y="2715072"/>
            <a:ext cx="7343336" cy="3685735"/>
          </a:xfrm>
          <a:prstGeom prst="rect">
            <a:avLst/>
          </a:prstGeom>
          <a:solidFill>
            <a:srgbClr val="C2C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433711" y="1674063"/>
            <a:ext cx="7610622" cy="1828800"/>
          </a:xfrm>
          <a:custGeom>
            <a:avLst/>
            <a:gdLst>
              <a:gd name="connsiteX0" fmla="*/ 393900 w 7610622"/>
              <a:gd name="connsiteY0" fmla="*/ 253218 h 1828800"/>
              <a:gd name="connsiteX1" fmla="*/ 154744 w 7610622"/>
              <a:gd name="connsiteY1" fmla="*/ 492374 h 1828800"/>
              <a:gd name="connsiteX2" fmla="*/ 154744 w 7610622"/>
              <a:gd name="connsiteY2" fmla="*/ 1448967 h 1828800"/>
              <a:gd name="connsiteX3" fmla="*/ 393900 w 7610622"/>
              <a:gd name="connsiteY3" fmla="*/ 1688123 h 1828800"/>
              <a:gd name="connsiteX4" fmla="*/ 7258924 w 7610622"/>
              <a:gd name="connsiteY4" fmla="*/ 1688123 h 1828800"/>
              <a:gd name="connsiteX5" fmla="*/ 7498080 w 7610622"/>
              <a:gd name="connsiteY5" fmla="*/ 1448967 h 1828800"/>
              <a:gd name="connsiteX6" fmla="*/ 7498080 w 7610622"/>
              <a:gd name="connsiteY6" fmla="*/ 492374 h 1828800"/>
              <a:gd name="connsiteX7" fmla="*/ 7258924 w 7610622"/>
              <a:gd name="connsiteY7" fmla="*/ 253218 h 1828800"/>
              <a:gd name="connsiteX8" fmla="*/ 304806 w 7610622"/>
              <a:gd name="connsiteY8" fmla="*/ 0 h 1828800"/>
              <a:gd name="connsiteX9" fmla="*/ 7305816 w 7610622"/>
              <a:gd name="connsiteY9" fmla="*/ 0 h 1828800"/>
              <a:gd name="connsiteX10" fmla="*/ 7610622 w 7610622"/>
              <a:gd name="connsiteY10" fmla="*/ 304806 h 1828800"/>
              <a:gd name="connsiteX11" fmla="*/ 7610622 w 7610622"/>
              <a:gd name="connsiteY11" fmla="*/ 1523994 h 1828800"/>
              <a:gd name="connsiteX12" fmla="*/ 7305816 w 7610622"/>
              <a:gd name="connsiteY12" fmla="*/ 1828800 h 1828800"/>
              <a:gd name="connsiteX13" fmla="*/ 304806 w 7610622"/>
              <a:gd name="connsiteY13" fmla="*/ 1828800 h 1828800"/>
              <a:gd name="connsiteX14" fmla="*/ 0 w 7610622"/>
              <a:gd name="connsiteY14" fmla="*/ 1523994 h 1828800"/>
              <a:gd name="connsiteX15" fmla="*/ 0 w 7610622"/>
              <a:gd name="connsiteY15" fmla="*/ 304806 h 1828800"/>
              <a:gd name="connsiteX16" fmla="*/ 304806 w 7610622"/>
              <a:gd name="connsiteY16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610622" h="1828800">
                <a:moveTo>
                  <a:pt x="393900" y="253218"/>
                </a:moveTo>
                <a:cubicBezTo>
                  <a:pt x="261818" y="253218"/>
                  <a:pt x="154744" y="360292"/>
                  <a:pt x="154744" y="492374"/>
                </a:cubicBezTo>
                <a:lnTo>
                  <a:pt x="154744" y="1448967"/>
                </a:lnTo>
                <a:cubicBezTo>
                  <a:pt x="154744" y="1581049"/>
                  <a:pt x="261818" y="1688123"/>
                  <a:pt x="393900" y="1688123"/>
                </a:cubicBezTo>
                <a:lnTo>
                  <a:pt x="7258924" y="1688123"/>
                </a:lnTo>
                <a:cubicBezTo>
                  <a:pt x="7391006" y="1688123"/>
                  <a:pt x="7498080" y="1581049"/>
                  <a:pt x="7498080" y="1448967"/>
                </a:cubicBezTo>
                <a:lnTo>
                  <a:pt x="7498080" y="492374"/>
                </a:lnTo>
                <a:cubicBezTo>
                  <a:pt x="7498080" y="360292"/>
                  <a:pt x="7391006" y="253218"/>
                  <a:pt x="7258924" y="253218"/>
                </a:cubicBezTo>
                <a:close/>
                <a:moveTo>
                  <a:pt x="304806" y="0"/>
                </a:moveTo>
                <a:lnTo>
                  <a:pt x="7305816" y="0"/>
                </a:lnTo>
                <a:cubicBezTo>
                  <a:pt x="7474156" y="0"/>
                  <a:pt x="7610622" y="136466"/>
                  <a:pt x="7610622" y="304806"/>
                </a:cubicBezTo>
                <a:lnTo>
                  <a:pt x="7610622" y="1523994"/>
                </a:lnTo>
                <a:cubicBezTo>
                  <a:pt x="7610622" y="1692334"/>
                  <a:pt x="7474156" y="1828800"/>
                  <a:pt x="7305816" y="1828800"/>
                </a:cubicBezTo>
                <a:lnTo>
                  <a:pt x="304806" y="1828800"/>
                </a:lnTo>
                <a:cubicBezTo>
                  <a:pt x="136466" y="1828800"/>
                  <a:pt x="0" y="1692334"/>
                  <a:pt x="0" y="1523994"/>
                </a:cubicBezTo>
                <a:lnTo>
                  <a:pt x="0" y="304806"/>
                </a:lnTo>
                <a:cubicBezTo>
                  <a:pt x="0" y="136466"/>
                  <a:pt x="136466" y="0"/>
                  <a:pt x="304806" y="0"/>
                </a:cubicBezTo>
                <a:close/>
              </a:path>
            </a:pathLst>
          </a:custGeom>
          <a:solidFill>
            <a:srgbClr val="C2C1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86929" y="3502863"/>
            <a:ext cx="2286000" cy="2785403"/>
          </a:xfrm>
          <a:prstGeom prst="rect">
            <a:avLst/>
          </a:prstGeom>
          <a:noFill/>
          <a:ln w="28575">
            <a:solidFill>
              <a:srgbClr val="9F9D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568417" y="3502863"/>
            <a:ext cx="2286000" cy="2785403"/>
          </a:xfrm>
          <a:prstGeom prst="rect">
            <a:avLst/>
          </a:prstGeom>
          <a:noFill/>
          <a:ln w="28575">
            <a:solidFill>
              <a:srgbClr val="9F9D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64534" y="4283620"/>
            <a:ext cx="1828800" cy="1828800"/>
          </a:xfrm>
          <a:prstGeom prst="ellipse">
            <a:avLst/>
          </a:prstGeom>
          <a:pattFill prst="pct90">
            <a:fgClr>
              <a:srgbClr val="9F9D75"/>
            </a:fgClr>
            <a:bgClr>
              <a:schemeClr val="bg1"/>
            </a:bgClr>
          </a:patt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840396" y="4283620"/>
            <a:ext cx="1828800" cy="1828800"/>
          </a:xfrm>
          <a:prstGeom prst="ellipse">
            <a:avLst/>
          </a:prstGeom>
          <a:pattFill prst="pct90">
            <a:fgClr>
              <a:srgbClr val="9F9D75"/>
            </a:fgClr>
            <a:bgClr>
              <a:schemeClr val="bg1"/>
            </a:bgClr>
          </a:patt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686930" y="3502863"/>
            <a:ext cx="2280140" cy="152400"/>
          </a:xfrm>
          <a:prstGeom prst="rect">
            <a:avLst/>
          </a:prstGeom>
          <a:solidFill>
            <a:srgbClr val="9F9D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68418" y="3486451"/>
            <a:ext cx="2280139" cy="168812"/>
          </a:xfrm>
          <a:prstGeom prst="rect">
            <a:avLst/>
          </a:prstGeom>
          <a:solidFill>
            <a:srgbClr val="9F9D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72929" y="3655263"/>
            <a:ext cx="2595488" cy="177487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227" t="20370" r="14031" b="11804"/>
          <a:stretch/>
        </p:blipFill>
        <p:spPr>
          <a:xfrm>
            <a:off x="5044197" y="3922860"/>
            <a:ext cx="2411678" cy="1413491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4988753" y="3703327"/>
            <a:ext cx="2544495" cy="446650"/>
          </a:xfrm>
          <a:prstGeom prst="rect">
            <a:avLst/>
          </a:prstGeom>
          <a:solidFill>
            <a:srgbClr val="616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998425" y="4938940"/>
            <a:ext cx="2544495" cy="446650"/>
          </a:xfrm>
          <a:prstGeom prst="rect">
            <a:avLst/>
          </a:prstGeom>
          <a:solidFill>
            <a:srgbClr val="6160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44197" y="5809964"/>
            <a:ext cx="2411678" cy="478302"/>
          </a:xfrm>
          <a:prstGeom prst="rect">
            <a:avLst/>
          </a:prstGeom>
          <a:pattFill prst="wdUpDiag">
            <a:fgClr>
              <a:srgbClr val="C2C1A7"/>
            </a:fgClr>
            <a:bgClr>
              <a:srgbClr val="616043"/>
            </a:bgClr>
          </a:pattFill>
          <a:ln w="28575">
            <a:solidFill>
              <a:srgbClr val="9F9D7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827611" y="1899145"/>
            <a:ext cx="6865024" cy="0"/>
          </a:xfrm>
          <a:prstGeom prst="line">
            <a:avLst/>
          </a:prstGeom>
          <a:ln w="38100">
            <a:solidFill>
              <a:srgbClr val="6160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21502" y="2811921"/>
            <a:ext cx="6098350" cy="548640"/>
          </a:xfrm>
          <a:prstGeom prst="rect">
            <a:avLst/>
          </a:prstGeom>
          <a:solidFill>
            <a:srgbClr val="9F9D75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5156688" y="2811921"/>
            <a:ext cx="0" cy="56667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411328" y="2811921"/>
            <a:ext cx="0" cy="56667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244864" y="5528613"/>
            <a:ext cx="182880" cy="182880"/>
          </a:xfrm>
          <a:prstGeom prst="ellipse">
            <a:avLst/>
          </a:prstGeom>
          <a:solidFill>
            <a:srgbClr val="FF0000"/>
          </a:solidFill>
          <a:ln>
            <a:solidFill>
              <a:srgbClr val="C2C1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stCxn id="20" idx="1"/>
            <a:endCxn id="20" idx="3"/>
          </p:cNvCxnSpPr>
          <p:nvPr/>
        </p:nvCxnSpPr>
        <p:spPr>
          <a:xfrm>
            <a:off x="3221502" y="3086241"/>
            <a:ext cx="6098350" cy="0"/>
          </a:xfrm>
          <a:prstGeom prst="line">
            <a:avLst/>
          </a:prstGeom>
          <a:ln>
            <a:solidFill>
              <a:srgbClr val="6160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729067" y="2853404"/>
            <a:ext cx="0" cy="511127"/>
          </a:xfrm>
          <a:prstGeom prst="line">
            <a:avLst/>
          </a:prstGeom>
          <a:ln w="28575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686929" y="2797853"/>
            <a:ext cx="422031" cy="548640"/>
          </a:xfrm>
          <a:prstGeom prst="rect">
            <a:avLst/>
          </a:prstGeom>
          <a:pattFill prst="pct5">
            <a:fgClr>
              <a:srgbClr val="9F9D75"/>
            </a:fgClr>
            <a:bgClr>
              <a:srgbClr val="616043"/>
            </a:bgClr>
          </a:patt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9397226" y="2797853"/>
            <a:ext cx="422031" cy="548640"/>
          </a:xfrm>
          <a:prstGeom prst="rect">
            <a:avLst/>
          </a:prstGeom>
          <a:pattFill prst="pct5">
            <a:fgClr>
              <a:srgbClr val="9F9D75"/>
            </a:fgClr>
            <a:bgClr>
              <a:srgbClr val="616043"/>
            </a:bgClr>
          </a:patt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lowchart: Connector 71"/>
          <p:cNvSpPr/>
          <p:nvPr/>
        </p:nvSpPr>
        <p:spPr>
          <a:xfrm>
            <a:off x="6914273" y="5507689"/>
            <a:ext cx="182880" cy="182880"/>
          </a:xfrm>
          <a:prstGeom prst="flowChartConnector">
            <a:avLst/>
          </a:prstGeom>
          <a:solidFill>
            <a:srgbClr val="C2C1A7"/>
          </a:solidFill>
          <a:ln>
            <a:solidFill>
              <a:srgbClr val="9F9D7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lowchart: Connector 72"/>
          <p:cNvSpPr/>
          <p:nvPr/>
        </p:nvSpPr>
        <p:spPr>
          <a:xfrm>
            <a:off x="6562581" y="5507689"/>
            <a:ext cx="182880" cy="182880"/>
          </a:xfrm>
          <a:prstGeom prst="flowChartConnector">
            <a:avLst/>
          </a:prstGeom>
          <a:solidFill>
            <a:srgbClr val="C2C1A7"/>
          </a:solidFill>
          <a:ln>
            <a:solidFill>
              <a:srgbClr val="9F9D7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46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oid 7"/>
          <p:cNvSpPr/>
          <p:nvPr/>
        </p:nvSpPr>
        <p:spPr>
          <a:xfrm>
            <a:off x="2433711" y="3587256"/>
            <a:ext cx="7244861" cy="590843"/>
          </a:xfrm>
          <a:prstGeom prst="trapezoid">
            <a:avLst>
              <a:gd name="adj" fmla="val 81346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rapezoid 74"/>
          <p:cNvSpPr/>
          <p:nvPr/>
        </p:nvSpPr>
        <p:spPr>
          <a:xfrm>
            <a:off x="6639952" y="3697454"/>
            <a:ext cx="2293036" cy="438432"/>
          </a:xfrm>
          <a:prstGeom prst="trapezoid">
            <a:avLst>
              <a:gd name="adj" fmla="val 81346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2912533" y="3564678"/>
            <a:ext cx="6308839" cy="11289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433711" y="4164035"/>
            <a:ext cx="7244861" cy="157558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 rot="10800000">
            <a:off x="2515164" y="1054376"/>
            <a:ext cx="7019778" cy="2074209"/>
          </a:xfrm>
          <a:prstGeom prst="trapezoid">
            <a:avLst/>
          </a:prstGeom>
          <a:solidFill>
            <a:srgbClr val="EBE9EC">
              <a:alpha val="74902"/>
            </a:srgb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rapezoid 43"/>
          <p:cNvSpPr/>
          <p:nvPr/>
        </p:nvSpPr>
        <p:spPr>
          <a:xfrm>
            <a:off x="2261946" y="1054376"/>
            <a:ext cx="7526211" cy="731519"/>
          </a:xfrm>
          <a:prstGeom prst="trapezoid">
            <a:avLst>
              <a:gd name="adj" fmla="val 11538"/>
            </a:avLst>
          </a:prstGeom>
          <a:solidFill>
            <a:srgbClr val="EBE9EC">
              <a:alpha val="74902"/>
            </a:srgb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261947" y="1785895"/>
            <a:ext cx="478300" cy="177253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9309859" y="1785895"/>
            <a:ext cx="478299" cy="177253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rapezoid 49"/>
          <p:cNvSpPr/>
          <p:nvPr/>
        </p:nvSpPr>
        <p:spPr>
          <a:xfrm>
            <a:off x="2712720" y="3711520"/>
            <a:ext cx="4602480" cy="424379"/>
          </a:xfrm>
          <a:prstGeom prst="trapezoid">
            <a:avLst>
              <a:gd name="adj" fmla="val 8134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apezoid 48"/>
          <p:cNvSpPr/>
          <p:nvPr/>
        </p:nvSpPr>
        <p:spPr>
          <a:xfrm>
            <a:off x="2740247" y="3151164"/>
            <a:ext cx="6569611" cy="407266"/>
          </a:xfrm>
          <a:prstGeom prst="trapezoid">
            <a:avLst>
              <a:gd name="adj" fmla="val 75683"/>
            </a:avLst>
          </a:prstGeom>
          <a:solidFill>
            <a:srgbClr val="C4BCC6">
              <a:alpha val="74902"/>
            </a:srgb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2560320" y="4178103"/>
            <a:ext cx="7019778" cy="14064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108960" y="3767792"/>
            <a:ext cx="3657602" cy="29777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359810" y="3824062"/>
            <a:ext cx="1253198" cy="154751"/>
          </a:xfrm>
          <a:prstGeom prst="ellipse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8017412" y="2952434"/>
            <a:ext cx="175260" cy="1056861"/>
          </a:xfrm>
          <a:prstGeom prst="round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712719" y="4206234"/>
            <a:ext cx="6740769" cy="14067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785403" y="4304714"/>
            <a:ext cx="4529797" cy="548640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apezoid 35"/>
          <p:cNvSpPr/>
          <p:nvPr/>
        </p:nvSpPr>
        <p:spPr>
          <a:xfrm>
            <a:off x="2712720" y="5598942"/>
            <a:ext cx="6740768" cy="140676"/>
          </a:xfrm>
          <a:prstGeom prst="trapezoi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108960" y="4417257"/>
            <a:ext cx="4079631" cy="309488"/>
          </a:xfrm>
          <a:prstGeom prst="rect">
            <a:avLst/>
          </a:prstGeom>
          <a:pattFill prst="ltVert">
            <a:fgClr>
              <a:schemeClr val="accent5"/>
            </a:fgClr>
            <a:bgClr>
              <a:schemeClr val="tx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4262509" y="4403189"/>
            <a:ext cx="17584" cy="436097"/>
          </a:xfrm>
          <a:prstGeom prst="line">
            <a:avLst/>
          </a:prstGeom>
          <a:ln w="28575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813537" y="4979959"/>
            <a:ext cx="548640" cy="5486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514576" y="4979959"/>
            <a:ext cx="548640" cy="54864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190979" y="5289447"/>
            <a:ext cx="182880" cy="18288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526258" y="5289447"/>
            <a:ext cx="182880" cy="18288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882636" y="5289447"/>
            <a:ext cx="182880" cy="18288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8066064" y="4600129"/>
            <a:ext cx="640080" cy="64008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8614704" y="5303515"/>
            <a:ext cx="182880" cy="182880"/>
          </a:xfrm>
          <a:prstGeom prst="ellipse">
            <a:avLst/>
          </a:prstGeom>
          <a:solidFill>
            <a:srgbClr val="00B050"/>
          </a:solidFill>
          <a:ln>
            <a:solidFill>
              <a:srgbClr val="C2C1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 flipH="1">
            <a:off x="4951828" y="3008136"/>
            <a:ext cx="45719" cy="874549"/>
          </a:xfrm>
          <a:prstGeom prst="round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 Same Side Corner Rectangle 52"/>
          <p:cNvSpPr/>
          <p:nvPr/>
        </p:nvSpPr>
        <p:spPr>
          <a:xfrm>
            <a:off x="4740812" y="3092538"/>
            <a:ext cx="3325252" cy="98478"/>
          </a:xfrm>
          <a:prstGeom prst="round2Same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6065515" y="2979994"/>
            <a:ext cx="1951895" cy="323569"/>
          </a:xfrm>
          <a:prstGeom prst="roundRect">
            <a:avLst/>
          </a:prstGeom>
          <a:solidFill>
            <a:srgbClr val="2626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 Same Side Corner Rectangle 75"/>
          <p:cNvSpPr/>
          <p:nvPr/>
        </p:nvSpPr>
        <p:spPr>
          <a:xfrm>
            <a:off x="5066122" y="2965932"/>
            <a:ext cx="2859262" cy="283705"/>
          </a:xfrm>
          <a:prstGeom prst="round2Same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lowchart: Magnetic Disk 76"/>
          <p:cNvSpPr/>
          <p:nvPr/>
        </p:nvSpPr>
        <p:spPr>
          <a:xfrm>
            <a:off x="8799346" y="3779502"/>
            <a:ext cx="422026" cy="114890"/>
          </a:xfrm>
          <a:prstGeom prst="flowChartMagneticDisk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Magnetic Disk 56"/>
          <p:cNvSpPr/>
          <p:nvPr/>
        </p:nvSpPr>
        <p:spPr>
          <a:xfrm>
            <a:off x="8932988" y="3922541"/>
            <a:ext cx="422026" cy="114890"/>
          </a:xfrm>
          <a:prstGeom prst="flowChartMagneticDisk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667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7" r="12573"/>
          <a:stretch/>
        </p:blipFill>
        <p:spPr>
          <a:xfrm>
            <a:off x="1863524" y="1261640"/>
            <a:ext cx="2777067" cy="2171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r="12571"/>
          <a:stretch/>
        </p:blipFill>
        <p:spPr>
          <a:xfrm>
            <a:off x="7420366" y="1261640"/>
            <a:ext cx="2777068" cy="2171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8" t="-314" r="16373" b="2125"/>
          <a:stretch/>
        </p:blipFill>
        <p:spPr>
          <a:xfrm>
            <a:off x="4640591" y="1254585"/>
            <a:ext cx="2779776" cy="21787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61" t="8009" r="15868"/>
          <a:stretch/>
        </p:blipFill>
        <p:spPr>
          <a:xfrm>
            <a:off x="1863524" y="3425320"/>
            <a:ext cx="2783804" cy="21768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2" r="12298"/>
          <a:stretch/>
        </p:blipFill>
        <p:spPr>
          <a:xfrm>
            <a:off x="7420366" y="3425320"/>
            <a:ext cx="2777925" cy="2175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5" r="15006"/>
          <a:stretch/>
        </p:blipFill>
        <p:spPr>
          <a:xfrm>
            <a:off x="4640591" y="3425320"/>
            <a:ext cx="2777924" cy="21750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84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"/>
  <p:tag name="ARTICULATE_SLIDE_THUMBNAIL_REFRESH" val="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1</Words>
  <Application>Microsoft Office PowerPoint</Application>
  <PresentationFormat>Widescreen</PresentationFormat>
  <Paragraphs>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Aharoni</vt:lpstr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Trina Rimmer</dc:creator>
  <cp:lastModifiedBy>Trina Rimmer</cp:lastModifiedBy>
  <cp:revision>41</cp:revision>
  <dcterms:created xsi:type="dcterms:W3CDTF">2016-03-30T19:46:14Z</dcterms:created>
  <dcterms:modified xsi:type="dcterms:W3CDTF">2016-03-31T16:37:17Z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36ED58F8-B006-4ED6-B5C9-E93E278D808F</vt:lpwstr>
  </property>
  <property fmtid="{D5CDD505-2E9C-101B-9397-08002B2CF9AE}" pid="3" name="ArticulatePath">
    <vt:lpwstr>Presentation1</vt:lpwstr>
  </property>
</Properties>
</file>