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custDataLst>
    <p:tags r:id="rId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6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96" y="1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F11D8E-F4D1-43DB-0DAC-5B93955D8D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641FC8-62DE-5149-5159-727087143F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8B8A54-0A09-BB60-1876-FE5A586A6D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5F0C9-F9B5-466F-BF28-F5585BE165DC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C12C7A-E0B9-4A92-1284-873410A7D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82095D-1A4E-B9C2-F972-C7A29648E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ADA29-B931-4843-886D-29C51EE0FA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999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7FE72B-1F8B-3C27-66D4-C762BACD16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723E1C-4703-EA07-BD66-F5B221EFA8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4E3FE0-2475-FF1C-4031-16FE74DDE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5F0C9-F9B5-466F-BF28-F5585BE165DC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0F5B08-341F-4092-B264-7401FC227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064540-546F-EFBB-A397-C103B0E93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ADA29-B931-4843-886D-29C51EE0FA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009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DD12BC4-D290-801C-B978-25764B3734B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78CEB38-DE32-B992-451E-B5E29F5539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F31EA0-1CA2-F3B7-8BEF-2018CD659F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5F0C9-F9B5-466F-BF28-F5585BE165DC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6FBA3A-501B-8F46-F170-57F74A12EA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4151B0-DEC8-AFEF-097F-B401E8A63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ADA29-B931-4843-886D-29C51EE0FA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120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FCB8F1-19C8-D903-9D6B-B0D567E52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9AFDFE-7C93-E854-53CC-69FF461ECE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78EF49-5421-AB32-C636-F70DEDD55F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5F0C9-F9B5-466F-BF28-F5585BE165DC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2D3BE7-EA36-52A8-8608-02E3BBEE91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E3F029-69F4-7362-F0D3-E0CF8078E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ADA29-B931-4843-886D-29C51EE0FA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634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30D8D-2C51-4492-B2FC-CC08B20F2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8908AE-0492-A3AB-190E-4181A31EBF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6E786B-A4A0-FA7D-964D-D09A2BB6B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5F0C9-F9B5-466F-BF28-F5585BE165DC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3588D-A0F2-85D5-2FC9-7A4F8066AA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5F5E30-B41C-FE59-278D-80DC63A241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ADA29-B931-4843-886D-29C51EE0FA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915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7A28E7-CC7F-F0D1-B052-5DB86F480A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4C14D9-ADBB-5EBE-5C06-19D24BFECA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DFE37B-5FDF-F50E-B3FD-10783A0A09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1FCC93-1585-4180-7973-8F925A8CF9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5F0C9-F9B5-466F-BF28-F5585BE165DC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0E5267-D9A1-36CE-E2AF-66D250F257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F3DD0D-9B2C-0845-5271-A9B3677E5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ADA29-B931-4843-886D-29C51EE0FA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52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044EF-A86D-4308-57F2-CF6B24512C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4B2160-2A20-E770-6444-64C004D67B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D2FE89-6DCF-D191-8644-7D579DF639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2678900-30F5-E575-290B-4B1E058F22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C3B3C9-9B57-2D7B-97DA-E987E23A61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A1A8588-4769-1C9B-4BB4-943A139E53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5F0C9-F9B5-466F-BF28-F5585BE165DC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33E562E-577C-83DC-2873-62C8CB862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4599CC-31EF-D2BD-CCDA-FD72D6FB0C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ADA29-B931-4843-886D-29C51EE0FA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191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C1C951-F30E-6A35-57C7-53282B510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854C03-2422-62D1-ECCC-60A2672662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5F0C9-F9B5-466F-BF28-F5585BE165DC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9840D2-0920-4A8B-DDFB-8F0139ECFA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DCF7C5-BA8B-2C75-CCB9-A9C163D8DD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ADA29-B931-4843-886D-29C51EE0FA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848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31C2D95-B60F-5F4A-5DA0-6369A11494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5F0C9-F9B5-466F-BF28-F5585BE165DC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F3A1CF-2558-C44D-05EB-3AD488316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14C6C2-82C2-13A1-4250-A3921BD76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ADA29-B931-4843-886D-29C51EE0FA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930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21135C-F181-5BEF-0AE1-4698524503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EE6746-E45D-9C07-C2EC-7F6DAB0172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005334-2B88-5C5F-BD04-0ACBFD9851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6B9B40-E98B-A001-5502-D5861B375C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5F0C9-F9B5-466F-BF28-F5585BE165DC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443706-77E9-217C-CB8F-64BE58FC9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5A533C-EDB0-F8C5-D695-23C888715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ADA29-B931-4843-886D-29C51EE0FA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652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9364F-16DD-8F26-0CCE-8A5E721E59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1D0A682-FE24-75D0-0596-A7B06BE13DA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B13570-044C-0D2D-29DD-C341381AFC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93CE6B-B98E-EEE4-25DD-041C8BF639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5F0C9-F9B5-466F-BF28-F5585BE165DC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02168F-C792-3739-CB5B-B28576787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2182A6-5A0C-63A4-409E-1860FF5CCD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ADA29-B931-4843-886D-29C51EE0FA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043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03C468D-BA35-4B72-107A-D3D58B1B2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D232BD-09E1-099D-B0DE-4A4C978BFA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49809A-1F61-9AFF-0AB0-4BB56FB04E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05F0C9-F9B5-466F-BF28-F5585BE165DC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C366D2-18AF-30CC-B2ED-B75D889B2A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09AD62-E61B-399F-CC09-E4B6537617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4ADA29-B931-4843-886D-29C51EE0FA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62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video" Target="../media/media1.mp4"/><Relationship Id="rId2" Type="http://schemas.microsoft.com/office/2007/relationships/media" Target="../media/media1.mp4"/><Relationship Id="rId1" Type="http://schemas.openxmlformats.org/officeDocument/2006/relationships/tags" Target="../tags/tag4.xml"/><Relationship Id="rId5" Type="http://schemas.openxmlformats.org/officeDocument/2006/relationships/image" Target="../media/image3.png"/><Relationship Id="rId4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imeline">
            <a:extLst>
              <a:ext uri="{FF2B5EF4-FFF2-40B4-BE49-F238E27FC236}">
                <a16:creationId xmlns:a16="http://schemas.microsoft.com/office/drawing/2014/main" id="{735BB524-1F7F-75E0-2CC9-85FAEEEA43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530" y="796808"/>
            <a:ext cx="7288475" cy="2918097"/>
          </a:xfrm>
          <a:prstGeom prst="rect">
            <a:avLst/>
          </a:prstGeom>
        </p:spPr>
      </p:pic>
      <p:pic>
        <p:nvPicPr>
          <p:cNvPr id="4" name="Picture 3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CAA18D22-6971-25FF-2A3E-63F1FA1825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097" y="3888562"/>
            <a:ext cx="4572000" cy="24384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46602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07093AA-56EB-45D3-B213-0471DCC14110}"/>
              </a:ext>
            </a:extLst>
          </p:cNvPr>
          <p:cNvSpPr txBox="1"/>
          <p:nvPr/>
        </p:nvSpPr>
        <p:spPr>
          <a:xfrm>
            <a:off x="1291856" y="829340"/>
            <a:ext cx="7793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Flipped text box test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801883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creen-recording-2023-03-08-at-3-12-52-pm">
            <a:hlinkClick r:id="" action="ppaction://media"/>
            <a:extLst>
              <a:ext uri="{FF2B5EF4-FFF2-40B4-BE49-F238E27FC236}">
                <a16:creationId xmlns:a16="http://schemas.microsoft.com/office/drawing/2014/main" id="{CDAD35BD-E366-3FFA-0A94-7074B8F030F7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524250" y="1555750"/>
            <a:ext cx="5143500" cy="37465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34335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10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4</Words>
  <Application>Microsoft Office PowerPoint</Application>
  <PresentationFormat>Widescreen</PresentationFormat>
  <Paragraphs>1</Paragraphs>
  <Slides>3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Morgan</dc:creator>
  <cp:lastModifiedBy>John Morgan</cp:lastModifiedBy>
  <cp:revision>3</cp:revision>
  <dcterms:created xsi:type="dcterms:W3CDTF">2023-03-08T18:14:00Z</dcterms:created>
  <dcterms:modified xsi:type="dcterms:W3CDTF">2023-03-08T21:15:06Z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5099BA95-680A-4E19-8F2D-33A8BC8A67B6</vt:lpwstr>
  </property>
  <property fmtid="{D5CDD505-2E9C-101B-9397-08002B2CF9AE}" pid="3" name="ArticulatePath">
    <vt:lpwstr>picture test</vt:lpwstr>
  </property>
</Properties>
</file>