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456" y="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BB6E3-FB89-425A-8347-A70CE47C9D13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09341-551B-415B-99CA-900F8FD6CD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168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BB6E3-FB89-425A-8347-A70CE47C9D13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09341-551B-415B-99CA-900F8FD6CD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970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BB6E3-FB89-425A-8347-A70CE47C9D13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09341-551B-415B-99CA-900F8FD6CD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030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BB6E3-FB89-425A-8347-A70CE47C9D13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09341-551B-415B-99CA-900F8FD6CD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334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BB6E3-FB89-425A-8347-A70CE47C9D13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09341-551B-415B-99CA-900F8FD6CD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312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BB6E3-FB89-425A-8347-A70CE47C9D13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09341-551B-415B-99CA-900F8FD6CD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152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BB6E3-FB89-425A-8347-A70CE47C9D13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09341-551B-415B-99CA-900F8FD6CD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032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BB6E3-FB89-425A-8347-A70CE47C9D13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09341-551B-415B-99CA-900F8FD6CD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615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BB6E3-FB89-425A-8347-A70CE47C9D13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09341-551B-415B-99CA-900F8FD6CD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656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BB6E3-FB89-425A-8347-A70CE47C9D13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09341-551B-415B-99CA-900F8FD6CD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527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BB6E3-FB89-425A-8347-A70CE47C9D13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09341-551B-415B-99CA-900F8FD6CD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945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4BB6E3-FB89-425A-8347-A70CE47C9D13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909341-551B-415B-99CA-900F8FD6CD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732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505" y="355503"/>
            <a:ext cx="4298650" cy="4231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361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860" y="181940"/>
            <a:ext cx="3887662" cy="261301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0645" y="201713"/>
            <a:ext cx="3203140" cy="259324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3514" y="181940"/>
            <a:ext cx="3887662" cy="2607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3773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BOSCH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Lewandowski Heinz (TT-CH/MKT)</dc:creator>
  <cp:lastModifiedBy>Lewandowski Heinz (TT-CH/MKT)</cp:lastModifiedBy>
  <cp:revision>1</cp:revision>
  <dcterms:created xsi:type="dcterms:W3CDTF">2021-02-23T08:37:40Z</dcterms:created>
  <dcterms:modified xsi:type="dcterms:W3CDTF">2021-02-23T08:40:35Z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8BA16E2C-9008-4906-86C7-9D560BA7FE39</vt:lpwstr>
  </property>
  <property fmtid="{D5CDD505-2E9C-101B-9397-08002B2CF9AE}" pid="3" name="ArticulatePath">
    <vt:lpwstr>Presentation2</vt:lpwstr>
  </property>
</Properties>
</file>