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523F9F-038A-496B-9E54-231306158F37}" v="40" dt="2024-02-15T14:06:27.4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1F937-290E-B201-434A-F8CEF0F1C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643F23-DC9A-3A78-2368-C34BBB6E36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412AB-8926-76F2-8AC6-D53FE4C3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572B3-CBCA-C137-7939-17093A08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39711-26AF-BBBF-2A7C-AC0FA38A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C83DD-8EF2-40E6-2A0E-F6419B5B8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0BC55D-D7D1-938C-87FA-006EA18A9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70D3F-F0C4-68F4-C831-6E1CC2CC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05482-4BA3-3CF3-0EDB-FF9E999F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17045-DCEB-F6DB-962B-474B1702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873A7F-1617-07BC-EE7E-35E52C09B6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FCBC2-1A9D-991E-8185-77E52C15A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CBA3A-FF3E-A124-D37D-E4380F826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5A801-6EFD-E331-F00A-2E4F38F37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645A4-5007-F1DA-ACCE-3DDE22542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0795A-9A3B-5DB0-7B7C-EB7C2E9FE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BEAB-A62D-8AB1-32DD-7E27FE0D8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1D114-016D-E6E5-F7AA-3036205A1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1BCB9-43F6-9CA5-2006-A66914C4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3EC1E-773F-BA92-9CC2-98669CE6E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3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9E319-DA7D-E13A-A986-C5A56C54C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DF9F7-92EC-5A49-C37F-FCE5C36DA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AEAF4-D630-6550-F89A-BBE2A1565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D77D9-7DBF-DD96-0C6A-064C4295A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E55FF-EBA9-338F-F296-74E282E4F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24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DF02-4B3B-AEC4-991F-ABD85DE5D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AA94B-1351-C372-7104-9DA3408604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B565E-4CB1-F71F-5ACC-1EA9B03F72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CEE046-8FCB-F135-0A30-73F880413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C0BC8-BB6F-D56C-C022-2C2A19249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A08A1-22C2-9B17-623E-727297A44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9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82ABE-F4DB-94BA-BBD7-918B0E7CD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8B813-FE80-2164-C46B-459D6ACD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01A8E-388D-21BC-34F5-75A129EDD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EC11BE-E3E0-9E5F-9669-6E009B03C1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1E6A38-C4EF-0405-CEB3-28FCF0322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7F3EAC-C4E8-E81C-AB46-A84CB2400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FC8B1E-26C1-D7A5-985E-9B804055E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6256CE-98DC-8FC4-CCDD-96BC51B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5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C15F8-A172-9645-C451-68759A8A78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605790"/>
          </a:xfrm>
          <a:solidFill>
            <a:schemeClr val="accent4"/>
          </a:solidFill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and Drop Sorting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15080-D718-3BF7-5310-B68083C7E274}"/>
              </a:ext>
            </a:extLst>
          </p:cNvPr>
          <p:cNvSpPr/>
          <p:nvPr userDrawn="1"/>
        </p:nvSpPr>
        <p:spPr>
          <a:xfrm>
            <a:off x="0" y="605790"/>
            <a:ext cx="12192000" cy="406047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292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E306D4-CAAF-BF66-B961-ED1B4613F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24AE00-1766-13E8-F408-4B49D3733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DB2568-65EB-1B9E-E83E-D272F0112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4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BB487-AD69-568C-E059-27372A9D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A987B-5A94-6426-8CCA-6D384C8A4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8FD135-1E28-76EA-826A-8BDC373E1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388F0-22B8-66BD-9EC0-86074F194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A1A534-C6AF-CB46-0170-2F9E3FD0B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5810F-590B-3623-F902-FC5282CE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02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424F4-F21D-85AD-3018-2BCAF5D45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820EA1-926B-C691-E224-4E0CB33857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7BC6DE-5610-6011-B784-2FFF98E1A5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5FDE7-748E-4575-14E0-14C61FDC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3A3F1-097F-C00C-AEF4-56138224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924D2-8204-50F3-6397-9F75BA31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6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AD8108-69A0-5B40-1B4D-1C331CFA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EE806-9ECA-8D10-956A-DD898B6C4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2208B-EFD9-DF98-9A93-B806E2BF7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056A7-4D76-4CF4-ACF8-B01FC0136597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1CACF-07C4-E8DA-8A94-615035926D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CF05-5393-68A9-91F7-A5A6465C2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2C319-6DF1-4D59-9F4C-478360E78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3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91A313-F0B9-94EB-EA16-CAFA29BD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15" descr="Thumbs Down outline">
            <a:extLst>
              <a:ext uri="{FF2B5EF4-FFF2-40B4-BE49-F238E27FC236}">
                <a16:creationId xmlns:a16="http://schemas.microsoft.com/office/drawing/2014/main" id="{5A582265-C813-E9DB-B8CE-2712F8009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7" r="7"/>
          <a:stretch/>
        </p:blipFill>
        <p:spPr>
          <a:xfrm>
            <a:off x="7031611" y="4855707"/>
            <a:ext cx="1980132" cy="1980414"/>
          </a:xfrm>
          <a:prstGeom prst="rect">
            <a:avLst/>
          </a:prstGeom>
        </p:spPr>
      </p:pic>
      <p:pic>
        <p:nvPicPr>
          <p:cNvPr id="18" name="Graphic 17" descr="Thumbs up sign outline">
            <a:extLst>
              <a:ext uri="{FF2B5EF4-FFF2-40B4-BE49-F238E27FC236}">
                <a16:creationId xmlns:a16="http://schemas.microsoft.com/office/drawing/2014/main" id="{E6EAA190-6529-8EE2-111F-F95A04416B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04" r="104"/>
          <a:stretch/>
        </p:blipFill>
        <p:spPr>
          <a:xfrm>
            <a:off x="3271886" y="4683670"/>
            <a:ext cx="1976280" cy="19804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E1DBDC-8928-2986-7814-3E84EAD1B8E9}"/>
              </a:ext>
            </a:extLst>
          </p:cNvPr>
          <p:cNvSpPr txBox="1"/>
          <p:nvPr/>
        </p:nvSpPr>
        <p:spPr>
          <a:xfrm>
            <a:off x="125617" y="707265"/>
            <a:ext cx="11951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Look at each picture and its description below.  </a:t>
            </a:r>
            <a:br>
              <a:rPr lang="en-US" b="1" dirty="0"/>
            </a:br>
            <a:r>
              <a:rPr lang="en-US" b="1" dirty="0"/>
              <a:t>If it is an example </a:t>
            </a:r>
            <a:r>
              <a:rPr lang="en-US" dirty="0"/>
              <a:t>of a restriction included in the Declaration, </a:t>
            </a:r>
            <a:r>
              <a:rPr lang="en-US" b="1" dirty="0"/>
              <a:t>drag</a:t>
            </a:r>
            <a:r>
              <a:rPr lang="en-US" dirty="0"/>
              <a:t> it to the </a:t>
            </a:r>
            <a:r>
              <a:rPr lang="en-US" b="1" dirty="0"/>
              <a:t>“thumbs up” </a:t>
            </a:r>
            <a:r>
              <a:rPr lang="en-US" dirty="0"/>
              <a:t>bucket.  </a:t>
            </a:r>
            <a:br>
              <a:rPr lang="en-US" dirty="0"/>
            </a:br>
            <a:r>
              <a:rPr lang="en-US" b="1" dirty="0"/>
              <a:t>If it is not an example </a:t>
            </a:r>
            <a:r>
              <a:rPr lang="en-US" dirty="0"/>
              <a:t>of a restriction included in the Declaration, </a:t>
            </a:r>
            <a:r>
              <a:rPr lang="en-US" b="1" dirty="0"/>
              <a:t>drag</a:t>
            </a:r>
            <a:r>
              <a:rPr lang="en-US" dirty="0"/>
              <a:t> it to the </a:t>
            </a:r>
            <a:r>
              <a:rPr lang="en-US" b="1" dirty="0"/>
              <a:t>“thumbs down” </a:t>
            </a:r>
            <a:r>
              <a:rPr lang="en-US" dirty="0"/>
              <a:t>bucket.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385E5D0-07B7-D690-AFDB-C756717BC259}"/>
              </a:ext>
            </a:extLst>
          </p:cNvPr>
          <p:cNvGrpSpPr/>
          <p:nvPr/>
        </p:nvGrpSpPr>
        <p:grpSpPr>
          <a:xfrm>
            <a:off x="125616" y="2121344"/>
            <a:ext cx="2685586" cy="1100875"/>
            <a:chOff x="125616" y="2121344"/>
            <a:chExt cx="2685586" cy="110087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96EB041-F756-D220-15E7-CF7FD5D7CD88}"/>
                </a:ext>
              </a:extLst>
            </p:cNvPr>
            <p:cNvSpPr/>
            <p:nvPr/>
          </p:nvSpPr>
          <p:spPr>
            <a:xfrm>
              <a:off x="125616" y="2121344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ADF5B3C-9C42-F2BD-3B7A-973493167A90}"/>
                </a:ext>
              </a:extLst>
            </p:cNvPr>
            <p:cNvSpPr txBox="1"/>
            <p:nvPr/>
          </p:nvSpPr>
          <p:spPr>
            <a:xfrm>
              <a:off x="1616814" y="2550144"/>
              <a:ext cx="1194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Window</a:t>
              </a:r>
            </a:p>
          </p:txBody>
        </p:sp>
        <p:pic>
          <p:nvPicPr>
            <p:cNvPr id="27" name="Picture 26" descr="A window with a black screen&#10;&#10;Description automatically generated">
              <a:extLst>
                <a:ext uri="{FF2B5EF4-FFF2-40B4-BE49-F238E27FC236}">
                  <a16:creationId xmlns:a16="http://schemas.microsoft.com/office/drawing/2014/main" id="{B21E7BBA-0DAC-5109-FD7A-5C1D8C541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722" y="2285964"/>
              <a:ext cx="1076475" cy="771633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91538D9-470E-19A0-59F7-B058D1AA252B}"/>
              </a:ext>
            </a:extLst>
          </p:cNvPr>
          <p:cNvGrpSpPr/>
          <p:nvPr/>
        </p:nvGrpSpPr>
        <p:grpSpPr>
          <a:xfrm>
            <a:off x="3119494" y="2121344"/>
            <a:ext cx="2635593" cy="1100875"/>
            <a:chOff x="3119494" y="2121344"/>
            <a:chExt cx="2635593" cy="110087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596FC87-1B8E-9F3D-06F4-C016EE3A23B5}"/>
                </a:ext>
              </a:extLst>
            </p:cNvPr>
            <p:cNvSpPr/>
            <p:nvPr/>
          </p:nvSpPr>
          <p:spPr>
            <a:xfrm>
              <a:off x="3119494" y="2121344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0C6CABE-87B3-6471-1D19-F9BC82625531}"/>
                </a:ext>
              </a:extLst>
            </p:cNvPr>
            <p:cNvSpPr txBox="1"/>
            <p:nvPr/>
          </p:nvSpPr>
          <p:spPr>
            <a:xfrm>
              <a:off x="4464184" y="2513007"/>
              <a:ext cx="1261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Chimney</a:t>
              </a:r>
            </a:p>
          </p:txBody>
        </p:sp>
        <p:pic>
          <p:nvPicPr>
            <p:cNvPr id="29" name="Picture 28" descr="A chimney on a house&#10;&#10;Description automatically generated">
              <a:extLst>
                <a:ext uri="{FF2B5EF4-FFF2-40B4-BE49-F238E27FC236}">
                  <a16:creationId xmlns:a16="http://schemas.microsoft.com/office/drawing/2014/main" id="{987342F5-C00C-76EF-04D8-006C98CA8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048" y="2281374"/>
              <a:ext cx="1047896" cy="771633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B85E175-7544-74B5-F42D-35F7BCC4F78F}"/>
              </a:ext>
            </a:extLst>
          </p:cNvPr>
          <p:cNvGrpSpPr/>
          <p:nvPr/>
        </p:nvGrpSpPr>
        <p:grpSpPr>
          <a:xfrm>
            <a:off x="6198320" y="2121344"/>
            <a:ext cx="2635593" cy="1100875"/>
            <a:chOff x="6198320" y="2121344"/>
            <a:chExt cx="2635593" cy="110087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D6FCD2-9F33-3898-CAF7-9576E5FDF5C6}"/>
                </a:ext>
              </a:extLst>
            </p:cNvPr>
            <p:cNvSpPr/>
            <p:nvPr/>
          </p:nvSpPr>
          <p:spPr>
            <a:xfrm>
              <a:off x="6198320" y="2121344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B1FB833-B0C3-A917-80A2-27BCE8E1C09F}"/>
                </a:ext>
              </a:extLst>
            </p:cNvPr>
            <p:cNvSpPr txBox="1"/>
            <p:nvPr/>
          </p:nvSpPr>
          <p:spPr>
            <a:xfrm>
              <a:off x="7756431" y="2411645"/>
              <a:ext cx="9419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Dog or Cat</a:t>
              </a:r>
            </a:p>
          </p:txBody>
        </p:sp>
        <p:pic>
          <p:nvPicPr>
            <p:cNvPr id="31" name="Picture 30" descr="A dog and cat lying on a blanket&#10;&#10;Description automatically generated">
              <a:extLst>
                <a:ext uri="{FF2B5EF4-FFF2-40B4-BE49-F238E27FC236}">
                  <a16:creationId xmlns:a16="http://schemas.microsoft.com/office/drawing/2014/main" id="{9F1C115F-7892-D211-28E4-2ECFBA10D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191" y="2300296"/>
              <a:ext cx="1038370" cy="762106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9280CC9-2D83-C71F-91E1-46B2E97327D0}"/>
              </a:ext>
            </a:extLst>
          </p:cNvPr>
          <p:cNvGrpSpPr/>
          <p:nvPr/>
        </p:nvGrpSpPr>
        <p:grpSpPr>
          <a:xfrm>
            <a:off x="9333667" y="2121344"/>
            <a:ext cx="2635593" cy="1100875"/>
            <a:chOff x="9333667" y="2121344"/>
            <a:chExt cx="2635593" cy="11008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B1A24E2-D0FB-6FBF-01A0-AE8583ACCAB8}"/>
                </a:ext>
              </a:extLst>
            </p:cNvPr>
            <p:cNvSpPr/>
            <p:nvPr/>
          </p:nvSpPr>
          <p:spPr>
            <a:xfrm>
              <a:off x="9333667" y="2121344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CB240E-C1CF-8F62-97E1-CDCFBEAC6AD4}"/>
                </a:ext>
              </a:extLst>
            </p:cNvPr>
            <p:cNvSpPr txBox="1"/>
            <p:nvPr/>
          </p:nvSpPr>
          <p:spPr>
            <a:xfrm>
              <a:off x="10651463" y="2513007"/>
              <a:ext cx="1261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Driveway</a:t>
              </a:r>
            </a:p>
          </p:txBody>
        </p:sp>
        <p:pic>
          <p:nvPicPr>
            <p:cNvPr id="33" name="Picture 32" descr="A sidewalk between houses&#10;&#10;Description automatically generated">
              <a:extLst>
                <a:ext uri="{FF2B5EF4-FFF2-40B4-BE49-F238E27FC236}">
                  <a16:creationId xmlns:a16="http://schemas.microsoft.com/office/drawing/2014/main" id="{9B0943D0-8513-A372-6E41-B1FA5DEE1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565" y="2266953"/>
              <a:ext cx="724001" cy="828791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EAB2408-B278-7A39-4A2C-A9CBCE7E3D12}"/>
              </a:ext>
            </a:extLst>
          </p:cNvPr>
          <p:cNvGrpSpPr/>
          <p:nvPr/>
        </p:nvGrpSpPr>
        <p:grpSpPr>
          <a:xfrm>
            <a:off x="125617" y="3495182"/>
            <a:ext cx="2635593" cy="1100875"/>
            <a:chOff x="125617" y="3495182"/>
            <a:chExt cx="2635593" cy="110087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1A503-D449-B597-C1A3-B040F9264993}"/>
                </a:ext>
              </a:extLst>
            </p:cNvPr>
            <p:cNvSpPr/>
            <p:nvPr/>
          </p:nvSpPr>
          <p:spPr>
            <a:xfrm>
              <a:off x="125617" y="3495182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FD543EC-9E28-9304-4209-89D5BD0C4426}"/>
                </a:ext>
              </a:extLst>
            </p:cNvPr>
            <p:cNvSpPr txBox="1"/>
            <p:nvPr/>
          </p:nvSpPr>
          <p:spPr>
            <a:xfrm>
              <a:off x="1957638" y="3872616"/>
              <a:ext cx="7297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Car</a:t>
              </a:r>
            </a:p>
          </p:txBody>
        </p:sp>
        <p:pic>
          <p:nvPicPr>
            <p:cNvPr id="35" name="Picture 34" descr="A person driving a car&#10;&#10;Description automatically generated">
              <a:extLst>
                <a:ext uri="{FF2B5EF4-FFF2-40B4-BE49-F238E27FC236}">
                  <a16:creationId xmlns:a16="http://schemas.microsoft.com/office/drawing/2014/main" id="{9C03EE6B-65DB-EC42-7E5F-98DE86906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286" y="3691250"/>
              <a:ext cx="1276528" cy="695422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4BDA5A-E161-E96D-CFE2-30E6FFA5009F}"/>
              </a:ext>
            </a:extLst>
          </p:cNvPr>
          <p:cNvGrpSpPr/>
          <p:nvPr/>
        </p:nvGrpSpPr>
        <p:grpSpPr>
          <a:xfrm>
            <a:off x="3063244" y="3495182"/>
            <a:ext cx="2709235" cy="1100875"/>
            <a:chOff x="3063244" y="3495182"/>
            <a:chExt cx="2709235" cy="110087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DE960EB-7DA5-2DF0-0180-FB25B51281BE}"/>
                </a:ext>
              </a:extLst>
            </p:cNvPr>
            <p:cNvSpPr/>
            <p:nvPr/>
          </p:nvSpPr>
          <p:spPr>
            <a:xfrm>
              <a:off x="3063244" y="3495182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0BC5D6-B9D1-D45D-1C62-C40566DDE340}"/>
                </a:ext>
              </a:extLst>
            </p:cNvPr>
            <p:cNvSpPr txBox="1"/>
            <p:nvPr/>
          </p:nvSpPr>
          <p:spPr>
            <a:xfrm>
              <a:off x="4567089" y="3860953"/>
              <a:ext cx="1205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Mailbox</a:t>
              </a:r>
            </a:p>
          </p:txBody>
        </p:sp>
        <p:pic>
          <p:nvPicPr>
            <p:cNvPr id="37" name="Picture 36" descr="A black mailbox with a flag on top&#10;&#10;Description automatically generated">
              <a:extLst>
                <a:ext uri="{FF2B5EF4-FFF2-40B4-BE49-F238E27FC236}">
                  <a16:creationId xmlns:a16="http://schemas.microsoft.com/office/drawing/2014/main" id="{68DFC144-1C1A-4E16-B166-FB87AA7F3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4255" y="3685755"/>
              <a:ext cx="1124107" cy="743054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4D080D1-A0A5-1292-E2E5-07557D6690FE}"/>
              </a:ext>
            </a:extLst>
          </p:cNvPr>
          <p:cNvGrpSpPr/>
          <p:nvPr/>
        </p:nvGrpSpPr>
        <p:grpSpPr>
          <a:xfrm>
            <a:off x="6194173" y="3488525"/>
            <a:ext cx="2663853" cy="1100875"/>
            <a:chOff x="6194173" y="3488525"/>
            <a:chExt cx="2663853" cy="110087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073AB8-89D7-7B90-EAA6-48191FF5E8E9}"/>
                </a:ext>
              </a:extLst>
            </p:cNvPr>
            <p:cNvSpPr/>
            <p:nvPr/>
          </p:nvSpPr>
          <p:spPr>
            <a:xfrm>
              <a:off x="6194173" y="3488525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650A7CA-086A-8240-C806-B51BCCC7DD14}"/>
                </a:ext>
              </a:extLst>
            </p:cNvPr>
            <p:cNvSpPr txBox="1"/>
            <p:nvPr/>
          </p:nvSpPr>
          <p:spPr>
            <a:xfrm>
              <a:off x="7596751" y="3872616"/>
              <a:ext cx="1261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Shutters</a:t>
              </a:r>
            </a:p>
          </p:txBody>
        </p:sp>
        <p:pic>
          <p:nvPicPr>
            <p:cNvPr id="39" name="Picture 38" descr="A window with shutters on a white wall&#10;&#10;Description automatically generated">
              <a:extLst>
                <a:ext uri="{FF2B5EF4-FFF2-40B4-BE49-F238E27FC236}">
                  <a16:creationId xmlns:a16="http://schemas.microsoft.com/office/drawing/2014/main" id="{67A25022-A879-752F-57D9-21DB71D15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3870" y="3595278"/>
              <a:ext cx="743054" cy="809738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1C050B-EC8B-7B2B-6499-D069164E7122}"/>
              </a:ext>
            </a:extLst>
          </p:cNvPr>
          <p:cNvGrpSpPr/>
          <p:nvPr/>
        </p:nvGrpSpPr>
        <p:grpSpPr>
          <a:xfrm>
            <a:off x="9333667" y="3488524"/>
            <a:ext cx="2635593" cy="1100875"/>
            <a:chOff x="9333667" y="3488524"/>
            <a:chExt cx="2635593" cy="110087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AF479B-D3F9-F370-E28B-31E9B5B189F9}"/>
                </a:ext>
              </a:extLst>
            </p:cNvPr>
            <p:cNvSpPr/>
            <p:nvPr/>
          </p:nvSpPr>
          <p:spPr>
            <a:xfrm>
              <a:off x="9333667" y="3488524"/>
              <a:ext cx="2635593" cy="1100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377B126-E6A8-D874-B887-5808DA912A36}"/>
                </a:ext>
              </a:extLst>
            </p:cNvPr>
            <p:cNvSpPr txBox="1"/>
            <p:nvPr/>
          </p:nvSpPr>
          <p:spPr>
            <a:xfrm>
              <a:off x="10651464" y="3755658"/>
              <a:ext cx="12612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Hanging Planter</a:t>
              </a:r>
            </a:p>
          </p:txBody>
        </p:sp>
        <p:pic>
          <p:nvPicPr>
            <p:cNvPr id="41" name="Picture 40" descr="A planter with flowers in it&#10;&#10;Description automatically generated">
              <a:extLst>
                <a:ext uri="{FF2B5EF4-FFF2-40B4-BE49-F238E27FC236}">
                  <a16:creationId xmlns:a16="http://schemas.microsoft.com/office/drawing/2014/main" id="{5084F103-AD4C-B7DC-96FD-157E9E38E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5626" y="3639883"/>
              <a:ext cx="1019317" cy="76210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39498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DESIGN_ID_OFFICE THEME" val="ILskOciV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Stewart">
      <a:dk1>
        <a:sysClr val="windowText" lastClr="000000"/>
      </a:dk1>
      <a:lt1>
        <a:sysClr val="window" lastClr="FFFFFF"/>
      </a:lt1>
      <a:dk2>
        <a:srgbClr val="44546A"/>
      </a:dk2>
      <a:lt2>
        <a:srgbClr val="C7C9C8"/>
      </a:lt2>
      <a:accent1>
        <a:srgbClr val="7DCEF1"/>
      </a:accent1>
      <a:accent2>
        <a:srgbClr val="FEC553"/>
      </a:accent2>
      <a:accent3>
        <a:srgbClr val="47BFAF"/>
      </a:accent3>
      <a:accent4>
        <a:srgbClr val="043673"/>
      </a:accent4>
      <a:accent5>
        <a:srgbClr val="00698C"/>
      </a:accent5>
      <a:accent6>
        <a:srgbClr val="474C55"/>
      </a:accent6>
      <a:hlink>
        <a:srgbClr val="0563C1"/>
      </a:hlink>
      <a:folHlink>
        <a:srgbClr val="954F72"/>
      </a:folHlink>
    </a:clrScheme>
    <a:fontScheme name="Stewar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D7692FB-26DC-46B3-BAD1-54EBEF115617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Schiele</dc:creator>
  <cp:lastModifiedBy>Donna Schiele</cp:lastModifiedBy>
  <cp:revision>3</cp:revision>
  <dcterms:created xsi:type="dcterms:W3CDTF">2023-12-05T17:30:16Z</dcterms:created>
  <dcterms:modified xsi:type="dcterms:W3CDTF">2024-02-15T14:06:50Z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C5E21D40-9A15-42D1-856D-CDB6B4A793B8</vt:lpwstr>
  </property>
  <property fmtid="{D5CDD505-2E9C-101B-9397-08002B2CF9AE}" pid="3" name="ArticulatePath">
    <vt:lpwstr>https://askfacilities-my.sharepoint.com/personal/dschiele_ask-services_com/Documents/Desktop/Drag and Drop</vt:lpwstr>
  </property>
</Properties>
</file>