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chitra Manpuri" userId="03a390f0-37c1-474c-b3b8-ab663ac52d22" providerId="ADAL" clId="{91AFD8A0-0604-4986-8620-B1241D379846}"/>
    <pc:docChg chg="modSld">
      <pc:chgData name="Suchitra Manpuri" userId="03a390f0-37c1-474c-b3b8-ab663ac52d22" providerId="ADAL" clId="{91AFD8A0-0604-4986-8620-B1241D379846}" dt="2025-04-28T14:40:15.585" v="165" actId="14100"/>
      <pc:docMkLst>
        <pc:docMk/>
      </pc:docMkLst>
      <pc:sldChg chg="addSp modSp mod">
        <pc:chgData name="Suchitra Manpuri" userId="03a390f0-37c1-474c-b3b8-ab663ac52d22" providerId="ADAL" clId="{91AFD8A0-0604-4986-8620-B1241D379846}" dt="2025-04-28T14:40:15.585" v="165" actId="14100"/>
        <pc:sldMkLst>
          <pc:docMk/>
          <pc:sldMk cId="1703661321" sldId="260"/>
        </pc:sldMkLst>
        <pc:spChg chg="add mod">
          <ac:chgData name="Suchitra Manpuri" userId="03a390f0-37c1-474c-b3b8-ab663ac52d22" providerId="ADAL" clId="{91AFD8A0-0604-4986-8620-B1241D379846}" dt="2025-04-28T14:39:41.679" v="161" actId="1035"/>
          <ac:spMkLst>
            <pc:docMk/>
            <pc:sldMk cId="1703661321" sldId="260"/>
            <ac:spMk id="2" creationId="{4F1AED3A-23D1-52A1-F2B6-DABCD0DF0C6A}"/>
          </ac:spMkLst>
        </pc:spChg>
        <pc:spChg chg="add mod">
          <ac:chgData name="Suchitra Manpuri" userId="03a390f0-37c1-474c-b3b8-ab663ac52d22" providerId="ADAL" clId="{91AFD8A0-0604-4986-8620-B1241D379846}" dt="2025-04-28T14:39:41.679" v="161" actId="1035"/>
          <ac:spMkLst>
            <pc:docMk/>
            <pc:sldMk cId="1703661321" sldId="260"/>
            <ac:spMk id="3" creationId="{B1ABDCFD-535A-1A99-800D-BDBDA9A5F616}"/>
          </ac:spMkLst>
        </pc:spChg>
        <pc:spChg chg="add mod">
          <ac:chgData name="Suchitra Manpuri" userId="03a390f0-37c1-474c-b3b8-ab663ac52d22" providerId="ADAL" clId="{91AFD8A0-0604-4986-8620-B1241D379846}" dt="2025-04-28T14:40:15.585" v="165" actId="14100"/>
          <ac:spMkLst>
            <pc:docMk/>
            <pc:sldMk cId="1703661321" sldId="260"/>
            <ac:spMk id="4" creationId="{B6113FBC-F3F9-11FF-920C-AD62A1A0E761}"/>
          </ac:spMkLst>
        </pc:spChg>
        <pc:spChg chg="mod">
          <ac:chgData name="Suchitra Manpuri" userId="03a390f0-37c1-474c-b3b8-ab663ac52d22" providerId="ADAL" clId="{91AFD8A0-0604-4986-8620-B1241D379846}" dt="2025-04-28T14:39:41.679" v="161" actId="1035"/>
          <ac:spMkLst>
            <pc:docMk/>
            <pc:sldMk cId="1703661321" sldId="260"/>
            <ac:spMk id="8" creationId="{24817D89-8AFD-6F43-593D-AA034C6FF3F0}"/>
          </ac:spMkLst>
        </pc:spChg>
        <pc:spChg chg="mod">
          <ac:chgData name="Suchitra Manpuri" userId="03a390f0-37c1-474c-b3b8-ab663ac52d22" providerId="ADAL" clId="{91AFD8A0-0604-4986-8620-B1241D379846}" dt="2025-04-28T14:39:41.679" v="161" actId="1035"/>
          <ac:spMkLst>
            <pc:docMk/>
            <pc:sldMk cId="1703661321" sldId="260"/>
            <ac:spMk id="9" creationId="{38C68647-61F9-848C-6FCC-C516E0FE581D}"/>
          </ac:spMkLst>
        </pc:spChg>
        <pc:spChg chg="mod">
          <ac:chgData name="Suchitra Manpuri" userId="03a390f0-37c1-474c-b3b8-ab663ac52d22" providerId="ADAL" clId="{91AFD8A0-0604-4986-8620-B1241D379846}" dt="2025-04-28T14:39:41.679" v="161" actId="1035"/>
          <ac:spMkLst>
            <pc:docMk/>
            <pc:sldMk cId="1703661321" sldId="260"/>
            <ac:spMk id="10" creationId="{ECF97E38-2712-0766-D75E-746E0D423F7C}"/>
          </ac:spMkLst>
        </pc:spChg>
        <pc:graphicFrameChg chg="mod">
          <ac:chgData name="Suchitra Manpuri" userId="03a390f0-37c1-474c-b3b8-ab663ac52d22" providerId="ADAL" clId="{91AFD8A0-0604-4986-8620-B1241D379846}" dt="2025-04-28T14:39:41.679" v="161" actId="1035"/>
          <ac:graphicFrameMkLst>
            <pc:docMk/>
            <pc:sldMk cId="1703661321" sldId="260"/>
            <ac:graphicFrameMk id="5" creationId="{93E683BC-6F8C-2ACA-7A56-D5F6F452D078}"/>
          </ac:graphicFrameMkLst>
        </pc:graphicFrameChg>
        <pc:graphicFrameChg chg="mod">
          <ac:chgData name="Suchitra Manpuri" userId="03a390f0-37c1-474c-b3b8-ab663ac52d22" providerId="ADAL" clId="{91AFD8A0-0604-4986-8620-B1241D379846}" dt="2025-04-28T14:39:41.679" v="161" actId="1035"/>
          <ac:graphicFrameMkLst>
            <pc:docMk/>
            <pc:sldMk cId="1703661321" sldId="260"/>
            <ac:graphicFrameMk id="6" creationId="{E2890416-A4CC-16D9-2CA5-53A6D706A7F0}"/>
          </ac:graphicFrameMkLst>
        </pc:graphicFrameChg>
        <pc:graphicFrameChg chg="mod">
          <ac:chgData name="Suchitra Manpuri" userId="03a390f0-37c1-474c-b3b8-ab663ac52d22" providerId="ADAL" clId="{91AFD8A0-0604-4986-8620-B1241D379846}" dt="2025-04-28T14:39:41.679" v="161" actId="1035"/>
          <ac:graphicFrameMkLst>
            <pc:docMk/>
            <pc:sldMk cId="1703661321" sldId="260"/>
            <ac:graphicFrameMk id="7" creationId="{CF6E1159-3AB8-1E92-1DFA-3D897ABAFA1A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FE1FB-1716-E3B4-DCDC-EBD211DC6A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9A8BB6-2793-9D9D-151A-27D19373DE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B0ED4-3419-A2F2-979F-31231C7F2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ECA-D35F-4DC3-9020-F5F4C07BD616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ECD2F-F6C6-5191-505F-37E4FB42D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BFAE7-454E-57D9-8C75-8587DFC33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9307-7BC4-4459-916D-D6CD2FF6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6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CCB85-E5B8-B1A4-4216-9C5D50C7D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BB89D6-671A-380B-9FF6-31C34E15E9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C116D-6989-85BA-9722-57B12FA44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ECA-D35F-4DC3-9020-F5F4C07BD616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4C113-DA08-BBDB-10B7-863B5160E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21C43-341B-AB6A-2C7E-A1A9ECD8A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9307-7BC4-4459-916D-D6CD2FF6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13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331833-4D50-D1FA-0EED-31DFF6B556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792D29-0ED0-DEFB-A1B3-862FE5E3B3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F4024-8150-72BD-FCF2-BD2A1E6E2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ECA-D35F-4DC3-9020-F5F4C07BD616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6E6FC-0AC2-9B12-0104-00EB22D3A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3611C-77E1-016A-5F05-53BADCD38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9307-7BC4-4459-916D-D6CD2FF6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58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6CA1-E6BD-0FCC-E257-B878F8C66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58846-65A8-0B59-0334-5963D74E8F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F40DA-0521-5F2E-6329-49CAD4918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ECA-D35F-4DC3-9020-F5F4C07BD616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6F214-05C6-426E-B955-8AE7C50B1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1D86A-A808-2770-52A0-9EBDBAD19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9307-7BC4-4459-916D-D6CD2FF6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15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23E4C-DAE7-7118-06AB-57FC8B067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38C2A2-75CD-61C5-65B3-4584D66670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CB8BD-56A7-6CA6-BFEE-38ED3BEEC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ECA-D35F-4DC3-9020-F5F4C07BD616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9BBC1-B96B-51B4-02A7-91D1FFFC9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884F8-53E8-1117-1D02-1A6E9EFC6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9307-7BC4-4459-916D-D6CD2FF6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7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BA185-4752-FCA0-AFF1-A36BFCB2B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5BD12-1E62-CB22-C1EF-2F53B50B0B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08803E-C60E-66DC-42FF-A3919CD1F7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CA556-A884-D3A7-FD6A-F161ABD0C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ECA-D35F-4DC3-9020-F5F4C07BD616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6C7FEB-494F-2164-0E5B-56CA65E1E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F8EC90-506A-5A85-5D24-7E3E12EAE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9307-7BC4-4459-916D-D6CD2FF6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48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6E8F-45DC-0574-14BA-57F9FBD02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935E89-29F4-FB55-AD94-7F112CC935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00FF8A-A28B-D484-1772-6DBD531429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317852-887C-93B1-1EB9-CBA111F930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763A1A-47C5-117C-3CBC-662A449644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7B132B-D7BB-2676-F43A-387187C79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ECA-D35F-4DC3-9020-F5F4C07BD616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4C5F92-B384-6986-DE5A-8CA908498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8FBB66-9037-586A-9C31-F5ADAA919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9307-7BC4-4459-916D-D6CD2FF6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83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E5236-4F84-D676-090B-E5ABE7C81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281E33-F897-E9D6-B163-2188C85D2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ECA-D35F-4DC3-9020-F5F4C07BD616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AE257A-0EE1-7942-E369-B516AFA49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135209-928C-16AD-456D-DCF6401C5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9307-7BC4-4459-916D-D6CD2FF6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72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3D3A85-D418-8522-2286-2E5220E22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ECA-D35F-4DC3-9020-F5F4C07BD616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4DCDC9-878C-0E57-DAB2-68ED5487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FF0212-A0A8-0F51-5BFA-1672BA1CB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9307-7BC4-4459-916D-D6CD2FF6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28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98B45-5E5C-B5E5-60A8-04E0BA21F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32485-9073-0846-5729-812B5BD8F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618186-D5EB-5F4A-AF6E-2CE65BF416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0E9B59-DAD4-95F2-D76D-A94742B4B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ECA-D35F-4DC3-9020-F5F4C07BD616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62F213-02D3-B59D-BA03-9C3C321F7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2C33CE-4154-C40F-9418-0347583A8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9307-7BC4-4459-916D-D6CD2FF6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34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A275B-F107-7194-D745-EE9048477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B98F9B-927C-F7EE-1442-CE49E51DD8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531006-6D12-789A-FE08-843A8ED162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21C1AA-78B6-6566-8230-6676B1D8A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2ECA-D35F-4DC3-9020-F5F4C07BD616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6C1800-689F-8D80-DC4E-EEBBBFB15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A7EE51-5408-CACE-B8AB-F65237C14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9307-7BC4-4459-916D-D6CD2FF6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472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2D6617-F1BE-D826-E429-0800E12E3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C087A0-3C9A-4E19-EFB5-582419B40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0CD97-A5E8-769B-009D-20EF89BBCF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E82ECA-D35F-4DC3-9020-F5F4C07BD616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8CFE8-CF62-3D5D-7DF7-8EB73A0E6B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6120E-E42E-1B1F-7772-E080F59B19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C19307-7BC4-4459-916D-D6CD2FF6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18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" Target="slide2.xml"/><Relationship Id="rId7" Type="http://schemas.microsoft.com/office/2017/06/relationships/model3d" Target="../media/model3d2.glb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slide" Target="slide4.xml"/><Relationship Id="rId11" Type="http://schemas.openxmlformats.org/officeDocument/2006/relationships/image" Target="../media/image3.png"/><Relationship Id="rId5" Type="http://schemas.openxmlformats.org/officeDocument/2006/relationships/image" Target="../media/image1.png"/><Relationship Id="rId10" Type="http://schemas.microsoft.com/office/2017/06/relationships/model3d" Target="../media/model3d3.glb"/><Relationship Id="rId4" Type="http://schemas.microsoft.com/office/2017/06/relationships/model3d" Target="../media/model3d1.glb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17/06/relationships/model3d" Target="../media/model3d1.glb"/><Relationship Id="rId7" Type="http://schemas.microsoft.com/office/2017/06/relationships/model3d" Target="../media/model3d3.glb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microsoft.com/office/2017/06/relationships/model3d" Target="../media/model3d2.glb"/><Relationship Id="rId4" Type="http://schemas.openxmlformats.org/officeDocument/2006/relationships/image" Target="../media/image4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17/06/relationships/model3d" Target="../media/model3d3.glb"/><Relationship Id="rId7" Type="http://schemas.microsoft.com/office/2017/06/relationships/model3d" Target="../media/model3d1.glb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8.png"/><Relationship Id="rId5" Type="http://schemas.microsoft.com/office/2017/06/relationships/model3d" Target="../media/model3d2.glb"/><Relationship Id="rId4" Type="http://schemas.openxmlformats.org/officeDocument/2006/relationships/image" Target="../media/image7.pn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17/06/relationships/model3d" Target="../media/model3d2.glb"/><Relationship Id="rId3" Type="http://schemas.microsoft.com/office/2017/06/relationships/model3d" Target="../media/model3d1.glb"/><Relationship Id="rId7" Type="http://schemas.openxmlformats.org/officeDocument/2006/relationships/slide" Target="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10.png"/><Relationship Id="rId5" Type="http://schemas.microsoft.com/office/2017/06/relationships/model3d" Target="../media/model3d3.glb"/><Relationship Id="rId10" Type="http://schemas.openxmlformats.org/officeDocument/2006/relationships/slide" Target="slide1.xml"/><Relationship Id="rId4" Type="http://schemas.openxmlformats.org/officeDocument/2006/relationships/image" Target="../media/image9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020001-A1E1-45CF-57AC-4C5A2B74E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24817D89-8AFD-6F43-593D-AA034C6FF3F0}"/>
              </a:ext>
            </a:extLst>
          </p:cNvPr>
          <p:cNvSpPr/>
          <p:nvPr/>
        </p:nvSpPr>
        <p:spPr>
          <a:xfrm>
            <a:off x="1064702" y="1979047"/>
            <a:ext cx="2998033" cy="299803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8C68647-61F9-848C-6FCC-C516E0FE581D}"/>
              </a:ext>
            </a:extLst>
          </p:cNvPr>
          <p:cNvSpPr/>
          <p:nvPr/>
        </p:nvSpPr>
        <p:spPr>
          <a:xfrm>
            <a:off x="4596983" y="2008605"/>
            <a:ext cx="2998033" cy="299803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" name="3D Model 4" descr="Cat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93E683BC-6F8C-2ACA-7A56-D5F6F452D07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14175431"/>
                  </p:ext>
                </p:extLst>
              </p:nvPr>
            </p:nvGraphicFramePr>
            <p:xfrm>
              <a:off x="1229193" y="1683349"/>
              <a:ext cx="2330696" cy="3071580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2330696" cy="3071580"/>
                    </a:xfrm>
                    <a:prstGeom prst="rect">
                      <a:avLst/>
                    </a:prstGeom>
                  </am3d:spPr>
                  <am3d:camera>
                    <am3d:pos x="0" y="0" z="6136700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4543664" d="1000000"/>
                    <am3d:preTrans dx="0" dy="-14085168" dz="-668618"/>
                    <am3d:scale>
                      <am3d:sx n="1000000" d="1000000"/>
                      <am3d:sy n="1000000" d="1000000"/>
                      <am3d:sz n="1000000" d="1000000"/>
                    </am3d:scale>
                    <am3d:rot ax="-127490" ay="1089569" az="-39750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433725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" name="3D Model 4" descr="Cat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93E683BC-6F8C-2ACA-7A56-D5F6F452D07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29193" y="1683349"/>
                <a:ext cx="2330696" cy="30715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6" name="3D Model 5" descr="Shiba Inu dog - standing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E2890416-A4CC-16D9-2CA5-53A6D706A7F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50815439"/>
                  </p:ext>
                </p:extLst>
              </p:nvPr>
            </p:nvGraphicFramePr>
            <p:xfrm>
              <a:off x="4596983" y="2125379"/>
              <a:ext cx="2684847" cy="2851701"/>
            </p:xfrm>
            <a:graphic>
              <a:graphicData uri="http://schemas.microsoft.com/office/drawing/2017/model3d">
                <am3d:model3d r:embed="rId7">
                  <am3d:spPr>
                    <a:xfrm>
                      <a:off x="0" y="0"/>
                      <a:ext cx="2684847" cy="2851701"/>
                    </a:xfrm>
                    <a:prstGeom prst="rect">
                      <a:avLst/>
                    </a:prstGeom>
                  </am3d:spPr>
                  <am3d:camera>
                    <am3d:pos x="0" y="0" z="6349395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00806" d="1000000"/>
                    <am3d:preTrans dx="-465512" dy="-15062334" dz="-4180368"/>
                    <am3d:scale>
                      <am3d:sx n="1000000" d="1000000"/>
                      <am3d:sy n="1000000" d="1000000"/>
                      <am3d:sz n="1000000" d="1000000"/>
                    </am3d:scale>
                    <am3d:rot ax="817840" ay="2175266" az="489649"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41258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" name="3D Model 5" descr="Shiba Inu dog - standing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E2890416-A4CC-16D9-2CA5-53A6D706A7F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96983" y="2125379"/>
                <a:ext cx="2684847" cy="2851701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ECF97E38-2712-0766-D75E-746E0D423F7C}"/>
              </a:ext>
            </a:extLst>
          </p:cNvPr>
          <p:cNvSpPr/>
          <p:nvPr/>
        </p:nvSpPr>
        <p:spPr>
          <a:xfrm>
            <a:off x="8129265" y="2056620"/>
            <a:ext cx="2998033" cy="299803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7" name="3D Model 6" descr="Chicken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CF6E1159-3AB8-1E92-1DFA-3D897ABAFA1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34759785"/>
                  </p:ext>
                </p:extLst>
              </p:nvPr>
            </p:nvGraphicFramePr>
            <p:xfrm>
              <a:off x="8592349" y="2371572"/>
              <a:ext cx="1777279" cy="2383357"/>
            </p:xfrm>
            <a:graphic>
              <a:graphicData uri="http://schemas.microsoft.com/office/drawing/2017/model3d">
                <am3d:model3d r:embed="rId10">
                  <am3d:spPr>
                    <a:xfrm>
                      <a:off x="0" y="0"/>
                      <a:ext cx="1777279" cy="2383357"/>
                    </a:xfrm>
                    <a:prstGeom prst="rect">
                      <a:avLst/>
                    </a:prstGeom>
                  </am3d:spPr>
                  <am3d:camera>
                    <am3d:pos x="0" y="0" z="6946946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650053" d="1000000"/>
                    <am3d:preTrans dx="145539" dy="-17584525" dz="-25035"/>
                    <am3d:scale>
                      <am3d:sx n="1000000" d="1000000"/>
                      <am3d:sy n="1000000" d="1000000"/>
                      <am3d:sz n="1000000" d="1000000"/>
                    </am3d:scale>
                    <am3d:rot ax="445716" ay="2499141" az="297157"/>
                    <am3d:postTrans dx="0" dy="0" dz="0"/>
                  </am3d:trans>
                  <am3d:raster rName="Office3DRenderer" rVer="16.0.8326">
                    <am3d:blip r:embed="rId11"/>
                  </am3d:raster>
                  <am3d:objViewport viewportSz="318599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7" name="3D Model 6" descr="Chicken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CF6E1159-3AB8-1E92-1DFA-3D897ABAFA1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592349" y="2371572"/>
                <a:ext cx="1777279" cy="2383357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F1AED3A-23D1-52A1-F2B6-DABCD0DF0C6A}"/>
              </a:ext>
            </a:extLst>
          </p:cNvPr>
          <p:cNvSpPr txBox="1"/>
          <p:nvPr/>
        </p:nvSpPr>
        <p:spPr>
          <a:xfrm>
            <a:off x="3132944" y="764501"/>
            <a:ext cx="5786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Pick a Pet for yourself!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ABDCFD-535A-1A99-800D-BDBDA9A5F616}"/>
              </a:ext>
            </a:extLst>
          </p:cNvPr>
          <p:cNvSpPr txBox="1"/>
          <p:nvPr/>
        </p:nvSpPr>
        <p:spPr>
          <a:xfrm>
            <a:off x="3046304" y="5400717"/>
            <a:ext cx="5786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Click on each one to know more.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113FBC-F3F9-11FF-920C-AD62A1A0E761}"/>
              </a:ext>
            </a:extLst>
          </p:cNvPr>
          <p:cNvSpPr txBox="1"/>
          <p:nvPr/>
        </p:nvSpPr>
        <p:spPr>
          <a:xfrm>
            <a:off x="2798163" y="6488668"/>
            <a:ext cx="664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Kindly view it in Slideshow mode for the hyperlink to get activated.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366132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2FDBE-BAEC-A62F-D0B2-5B74A22DE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" name="3D Model 4" descr="Cat">
                <a:extLst>
                  <a:ext uri="{FF2B5EF4-FFF2-40B4-BE49-F238E27FC236}">
                    <a16:creationId xmlns:a16="http://schemas.microsoft.com/office/drawing/2014/main" id="{44ACA7BF-CB98-DEE4-65AB-5E8C621A907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02777" y="-2055319"/>
              <a:ext cx="4417700" cy="9749407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4417700" cy="9749407"/>
                    </a:xfrm>
                    <a:prstGeom prst="rect">
                      <a:avLst/>
                    </a:prstGeom>
                  </am3d:spPr>
                  <am3d:camera>
                    <am3d:pos x="0" y="0" z="6136700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4543664" d="1000000"/>
                    <am3d:preTrans dx="0" dy="-14085168" dz="-668618"/>
                    <am3d:scale>
                      <am3d:sx n="1000000" d="1000000"/>
                      <am3d:sy n="1000000" d="1000000"/>
                      <am3d:sz n="1000000" d="1000000"/>
                    </am3d:scale>
                    <am3d:rot ax="47643" ay="-128461" az="-1783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1355776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" name="3D Model 4" descr="Cat">
                <a:extLst>
                  <a:ext uri="{FF2B5EF4-FFF2-40B4-BE49-F238E27FC236}">
                    <a16:creationId xmlns:a16="http://schemas.microsoft.com/office/drawing/2014/main" id="{44ACA7BF-CB98-DEE4-65AB-5E8C621A907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2777" y="-2055319"/>
                <a:ext cx="4417700" cy="97494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" name="3D Model 2" descr="Shiba Inu dog - standing">
                <a:extLst>
                  <a:ext uri="{FF2B5EF4-FFF2-40B4-BE49-F238E27FC236}">
                    <a16:creationId xmlns:a16="http://schemas.microsoft.com/office/drawing/2014/main" id="{A3CCA839-AF73-089E-643A-1245F4A79DE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924854" y="6325712"/>
              <a:ext cx="317244" cy="333153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317244" cy="333153"/>
                    </a:xfrm>
                    <a:prstGeom prst="rect">
                      <a:avLst/>
                    </a:prstGeom>
                  </am3d:spPr>
                  <am3d:camera>
                    <am3d:pos x="0" y="0" z="6349395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00806" d="1000000"/>
                    <am3d:preTrans dx="-465512" dy="-15062334" dz="-4180368"/>
                    <am3d:scale>
                      <am3d:sx n="1000000" d="1000000"/>
                      <am3d:sy n="1000000" d="1000000"/>
                      <am3d:sz n="1000000" d="1000000"/>
                    </am3d:scale>
                    <am3d:rot ax="1568112" ay="2388405" az="1046300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902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" name="3D Model 2" descr="Shiba Inu dog - standing">
                <a:extLst>
                  <a:ext uri="{FF2B5EF4-FFF2-40B4-BE49-F238E27FC236}">
                    <a16:creationId xmlns:a16="http://schemas.microsoft.com/office/drawing/2014/main" id="{A3CCA839-AF73-089E-643A-1245F4A79DE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924854" y="6325712"/>
                <a:ext cx="317244" cy="3331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" name="3D Model 3" descr="Chicken">
                <a:extLst>
                  <a:ext uri="{FF2B5EF4-FFF2-40B4-BE49-F238E27FC236}">
                    <a16:creationId xmlns:a16="http://schemas.microsoft.com/office/drawing/2014/main" id="{6D68260F-F71B-8AEB-D8DB-FFF1550B94D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3005681" y="6649348"/>
              <a:ext cx="155593" cy="208652"/>
            </p:xfrm>
            <a:graphic>
              <a:graphicData uri="http://schemas.microsoft.com/office/drawing/2017/model3d">
                <am3d:model3d r:embed="rId7">
                  <am3d:spPr>
                    <a:xfrm>
                      <a:off x="0" y="0"/>
                      <a:ext cx="155593" cy="208652"/>
                    </a:xfrm>
                    <a:prstGeom prst="rect">
                      <a:avLst/>
                    </a:prstGeom>
                  </am3d:spPr>
                  <am3d:camera>
                    <am3d:pos x="0" y="0" z="6946946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650053" d="1000000"/>
                    <am3d:preTrans dx="145539" dy="-17584525" dz="-25035"/>
                    <am3d:scale>
                      <am3d:sx n="1000000" d="1000000"/>
                      <am3d:sy n="1000000" d="1000000"/>
                      <am3d:sz n="1000000" d="1000000"/>
                    </am3d:scale>
                    <am3d:rot ax="445716" ay="2499141" az="297157"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27892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" name="3D Model 3" descr="Chicken">
                <a:extLst>
                  <a:ext uri="{FF2B5EF4-FFF2-40B4-BE49-F238E27FC236}">
                    <a16:creationId xmlns:a16="http://schemas.microsoft.com/office/drawing/2014/main" id="{6D68260F-F71B-8AEB-D8DB-FFF1550B94D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3005681" y="6649348"/>
                <a:ext cx="155593" cy="208652"/>
              </a:xfrm>
              <a:prstGeom prst="rect">
                <a:avLst/>
              </a:prstGeom>
            </p:spPr>
          </p:pic>
        </mc:Fallback>
      </mc:AlternateContent>
      <p:sp>
        <p:nvSpPr>
          <p:cNvPr id="2" name="Rectangle: Rounded Corners 1">
            <a:hlinkClick r:id="rId9" action="ppaction://hlinksldjump"/>
            <a:extLst>
              <a:ext uri="{FF2B5EF4-FFF2-40B4-BE49-F238E27FC236}">
                <a16:creationId xmlns:a16="http://schemas.microsoft.com/office/drawing/2014/main" id="{2AC8C5EC-588E-E1F0-820F-E928377779D4}"/>
              </a:ext>
            </a:extLst>
          </p:cNvPr>
          <p:cNvSpPr/>
          <p:nvPr/>
        </p:nvSpPr>
        <p:spPr>
          <a:xfrm>
            <a:off x="9308892" y="5519888"/>
            <a:ext cx="1199213" cy="4195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54DF8D-94D7-4ACE-95D7-0CB26491FCC3}"/>
              </a:ext>
            </a:extLst>
          </p:cNvPr>
          <p:cNvSpPr txBox="1"/>
          <p:nvPr/>
        </p:nvSpPr>
        <p:spPr>
          <a:xfrm>
            <a:off x="5456419" y="1720840"/>
            <a:ext cx="536647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en-US" dirty="0"/>
          </a:p>
          <a:p>
            <a:r>
              <a:rPr lang="en-US" dirty="0"/>
              <a:t>Nunc viverra imperdiet enim. Fusce est. Vivamus a tellus.</a:t>
            </a:r>
          </a:p>
          <a:p>
            <a:endParaRPr lang="en-US" dirty="0"/>
          </a:p>
          <a:p>
            <a:r>
              <a:rPr lang="en-US" dirty="0"/>
              <a:t>Pellentesque habitant morbi tristique senectus et netus et malesuada fames ac turpis egestas. Proin pharetra nonummy pede. Mauris et </a:t>
            </a:r>
            <a:r>
              <a:rPr lang="en-US" dirty="0" err="1"/>
              <a:t>orci</a:t>
            </a:r>
            <a:r>
              <a:rPr lang="en-US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37493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17CDE-1926-298C-170F-4F1CA4764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7" name="3D Model 6" descr="Chicken">
                <a:extLst>
                  <a:ext uri="{FF2B5EF4-FFF2-40B4-BE49-F238E27FC236}">
                    <a16:creationId xmlns:a16="http://schemas.microsoft.com/office/drawing/2014/main" id="{DA40C52D-64F1-97E4-490F-DEBE424B343D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9025568" y="1303997"/>
              <a:ext cx="2541782" cy="5150204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2541782" cy="5150204"/>
                    </a:xfrm>
                    <a:prstGeom prst="rect">
                      <a:avLst/>
                    </a:prstGeom>
                  </am3d:spPr>
                  <am3d:camera>
                    <am3d:pos x="0" y="0" z="6946946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650053" d="1000000"/>
                    <am3d:preTrans dx="145539" dy="-17584525" dz="-25035"/>
                    <am3d:scale>
                      <am3d:sx n="1000000" d="1000000"/>
                      <am3d:sy n="1000000" d="1000000"/>
                      <am3d:sz n="1000000" d="1000000"/>
                    </am3d:scale>
                    <am3d:rot ax="637342" ay="-1228868" az="-225272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735879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7" name="3D Model 6" descr="Chicken">
                <a:extLst>
                  <a:ext uri="{FF2B5EF4-FFF2-40B4-BE49-F238E27FC236}">
                    <a16:creationId xmlns:a16="http://schemas.microsoft.com/office/drawing/2014/main" id="{DA40C52D-64F1-97E4-490F-DEBE424B343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25568" y="1303997"/>
                <a:ext cx="2541782" cy="51502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8" name="3D Model 7" descr="Shiba Inu dog - standing">
                <a:extLst>
                  <a:ext uri="{FF2B5EF4-FFF2-40B4-BE49-F238E27FC236}">
                    <a16:creationId xmlns:a16="http://schemas.microsoft.com/office/drawing/2014/main" id="{AF013516-5B61-C813-5098-D209F7271E5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49640" y="6273463"/>
              <a:ext cx="253961" cy="269744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253961" cy="269744"/>
                    </a:xfrm>
                    <a:prstGeom prst="rect">
                      <a:avLst/>
                    </a:prstGeom>
                  </am3d:spPr>
                  <am3d:camera>
                    <am3d:pos x="0" y="0" z="6349395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00806" d="1000000"/>
                    <am3d:preTrans dx="-465512" dy="-15062334" dz="-4180368"/>
                    <am3d:scale>
                      <am3d:sx n="1000000" d="1000000"/>
                      <am3d:sy n="1000000" d="1000000"/>
                      <am3d:sz n="1000000" d="1000000"/>
                    </am3d:scale>
                    <am3d:rot ax="817840" ay="2175266" az="489649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9026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8" name="3D Model 7" descr="Shiba Inu dog - standing">
                <a:extLst>
                  <a:ext uri="{FF2B5EF4-FFF2-40B4-BE49-F238E27FC236}">
                    <a16:creationId xmlns:a16="http://schemas.microsoft.com/office/drawing/2014/main" id="{AF013516-5B61-C813-5098-D209F7271E5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549640" y="6273463"/>
                <a:ext cx="253961" cy="26974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" name="3D Model 8" descr="Cat">
                <a:extLst>
                  <a:ext uri="{FF2B5EF4-FFF2-40B4-BE49-F238E27FC236}">
                    <a16:creationId xmlns:a16="http://schemas.microsoft.com/office/drawing/2014/main" id="{E51ACA6D-9807-FFA9-16D3-E852B6F2FE1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71852" y="6518949"/>
              <a:ext cx="212091" cy="279511"/>
            </p:xfrm>
            <a:graphic>
              <a:graphicData uri="http://schemas.microsoft.com/office/drawing/2017/model3d">
                <am3d:model3d r:embed="rId7">
                  <am3d:spPr>
                    <a:xfrm>
                      <a:off x="0" y="0"/>
                      <a:ext cx="212091" cy="279511"/>
                    </a:xfrm>
                    <a:prstGeom prst="rect">
                      <a:avLst/>
                    </a:prstGeom>
                  </am3d:spPr>
                  <am3d:camera>
                    <am3d:pos x="0" y="0" z="6136700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4543664" d="1000000"/>
                    <am3d:preTrans dx="0" dy="-14085168" dz="-668618"/>
                    <am3d:scale>
                      <am3d:sx n="1000000" d="1000000"/>
                      <am3d:sy n="1000000" d="1000000"/>
                      <am3d:sz n="1000000" d="1000000"/>
                    </am3d:scale>
                    <am3d:rot ax="-127490" ay="1089569" az="-39750"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39468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" name="3D Model 8" descr="Cat">
                <a:extLst>
                  <a:ext uri="{FF2B5EF4-FFF2-40B4-BE49-F238E27FC236}">
                    <a16:creationId xmlns:a16="http://schemas.microsoft.com/office/drawing/2014/main" id="{E51ACA6D-9807-FFA9-16D3-E852B6F2FE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571852" y="6518949"/>
                <a:ext cx="212091" cy="279511"/>
              </a:xfrm>
              <a:prstGeom prst="rect">
                <a:avLst/>
              </a:prstGeom>
            </p:spPr>
          </p:pic>
        </mc:Fallback>
      </mc:AlternateContent>
      <p:sp>
        <p:nvSpPr>
          <p:cNvPr id="2" name="Rectangle: Rounded Corners 1">
            <a:hlinkClick r:id="rId9" action="ppaction://hlinksldjump"/>
            <a:extLst>
              <a:ext uri="{FF2B5EF4-FFF2-40B4-BE49-F238E27FC236}">
                <a16:creationId xmlns:a16="http://schemas.microsoft.com/office/drawing/2014/main" id="{14800AEC-D7F8-BDE6-21F9-4CB5263141D1}"/>
              </a:ext>
            </a:extLst>
          </p:cNvPr>
          <p:cNvSpPr/>
          <p:nvPr/>
        </p:nvSpPr>
        <p:spPr>
          <a:xfrm>
            <a:off x="1514002" y="5519888"/>
            <a:ext cx="1199213" cy="4195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C4C752-E5BF-3AE9-77BC-22508AC425FA}"/>
              </a:ext>
            </a:extLst>
          </p:cNvPr>
          <p:cNvSpPr txBox="1"/>
          <p:nvPr/>
        </p:nvSpPr>
        <p:spPr>
          <a:xfrm>
            <a:off x="1499017" y="1720840"/>
            <a:ext cx="536647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en-US" dirty="0"/>
          </a:p>
          <a:p>
            <a:r>
              <a:rPr lang="en-US" dirty="0"/>
              <a:t>Nunc viverra imperdiet enim. Fusce est. Vivamus a tellus.</a:t>
            </a:r>
          </a:p>
          <a:p>
            <a:endParaRPr lang="en-US" dirty="0"/>
          </a:p>
          <a:p>
            <a:r>
              <a:rPr lang="en-US" dirty="0"/>
              <a:t>Pellentesque habitant morbi tristique senectus et netus et malesuada fames ac turpis egestas. Proin pharetra nonummy pede. Mauris et </a:t>
            </a:r>
            <a:r>
              <a:rPr lang="en-US" dirty="0" err="1"/>
              <a:t>orci</a:t>
            </a:r>
            <a:r>
              <a:rPr lang="en-US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66603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35704-3D03-AFA2-1886-BCE2AFDB0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" name="3D Model 1" descr="Cat">
                <a:extLst>
                  <a:ext uri="{FF2B5EF4-FFF2-40B4-BE49-F238E27FC236}">
                    <a16:creationId xmlns:a16="http://schemas.microsoft.com/office/drawing/2014/main" id="{8EE077B2-E9DC-A7D4-54D2-DE9158562557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571852" y="6518949"/>
              <a:ext cx="212091" cy="279511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212091" cy="279511"/>
                    </a:xfrm>
                    <a:prstGeom prst="rect">
                      <a:avLst/>
                    </a:prstGeom>
                  </am3d:spPr>
                  <am3d:camera>
                    <am3d:pos x="0" y="0" z="6136700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4543664" d="1000000"/>
                    <am3d:preTrans dx="0" dy="-14085168" dz="-668618"/>
                    <am3d:scale>
                      <am3d:sx n="1000000" d="1000000"/>
                      <am3d:sy n="1000000" d="1000000"/>
                      <am3d:sz n="1000000" d="1000000"/>
                    </am3d:scale>
                    <am3d:rot ax="-127490" ay="1089569" az="-39750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39468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" name="3D Model 1" descr="Cat">
                <a:extLst>
                  <a:ext uri="{FF2B5EF4-FFF2-40B4-BE49-F238E27FC236}">
                    <a16:creationId xmlns:a16="http://schemas.microsoft.com/office/drawing/2014/main" id="{8EE077B2-E9DC-A7D4-54D2-DE915856255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571852" y="6518949"/>
                <a:ext cx="212091" cy="2795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" name="3D Model 3" descr="Chicken">
                <a:extLst>
                  <a:ext uri="{FF2B5EF4-FFF2-40B4-BE49-F238E27FC236}">
                    <a16:creationId xmlns:a16="http://schemas.microsoft.com/office/drawing/2014/main" id="{7AF88429-FA88-2FAE-1AF7-AAF023CB1A5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2459784" y="6518949"/>
              <a:ext cx="221894" cy="297563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221894" cy="297563"/>
                    </a:xfrm>
                    <a:prstGeom prst="rect">
                      <a:avLst/>
                    </a:prstGeom>
                  </am3d:spPr>
                  <am3d:camera>
                    <am3d:pos x="0" y="0" z="6946946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650053" d="1000000"/>
                    <am3d:preTrans dx="145539" dy="-17584525" dz="-25035"/>
                    <am3d:scale>
                      <am3d:sx n="1000000" d="1000000"/>
                      <am3d:sy n="1000000" d="1000000"/>
                      <am3d:sz n="1000000" d="1000000"/>
                    </am3d:scale>
                    <am3d:rot ax="445716" ay="2499141" az="297157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9777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" name="3D Model 3" descr="Chicken">
                <a:extLst>
                  <a:ext uri="{FF2B5EF4-FFF2-40B4-BE49-F238E27FC236}">
                    <a16:creationId xmlns:a16="http://schemas.microsoft.com/office/drawing/2014/main" id="{7AF88429-FA88-2FAE-1AF7-AAF023CB1A5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459784" y="6518949"/>
                <a:ext cx="221894" cy="29756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0" name="3D Model 9" descr="Shiba Inu dog - standing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80172BC5-7579-1707-4C51-07FD9E56647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877856" y="-279801"/>
              <a:ext cx="3392373" cy="7137801"/>
            </p:xfrm>
            <a:graphic>
              <a:graphicData uri="http://schemas.microsoft.com/office/drawing/2017/model3d">
                <am3d:model3d r:embed="rId8">
                  <am3d:spPr>
                    <a:xfrm>
                      <a:off x="0" y="0"/>
                      <a:ext cx="3392373" cy="7137801"/>
                    </a:xfrm>
                    <a:prstGeom prst="rect">
                      <a:avLst/>
                    </a:prstGeom>
                  </am3d:spPr>
                  <am3d:camera>
                    <am3d:pos x="0" y="0" z="6349395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00806" d="1000000"/>
                    <am3d:preTrans dx="-465512" dy="-15062334" dz="-4180368"/>
                    <am3d:scale>
                      <am3d:sx n="1000000" d="1000000"/>
                      <am3d:sy n="1000000" d="1000000"/>
                      <am3d:sz n="1000000" d="1000000"/>
                    </am3d:scale>
                    <am3d:rot ax="581639" ay="159925" az="27312"/>
                    <am3d:postTrans dx="0" dy="0" dz="0"/>
                  </am3d:trans>
                  <am3d:raster rName="Office3DRenderer" rVer="16.0.8326">
                    <am3d:blip r:embed="rId9"/>
                  </am3d:raster>
                  <am3d:objViewport viewportSz="1026922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0" name="3D Model 9" descr="Shiba Inu dog - standing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80172BC5-7579-1707-4C51-07FD9E56647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77856" y="-279801"/>
                <a:ext cx="3392373" cy="7137801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: Rounded Corners 2">
            <a:hlinkClick r:id="rId10" action="ppaction://hlinksldjump"/>
            <a:extLst>
              <a:ext uri="{FF2B5EF4-FFF2-40B4-BE49-F238E27FC236}">
                <a16:creationId xmlns:a16="http://schemas.microsoft.com/office/drawing/2014/main" id="{87A5E84D-0827-49EE-2F78-E7BA6428A1B5}"/>
              </a:ext>
            </a:extLst>
          </p:cNvPr>
          <p:cNvSpPr/>
          <p:nvPr/>
        </p:nvSpPr>
        <p:spPr>
          <a:xfrm>
            <a:off x="9308892" y="5519888"/>
            <a:ext cx="1199213" cy="4195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1E1569-A5F0-C849-461A-CF009A2A380A}"/>
              </a:ext>
            </a:extLst>
          </p:cNvPr>
          <p:cNvSpPr txBox="1"/>
          <p:nvPr/>
        </p:nvSpPr>
        <p:spPr>
          <a:xfrm>
            <a:off x="869431" y="612844"/>
            <a:ext cx="27731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en-US" dirty="0"/>
          </a:p>
          <a:p>
            <a:r>
              <a:rPr lang="en-US" dirty="0"/>
              <a:t>Nunc viverra imperdiet enim. Fusce est. Vivamus a tellus.</a:t>
            </a:r>
          </a:p>
          <a:p>
            <a:endParaRPr lang="en-US" dirty="0"/>
          </a:p>
          <a:p>
            <a:r>
              <a:rPr lang="en-US" dirty="0"/>
              <a:t>Pellentesque habitant morbi tristique senectus et netus et malesuada fames ac turpis egestas. Proin pharetra nonummy pede. Mauris et </a:t>
            </a:r>
            <a:r>
              <a:rPr lang="en-US" dirty="0" err="1"/>
              <a:t>orci</a:t>
            </a:r>
            <a:r>
              <a:rPr lang="en-US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87070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ARTICULATE_USED_LAYOUT" val="1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ARTICULATE_USED_LAYOUT" val="1"/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ARTICULATE_USED_LAYOUT" val="1"/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ARTICULATE_USED_LAYOUT" val="1"/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243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Suchitra Manpuri</dc:creator>
  <cp:lastModifiedBy>Suchitra Manpuri</cp:lastModifiedBy>
  <cp:revision>1</cp:revision>
  <dcterms:created xsi:type="dcterms:W3CDTF">2025-04-28T14:36:19Z</dcterms:created>
  <dcterms:modified xsi:type="dcterms:W3CDTF">2025-04-28T14:40:21Z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18C942F7-E0B2-49D9-973B-FC04A11042F0</vt:lpwstr>
  </property>
  <property fmtid="{D5CDD505-2E9C-101B-9397-08002B2CF9AE}" pid="3" name="ArticulatePath">
    <vt:lpwstr>Presentation1</vt:lpwstr>
  </property>
</Properties>
</file>