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5E"/>
    <a:srgbClr val="FE7058"/>
    <a:srgbClr val="314A5E"/>
    <a:srgbClr val="55C0EC"/>
    <a:srgbClr val="FFFFFF"/>
    <a:srgbClr val="FE3716"/>
    <a:srgbClr val="D9D9D9"/>
    <a:srgbClr val="8FD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BA1E0-0909-4CAD-AE99-743A0EC3B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148B4-512A-4749-85DB-498435BB4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207C7-15A7-4ED2-8852-F4F0495E6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6D2CF-DB21-4600-B32B-5A6CBD007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E7C01-165F-4E44-878A-4CBA7F10E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30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CE1E6-C654-4DBA-8482-B97267193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7AE8E-130B-48F0-AD14-FE30A53A5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FCB84-55FC-414B-9C4C-E864B06A7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8179E-2DE0-4E81-8B2F-10AE53D7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76392-3B11-48CB-899F-B12A775A4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DA25BE-E6B2-44BF-B5A2-9E1D564E16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B53DD2-A0C3-4409-BC82-7502648DB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F6EE6-D418-4030-92D1-5B5D32A3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151F-2C51-408A-A848-37ED153A1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F95DB-FC33-4774-A470-F3C41CC87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ADC69-6EFB-4B8D-A1BA-8AF1F72EF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8175-9D9B-40AE-A8A5-50A61E16E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DA5E0-6029-4A5C-933C-C3AA7143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5168B-386C-4BAF-A0B9-BCC7DEFBA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93DBA-1207-4CD5-99C9-B7E2AE1F4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9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849F-731B-42C3-AE2E-FA206F792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4A11D-E6CD-4BE2-BF95-977D73937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F9F32-605F-4F3A-87C8-E91321467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7088D-3CCD-4ADE-A127-6E4EFA2B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45060-B6A0-49F2-95D5-ED41679D4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F862-12E2-4876-8F0A-2331F9417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8F9D8-35C8-4008-B3DF-3E465FBF3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508FFC-51A5-4EF4-97BE-A79FF8AD3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71A6C-1A6D-4C50-AB33-B7E6D1219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FCCEBD-CBFC-4BF3-A96D-8B994AD16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CD9C8-EC5F-4270-9A3F-B930EC6F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5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46924-BA89-4AD9-8B9B-944873759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74505-55F5-485D-96AA-7F0ACE0E5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52E205-80FE-41EB-B40A-6A9A4F705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A256A8-2B1E-4889-A0B4-E56EAD8B28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39BB65-491F-42F2-B78E-012F9DE660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29128F-4B01-4144-B6A0-CA226256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26A20-B36D-4C32-A811-E2CC3A25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B2044-0B42-4232-837C-38EFBB69D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9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D668-4A57-4B12-A05F-4BAD6439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71668-11E7-4479-9D3C-3C38A080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6829FE-B281-4F23-8877-2701FAC4D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FDD43-08BC-4898-85A4-45AD8757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4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80EF9-E2D9-4179-B3F5-EA2150AB4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0463C-4481-447C-963D-AAA5C848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C6355-0E45-46AF-869F-F9001FFF9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0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D6553-EDE4-411D-B76F-5AA71269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C5454-F6CF-4088-BD9D-63F33803B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01A19-E6FF-4F75-AE53-DBA7D9BD9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9918EA-5CEC-4B83-BD45-96D7B56F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CF8DF-3E03-4643-9316-35DBD7D3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64687-065B-4FA1-BF9F-AD843D4B1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9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3026F-9404-4719-B53A-5162E7063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C28F38-AE94-4A08-82F3-91EB34A903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12B39-1039-4E0C-98A7-F3777DA1A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C167D-8172-400A-99A4-A3BCCE346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A8DA9-7D3E-4E47-9634-AA2D7DDEA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5264AC-2E2C-4F54-8726-45AE332C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7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7359CE-42C5-41FC-954A-BA9F7C015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A817B6-A7D8-4839-91CF-B3336040B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D0ABB-7746-4629-8878-7572AE130D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93B04-7647-488B-BB62-0D2FF0518DCB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3FDC4-EE03-4D90-BC2D-FDD9D387A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D08A5-E6C8-4D35-B42B-6CC2D7F0E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3AD74-DBE1-4EBC-9709-E2222A73C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4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20050668-CDF1-4323-A596-F11033518FE5}"/>
              </a:ext>
            </a:extLst>
          </p:cNvPr>
          <p:cNvSpPr/>
          <p:nvPr/>
        </p:nvSpPr>
        <p:spPr>
          <a:xfrm>
            <a:off x="8723515" y="4822762"/>
            <a:ext cx="1681941" cy="1681941"/>
          </a:xfrm>
          <a:prstGeom prst="ellipse">
            <a:avLst/>
          </a:prstGeom>
          <a:solidFill>
            <a:srgbClr val="8FDEA7"/>
          </a:solidFill>
          <a:ln>
            <a:solidFill>
              <a:srgbClr val="8FD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C0E8A8C-54E0-4AF5-9678-36052C0A17F6}"/>
              </a:ext>
            </a:extLst>
          </p:cNvPr>
          <p:cNvSpPr/>
          <p:nvPr/>
        </p:nvSpPr>
        <p:spPr>
          <a:xfrm>
            <a:off x="1786545" y="4822762"/>
            <a:ext cx="1681941" cy="1681941"/>
          </a:xfrm>
          <a:prstGeom prst="ellipse">
            <a:avLst/>
          </a:prstGeom>
          <a:solidFill>
            <a:srgbClr val="8FDEA7"/>
          </a:solidFill>
          <a:ln>
            <a:solidFill>
              <a:srgbClr val="8FD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DFA4C18-B6DA-4518-B54F-101FFB6A428C}"/>
              </a:ext>
            </a:extLst>
          </p:cNvPr>
          <p:cNvSpPr/>
          <p:nvPr/>
        </p:nvSpPr>
        <p:spPr>
          <a:xfrm>
            <a:off x="1786545" y="353298"/>
            <a:ext cx="1681941" cy="1681941"/>
          </a:xfrm>
          <a:prstGeom prst="ellipse">
            <a:avLst/>
          </a:prstGeom>
          <a:solidFill>
            <a:srgbClr val="FFCB5E"/>
          </a:solidFill>
          <a:ln>
            <a:solidFill>
              <a:srgbClr val="FFCB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DCA6A1-F702-475D-A55A-FF6D106FD8E3}"/>
              </a:ext>
            </a:extLst>
          </p:cNvPr>
          <p:cNvSpPr/>
          <p:nvPr/>
        </p:nvSpPr>
        <p:spPr>
          <a:xfrm>
            <a:off x="5255030" y="2588031"/>
            <a:ext cx="1681941" cy="1681941"/>
          </a:xfrm>
          <a:prstGeom prst="ellipse">
            <a:avLst/>
          </a:prstGeom>
          <a:solidFill>
            <a:srgbClr val="55C0EC"/>
          </a:solidFill>
          <a:ln>
            <a:solidFill>
              <a:srgbClr val="55C0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1A50229-FCFA-432F-9EEB-28C80F2D180F}"/>
              </a:ext>
            </a:extLst>
          </p:cNvPr>
          <p:cNvSpPr/>
          <p:nvPr/>
        </p:nvSpPr>
        <p:spPr>
          <a:xfrm>
            <a:off x="5255030" y="4822762"/>
            <a:ext cx="1681941" cy="1681941"/>
          </a:xfrm>
          <a:prstGeom prst="ellipse">
            <a:avLst/>
          </a:prstGeom>
          <a:solidFill>
            <a:srgbClr val="8FDEA7"/>
          </a:solidFill>
          <a:ln>
            <a:solidFill>
              <a:srgbClr val="8FD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51B4ADD-6165-4812-B0AC-DBD0BAF9564E}"/>
              </a:ext>
            </a:extLst>
          </p:cNvPr>
          <p:cNvSpPr/>
          <p:nvPr/>
        </p:nvSpPr>
        <p:spPr>
          <a:xfrm>
            <a:off x="5255030" y="353298"/>
            <a:ext cx="1681941" cy="1681941"/>
          </a:xfrm>
          <a:prstGeom prst="ellipse">
            <a:avLst/>
          </a:prstGeom>
          <a:solidFill>
            <a:srgbClr val="FFCB5E"/>
          </a:solidFill>
          <a:ln>
            <a:solidFill>
              <a:srgbClr val="FFCB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233040-1FA3-45CC-92B8-AFA3600F1422}"/>
              </a:ext>
            </a:extLst>
          </p:cNvPr>
          <p:cNvSpPr/>
          <p:nvPr/>
        </p:nvSpPr>
        <p:spPr>
          <a:xfrm>
            <a:off x="1786545" y="2588029"/>
            <a:ext cx="1681941" cy="1681941"/>
          </a:xfrm>
          <a:prstGeom prst="ellipse">
            <a:avLst/>
          </a:prstGeom>
          <a:solidFill>
            <a:srgbClr val="55C0EC"/>
          </a:solidFill>
          <a:ln>
            <a:solidFill>
              <a:srgbClr val="55C0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4213514-001C-4102-8D21-E25E9A0FCF4A}"/>
              </a:ext>
            </a:extLst>
          </p:cNvPr>
          <p:cNvSpPr/>
          <p:nvPr/>
        </p:nvSpPr>
        <p:spPr>
          <a:xfrm>
            <a:off x="8723515" y="2588030"/>
            <a:ext cx="1681941" cy="1681941"/>
          </a:xfrm>
          <a:prstGeom prst="ellipse">
            <a:avLst/>
          </a:prstGeom>
          <a:solidFill>
            <a:srgbClr val="55C0EC"/>
          </a:solidFill>
          <a:ln>
            <a:solidFill>
              <a:srgbClr val="55C0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800E37-7012-4A5D-B777-09E165A0AF7E}"/>
              </a:ext>
            </a:extLst>
          </p:cNvPr>
          <p:cNvSpPr/>
          <p:nvPr/>
        </p:nvSpPr>
        <p:spPr>
          <a:xfrm>
            <a:off x="8723515" y="353298"/>
            <a:ext cx="1681941" cy="1681941"/>
          </a:xfrm>
          <a:prstGeom prst="ellipse">
            <a:avLst/>
          </a:prstGeom>
          <a:solidFill>
            <a:srgbClr val="FFCB5E"/>
          </a:solidFill>
          <a:ln>
            <a:solidFill>
              <a:srgbClr val="FFCB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525328A3-7F21-4350-BD5E-1E400CB06234}"/>
              </a:ext>
            </a:extLst>
          </p:cNvPr>
          <p:cNvGrpSpPr/>
          <p:nvPr/>
        </p:nvGrpSpPr>
        <p:grpSpPr>
          <a:xfrm>
            <a:off x="5699819" y="2949936"/>
            <a:ext cx="792363" cy="958131"/>
            <a:chOff x="5670430" y="2908722"/>
            <a:chExt cx="792363" cy="95813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4589EA6-7B45-40C2-9A57-2149798500F2}"/>
                </a:ext>
              </a:extLst>
            </p:cNvPr>
            <p:cNvSpPr/>
            <p:nvPr/>
          </p:nvSpPr>
          <p:spPr>
            <a:xfrm>
              <a:off x="5670430" y="3565195"/>
              <a:ext cx="792363" cy="301658"/>
            </a:xfrm>
            <a:custGeom>
              <a:avLst/>
              <a:gdLst>
                <a:gd name="connsiteX0" fmla="*/ 777063 w 1036143"/>
                <a:gd name="connsiteY0" fmla="*/ 0 h 394467"/>
                <a:gd name="connsiteX1" fmla="*/ 777063 w 1036143"/>
                <a:gd name="connsiteY1" fmla="*/ 121475 h 394467"/>
                <a:gd name="connsiteX2" fmla="*/ 518094 w 1036143"/>
                <a:gd name="connsiteY2" fmla="*/ 0 h 394467"/>
                <a:gd name="connsiteX3" fmla="*/ 518094 w 1036143"/>
                <a:gd name="connsiteY3" fmla="*/ 121475 h 394467"/>
                <a:gd name="connsiteX4" fmla="*/ 259036 w 1036143"/>
                <a:gd name="connsiteY4" fmla="*/ 0 h 394467"/>
                <a:gd name="connsiteX5" fmla="*/ 259036 w 1036143"/>
                <a:gd name="connsiteY5" fmla="*/ 121475 h 394467"/>
                <a:gd name="connsiteX6" fmla="*/ 0 w 1036143"/>
                <a:gd name="connsiteY6" fmla="*/ 0 h 394467"/>
                <a:gd name="connsiteX7" fmla="*/ 0 w 1036143"/>
                <a:gd name="connsiteY7" fmla="*/ 394468 h 394467"/>
                <a:gd name="connsiteX8" fmla="*/ 1036144 w 1036143"/>
                <a:gd name="connsiteY8" fmla="*/ 394468 h 394467"/>
                <a:gd name="connsiteX9" fmla="*/ 1036144 w 1036143"/>
                <a:gd name="connsiteY9" fmla="*/ 121455 h 394467"/>
                <a:gd name="connsiteX10" fmla="*/ 777063 w 1036143"/>
                <a:gd name="connsiteY10" fmla="*/ 0 h 394467"/>
                <a:gd name="connsiteX11" fmla="*/ 330957 w 1036143"/>
                <a:gd name="connsiteY11" fmla="*/ 344577 h 394467"/>
                <a:gd name="connsiteX12" fmla="*/ 71966 w 1036143"/>
                <a:gd name="connsiteY12" fmla="*/ 344577 h 394467"/>
                <a:gd name="connsiteX13" fmla="*/ 71966 w 1036143"/>
                <a:gd name="connsiteY13" fmla="*/ 207188 h 394467"/>
                <a:gd name="connsiteX14" fmla="*/ 330957 w 1036143"/>
                <a:gd name="connsiteY14" fmla="*/ 207188 h 394467"/>
                <a:gd name="connsiteX15" fmla="*/ 330957 w 1036143"/>
                <a:gd name="connsiteY15" fmla="*/ 344577 h 394467"/>
                <a:gd name="connsiteX16" fmla="*/ 647090 w 1036143"/>
                <a:gd name="connsiteY16" fmla="*/ 344577 h 394467"/>
                <a:gd name="connsiteX17" fmla="*/ 389076 w 1036143"/>
                <a:gd name="connsiteY17" fmla="*/ 344577 h 394467"/>
                <a:gd name="connsiteX18" fmla="*/ 389076 w 1036143"/>
                <a:gd name="connsiteY18" fmla="*/ 207188 h 394467"/>
                <a:gd name="connsiteX19" fmla="*/ 647067 w 1036143"/>
                <a:gd name="connsiteY19" fmla="*/ 207188 h 394467"/>
                <a:gd name="connsiteX20" fmla="*/ 647067 w 1036143"/>
                <a:gd name="connsiteY20" fmla="*/ 344577 h 394467"/>
                <a:gd name="connsiteX21" fmla="*/ 964178 w 1036143"/>
                <a:gd name="connsiteY21" fmla="*/ 344577 h 394467"/>
                <a:gd name="connsiteX22" fmla="*/ 705142 w 1036143"/>
                <a:gd name="connsiteY22" fmla="*/ 344577 h 394467"/>
                <a:gd name="connsiteX23" fmla="*/ 705142 w 1036143"/>
                <a:gd name="connsiteY23" fmla="*/ 207188 h 394467"/>
                <a:gd name="connsiteX24" fmla="*/ 964178 w 1036143"/>
                <a:gd name="connsiteY24" fmla="*/ 207188 h 394467"/>
                <a:gd name="connsiteX25" fmla="*/ 964178 w 1036143"/>
                <a:gd name="connsiteY25" fmla="*/ 344577 h 39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36143" h="394467">
                  <a:moveTo>
                    <a:pt x="777063" y="0"/>
                  </a:moveTo>
                  <a:lnTo>
                    <a:pt x="777063" y="121475"/>
                  </a:lnTo>
                  <a:lnTo>
                    <a:pt x="518094" y="0"/>
                  </a:lnTo>
                  <a:lnTo>
                    <a:pt x="518094" y="121475"/>
                  </a:lnTo>
                  <a:lnTo>
                    <a:pt x="259036" y="0"/>
                  </a:lnTo>
                  <a:lnTo>
                    <a:pt x="259036" y="121475"/>
                  </a:lnTo>
                  <a:lnTo>
                    <a:pt x="0" y="0"/>
                  </a:lnTo>
                  <a:lnTo>
                    <a:pt x="0" y="394468"/>
                  </a:lnTo>
                  <a:lnTo>
                    <a:pt x="1036144" y="394468"/>
                  </a:lnTo>
                  <a:lnTo>
                    <a:pt x="1036144" y="121455"/>
                  </a:lnTo>
                  <a:lnTo>
                    <a:pt x="777063" y="0"/>
                  </a:lnTo>
                  <a:close/>
                  <a:moveTo>
                    <a:pt x="330957" y="344577"/>
                  </a:moveTo>
                  <a:lnTo>
                    <a:pt x="71966" y="344577"/>
                  </a:lnTo>
                  <a:lnTo>
                    <a:pt x="71966" y="207188"/>
                  </a:lnTo>
                  <a:lnTo>
                    <a:pt x="330957" y="207188"/>
                  </a:lnTo>
                  <a:lnTo>
                    <a:pt x="330957" y="344577"/>
                  </a:lnTo>
                  <a:close/>
                  <a:moveTo>
                    <a:pt x="647090" y="344577"/>
                  </a:moveTo>
                  <a:lnTo>
                    <a:pt x="389076" y="344577"/>
                  </a:lnTo>
                  <a:lnTo>
                    <a:pt x="389076" y="207188"/>
                  </a:lnTo>
                  <a:lnTo>
                    <a:pt x="647067" y="207188"/>
                  </a:lnTo>
                  <a:lnTo>
                    <a:pt x="647067" y="344577"/>
                  </a:lnTo>
                  <a:close/>
                  <a:moveTo>
                    <a:pt x="964178" y="344577"/>
                  </a:moveTo>
                  <a:lnTo>
                    <a:pt x="705142" y="344577"/>
                  </a:lnTo>
                  <a:lnTo>
                    <a:pt x="705142" y="207188"/>
                  </a:lnTo>
                  <a:lnTo>
                    <a:pt x="964178" y="207188"/>
                  </a:lnTo>
                  <a:lnTo>
                    <a:pt x="964178" y="344577"/>
                  </a:lnTo>
                  <a:close/>
                </a:path>
              </a:pathLst>
            </a:custGeom>
            <a:solidFill>
              <a:srgbClr val="FE7058"/>
            </a:solidFill>
            <a:ln w="22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D2C7A4C-158F-40D3-97CD-093C9D27FD24}"/>
                </a:ext>
              </a:extLst>
            </p:cNvPr>
            <p:cNvSpPr/>
            <p:nvPr/>
          </p:nvSpPr>
          <p:spPr>
            <a:xfrm>
              <a:off x="6121578" y="3263743"/>
              <a:ext cx="86681" cy="341130"/>
            </a:xfrm>
            <a:custGeom>
              <a:avLst/>
              <a:gdLst>
                <a:gd name="connsiteX0" fmla="*/ 90324 w 113349"/>
                <a:gd name="connsiteY0" fmla="*/ 0 h 446083"/>
                <a:gd name="connsiteX1" fmla="*/ 20247 w 113349"/>
                <a:gd name="connsiteY1" fmla="*/ 0 h 446083"/>
                <a:gd name="connsiteX2" fmla="*/ 0 w 113349"/>
                <a:gd name="connsiteY2" fmla="*/ 392039 h 446083"/>
                <a:gd name="connsiteX3" fmla="*/ 113349 w 113349"/>
                <a:gd name="connsiteY3" fmla="*/ 446084 h 44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349" h="446083">
                  <a:moveTo>
                    <a:pt x="90324" y="0"/>
                  </a:moveTo>
                  <a:lnTo>
                    <a:pt x="20247" y="0"/>
                  </a:lnTo>
                  <a:lnTo>
                    <a:pt x="0" y="392039"/>
                  </a:lnTo>
                  <a:lnTo>
                    <a:pt x="113349" y="446084"/>
                  </a:lnTo>
                  <a:close/>
                </a:path>
              </a:pathLst>
            </a:custGeom>
            <a:solidFill>
              <a:schemeClr val="bg1"/>
            </a:solidFill>
            <a:ln w="22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82C1F3A-5E49-4C24-ADCC-5066C2624CE1}"/>
                </a:ext>
              </a:extLst>
            </p:cNvPr>
            <p:cNvSpPr/>
            <p:nvPr/>
          </p:nvSpPr>
          <p:spPr>
            <a:xfrm>
              <a:off x="5923520" y="3208341"/>
              <a:ext cx="86630" cy="396533"/>
            </a:xfrm>
            <a:custGeom>
              <a:avLst/>
              <a:gdLst>
                <a:gd name="connsiteX0" fmla="*/ 92146 w 113282"/>
                <a:gd name="connsiteY0" fmla="*/ 0 h 518531"/>
                <a:gd name="connsiteX1" fmla="*/ 20247 w 113282"/>
                <a:gd name="connsiteY1" fmla="*/ 0 h 518531"/>
                <a:gd name="connsiteX2" fmla="*/ 0 w 113282"/>
                <a:gd name="connsiteY2" fmla="*/ 464487 h 518531"/>
                <a:gd name="connsiteX3" fmla="*/ 113282 w 113282"/>
                <a:gd name="connsiteY3" fmla="*/ 518531 h 518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2" h="518531">
                  <a:moveTo>
                    <a:pt x="92146" y="0"/>
                  </a:moveTo>
                  <a:lnTo>
                    <a:pt x="20247" y="0"/>
                  </a:lnTo>
                  <a:lnTo>
                    <a:pt x="0" y="464487"/>
                  </a:lnTo>
                  <a:lnTo>
                    <a:pt x="113282" y="518531"/>
                  </a:lnTo>
                  <a:close/>
                </a:path>
              </a:pathLst>
            </a:custGeom>
            <a:solidFill>
              <a:schemeClr val="bg1"/>
            </a:solidFill>
            <a:ln w="22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s1cd3ffe97344f49a37c0854bd304c77">
              <a:extLst>
                <a:ext uri="{FF2B5EF4-FFF2-40B4-BE49-F238E27FC236}">
                  <a16:creationId xmlns:a16="http://schemas.microsoft.com/office/drawing/2014/main" id="{2F298C44-A555-4FF4-89A8-4EEA8507E514}"/>
                </a:ext>
              </a:extLst>
            </p:cNvPr>
            <p:cNvSpPr/>
            <p:nvPr/>
          </p:nvSpPr>
          <p:spPr>
            <a:xfrm rot="7949541">
              <a:off x="5933408" y="2984974"/>
              <a:ext cx="320268" cy="167763"/>
            </a:xfrm>
            <a:custGeom>
              <a:avLst/>
              <a:gdLst>
                <a:gd name="connsiteX0" fmla="*/ 804502 w 907259"/>
                <a:gd name="connsiteY0" fmla="*/ 207256 h 475242"/>
                <a:gd name="connsiteX1" fmla="*/ 667651 w 907259"/>
                <a:gd name="connsiteY1" fmla="*/ 108672 h 475242"/>
                <a:gd name="connsiteX2" fmla="*/ 640746 w 907259"/>
                <a:gd name="connsiteY2" fmla="*/ 110830 h 475242"/>
                <a:gd name="connsiteX3" fmla="*/ 449265 w 907259"/>
                <a:gd name="connsiteY3" fmla="*/ 0 h 475242"/>
                <a:gd name="connsiteX4" fmla="*/ 254888 w 907259"/>
                <a:gd name="connsiteY4" fmla="*/ 118238 h 475242"/>
                <a:gd name="connsiteX5" fmla="*/ 218522 w 907259"/>
                <a:gd name="connsiteY5" fmla="*/ 115597 h 475242"/>
                <a:gd name="connsiteX6" fmla="*/ 0 w 907259"/>
                <a:gd name="connsiteY6" fmla="*/ 292192 h 475242"/>
                <a:gd name="connsiteX7" fmla="*/ 218522 w 907259"/>
                <a:gd name="connsiteY7" fmla="*/ 468793 h 475242"/>
                <a:gd name="connsiteX8" fmla="*/ 342152 w 907259"/>
                <a:gd name="connsiteY8" fmla="*/ 437756 h 475242"/>
                <a:gd name="connsiteX9" fmla="*/ 445078 w 907259"/>
                <a:gd name="connsiteY9" fmla="*/ 475242 h 475242"/>
                <a:gd name="connsiteX10" fmla="*/ 552937 w 907259"/>
                <a:gd name="connsiteY10" fmla="*/ 433079 h 475242"/>
                <a:gd name="connsiteX11" fmla="*/ 631608 w 907259"/>
                <a:gd name="connsiteY11" fmla="*/ 453074 h 475242"/>
                <a:gd name="connsiteX12" fmla="*/ 728134 w 907259"/>
                <a:gd name="connsiteY12" fmla="*/ 421131 h 475242"/>
                <a:gd name="connsiteX13" fmla="*/ 769427 w 907259"/>
                <a:gd name="connsiteY13" fmla="*/ 426229 h 475242"/>
                <a:gd name="connsiteX14" fmla="*/ 907260 w 907259"/>
                <a:gd name="connsiteY14" fmla="*/ 314851 h 475242"/>
                <a:gd name="connsiteX15" fmla="*/ 804502 w 907259"/>
                <a:gd name="connsiteY15" fmla="*/ 207256 h 47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7259" h="475242">
                  <a:moveTo>
                    <a:pt x="804502" y="207256"/>
                  </a:moveTo>
                  <a:cubicBezTo>
                    <a:pt x="796636" y="151779"/>
                    <a:pt x="738392" y="108672"/>
                    <a:pt x="667651" y="108672"/>
                  </a:cubicBezTo>
                  <a:cubicBezTo>
                    <a:pt x="658442" y="108672"/>
                    <a:pt x="649451" y="109435"/>
                    <a:pt x="640746" y="110830"/>
                  </a:cubicBezTo>
                  <a:cubicBezTo>
                    <a:pt x="613553" y="46406"/>
                    <a:pt x="538183" y="0"/>
                    <a:pt x="449265" y="0"/>
                  </a:cubicBezTo>
                  <a:cubicBezTo>
                    <a:pt x="356966" y="0"/>
                    <a:pt x="279245" y="49979"/>
                    <a:pt x="254888" y="118238"/>
                  </a:cubicBezTo>
                  <a:cubicBezTo>
                    <a:pt x="243033" y="116629"/>
                    <a:pt x="230940" y="115597"/>
                    <a:pt x="218522" y="115597"/>
                  </a:cubicBezTo>
                  <a:cubicBezTo>
                    <a:pt x="97848" y="115597"/>
                    <a:pt x="0" y="194663"/>
                    <a:pt x="0" y="292192"/>
                  </a:cubicBezTo>
                  <a:cubicBezTo>
                    <a:pt x="0" y="389725"/>
                    <a:pt x="97850" y="468793"/>
                    <a:pt x="218522" y="468793"/>
                  </a:cubicBezTo>
                  <a:cubicBezTo>
                    <a:pt x="264431" y="468793"/>
                    <a:pt x="306984" y="457300"/>
                    <a:pt x="342152" y="437756"/>
                  </a:cubicBezTo>
                  <a:cubicBezTo>
                    <a:pt x="367408" y="460702"/>
                    <a:pt x="404097" y="475242"/>
                    <a:pt x="445078" y="475242"/>
                  </a:cubicBezTo>
                  <a:cubicBezTo>
                    <a:pt x="488788" y="475242"/>
                    <a:pt x="527685" y="458738"/>
                    <a:pt x="552937" y="433079"/>
                  </a:cubicBezTo>
                  <a:cubicBezTo>
                    <a:pt x="575261" y="445650"/>
                    <a:pt x="602344" y="453074"/>
                    <a:pt x="631608" y="453074"/>
                  </a:cubicBezTo>
                  <a:cubicBezTo>
                    <a:pt x="669217" y="453074"/>
                    <a:pt x="703272" y="440866"/>
                    <a:pt x="728134" y="421131"/>
                  </a:cubicBezTo>
                  <a:cubicBezTo>
                    <a:pt x="741177" y="424435"/>
                    <a:pt x="755045" y="426229"/>
                    <a:pt x="769427" y="426229"/>
                  </a:cubicBezTo>
                  <a:cubicBezTo>
                    <a:pt x="845535" y="426229"/>
                    <a:pt x="907260" y="376362"/>
                    <a:pt x="907260" y="314851"/>
                  </a:cubicBezTo>
                  <a:cubicBezTo>
                    <a:pt x="907258" y="263155"/>
                    <a:pt x="863598" y="219813"/>
                    <a:pt x="804502" y="207256"/>
                  </a:cubicBezTo>
                  <a:close/>
                </a:path>
              </a:pathLst>
            </a:custGeom>
            <a:solidFill>
              <a:srgbClr val="314A5E"/>
            </a:solidFill>
            <a:ln w="2002" cap="flat">
              <a:solidFill>
                <a:srgbClr val="314A5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s1cd3ffe97344f49a37c0854bd304c77">
              <a:extLst>
                <a:ext uri="{FF2B5EF4-FFF2-40B4-BE49-F238E27FC236}">
                  <a16:creationId xmlns:a16="http://schemas.microsoft.com/office/drawing/2014/main" id="{F7610EC0-3B54-4CBD-B613-995E8431CEB5}"/>
                </a:ext>
              </a:extLst>
            </p:cNvPr>
            <p:cNvSpPr/>
            <p:nvPr/>
          </p:nvSpPr>
          <p:spPr>
            <a:xfrm rot="7949541">
              <a:off x="6135978" y="3042435"/>
              <a:ext cx="320268" cy="167763"/>
            </a:xfrm>
            <a:custGeom>
              <a:avLst/>
              <a:gdLst>
                <a:gd name="connsiteX0" fmla="*/ 804502 w 907259"/>
                <a:gd name="connsiteY0" fmla="*/ 207256 h 475242"/>
                <a:gd name="connsiteX1" fmla="*/ 667651 w 907259"/>
                <a:gd name="connsiteY1" fmla="*/ 108672 h 475242"/>
                <a:gd name="connsiteX2" fmla="*/ 640746 w 907259"/>
                <a:gd name="connsiteY2" fmla="*/ 110830 h 475242"/>
                <a:gd name="connsiteX3" fmla="*/ 449265 w 907259"/>
                <a:gd name="connsiteY3" fmla="*/ 0 h 475242"/>
                <a:gd name="connsiteX4" fmla="*/ 254888 w 907259"/>
                <a:gd name="connsiteY4" fmla="*/ 118238 h 475242"/>
                <a:gd name="connsiteX5" fmla="*/ 218522 w 907259"/>
                <a:gd name="connsiteY5" fmla="*/ 115597 h 475242"/>
                <a:gd name="connsiteX6" fmla="*/ 0 w 907259"/>
                <a:gd name="connsiteY6" fmla="*/ 292192 h 475242"/>
                <a:gd name="connsiteX7" fmla="*/ 218522 w 907259"/>
                <a:gd name="connsiteY7" fmla="*/ 468793 h 475242"/>
                <a:gd name="connsiteX8" fmla="*/ 342152 w 907259"/>
                <a:gd name="connsiteY8" fmla="*/ 437756 h 475242"/>
                <a:gd name="connsiteX9" fmla="*/ 445078 w 907259"/>
                <a:gd name="connsiteY9" fmla="*/ 475242 h 475242"/>
                <a:gd name="connsiteX10" fmla="*/ 552937 w 907259"/>
                <a:gd name="connsiteY10" fmla="*/ 433079 h 475242"/>
                <a:gd name="connsiteX11" fmla="*/ 631608 w 907259"/>
                <a:gd name="connsiteY11" fmla="*/ 453074 h 475242"/>
                <a:gd name="connsiteX12" fmla="*/ 728134 w 907259"/>
                <a:gd name="connsiteY12" fmla="*/ 421131 h 475242"/>
                <a:gd name="connsiteX13" fmla="*/ 769427 w 907259"/>
                <a:gd name="connsiteY13" fmla="*/ 426229 h 475242"/>
                <a:gd name="connsiteX14" fmla="*/ 907260 w 907259"/>
                <a:gd name="connsiteY14" fmla="*/ 314851 h 475242"/>
                <a:gd name="connsiteX15" fmla="*/ 804502 w 907259"/>
                <a:gd name="connsiteY15" fmla="*/ 207256 h 47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7259" h="475242">
                  <a:moveTo>
                    <a:pt x="804502" y="207256"/>
                  </a:moveTo>
                  <a:cubicBezTo>
                    <a:pt x="796636" y="151779"/>
                    <a:pt x="738392" y="108672"/>
                    <a:pt x="667651" y="108672"/>
                  </a:cubicBezTo>
                  <a:cubicBezTo>
                    <a:pt x="658442" y="108672"/>
                    <a:pt x="649451" y="109435"/>
                    <a:pt x="640746" y="110830"/>
                  </a:cubicBezTo>
                  <a:cubicBezTo>
                    <a:pt x="613553" y="46406"/>
                    <a:pt x="538183" y="0"/>
                    <a:pt x="449265" y="0"/>
                  </a:cubicBezTo>
                  <a:cubicBezTo>
                    <a:pt x="356966" y="0"/>
                    <a:pt x="279245" y="49979"/>
                    <a:pt x="254888" y="118238"/>
                  </a:cubicBezTo>
                  <a:cubicBezTo>
                    <a:pt x="243033" y="116629"/>
                    <a:pt x="230940" y="115597"/>
                    <a:pt x="218522" y="115597"/>
                  </a:cubicBezTo>
                  <a:cubicBezTo>
                    <a:pt x="97848" y="115597"/>
                    <a:pt x="0" y="194663"/>
                    <a:pt x="0" y="292192"/>
                  </a:cubicBezTo>
                  <a:cubicBezTo>
                    <a:pt x="0" y="389725"/>
                    <a:pt x="97850" y="468793"/>
                    <a:pt x="218522" y="468793"/>
                  </a:cubicBezTo>
                  <a:cubicBezTo>
                    <a:pt x="264431" y="468793"/>
                    <a:pt x="306984" y="457300"/>
                    <a:pt x="342152" y="437756"/>
                  </a:cubicBezTo>
                  <a:cubicBezTo>
                    <a:pt x="367408" y="460702"/>
                    <a:pt x="404097" y="475242"/>
                    <a:pt x="445078" y="475242"/>
                  </a:cubicBezTo>
                  <a:cubicBezTo>
                    <a:pt x="488788" y="475242"/>
                    <a:pt x="527685" y="458738"/>
                    <a:pt x="552937" y="433079"/>
                  </a:cubicBezTo>
                  <a:cubicBezTo>
                    <a:pt x="575261" y="445650"/>
                    <a:pt x="602344" y="453074"/>
                    <a:pt x="631608" y="453074"/>
                  </a:cubicBezTo>
                  <a:cubicBezTo>
                    <a:pt x="669217" y="453074"/>
                    <a:pt x="703272" y="440866"/>
                    <a:pt x="728134" y="421131"/>
                  </a:cubicBezTo>
                  <a:cubicBezTo>
                    <a:pt x="741177" y="424435"/>
                    <a:pt x="755045" y="426229"/>
                    <a:pt x="769427" y="426229"/>
                  </a:cubicBezTo>
                  <a:cubicBezTo>
                    <a:pt x="845535" y="426229"/>
                    <a:pt x="907260" y="376362"/>
                    <a:pt x="907260" y="314851"/>
                  </a:cubicBezTo>
                  <a:cubicBezTo>
                    <a:pt x="907258" y="263155"/>
                    <a:pt x="863598" y="219813"/>
                    <a:pt x="804502" y="207256"/>
                  </a:cubicBezTo>
                  <a:close/>
                </a:path>
              </a:pathLst>
            </a:custGeom>
            <a:solidFill>
              <a:srgbClr val="314A5E"/>
            </a:solidFill>
            <a:ln w="2002" cap="flat">
              <a:solidFill>
                <a:srgbClr val="314A5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F1922B1-4948-40C9-8A4E-E79DADC295ED}"/>
              </a:ext>
            </a:extLst>
          </p:cNvPr>
          <p:cNvSpPr/>
          <p:nvPr/>
        </p:nvSpPr>
        <p:spPr>
          <a:xfrm>
            <a:off x="9197297" y="3885725"/>
            <a:ext cx="7127" cy="685"/>
          </a:xfrm>
          <a:custGeom>
            <a:avLst/>
            <a:gdLst>
              <a:gd name="connsiteX0" fmla="*/ 7127 w 7127"/>
              <a:gd name="connsiteY0" fmla="*/ 0 h 685"/>
              <a:gd name="connsiteX1" fmla="*/ 0 w 7127"/>
              <a:gd name="connsiteY1" fmla="*/ 686 h 685"/>
              <a:gd name="connsiteX2" fmla="*/ 7127 w 7127"/>
              <a:gd name="connsiteY2" fmla="*/ 0 h 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27" h="685">
                <a:moveTo>
                  <a:pt x="7127" y="0"/>
                </a:moveTo>
                <a:cubicBezTo>
                  <a:pt x="4770" y="451"/>
                  <a:pt x="2376" y="451"/>
                  <a:pt x="0" y="686"/>
                </a:cubicBezTo>
                <a:cubicBezTo>
                  <a:pt x="2366" y="451"/>
                  <a:pt x="4770" y="451"/>
                  <a:pt x="7127" y="0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8583AD3-C9DE-4653-BE0E-84FE72B1DD2D}"/>
              </a:ext>
            </a:extLst>
          </p:cNvPr>
          <p:cNvSpPr/>
          <p:nvPr/>
        </p:nvSpPr>
        <p:spPr>
          <a:xfrm>
            <a:off x="9207758" y="3865431"/>
            <a:ext cx="34838" cy="19317"/>
          </a:xfrm>
          <a:custGeom>
            <a:avLst/>
            <a:gdLst>
              <a:gd name="connsiteX0" fmla="*/ 34839 w 34838"/>
              <a:gd name="connsiteY0" fmla="*/ 0 h 19317"/>
              <a:gd name="connsiteX1" fmla="*/ 0 w 34838"/>
              <a:gd name="connsiteY1" fmla="*/ 19317 h 19317"/>
              <a:gd name="connsiteX2" fmla="*/ 34839 w 34838"/>
              <a:gd name="connsiteY2" fmla="*/ 0 h 1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38" h="19317">
                <a:moveTo>
                  <a:pt x="34839" y="0"/>
                </a:moveTo>
                <a:cubicBezTo>
                  <a:pt x="24885" y="9945"/>
                  <a:pt x="12743" y="16218"/>
                  <a:pt x="0" y="19317"/>
                </a:cubicBezTo>
                <a:cubicBezTo>
                  <a:pt x="12752" y="16209"/>
                  <a:pt x="24885" y="9936"/>
                  <a:pt x="34839" y="0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4FFD121-77E2-43E4-BE74-DD1D5D76DEDD}"/>
              </a:ext>
            </a:extLst>
          </p:cNvPr>
          <p:cNvSpPr/>
          <p:nvPr/>
        </p:nvSpPr>
        <p:spPr>
          <a:xfrm>
            <a:off x="9935765" y="3798595"/>
            <a:ext cx="39326" cy="39311"/>
          </a:xfrm>
          <a:custGeom>
            <a:avLst/>
            <a:gdLst>
              <a:gd name="connsiteX0" fmla="*/ 33555 w 39326"/>
              <a:gd name="connsiteY0" fmla="*/ 33564 h 39311"/>
              <a:gd name="connsiteX1" fmla="*/ 33555 w 39326"/>
              <a:gd name="connsiteY1" fmla="*/ 5747 h 39311"/>
              <a:gd name="connsiteX2" fmla="*/ 5740 w 39326"/>
              <a:gd name="connsiteY2" fmla="*/ 5747 h 39311"/>
              <a:gd name="connsiteX3" fmla="*/ 5740 w 39326"/>
              <a:gd name="connsiteY3" fmla="*/ 33564 h 39311"/>
              <a:gd name="connsiteX4" fmla="*/ 33555 w 39326"/>
              <a:gd name="connsiteY4" fmla="*/ 33564 h 3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26" h="39311">
                <a:moveTo>
                  <a:pt x="33555" y="33564"/>
                </a:moveTo>
                <a:cubicBezTo>
                  <a:pt x="41264" y="25891"/>
                  <a:pt x="41236" y="13420"/>
                  <a:pt x="33555" y="5747"/>
                </a:cubicBezTo>
                <a:cubicBezTo>
                  <a:pt x="25911" y="-1916"/>
                  <a:pt x="13450" y="-1916"/>
                  <a:pt x="5740" y="5747"/>
                </a:cubicBezTo>
                <a:cubicBezTo>
                  <a:pt x="-1913" y="13439"/>
                  <a:pt x="-1913" y="25891"/>
                  <a:pt x="5740" y="33564"/>
                </a:cubicBezTo>
                <a:cubicBezTo>
                  <a:pt x="13459" y="41208"/>
                  <a:pt x="25883" y="41246"/>
                  <a:pt x="33555" y="33564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5FA4F61-5729-4E70-A043-37A35701F854}"/>
              </a:ext>
            </a:extLst>
          </p:cNvPr>
          <p:cNvSpPr/>
          <p:nvPr/>
        </p:nvSpPr>
        <p:spPr>
          <a:xfrm>
            <a:off x="9183474" y="3886420"/>
            <a:ext cx="6798" cy="657"/>
          </a:xfrm>
          <a:custGeom>
            <a:avLst/>
            <a:gdLst>
              <a:gd name="connsiteX0" fmla="*/ 6799 w 6798"/>
              <a:gd name="connsiteY0" fmla="*/ 657 h 657"/>
              <a:gd name="connsiteX1" fmla="*/ 6799 w 6798"/>
              <a:gd name="connsiteY1" fmla="*/ 657 h 657"/>
              <a:gd name="connsiteX2" fmla="*/ 0 w 6798"/>
              <a:gd name="connsiteY2" fmla="*/ 0 h 657"/>
              <a:gd name="connsiteX3" fmla="*/ 6799 w 6798"/>
              <a:gd name="connsiteY3" fmla="*/ 657 h 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98" h="657">
                <a:moveTo>
                  <a:pt x="6799" y="657"/>
                </a:moveTo>
                <a:lnTo>
                  <a:pt x="6799" y="657"/>
                </a:lnTo>
                <a:cubicBezTo>
                  <a:pt x="4526" y="657"/>
                  <a:pt x="2273" y="216"/>
                  <a:pt x="0" y="0"/>
                </a:cubicBezTo>
                <a:cubicBezTo>
                  <a:pt x="2273" y="216"/>
                  <a:pt x="4526" y="657"/>
                  <a:pt x="6799" y="657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8AEEA35-A96E-4019-A546-D501BBD7916E}"/>
              </a:ext>
            </a:extLst>
          </p:cNvPr>
          <p:cNvSpPr/>
          <p:nvPr/>
        </p:nvSpPr>
        <p:spPr>
          <a:xfrm>
            <a:off x="9172713" y="3884711"/>
            <a:ext cx="3446" cy="1023"/>
          </a:xfrm>
          <a:custGeom>
            <a:avLst/>
            <a:gdLst>
              <a:gd name="connsiteX0" fmla="*/ 3446 w 3446"/>
              <a:gd name="connsiteY0" fmla="*/ 1024 h 1023"/>
              <a:gd name="connsiteX1" fmla="*/ 0 w 3446"/>
              <a:gd name="connsiteY1" fmla="*/ 0 h 1023"/>
              <a:gd name="connsiteX2" fmla="*/ 3446 w 3446"/>
              <a:gd name="connsiteY2" fmla="*/ 1024 h 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6" h="1023">
                <a:moveTo>
                  <a:pt x="3446" y="1024"/>
                </a:moveTo>
                <a:cubicBezTo>
                  <a:pt x="2273" y="798"/>
                  <a:pt x="1155" y="282"/>
                  <a:pt x="0" y="0"/>
                </a:cubicBezTo>
                <a:cubicBezTo>
                  <a:pt x="1155" y="282"/>
                  <a:pt x="2273" y="789"/>
                  <a:pt x="3446" y="1024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EC7B162-19F1-4BCE-8946-D7AE3C6FC5E5}"/>
              </a:ext>
            </a:extLst>
          </p:cNvPr>
          <p:cNvSpPr/>
          <p:nvPr/>
        </p:nvSpPr>
        <p:spPr>
          <a:xfrm>
            <a:off x="9161463" y="3881142"/>
            <a:ext cx="995" cy="535"/>
          </a:xfrm>
          <a:custGeom>
            <a:avLst/>
            <a:gdLst>
              <a:gd name="connsiteX0" fmla="*/ 995 w 995"/>
              <a:gd name="connsiteY0" fmla="*/ 535 h 535"/>
              <a:gd name="connsiteX1" fmla="*/ 0 w 995"/>
              <a:gd name="connsiteY1" fmla="*/ 0 h 535"/>
              <a:gd name="connsiteX2" fmla="*/ 995 w 995"/>
              <a:gd name="connsiteY2" fmla="*/ 535 h 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5" h="535">
                <a:moveTo>
                  <a:pt x="995" y="535"/>
                </a:moveTo>
                <a:cubicBezTo>
                  <a:pt x="648" y="376"/>
                  <a:pt x="347" y="160"/>
                  <a:pt x="0" y="0"/>
                </a:cubicBezTo>
                <a:cubicBezTo>
                  <a:pt x="347" y="160"/>
                  <a:pt x="657" y="394"/>
                  <a:pt x="995" y="535"/>
                </a:cubicBezTo>
                <a:close/>
              </a:path>
            </a:pathLst>
          </a:custGeom>
          <a:noFill/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3D30EC5-7EFE-4B77-84FD-5EA77136449B}"/>
              </a:ext>
            </a:extLst>
          </p:cNvPr>
          <p:cNvSpPr/>
          <p:nvPr/>
        </p:nvSpPr>
        <p:spPr>
          <a:xfrm>
            <a:off x="9566401" y="3429197"/>
            <a:ext cx="458330" cy="458385"/>
          </a:xfrm>
          <a:custGeom>
            <a:avLst/>
            <a:gdLst>
              <a:gd name="connsiteX0" fmla="*/ 337363 w 458330"/>
              <a:gd name="connsiteY0" fmla="*/ 437615 h 458385"/>
              <a:gd name="connsiteX1" fmla="*/ 437607 w 458330"/>
              <a:gd name="connsiteY1" fmla="*/ 437615 h 458385"/>
              <a:gd name="connsiteX2" fmla="*/ 437579 w 458330"/>
              <a:gd name="connsiteY2" fmla="*/ 337393 h 458385"/>
              <a:gd name="connsiteX3" fmla="*/ 100216 w 458330"/>
              <a:gd name="connsiteY3" fmla="*/ 0 h 458385"/>
              <a:gd name="connsiteX4" fmla="*/ 0 w 458330"/>
              <a:gd name="connsiteY4" fmla="*/ 100222 h 458385"/>
              <a:gd name="connsiteX5" fmla="*/ 337363 w 458330"/>
              <a:gd name="connsiteY5" fmla="*/ 437615 h 458385"/>
              <a:gd name="connsiteX6" fmla="*/ 368174 w 458330"/>
              <a:gd name="connsiteY6" fmla="*/ 368205 h 458385"/>
              <a:gd name="connsiteX7" fmla="*/ 409849 w 458330"/>
              <a:gd name="connsiteY7" fmla="*/ 368205 h 458385"/>
              <a:gd name="connsiteX8" fmla="*/ 409849 w 458330"/>
              <a:gd name="connsiteY8" fmla="*/ 409883 h 458385"/>
              <a:gd name="connsiteX9" fmla="*/ 368174 w 458330"/>
              <a:gd name="connsiteY9" fmla="*/ 409883 h 458385"/>
              <a:gd name="connsiteX10" fmla="*/ 368174 w 458330"/>
              <a:gd name="connsiteY10" fmla="*/ 368205 h 45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8330" h="458385">
                <a:moveTo>
                  <a:pt x="337363" y="437615"/>
                </a:moveTo>
                <a:cubicBezTo>
                  <a:pt x="365047" y="465309"/>
                  <a:pt x="409886" y="465309"/>
                  <a:pt x="437607" y="437615"/>
                </a:cubicBezTo>
                <a:cubicBezTo>
                  <a:pt x="465243" y="409958"/>
                  <a:pt x="465243" y="365069"/>
                  <a:pt x="437579" y="337393"/>
                </a:cubicBezTo>
                <a:lnTo>
                  <a:pt x="100216" y="0"/>
                </a:lnTo>
                <a:lnTo>
                  <a:pt x="0" y="100222"/>
                </a:lnTo>
                <a:lnTo>
                  <a:pt x="337363" y="437615"/>
                </a:lnTo>
                <a:close/>
                <a:moveTo>
                  <a:pt x="368174" y="368205"/>
                </a:moveTo>
                <a:cubicBezTo>
                  <a:pt x="379715" y="356711"/>
                  <a:pt x="398392" y="356711"/>
                  <a:pt x="409849" y="368205"/>
                </a:cubicBezTo>
                <a:cubicBezTo>
                  <a:pt x="421371" y="379728"/>
                  <a:pt x="421399" y="398370"/>
                  <a:pt x="409849" y="409883"/>
                </a:cubicBezTo>
                <a:cubicBezTo>
                  <a:pt x="398327" y="421378"/>
                  <a:pt x="379715" y="421359"/>
                  <a:pt x="368174" y="409883"/>
                </a:cubicBezTo>
                <a:cubicBezTo>
                  <a:pt x="356708" y="398379"/>
                  <a:pt x="356708" y="379728"/>
                  <a:pt x="368174" y="368205"/>
                </a:cubicBezTo>
                <a:close/>
              </a:path>
            </a:pathLst>
          </a:custGeom>
          <a:solidFill>
            <a:srgbClr val="314A5E"/>
          </a:solidFill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0D64112-CD77-4CF4-B255-24A3532F9F01}"/>
              </a:ext>
            </a:extLst>
          </p:cNvPr>
          <p:cNvSpPr/>
          <p:nvPr/>
        </p:nvSpPr>
        <p:spPr>
          <a:xfrm>
            <a:off x="9119706" y="2982459"/>
            <a:ext cx="454526" cy="454569"/>
          </a:xfrm>
          <a:custGeom>
            <a:avLst/>
            <a:gdLst>
              <a:gd name="connsiteX0" fmla="*/ 358471 w 454526"/>
              <a:gd name="connsiteY0" fmla="*/ 258277 h 454569"/>
              <a:gd name="connsiteX1" fmla="*/ 318270 w 454526"/>
              <a:gd name="connsiteY1" fmla="*/ 54566 h 454569"/>
              <a:gd name="connsiteX2" fmla="*/ 114571 w 454526"/>
              <a:gd name="connsiteY2" fmla="*/ 14372 h 454569"/>
              <a:gd name="connsiteX3" fmla="*/ 179685 w 454526"/>
              <a:gd name="connsiteY3" fmla="*/ 79490 h 454569"/>
              <a:gd name="connsiteX4" fmla="*/ 254302 w 454526"/>
              <a:gd name="connsiteY4" fmla="*/ 154121 h 454569"/>
              <a:gd name="connsiteX5" fmla="*/ 154077 w 454526"/>
              <a:gd name="connsiteY5" fmla="*/ 254324 h 454569"/>
              <a:gd name="connsiteX6" fmla="*/ 154077 w 454526"/>
              <a:gd name="connsiteY6" fmla="*/ 254342 h 454569"/>
              <a:gd name="connsiteX7" fmla="*/ 14365 w 454526"/>
              <a:gd name="connsiteY7" fmla="*/ 114603 h 454569"/>
              <a:gd name="connsiteX8" fmla="*/ 54556 w 454526"/>
              <a:gd name="connsiteY8" fmla="*/ 318314 h 454569"/>
              <a:gd name="connsiteX9" fmla="*/ 258255 w 454526"/>
              <a:gd name="connsiteY9" fmla="*/ 358499 h 454569"/>
              <a:gd name="connsiteX10" fmla="*/ 354311 w 454526"/>
              <a:gd name="connsiteY10" fmla="*/ 454570 h 454569"/>
              <a:gd name="connsiteX11" fmla="*/ 454526 w 454526"/>
              <a:gd name="connsiteY11" fmla="*/ 354339 h 454569"/>
              <a:gd name="connsiteX12" fmla="*/ 358471 w 454526"/>
              <a:gd name="connsiteY12" fmla="*/ 258277 h 45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4526" h="454569">
                <a:moveTo>
                  <a:pt x="358471" y="258277"/>
                </a:moveTo>
                <a:cubicBezTo>
                  <a:pt x="386699" y="190586"/>
                  <a:pt x="373355" y="109635"/>
                  <a:pt x="318270" y="54566"/>
                </a:cubicBezTo>
                <a:cubicBezTo>
                  <a:pt x="263195" y="-522"/>
                  <a:pt x="182267" y="-13857"/>
                  <a:pt x="114571" y="14372"/>
                </a:cubicBezTo>
                <a:lnTo>
                  <a:pt x="179685" y="79490"/>
                </a:lnTo>
                <a:lnTo>
                  <a:pt x="254302" y="154121"/>
                </a:lnTo>
                <a:lnTo>
                  <a:pt x="154077" y="254324"/>
                </a:lnTo>
                <a:lnTo>
                  <a:pt x="154077" y="254342"/>
                </a:lnTo>
                <a:lnTo>
                  <a:pt x="14365" y="114603"/>
                </a:lnTo>
                <a:cubicBezTo>
                  <a:pt x="-13854" y="182303"/>
                  <a:pt x="-519" y="263236"/>
                  <a:pt x="54556" y="318314"/>
                </a:cubicBezTo>
                <a:cubicBezTo>
                  <a:pt x="109622" y="373393"/>
                  <a:pt x="190559" y="386738"/>
                  <a:pt x="258255" y="358499"/>
                </a:cubicBezTo>
                <a:lnTo>
                  <a:pt x="354311" y="454570"/>
                </a:lnTo>
                <a:lnTo>
                  <a:pt x="454526" y="354339"/>
                </a:lnTo>
                <a:lnTo>
                  <a:pt x="358471" y="258277"/>
                </a:lnTo>
                <a:close/>
              </a:path>
            </a:pathLst>
          </a:custGeom>
          <a:solidFill>
            <a:srgbClr val="314A5E"/>
          </a:solidFill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DF9DE1E-6608-48CA-A036-6B466C4D53C4}"/>
              </a:ext>
            </a:extLst>
          </p:cNvPr>
          <p:cNvSpPr/>
          <p:nvPr/>
        </p:nvSpPr>
        <p:spPr>
          <a:xfrm>
            <a:off x="9116349" y="2988888"/>
            <a:ext cx="905923" cy="905929"/>
          </a:xfrm>
          <a:custGeom>
            <a:avLst/>
            <a:gdLst>
              <a:gd name="connsiteX0" fmla="*/ 905924 w 905923"/>
              <a:gd name="connsiteY0" fmla="*/ 57539 h 905929"/>
              <a:gd name="connsiteX1" fmla="*/ 848388 w 905923"/>
              <a:gd name="connsiteY1" fmla="*/ 0 h 905929"/>
              <a:gd name="connsiteX2" fmla="*/ 706610 w 905923"/>
              <a:gd name="connsiteY2" fmla="*/ 84285 h 905929"/>
              <a:gd name="connsiteX3" fmla="*/ 696769 w 905923"/>
              <a:gd name="connsiteY3" fmla="*/ 151628 h 905929"/>
              <a:gd name="connsiteX4" fmla="*/ 701943 w 905923"/>
              <a:gd name="connsiteY4" fmla="*/ 156812 h 905929"/>
              <a:gd name="connsiteX5" fmla="*/ 249442 w 905923"/>
              <a:gd name="connsiteY5" fmla="*/ 609321 h 905929"/>
              <a:gd name="connsiteX6" fmla="*/ 220736 w 905923"/>
              <a:gd name="connsiteY6" fmla="*/ 580622 h 905929"/>
              <a:gd name="connsiteX7" fmla="*/ 21657 w 905923"/>
              <a:gd name="connsiteY7" fmla="*/ 779694 h 905929"/>
              <a:gd name="connsiteX8" fmla="*/ 21657 w 905923"/>
              <a:gd name="connsiteY8" fmla="*/ 884311 h 905929"/>
              <a:gd name="connsiteX9" fmla="*/ 45124 w 905923"/>
              <a:gd name="connsiteY9" fmla="*/ 900004 h 905929"/>
              <a:gd name="connsiteX10" fmla="*/ 46119 w 905923"/>
              <a:gd name="connsiteY10" fmla="*/ 900539 h 905929"/>
              <a:gd name="connsiteX11" fmla="*/ 56364 w 905923"/>
              <a:gd name="connsiteY11" fmla="*/ 903563 h 905929"/>
              <a:gd name="connsiteX12" fmla="*/ 59811 w 905923"/>
              <a:gd name="connsiteY12" fmla="*/ 904586 h 905929"/>
              <a:gd name="connsiteX13" fmla="*/ 67135 w 905923"/>
              <a:gd name="connsiteY13" fmla="*/ 905272 h 905929"/>
              <a:gd name="connsiteX14" fmla="*/ 73943 w 905923"/>
              <a:gd name="connsiteY14" fmla="*/ 905929 h 905929"/>
              <a:gd name="connsiteX15" fmla="*/ 80958 w 905923"/>
              <a:gd name="connsiteY15" fmla="*/ 905263 h 905929"/>
              <a:gd name="connsiteX16" fmla="*/ 88085 w 905923"/>
              <a:gd name="connsiteY16" fmla="*/ 904577 h 905929"/>
              <a:gd name="connsiteX17" fmla="*/ 91419 w 905923"/>
              <a:gd name="connsiteY17" fmla="*/ 903600 h 905929"/>
              <a:gd name="connsiteX18" fmla="*/ 126258 w 905923"/>
              <a:gd name="connsiteY18" fmla="*/ 884283 h 905929"/>
              <a:gd name="connsiteX19" fmla="*/ 325346 w 905923"/>
              <a:gd name="connsiteY19" fmla="*/ 685220 h 905929"/>
              <a:gd name="connsiteX20" fmla="*/ 296620 w 905923"/>
              <a:gd name="connsiteY20" fmla="*/ 656493 h 905929"/>
              <a:gd name="connsiteX21" fmla="*/ 749140 w 905923"/>
              <a:gd name="connsiteY21" fmla="*/ 203974 h 905929"/>
              <a:gd name="connsiteX22" fmla="*/ 754323 w 905923"/>
              <a:gd name="connsiteY22" fmla="*/ 209158 h 905929"/>
              <a:gd name="connsiteX23" fmla="*/ 821663 w 905923"/>
              <a:gd name="connsiteY23" fmla="*/ 199326 h 905929"/>
              <a:gd name="connsiteX24" fmla="*/ 905924 w 905923"/>
              <a:gd name="connsiteY24" fmla="*/ 57539 h 905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05923" h="905929">
                <a:moveTo>
                  <a:pt x="905924" y="57539"/>
                </a:moveTo>
                <a:lnTo>
                  <a:pt x="848388" y="0"/>
                </a:lnTo>
                <a:lnTo>
                  <a:pt x="706610" y="84285"/>
                </a:lnTo>
                <a:lnTo>
                  <a:pt x="696769" y="151628"/>
                </a:lnTo>
                <a:lnTo>
                  <a:pt x="701943" y="156812"/>
                </a:lnTo>
                <a:lnTo>
                  <a:pt x="249442" y="609321"/>
                </a:lnTo>
                <a:lnTo>
                  <a:pt x="220736" y="580622"/>
                </a:lnTo>
                <a:lnTo>
                  <a:pt x="21657" y="779694"/>
                </a:lnTo>
                <a:cubicBezTo>
                  <a:pt x="-7210" y="808572"/>
                  <a:pt x="-7228" y="855387"/>
                  <a:pt x="21657" y="884311"/>
                </a:cubicBezTo>
                <a:cubicBezTo>
                  <a:pt x="28596" y="891242"/>
                  <a:pt x="36607" y="896407"/>
                  <a:pt x="45124" y="900004"/>
                </a:cubicBezTo>
                <a:cubicBezTo>
                  <a:pt x="45471" y="900163"/>
                  <a:pt x="45772" y="900379"/>
                  <a:pt x="46119" y="900539"/>
                </a:cubicBezTo>
                <a:cubicBezTo>
                  <a:pt x="49443" y="901882"/>
                  <a:pt x="52908" y="902718"/>
                  <a:pt x="56364" y="903563"/>
                </a:cubicBezTo>
                <a:cubicBezTo>
                  <a:pt x="57529" y="903845"/>
                  <a:pt x="58646" y="904361"/>
                  <a:pt x="59811" y="904586"/>
                </a:cubicBezTo>
                <a:cubicBezTo>
                  <a:pt x="62233" y="905065"/>
                  <a:pt x="64694" y="905065"/>
                  <a:pt x="67135" y="905272"/>
                </a:cubicBezTo>
                <a:cubicBezTo>
                  <a:pt x="69408" y="905488"/>
                  <a:pt x="71661" y="905929"/>
                  <a:pt x="73943" y="905929"/>
                </a:cubicBezTo>
                <a:cubicBezTo>
                  <a:pt x="76291" y="905929"/>
                  <a:pt x="78610" y="905469"/>
                  <a:pt x="80958" y="905263"/>
                </a:cubicBezTo>
                <a:cubicBezTo>
                  <a:pt x="83324" y="905028"/>
                  <a:pt x="85728" y="905028"/>
                  <a:pt x="88085" y="904577"/>
                </a:cubicBezTo>
                <a:cubicBezTo>
                  <a:pt x="89222" y="904361"/>
                  <a:pt x="90292" y="903873"/>
                  <a:pt x="91419" y="903600"/>
                </a:cubicBezTo>
                <a:cubicBezTo>
                  <a:pt x="104162" y="900501"/>
                  <a:pt x="116304" y="894228"/>
                  <a:pt x="126258" y="884283"/>
                </a:cubicBezTo>
                <a:lnTo>
                  <a:pt x="325346" y="685220"/>
                </a:lnTo>
                <a:lnTo>
                  <a:pt x="296620" y="656493"/>
                </a:lnTo>
                <a:lnTo>
                  <a:pt x="749140" y="203974"/>
                </a:lnTo>
                <a:lnTo>
                  <a:pt x="754323" y="209158"/>
                </a:lnTo>
                <a:lnTo>
                  <a:pt x="821663" y="199326"/>
                </a:lnTo>
                <a:lnTo>
                  <a:pt x="905924" y="57539"/>
                </a:lnTo>
                <a:close/>
              </a:path>
            </a:pathLst>
          </a:custGeom>
          <a:solidFill>
            <a:schemeClr val="bg1"/>
          </a:solidFill>
          <a:ln w="93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1B0F865-E358-4B6F-9E0B-093E1D3E2370}"/>
              </a:ext>
            </a:extLst>
          </p:cNvPr>
          <p:cNvSpPr/>
          <p:nvPr/>
        </p:nvSpPr>
        <p:spPr>
          <a:xfrm>
            <a:off x="9110573" y="3563583"/>
            <a:ext cx="325346" cy="325307"/>
          </a:xfrm>
          <a:custGeom>
            <a:avLst/>
            <a:gdLst>
              <a:gd name="connsiteX0" fmla="*/ 905924 w 905923"/>
              <a:gd name="connsiteY0" fmla="*/ 57539 h 905929"/>
              <a:gd name="connsiteX1" fmla="*/ 848388 w 905923"/>
              <a:gd name="connsiteY1" fmla="*/ 0 h 905929"/>
              <a:gd name="connsiteX2" fmla="*/ 706610 w 905923"/>
              <a:gd name="connsiteY2" fmla="*/ 84285 h 905929"/>
              <a:gd name="connsiteX3" fmla="*/ 696769 w 905923"/>
              <a:gd name="connsiteY3" fmla="*/ 151628 h 905929"/>
              <a:gd name="connsiteX4" fmla="*/ 701943 w 905923"/>
              <a:gd name="connsiteY4" fmla="*/ 156812 h 905929"/>
              <a:gd name="connsiteX5" fmla="*/ 249442 w 905923"/>
              <a:gd name="connsiteY5" fmla="*/ 609321 h 905929"/>
              <a:gd name="connsiteX6" fmla="*/ 220736 w 905923"/>
              <a:gd name="connsiteY6" fmla="*/ 580622 h 905929"/>
              <a:gd name="connsiteX7" fmla="*/ 21657 w 905923"/>
              <a:gd name="connsiteY7" fmla="*/ 779694 h 905929"/>
              <a:gd name="connsiteX8" fmla="*/ 21657 w 905923"/>
              <a:gd name="connsiteY8" fmla="*/ 884311 h 905929"/>
              <a:gd name="connsiteX9" fmla="*/ 45124 w 905923"/>
              <a:gd name="connsiteY9" fmla="*/ 900004 h 905929"/>
              <a:gd name="connsiteX10" fmla="*/ 46119 w 905923"/>
              <a:gd name="connsiteY10" fmla="*/ 900539 h 905929"/>
              <a:gd name="connsiteX11" fmla="*/ 56364 w 905923"/>
              <a:gd name="connsiteY11" fmla="*/ 903563 h 905929"/>
              <a:gd name="connsiteX12" fmla="*/ 59811 w 905923"/>
              <a:gd name="connsiteY12" fmla="*/ 904586 h 905929"/>
              <a:gd name="connsiteX13" fmla="*/ 67135 w 905923"/>
              <a:gd name="connsiteY13" fmla="*/ 905272 h 905929"/>
              <a:gd name="connsiteX14" fmla="*/ 73943 w 905923"/>
              <a:gd name="connsiteY14" fmla="*/ 905929 h 905929"/>
              <a:gd name="connsiteX15" fmla="*/ 80958 w 905923"/>
              <a:gd name="connsiteY15" fmla="*/ 905263 h 905929"/>
              <a:gd name="connsiteX16" fmla="*/ 88085 w 905923"/>
              <a:gd name="connsiteY16" fmla="*/ 904577 h 905929"/>
              <a:gd name="connsiteX17" fmla="*/ 91419 w 905923"/>
              <a:gd name="connsiteY17" fmla="*/ 903600 h 905929"/>
              <a:gd name="connsiteX18" fmla="*/ 126258 w 905923"/>
              <a:gd name="connsiteY18" fmla="*/ 884283 h 905929"/>
              <a:gd name="connsiteX19" fmla="*/ 325346 w 905923"/>
              <a:gd name="connsiteY19" fmla="*/ 685220 h 905929"/>
              <a:gd name="connsiteX20" fmla="*/ 296620 w 905923"/>
              <a:gd name="connsiteY20" fmla="*/ 656493 h 905929"/>
              <a:gd name="connsiteX21" fmla="*/ 749140 w 905923"/>
              <a:gd name="connsiteY21" fmla="*/ 203974 h 905929"/>
              <a:gd name="connsiteX22" fmla="*/ 754323 w 905923"/>
              <a:gd name="connsiteY22" fmla="*/ 209158 h 905929"/>
              <a:gd name="connsiteX23" fmla="*/ 821663 w 905923"/>
              <a:gd name="connsiteY23" fmla="*/ 199326 h 905929"/>
              <a:gd name="connsiteX24" fmla="*/ 905924 w 905923"/>
              <a:gd name="connsiteY24" fmla="*/ 57539 h 905929"/>
              <a:gd name="connsiteX0" fmla="*/ 905924 w 905924"/>
              <a:gd name="connsiteY0" fmla="*/ 57539 h 905929"/>
              <a:gd name="connsiteX1" fmla="*/ 848388 w 905924"/>
              <a:gd name="connsiteY1" fmla="*/ 0 h 905929"/>
              <a:gd name="connsiteX2" fmla="*/ 706610 w 905924"/>
              <a:gd name="connsiteY2" fmla="*/ 84285 h 905929"/>
              <a:gd name="connsiteX3" fmla="*/ 696769 w 905924"/>
              <a:gd name="connsiteY3" fmla="*/ 151628 h 905929"/>
              <a:gd name="connsiteX4" fmla="*/ 249442 w 905924"/>
              <a:gd name="connsiteY4" fmla="*/ 609321 h 905929"/>
              <a:gd name="connsiteX5" fmla="*/ 220736 w 905924"/>
              <a:gd name="connsiteY5" fmla="*/ 580622 h 905929"/>
              <a:gd name="connsiteX6" fmla="*/ 21657 w 905924"/>
              <a:gd name="connsiteY6" fmla="*/ 779694 h 905929"/>
              <a:gd name="connsiteX7" fmla="*/ 21657 w 905924"/>
              <a:gd name="connsiteY7" fmla="*/ 884311 h 905929"/>
              <a:gd name="connsiteX8" fmla="*/ 45124 w 905924"/>
              <a:gd name="connsiteY8" fmla="*/ 900004 h 905929"/>
              <a:gd name="connsiteX9" fmla="*/ 46119 w 905924"/>
              <a:gd name="connsiteY9" fmla="*/ 900539 h 905929"/>
              <a:gd name="connsiteX10" fmla="*/ 56364 w 905924"/>
              <a:gd name="connsiteY10" fmla="*/ 903563 h 905929"/>
              <a:gd name="connsiteX11" fmla="*/ 59811 w 905924"/>
              <a:gd name="connsiteY11" fmla="*/ 904586 h 905929"/>
              <a:gd name="connsiteX12" fmla="*/ 67135 w 905924"/>
              <a:gd name="connsiteY12" fmla="*/ 905272 h 905929"/>
              <a:gd name="connsiteX13" fmla="*/ 73943 w 905924"/>
              <a:gd name="connsiteY13" fmla="*/ 905929 h 905929"/>
              <a:gd name="connsiteX14" fmla="*/ 80958 w 905924"/>
              <a:gd name="connsiteY14" fmla="*/ 905263 h 905929"/>
              <a:gd name="connsiteX15" fmla="*/ 88085 w 905924"/>
              <a:gd name="connsiteY15" fmla="*/ 904577 h 905929"/>
              <a:gd name="connsiteX16" fmla="*/ 91419 w 905924"/>
              <a:gd name="connsiteY16" fmla="*/ 903600 h 905929"/>
              <a:gd name="connsiteX17" fmla="*/ 126258 w 905924"/>
              <a:gd name="connsiteY17" fmla="*/ 884283 h 905929"/>
              <a:gd name="connsiteX18" fmla="*/ 325346 w 905924"/>
              <a:gd name="connsiteY18" fmla="*/ 685220 h 905929"/>
              <a:gd name="connsiteX19" fmla="*/ 296620 w 905924"/>
              <a:gd name="connsiteY19" fmla="*/ 656493 h 905929"/>
              <a:gd name="connsiteX20" fmla="*/ 749140 w 905924"/>
              <a:gd name="connsiteY20" fmla="*/ 203974 h 905929"/>
              <a:gd name="connsiteX21" fmla="*/ 754323 w 905924"/>
              <a:gd name="connsiteY21" fmla="*/ 209158 h 905929"/>
              <a:gd name="connsiteX22" fmla="*/ 821663 w 905924"/>
              <a:gd name="connsiteY22" fmla="*/ 199326 h 905929"/>
              <a:gd name="connsiteX23" fmla="*/ 905924 w 905924"/>
              <a:gd name="connsiteY23" fmla="*/ 57539 h 905929"/>
              <a:gd name="connsiteX0" fmla="*/ 905924 w 905924"/>
              <a:gd name="connsiteY0" fmla="*/ 57539 h 905929"/>
              <a:gd name="connsiteX1" fmla="*/ 848388 w 905924"/>
              <a:gd name="connsiteY1" fmla="*/ 0 h 905929"/>
              <a:gd name="connsiteX2" fmla="*/ 696769 w 905924"/>
              <a:gd name="connsiteY2" fmla="*/ 151628 h 905929"/>
              <a:gd name="connsiteX3" fmla="*/ 249442 w 905924"/>
              <a:gd name="connsiteY3" fmla="*/ 609321 h 905929"/>
              <a:gd name="connsiteX4" fmla="*/ 220736 w 905924"/>
              <a:gd name="connsiteY4" fmla="*/ 580622 h 905929"/>
              <a:gd name="connsiteX5" fmla="*/ 21657 w 905924"/>
              <a:gd name="connsiteY5" fmla="*/ 779694 h 905929"/>
              <a:gd name="connsiteX6" fmla="*/ 21657 w 905924"/>
              <a:gd name="connsiteY6" fmla="*/ 884311 h 905929"/>
              <a:gd name="connsiteX7" fmla="*/ 45124 w 905924"/>
              <a:gd name="connsiteY7" fmla="*/ 900004 h 905929"/>
              <a:gd name="connsiteX8" fmla="*/ 46119 w 905924"/>
              <a:gd name="connsiteY8" fmla="*/ 900539 h 905929"/>
              <a:gd name="connsiteX9" fmla="*/ 56364 w 905924"/>
              <a:gd name="connsiteY9" fmla="*/ 903563 h 905929"/>
              <a:gd name="connsiteX10" fmla="*/ 59811 w 905924"/>
              <a:gd name="connsiteY10" fmla="*/ 904586 h 905929"/>
              <a:gd name="connsiteX11" fmla="*/ 67135 w 905924"/>
              <a:gd name="connsiteY11" fmla="*/ 905272 h 905929"/>
              <a:gd name="connsiteX12" fmla="*/ 73943 w 905924"/>
              <a:gd name="connsiteY12" fmla="*/ 905929 h 905929"/>
              <a:gd name="connsiteX13" fmla="*/ 80958 w 905924"/>
              <a:gd name="connsiteY13" fmla="*/ 905263 h 905929"/>
              <a:gd name="connsiteX14" fmla="*/ 88085 w 905924"/>
              <a:gd name="connsiteY14" fmla="*/ 904577 h 905929"/>
              <a:gd name="connsiteX15" fmla="*/ 91419 w 905924"/>
              <a:gd name="connsiteY15" fmla="*/ 903600 h 905929"/>
              <a:gd name="connsiteX16" fmla="*/ 126258 w 905924"/>
              <a:gd name="connsiteY16" fmla="*/ 884283 h 905929"/>
              <a:gd name="connsiteX17" fmla="*/ 325346 w 905924"/>
              <a:gd name="connsiteY17" fmla="*/ 685220 h 905929"/>
              <a:gd name="connsiteX18" fmla="*/ 296620 w 905924"/>
              <a:gd name="connsiteY18" fmla="*/ 656493 h 905929"/>
              <a:gd name="connsiteX19" fmla="*/ 749140 w 905924"/>
              <a:gd name="connsiteY19" fmla="*/ 203974 h 905929"/>
              <a:gd name="connsiteX20" fmla="*/ 754323 w 905924"/>
              <a:gd name="connsiteY20" fmla="*/ 209158 h 905929"/>
              <a:gd name="connsiteX21" fmla="*/ 821663 w 905924"/>
              <a:gd name="connsiteY21" fmla="*/ 199326 h 905929"/>
              <a:gd name="connsiteX22" fmla="*/ 905924 w 905924"/>
              <a:gd name="connsiteY22" fmla="*/ 57539 h 905929"/>
              <a:gd name="connsiteX0" fmla="*/ 905924 w 905924"/>
              <a:gd name="connsiteY0" fmla="*/ 57539 h 905929"/>
              <a:gd name="connsiteX1" fmla="*/ 848388 w 905924"/>
              <a:gd name="connsiteY1" fmla="*/ 0 h 905929"/>
              <a:gd name="connsiteX2" fmla="*/ 249442 w 905924"/>
              <a:gd name="connsiteY2" fmla="*/ 609321 h 905929"/>
              <a:gd name="connsiteX3" fmla="*/ 220736 w 905924"/>
              <a:gd name="connsiteY3" fmla="*/ 580622 h 905929"/>
              <a:gd name="connsiteX4" fmla="*/ 21657 w 905924"/>
              <a:gd name="connsiteY4" fmla="*/ 779694 h 905929"/>
              <a:gd name="connsiteX5" fmla="*/ 21657 w 905924"/>
              <a:gd name="connsiteY5" fmla="*/ 884311 h 905929"/>
              <a:gd name="connsiteX6" fmla="*/ 45124 w 905924"/>
              <a:gd name="connsiteY6" fmla="*/ 900004 h 905929"/>
              <a:gd name="connsiteX7" fmla="*/ 46119 w 905924"/>
              <a:gd name="connsiteY7" fmla="*/ 900539 h 905929"/>
              <a:gd name="connsiteX8" fmla="*/ 56364 w 905924"/>
              <a:gd name="connsiteY8" fmla="*/ 903563 h 905929"/>
              <a:gd name="connsiteX9" fmla="*/ 59811 w 905924"/>
              <a:gd name="connsiteY9" fmla="*/ 904586 h 905929"/>
              <a:gd name="connsiteX10" fmla="*/ 67135 w 905924"/>
              <a:gd name="connsiteY10" fmla="*/ 905272 h 905929"/>
              <a:gd name="connsiteX11" fmla="*/ 73943 w 905924"/>
              <a:gd name="connsiteY11" fmla="*/ 905929 h 905929"/>
              <a:gd name="connsiteX12" fmla="*/ 80958 w 905924"/>
              <a:gd name="connsiteY12" fmla="*/ 905263 h 905929"/>
              <a:gd name="connsiteX13" fmla="*/ 88085 w 905924"/>
              <a:gd name="connsiteY13" fmla="*/ 904577 h 905929"/>
              <a:gd name="connsiteX14" fmla="*/ 91419 w 905924"/>
              <a:gd name="connsiteY14" fmla="*/ 903600 h 905929"/>
              <a:gd name="connsiteX15" fmla="*/ 126258 w 905924"/>
              <a:gd name="connsiteY15" fmla="*/ 884283 h 905929"/>
              <a:gd name="connsiteX16" fmla="*/ 325346 w 905924"/>
              <a:gd name="connsiteY16" fmla="*/ 685220 h 905929"/>
              <a:gd name="connsiteX17" fmla="*/ 296620 w 905924"/>
              <a:gd name="connsiteY17" fmla="*/ 656493 h 905929"/>
              <a:gd name="connsiteX18" fmla="*/ 749140 w 905924"/>
              <a:gd name="connsiteY18" fmla="*/ 203974 h 905929"/>
              <a:gd name="connsiteX19" fmla="*/ 754323 w 905924"/>
              <a:gd name="connsiteY19" fmla="*/ 209158 h 905929"/>
              <a:gd name="connsiteX20" fmla="*/ 821663 w 905924"/>
              <a:gd name="connsiteY20" fmla="*/ 199326 h 905929"/>
              <a:gd name="connsiteX21" fmla="*/ 905924 w 905924"/>
              <a:gd name="connsiteY21" fmla="*/ 57539 h 905929"/>
              <a:gd name="connsiteX0" fmla="*/ 905924 w 905924"/>
              <a:gd name="connsiteY0" fmla="*/ 0 h 848390"/>
              <a:gd name="connsiteX1" fmla="*/ 249442 w 905924"/>
              <a:gd name="connsiteY1" fmla="*/ 551782 h 848390"/>
              <a:gd name="connsiteX2" fmla="*/ 220736 w 905924"/>
              <a:gd name="connsiteY2" fmla="*/ 523083 h 848390"/>
              <a:gd name="connsiteX3" fmla="*/ 21657 w 905924"/>
              <a:gd name="connsiteY3" fmla="*/ 722155 h 848390"/>
              <a:gd name="connsiteX4" fmla="*/ 21657 w 905924"/>
              <a:gd name="connsiteY4" fmla="*/ 826772 h 848390"/>
              <a:gd name="connsiteX5" fmla="*/ 45124 w 905924"/>
              <a:gd name="connsiteY5" fmla="*/ 842465 h 848390"/>
              <a:gd name="connsiteX6" fmla="*/ 46119 w 905924"/>
              <a:gd name="connsiteY6" fmla="*/ 843000 h 848390"/>
              <a:gd name="connsiteX7" fmla="*/ 56364 w 905924"/>
              <a:gd name="connsiteY7" fmla="*/ 846024 h 848390"/>
              <a:gd name="connsiteX8" fmla="*/ 59811 w 905924"/>
              <a:gd name="connsiteY8" fmla="*/ 847047 h 848390"/>
              <a:gd name="connsiteX9" fmla="*/ 67135 w 905924"/>
              <a:gd name="connsiteY9" fmla="*/ 847733 h 848390"/>
              <a:gd name="connsiteX10" fmla="*/ 73943 w 905924"/>
              <a:gd name="connsiteY10" fmla="*/ 848390 h 848390"/>
              <a:gd name="connsiteX11" fmla="*/ 80958 w 905924"/>
              <a:gd name="connsiteY11" fmla="*/ 847724 h 848390"/>
              <a:gd name="connsiteX12" fmla="*/ 88085 w 905924"/>
              <a:gd name="connsiteY12" fmla="*/ 847038 h 848390"/>
              <a:gd name="connsiteX13" fmla="*/ 91419 w 905924"/>
              <a:gd name="connsiteY13" fmla="*/ 846061 h 848390"/>
              <a:gd name="connsiteX14" fmla="*/ 126258 w 905924"/>
              <a:gd name="connsiteY14" fmla="*/ 826744 h 848390"/>
              <a:gd name="connsiteX15" fmla="*/ 325346 w 905924"/>
              <a:gd name="connsiteY15" fmla="*/ 627681 h 848390"/>
              <a:gd name="connsiteX16" fmla="*/ 296620 w 905924"/>
              <a:gd name="connsiteY16" fmla="*/ 598954 h 848390"/>
              <a:gd name="connsiteX17" fmla="*/ 749140 w 905924"/>
              <a:gd name="connsiteY17" fmla="*/ 146435 h 848390"/>
              <a:gd name="connsiteX18" fmla="*/ 754323 w 905924"/>
              <a:gd name="connsiteY18" fmla="*/ 151619 h 848390"/>
              <a:gd name="connsiteX19" fmla="*/ 821663 w 905924"/>
              <a:gd name="connsiteY19" fmla="*/ 141787 h 848390"/>
              <a:gd name="connsiteX20" fmla="*/ 905924 w 905924"/>
              <a:gd name="connsiteY20" fmla="*/ 0 h 848390"/>
              <a:gd name="connsiteX0" fmla="*/ 821663 w 821663"/>
              <a:gd name="connsiteY0" fmla="*/ 0 h 706603"/>
              <a:gd name="connsiteX1" fmla="*/ 249442 w 821663"/>
              <a:gd name="connsiteY1" fmla="*/ 409995 h 706603"/>
              <a:gd name="connsiteX2" fmla="*/ 220736 w 821663"/>
              <a:gd name="connsiteY2" fmla="*/ 381296 h 706603"/>
              <a:gd name="connsiteX3" fmla="*/ 21657 w 821663"/>
              <a:gd name="connsiteY3" fmla="*/ 580368 h 706603"/>
              <a:gd name="connsiteX4" fmla="*/ 21657 w 821663"/>
              <a:gd name="connsiteY4" fmla="*/ 684985 h 706603"/>
              <a:gd name="connsiteX5" fmla="*/ 45124 w 821663"/>
              <a:gd name="connsiteY5" fmla="*/ 700678 h 706603"/>
              <a:gd name="connsiteX6" fmla="*/ 46119 w 821663"/>
              <a:gd name="connsiteY6" fmla="*/ 701213 h 706603"/>
              <a:gd name="connsiteX7" fmla="*/ 56364 w 821663"/>
              <a:gd name="connsiteY7" fmla="*/ 704237 h 706603"/>
              <a:gd name="connsiteX8" fmla="*/ 59811 w 821663"/>
              <a:gd name="connsiteY8" fmla="*/ 705260 h 706603"/>
              <a:gd name="connsiteX9" fmla="*/ 67135 w 821663"/>
              <a:gd name="connsiteY9" fmla="*/ 705946 h 706603"/>
              <a:gd name="connsiteX10" fmla="*/ 73943 w 821663"/>
              <a:gd name="connsiteY10" fmla="*/ 706603 h 706603"/>
              <a:gd name="connsiteX11" fmla="*/ 80958 w 821663"/>
              <a:gd name="connsiteY11" fmla="*/ 705937 h 706603"/>
              <a:gd name="connsiteX12" fmla="*/ 88085 w 821663"/>
              <a:gd name="connsiteY12" fmla="*/ 705251 h 706603"/>
              <a:gd name="connsiteX13" fmla="*/ 91419 w 821663"/>
              <a:gd name="connsiteY13" fmla="*/ 704274 h 706603"/>
              <a:gd name="connsiteX14" fmla="*/ 126258 w 821663"/>
              <a:gd name="connsiteY14" fmla="*/ 684957 h 706603"/>
              <a:gd name="connsiteX15" fmla="*/ 325346 w 821663"/>
              <a:gd name="connsiteY15" fmla="*/ 485894 h 706603"/>
              <a:gd name="connsiteX16" fmla="*/ 296620 w 821663"/>
              <a:gd name="connsiteY16" fmla="*/ 457167 h 706603"/>
              <a:gd name="connsiteX17" fmla="*/ 749140 w 821663"/>
              <a:gd name="connsiteY17" fmla="*/ 4648 h 706603"/>
              <a:gd name="connsiteX18" fmla="*/ 754323 w 821663"/>
              <a:gd name="connsiteY18" fmla="*/ 9832 h 706603"/>
              <a:gd name="connsiteX19" fmla="*/ 821663 w 821663"/>
              <a:gd name="connsiteY19" fmla="*/ 0 h 706603"/>
              <a:gd name="connsiteX0" fmla="*/ 754323 w 754323"/>
              <a:gd name="connsiteY0" fmla="*/ 5184 h 701955"/>
              <a:gd name="connsiteX1" fmla="*/ 249442 w 754323"/>
              <a:gd name="connsiteY1" fmla="*/ 405347 h 701955"/>
              <a:gd name="connsiteX2" fmla="*/ 220736 w 754323"/>
              <a:gd name="connsiteY2" fmla="*/ 376648 h 701955"/>
              <a:gd name="connsiteX3" fmla="*/ 21657 w 754323"/>
              <a:gd name="connsiteY3" fmla="*/ 575720 h 701955"/>
              <a:gd name="connsiteX4" fmla="*/ 21657 w 754323"/>
              <a:gd name="connsiteY4" fmla="*/ 680337 h 701955"/>
              <a:gd name="connsiteX5" fmla="*/ 45124 w 754323"/>
              <a:gd name="connsiteY5" fmla="*/ 696030 h 701955"/>
              <a:gd name="connsiteX6" fmla="*/ 46119 w 754323"/>
              <a:gd name="connsiteY6" fmla="*/ 696565 h 701955"/>
              <a:gd name="connsiteX7" fmla="*/ 56364 w 754323"/>
              <a:gd name="connsiteY7" fmla="*/ 699589 h 701955"/>
              <a:gd name="connsiteX8" fmla="*/ 59811 w 754323"/>
              <a:gd name="connsiteY8" fmla="*/ 700612 h 701955"/>
              <a:gd name="connsiteX9" fmla="*/ 67135 w 754323"/>
              <a:gd name="connsiteY9" fmla="*/ 701298 h 701955"/>
              <a:gd name="connsiteX10" fmla="*/ 73943 w 754323"/>
              <a:gd name="connsiteY10" fmla="*/ 701955 h 701955"/>
              <a:gd name="connsiteX11" fmla="*/ 80958 w 754323"/>
              <a:gd name="connsiteY11" fmla="*/ 701289 h 701955"/>
              <a:gd name="connsiteX12" fmla="*/ 88085 w 754323"/>
              <a:gd name="connsiteY12" fmla="*/ 700603 h 701955"/>
              <a:gd name="connsiteX13" fmla="*/ 91419 w 754323"/>
              <a:gd name="connsiteY13" fmla="*/ 699626 h 701955"/>
              <a:gd name="connsiteX14" fmla="*/ 126258 w 754323"/>
              <a:gd name="connsiteY14" fmla="*/ 680309 h 701955"/>
              <a:gd name="connsiteX15" fmla="*/ 325346 w 754323"/>
              <a:gd name="connsiteY15" fmla="*/ 481246 h 701955"/>
              <a:gd name="connsiteX16" fmla="*/ 296620 w 754323"/>
              <a:gd name="connsiteY16" fmla="*/ 452519 h 701955"/>
              <a:gd name="connsiteX17" fmla="*/ 749140 w 754323"/>
              <a:gd name="connsiteY17" fmla="*/ 0 h 701955"/>
              <a:gd name="connsiteX18" fmla="*/ 754323 w 754323"/>
              <a:gd name="connsiteY18" fmla="*/ 5184 h 701955"/>
              <a:gd name="connsiteX0" fmla="*/ 749140 w 749140"/>
              <a:gd name="connsiteY0" fmla="*/ 0 h 701955"/>
              <a:gd name="connsiteX1" fmla="*/ 249442 w 749140"/>
              <a:gd name="connsiteY1" fmla="*/ 405347 h 701955"/>
              <a:gd name="connsiteX2" fmla="*/ 220736 w 749140"/>
              <a:gd name="connsiteY2" fmla="*/ 376648 h 701955"/>
              <a:gd name="connsiteX3" fmla="*/ 21657 w 749140"/>
              <a:gd name="connsiteY3" fmla="*/ 575720 h 701955"/>
              <a:gd name="connsiteX4" fmla="*/ 21657 w 749140"/>
              <a:gd name="connsiteY4" fmla="*/ 680337 h 701955"/>
              <a:gd name="connsiteX5" fmla="*/ 45124 w 749140"/>
              <a:gd name="connsiteY5" fmla="*/ 696030 h 701955"/>
              <a:gd name="connsiteX6" fmla="*/ 46119 w 749140"/>
              <a:gd name="connsiteY6" fmla="*/ 696565 h 701955"/>
              <a:gd name="connsiteX7" fmla="*/ 56364 w 749140"/>
              <a:gd name="connsiteY7" fmla="*/ 699589 h 701955"/>
              <a:gd name="connsiteX8" fmla="*/ 59811 w 749140"/>
              <a:gd name="connsiteY8" fmla="*/ 700612 h 701955"/>
              <a:gd name="connsiteX9" fmla="*/ 67135 w 749140"/>
              <a:gd name="connsiteY9" fmla="*/ 701298 h 701955"/>
              <a:gd name="connsiteX10" fmla="*/ 73943 w 749140"/>
              <a:gd name="connsiteY10" fmla="*/ 701955 h 701955"/>
              <a:gd name="connsiteX11" fmla="*/ 80958 w 749140"/>
              <a:gd name="connsiteY11" fmla="*/ 701289 h 701955"/>
              <a:gd name="connsiteX12" fmla="*/ 88085 w 749140"/>
              <a:gd name="connsiteY12" fmla="*/ 700603 h 701955"/>
              <a:gd name="connsiteX13" fmla="*/ 91419 w 749140"/>
              <a:gd name="connsiteY13" fmla="*/ 699626 h 701955"/>
              <a:gd name="connsiteX14" fmla="*/ 126258 w 749140"/>
              <a:gd name="connsiteY14" fmla="*/ 680309 h 701955"/>
              <a:gd name="connsiteX15" fmla="*/ 325346 w 749140"/>
              <a:gd name="connsiteY15" fmla="*/ 481246 h 701955"/>
              <a:gd name="connsiteX16" fmla="*/ 296620 w 749140"/>
              <a:gd name="connsiteY16" fmla="*/ 452519 h 701955"/>
              <a:gd name="connsiteX17" fmla="*/ 749140 w 749140"/>
              <a:gd name="connsiteY17" fmla="*/ 0 h 701955"/>
              <a:gd name="connsiteX0" fmla="*/ 296620 w 325346"/>
              <a:gd name="connsiteY0" fmla="*/ 75871 h 325307"/>
              <a:gd name="connsiteX1" fmla="*/ 249442 w 325346"/>
              <a:gd name="connsiteY1" fmla="*/ 28699 h 325307"/>
              <a:gd name="connsiteX2" fmla="*/ 220736 w 325346"/>
              <a:gd name="connsiteY2" fmla="*/ 0 h 325307"/>
              <a:gd name="connsiteX3" fmla="*/ 21657 w 325346"/>
              <a:gd name="connsiteY3" fmla="*/ 199072 h 325307"/>
              <a:gd name="connsiteX4" fmla="*/ 21657 w 325346"/>
              <a:gd name="connsiteY4" fmla="*/ 303689 h 325307"/>
              <a:gd name="connsiteX5" fmla="*/ 45124 w 325346"/>
              <a:gd name="connsiteY5" fmla="*/ 319382 h 325307"/>
              <a:gd name="connsiteX6" fmla="*/ 46119 w 325346"/>
              <a:gd name="connsiteY6" fmla="*/ 319917 h 325307"/>
              <a:gd name="connsiteX7" fmla="*/ 56364 w 325346"/>
              <a:gd name="connsiteY7" fmla="*/ 322941 h 325307"/>
              <a:gd name="connsiteX8" fmla="*/ 59811 w 325346"/>
              <a:gd name="connsiteY8" fmla="*/ 323964 h 325307"/>
              <a:gd name="connsiteX9" fmla="*/ 67135 w 325346"/>
              <a:gd name="connsiteY9" fmla="*/ 324650 h 325307"/>
              <a:gd name="connsiteX10" fmla="*/ 73943 w 325346"/>
              <a:gd name="connsiteY10" fmla="*/ 325307 h 325307"/>
              <a:gd name="connsiteX11" fmla="*/ 80958 w 325346"/>
              <a:gd name="connsiteY11" fmla="*/ 324641 h 325307"/>
              <a:gd name="connsiteX12" fmla="*/ 88085 w 325346"/>
              <a:gd name="connsiteY12" fmla="*/ 323955 h 325307"/>
              <a:gd name="connsiteX13" fmla="*/ 91419 w 325346"/>
              <a:gd name="connsiteY13" fmla="*/ 322978 h 325307"/>
              <a:gd name="connsiteX14" fmla="*/ 126258 w 325346"/>
              <a:gd name="connsiteY14" fmla="*/ 303661 h 325307"/>
              <a:gd name="connsiteX15" fmla="*/ 325346 w 325346"/>
              <a:gd name="connsiteY15" fmla="*/ 104598 h 325307"/>
              <a:gd name="connsiteX16" fmla="*/ 296620 w 325346"/>
              <a:gd name="connsiteY16" fmla="*/ 75871 h 325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346" h="325307">
                <a:moveTo>
                  <a:pt x="296620" y="75871"/>
                </a:moveTo>
                <a:lnTo>
                  <a:pt x="249442" y="28699"/>
                </a:lnTo>
                <a:lnTo>
                  <a:pt x="220736" y="0"/>
                </a:lnTo>
                <a:lnTo>
                  <a:pt x="21657" y="199072"/>
                </a:lnTo>
                <a:cubicBezTo>
                  <a:pt x="-7210" y="227950"/>
                  <a:pt x="-7228" y="274765"/>
                  <a:pt x="21657" y="303689"/>
                </a:cubicBezTo>
                <a:cubicBezTo>
                  <a:pt x="28596" y="310620"/>
                  <a:pt x="36607" y="315785"/>
                  <a:pt x="45124" y="319382"/>
                </a:cubicBezTo>
                <a:cubicBezTo>
                  <a:pt x="45471" y="319541"/>
                  <a:pt x="45772" y="319757"/>
                  <a:pt x="46119" y="319917"/>
                </a:cubicBezTo>
                <a:cubicBezTo>
                  <a:pt x="49443" y="321260"/>
                  <a:pt x="52908" y="322096"/>
                  <a:pt x="56364" y="322941"/>
                </a:cubicBezTo>
                <a:cubicBezTo>
                  <a:pt x="57529" y="323223"/>
                  <a:pt x="58646" y="323739"/>
                  <a:pt x="59811" y="323964"/>
                </a:cubicBezTo>
                <a:cubicBezTo>
                  <a:pt x="62233" y="324443"/>
                  <a:pt x="64694" y="324443"/>
                  <a:pt x="67135" y="324650"/>
                </a:cubicBezTo>
                <a:cubicBezTo>
                  <a:pt x="69408" y="324866"/>
                  <a:pt x="71661" y="325307"/>
                  <a:pt x="73943" y="325307"/>
                </a:cubicBezTo>
                <a:cubicBezTo>
                  <a:pt x="76291" y="325307"/>
                  <a:pt x="78610" y="324847"/>
                  <a:pt x="80958" y="324641"/>
                </a:cubicBezTo>
                <a:cubicBezTo>
                  <a:pt x="83324" y="324406"/>
                  <a:pt x="85728" y="324406"/>
                  <a:pt x="88085" y="323955"/>
                </a:cubicBezTo>
                <a:cubicBezTo>
                  <a:pt x="89222" y="323739"/>
                  <a:pt x="90292" y="323251"/>
                  <a:pt x="91419" y="322978"/>
                </a:cubicBezTo>
                <a:cubicBezTo>
                  <a:pt x="104162" y="319879"/>
                  <a:pt x="116304" y="313606"/>
                  <a:pt x="126258" y="303661"/>
                </a:cubicBezTo>
                <a:lnTo>
                  <a:pt x="325346" y="104598"/>
                </a:lnTo>
                <a:lnTo>
                  <a:pt x="296620" y="75871"/>
                </a:lnTo>
                <a:close/>
              </a:path>
            </a:pathLst>
          </a:custGeom>
          <a:solidFill>
            <a:srgbClr val="FE7058"/>
          </a:solidFill>
          <a:ln w="9335" cap="flat">
            <a:solidFill>
              <a:srgbClr val="FE7058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6D888CA-81A9-4705-8EFE-0A31402F342C}"/>
              </a:ext>
            </a:extLst>
          </p:cNvPr>
          <p:cNvSpPr/>
          <p:nvPr/>
        </p:nvSpPr>
        <p:spPr>
          <a:xfrm>
            <a:off x="6370262" y="5805872"/>
            <a:ext cx="201383" cy="205086"/>
          </a:xfrm>
          <a:custGeom>
            <a:avLst/>
            <a:gdLst>
              <a:gd name="connsiteX0" fmla="*/ 120156 w 240283"/>
              <a:gd name="connsiteY0" fmla="*/ 0 h 244701"/>
              <a:gd name="connsiteX1" fmla="*/ 0 w 240283"/>
              <a:gd name="connsiteY1" fmla="*/ 122351 h 244701"/>
              <a:gd name="connsiteX2" fmla="*/ 120156 w 240283"/>
              <a:gd name="connsiteY2" fmla="*/ 244702 h 244701"/>
              <a:gd name="connsiteX3" fmla="*/ 240284 w 240283"/>
              <a:gd name="connsiteY3" fmla="*/ 122351 h 244701"/>
              <a:gd name="connsiteX4" fmla="*/ 120156 w 240283"/>
              <a:gd name="connsiteY4" fmla="*/ 0 h 244701"/>
              <a:gd name="connsiteX5" fmla="*/ 120142 w 240283"/>
              <a:gd name="connsiteY5" fmla="*/ 175052 h 244701"/>
              <a:gd name="connsiteX6" fmla="*/ 68443 w 240283"/>
              <a:gd name="connsiteY6" fmla="*/ 122365 h 244701"/>
              <a:gd name="connsiteX7" fmla="*/ 120142 w 240283"/>
              <a:gd name="connsiteY7" fmla="*/ 69607 h 244701"/>
              <a:gd name="connsiteX8" fmla="*/ 171981 w 240283"/>
              <a:gd name="connsiteY8" fmla="*/ 122365 h 244701"/>
              <a:gd name="connsiteX9" fmla="*/ 120142 w 240283"/>
              <a:gd name="connsiteY9" fmla="*/ 175052 h 24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283" h="244701">
                <a:moveTo>
                  <a:pt x="120156" y="0"/>
                </a:moveTo>
                <a:cubicBezTo>
                  <a:pt x="53799" y="0"/>
                  <a:pt x="0" y="54754"/>
                  <a:pt x="0" y="122351"/>
                </a:cubicBezTo>
                <a:cubicBezTo>
                  <a:pt x="0" y="189877"/>
                  <a:pt x="53799" y="244702"/>
                  <a:pt x="120156" y="244702"/>
                </a:cubicBezTo>
                <a:cubicBezTo>
                  <a:pt x="186569" y="244702"/>
                  <a:pt x="240284" y="189877"/>
                  <a:pt x="240284" y="122351"/>
                </a:cubicBezTo>
                <a:cubicBezTo>
                  <a:pt x="240284" y="54754"/>
                  <a:pt x="186569" y="0"/>
                  <a:pt x="120156" y="0"/>
                </a:cubicBezTo>
                <a:close/>
                <a:moveTo>
                  <a:pt x="120142" y="175052"/>
                </a:moveTo>
                <a:cubicBezTo>
                  <a:pt x="91569" y="175052"/>
                  <a:pt x="68443" y="151403"/>
                  <a:pt x="68443" y="122365"/>
                </a:cubicBezTo>
                <a:cubicBezTo>
                  <a:pt x="68443" y="93185"/>
                  <a:pt x="91569" y="69607"/>
                  <a:pt x="120142" y="69607"/>
                </a:cubicBezTo>
                <a:cubicBezTo>
                  <a:pt x="148728" y="69607"/>
                  <a:pt x="171981" y="93185"/>
                  <a:pt x="171981" y="122365"/>
                </a:cubicBezTo>
                <a:cubicBezTo>
                  <a:pt x="171981" y="151388"/>
                  <a:pt x="148728" y="175052"/>
                  <a:pt x="120142" y="175052"/>
                </a:cubicBezTo>
                <a:close/>
              </a:path>
            </a:pathLst>
          </a:custGeom>
          <a:solidFill>
            <a:srgbClr val="314A5E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85AF7E-D87C-405B-B2E7-1F150E60BD67}"/>
              </a:ext>
            </a:extLst>
          </p:cNvPr>
          <p:cNvSpPr/>
          <p:nvPr/>
        </p:nvSpPr>
        <p:spPr>
          <a:xfrm>
            <a:off x="6318449" y="5366261"/>
            <a:ext cx="327114" cy="507723"/>
          </a:xfrm>
          <a:custGeom>
            <a:avLst/>
            <a:gdLst>
              <a:gd name="connsiteX0" fmla="*/ 260653 w 390300"/>
              <a:gd name="connsiteY0" fmla="*/ 157176 h 605796"/>
              <a:gd name="connsiteX1" fmla="*/ 99087 w 390300"/>
              <a:gd name="connsiteY1" fmla="*/ 157176 h 605796"/>
              <a:gd name="connsiteX2" fmla="*/ 99087 w 390300"/>
              <a:gd name="connsiteY2" fmla="*/ 68809 h 605796"/>
              <a:gd name="connsiteX3" fmla="*/ 89609 w 390300"/>
              <a:gd name="connsiteY3" fmla="*/ 29779 h 605796"/>
              <a:gd name="connsiteX4" fmla="*/ 63053 w 390300"/>
              <a:gd name="connsiteY4" fmla="*/ 0 h 605796"/>
              <a:gd name="connsiteX5" fmla="*/ 39618 w 390300"/>
              <a:gd name="connsiteY5" fmla="*/ 42195 h 605796"/>
              <a:gd name="connsiteX6" fmla="*/ 51335 w 390300"/>
              <a:gd name="connsiteY6" fmla="*/ 68795 h 605796"/>
              <a:gd name="connsiteX7" fmla="*/ 51335 w 390300"/>
              <a:gd name="connsiteY7" fmla="*/ 157162 h 605796"/>
              <a:gd name="connsiteX8" fmla="*/ 0 w 390300"/>
              <a:gd name="connsiteY8" fmla="*/ 157162 h 605796"/>
              <a:gd name="connsiteX9" fmla="*/ 0 w 390300"/>
              <a:gd name="connsiteY9" fmla="*/ 605796 h 605796"/>
              <a:gd name="connsiteX10" fmla="*/ 38036 w 390300"/>
              <a:gd name="connsiteY10" fmla="*/ 605796 h 605796"/>
              <a:gd name="connsiteX11" fmla="*/ 181963 w 390300"/>
              <a:gd name="connsiteY11" fmla="*/ 494479 h 605796"/>
              <a:gd name="connsiteX12" fmla="*/ 325932 w 390300"/>
              <a:gd name="connsiteY12" fmla="*/ 605796 h 605796"/>
              <a:gd name="connsiteX13" fmla="*/ 390300 w 390300"/>
              <a:gd name="connsiteY13" fmla="*/ 605796 h 605796"/>
              <a:gd name="connsiteX14" fmla="*/ 390300 w 390300"/>
              <a:gd name="connsiteY14" fmla="*/ 351415 h 605796"/>
              <a:gd name="connsiteX15" fmla="*/ 260653 w 390300"/>
              <a:gd name="connsiteY15" fmla="*/ 157176 h 605796"/>
              <a:gd name="connsiteX16" fmla="*/ 177189 w 390300"/>
              <a:gd name="connsiteY16" fmla="*/ 351415 h 605796"/>
              <a:gd name="connsiteX17" fmla="*/ 177189 w 390300"/>
              <a:gd name="connsiteY17" fmla="*/ 186427 h 605796"/>
              <a:gd name="connsiteX18" fmla="*/ 236700 w 390300"/>
              <a:gd name="connsiteY18" fmla="*/ 186427 h 605796"/>
              <a:gd name="connsiteX19" fmla="*/ 346804 w 390300"/>
              <a:gd name="connsiteY19" fmla="*/ 351415 h 605796"/>
              <a:gd name="connsiteX20" fmla="*/ 177189 w 390300"/>
              <a:gd name="connsiteY20" fmla="*/ 351415 h 60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0300" h="605796">
                <a:moveTo>
                  <a:pt x="260653" y="157176"/>
                </a:moveTo>
                <a:lnTo>
                  <a:pt x="99087" y="157176"/>
                </a:lnTo>
                <a:lnTo>
                  <a:pt x="99087" y="68809"/>
                </a:lnTo>
                <a:lnTo>
                  <a:pt x="89609" y="29779"/>
                </a:lnTo>
                <a:lnTo>
                  <a:pt x="63053" y="0"/>
                </a:lnTo>
                <a:lnTo>
                  <a:pt x="39618" y="42195"/>
                </a:lnTo>
                <a:lnTo>
                  <a:pt x="51335" y="68795"/>
                </a:lnTo>
                <a:lnTo>
                  <a:pt x="51335" y="157162"/>
                </a:lnTo>
                <a:lnTo>
                  <a:pt x="0" y="157162"/>
                </a:lnTo>
                <a:lnTo>
                  <a:pt x="0" y="605796"/>
                </a:lnTo>
                <a:lnTo>
                  <a:pt x="38036" y="605796"/>
                </a:lnTo>
                <a:cubicBezTo>
                  <a:pt x="55675" y="541734"/>
                  <a:pt x="113478" y="494479"/>
                  <a:pt x="181963" y="494479"/>
                </a:cubicBezTo>
                <a:cubicBezTo>
                  <a:pt x="250503" y="494479"/>
                  <a:pt x="308250" y="541720"/>
                  <a:pt x="325932" y="605796"/>
                </a:cubicBezTo>
                <a:lnTo>
                  <a:pt x="390300" y="605796"/>
                </a:lnTo>
                <a:lnTo>
                  <a:pt x="390300" y="351415"/>
                </a:lnTo>
                <a:lnTo>
                  <a:pt x="260653" y="157176"/>
                </a:lnTo>
                <a:close/>
                <a:moveTo>
                  <a:pt x="177189" y="351415"/>
                </a:moveTo>
                <a:lnTo>
                  <a:pt x="177189" y="186427"/>
                </a:lnTo>
                <a:lnTo>
                  <a:pt x="236700" y="186427"/>
                </a:lnTo>
                <a:lnTo>
                  <a:pt x="346804" y="351415"/>
                </a:lnTo>
                <a:lnTo>
                  <a:pt x="177189" y="351415"/>
                </a:lnTo>
                <a:close/>
              </a:path>
            </a:pathLst>
          </a:custGeom>
          <a:solidFill>
            <a:srgbClr val="FE7058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F97729-AEFE-4076-A683-4A7C35500031}"/>
              </a:ext>
            </a:extLst>
          </p:cNvPr>
          <p:cNvSpPr/>
          <p:nvPr/>
        </p:nvSpPr>
        <p:spPr>
          <a:xfrm>
            <a:off x="5615446" y="5805872"/>
            <a:ext cx="201411" cy="205086"/>
          </a:xfrm>
          <a:custGeom>
            <a:avLst/>
            <a:gdLst>
              <a:gd name="connsiteX0" fmla="*/ 120886 w 240316"/>
              <a:gd name="connsiteY0" fmla="*/ 0 h 244701"/>
              <a:gd name="connsiteX1" fmla="*/ 120130 w 240316"/>
              <a:gd name="connsiteY1" fmla="*/ 0 h 244701"/>
              <a:gd name="connsiteX2" fmla="*/ 2 w 240316"/>
              <a:gd name="connsiteY2" fmla="*/ 121624 h 244701"/>
              <a:gd name="connsiteX3" fmla="*/ 119416 w 240316"/>
              <a:gd name="connsiteY3" fmla="*/ 244702 h 244701"/>
              <a:gd name="connsiteX4" fmla="*/ 120172 w 240316"/>
              <a:gd name="connsiteY4" fmla="*/ 244702 h 244701"/>
              <a:gd name="connsiteX5" fmla="*/ 240314 w 240316"/>
              <a:gd name="connsiteY5" fmla="*/ 123078 h 244701"/>
              <a:gd name="connsiteX6" fmla="*/ 120886 w 240316"/>
              <a:gd name="connsiteY6" fmla="*/ 0 h 244701"/>
              <a:gd name="connsiteX7" fmla="*/ 119850 w 240316"/>
              <a:gd name="connsiteY7" fmla="*/ 172985 h 244701"/>
              <a:gd name="connsiteX8" fmla="*/ 70377 w 240316"/>
              <a:gd name="connsiteY8" fmla="*/ 122080 h 244701"/>
              <a:gd name="connsiteX9" fmla="*/ 120480 w 240316"/>
              <a:gd name="connsiteY9" fmla="*/ 71660 h 244701"/>
              <a:gd name="connsiteX10" fmla="*/ 169940 w 240316"/>
              <a:gd name="connsiteY10" fmla="*/ 122650 h 244701"/>
              <a:gd name="connsiteX11" fmla="*/ 119850 w 240316"/>
              <a:gd name="connsiteY11" fmla="*/ 172985 h 24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0316" h="244701">
                <a:moveTo>
                  <a:pt x="120886" y="0"/>
                </a:moveTo>
                <a:cubicBezTo>
                  <a:pt x="120606" y="0"/>
                  <a:pt x="120396" y="0"/>
                  <a:pt x="120130" y="0"/>
                </a:cubicBezTo>
                <a:cubicBezTo>
                  <a:pt x="54095" y="0"/>
                  <a:pt x="436" y="54312"/>
                  <a:pt x="2" y="121624"/>
                </a:cubicBezTo>
                <a:cubicBezTo>
                  <a:pt x="-390" y="189136"/>
                  <a:pt x="53087" y="244189"/>
                  <a:pt x="119416" y="244702"/>
                </a:cubicBezTo>
                <a:cubicBezTo>
                  <a:pt x="119710" y="244702"/>
                  <a:pt x="119962" y="244702"/>
                  <a:pt x="120172" y="244702"/>
                </a:cubicBezTo>
                <a:cubicBezTo>
                  <a:pt x="186151" y="244702"/>
                  <a:pt x="239894" y="190333"/>
                  <a:pt x="240314" y="123078"/>
                </a:cubicBezTo>
                <a:cubicBezTo>
                  <a:pt x="240706" y="55481"/>
                  <a:pt x="187229" y="371"/>
                  <a:pt x="120886" y="0"/>
                </a:cubicBezTo>
                <a:close/>
                <a:moveTo>
                  <a:pt x="119850" y="172985"/>
                </a:moveTo>
                <a:cubicBezTo>
                  <a:pt x="92355" y="172814"/>
                  <a:pt x="70223" y="150077"/>
                  <a:pt x="70377" y="122080"/>
                </a:cubicBezTo>
                <a:cubicBezTo>
                  <a:pt x="70559" y="93983"/>
                  <a:pt x="92943" y="71432"/>
                  <a:pt x="120480" y="71660"/>
                </a:cubicBezTo>
                <a:cubicBezTo>
                  <a:pt x="147933" y="71803"/>
                  <a:pt x="170094" y="94668"/>
                  <a:pt x="169940" y="122650"/>
                </a:cubicBezTo>
                <a:cubicBezTo>
                  <a:pt x="169800" y="150661"/>
                  <a:pt x="147345" y="173127"/>
                  <a:pt x="119850" y="172985"/>
                </a:cubicBezTo>
                <a:close/>
              </a:path>
            </a:pathLst>
          </a:custGeom>
          <a:solidFill>
            <a:srgbClr val="314A5E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737ECA2-7BCB-43DF-9F87-EACA93DFC223}"/>
              </a:ext>
            </a:extLst>
          </p:cNvPr>
          <p:cNvSpPr/>
          <p:nvPr/>
        </p:nvSpPr>
        <p:spPr>
          <a:xfrm>
            <a:off x="5850721" y="5805877"/>
            <a:ext cx="201327" cy="205088"/>
          </a:xfrm>
          <a:custGeom>
            <a:avLst/>
            <a:gdLst>
              <a:gd name="connsiteX0" fmla="*/ 116693 w 240216"/>
              <a:gd name="connsiteY0" fmla="*/ 51 h 244704"/>
              <a:gd name="connsiteX1" fmla="*/ 50 w 240216"/>
              <a:gd name="connsiteY1" fmla="*/ 125866 h 244704"/>
              <a:gd name="connsiteX2" fmla="*/ 123594 w 240216"/>
              <a:gd name="connsiteY2" fmla="*/ 244654 h 244704"/>
              <a:gd name="connsiteX3" fmla="*/ 240166 w 240216"/>
              <a:gd name="connsiteY3" fmla="*/ 118824 h 244704"/>
              <a:gd name="connsiteX4" fmla="*/ 116693 w 240216"/>
              <a:gd name="connsiteY4" fmla="*/ 51 h 244704"/>
              <a:gd name="connsiteX5" fmla="*/ 121564 w 240216"/>
              <a:gd name="connsiteY5" fmla="*/ 172951 h 244704"/>
              <a:gd name="connsiteX6" fmla="*/ 70369 w 240216"/>
              <a:gd name="connsiteY6" fmla="*/ 123814 h 244704"/>
              <a:gd name="connsiteX7" fmla="*/ 118722 w 240216"/>
              <a:gd name="connsiteY7" fmla="*/ 71683 h 244704"/>
              <a:gd name="connsiteX8" fmla="*/ 169862 w 240216"/>
              <a:gd name="connsiteY8" fmla="*/ 120906 h 244704"/>
              <a:gd name="connsiteX9" fmla="*/ 121564 w 240216"/>
              <a:gd name="connsiteY9" fmla="*/ 172951 h 24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216" h="244704">
                <a:moveTo>
                  <a:pt x="116693" y="51"/>
                </a:moveTo>
                <a:cubicBezTo>
                  <a:pt x="50406" y="1976"/>
                  <a:pt x="-1854" y="58283"/>
                  <a:pt x="50" y="125866"/>
                </a:cubicBezTo>
                <a:cubicBezTo>
                  <a:pt x="1940" y="193350"/>
                  <a:pt x="57294" y="246592"/>
                  <a:pt x="123594" y="244654"/>
                </a:cubicBezTo>
                <a:cubicBezTo>
                  <a:pt x="189895" y="242701"/>
                  <a:pt x="242070" y="186350"/>
                  <a:pt x="240166" y="118824"/>
                </a:cubicBezTo>
                <a:cubicBezTo>
                  <a:pt x="238276" y="51255"/>
                  <a:pt x="183021" y="-1887"/>
                  <a:pt x="116693" y="51"/>
                </a:cubicBezTo>
                <a:close/>
                <a:moveTo>
                  <a:pt x="121564" y="172951"/>
                </a:moveTo>
                <a:cubicBezTo>
                  <a:pt x="94098" y="173749"/>
                  <a:pt x="71167" y="151796"/>
                  <a:pt x="70369" y="123814"/>
                </a:cubicBezTo>
                <a:cubicBezTo>
                  <a:pt x="69571" y="95817"/>
                  <a:pt x="91228" y="72467"/>
                  <a:pt x="118722" y="71683"/>
                </a:cubicBezTo>
                <a:cubicBezTo>
                  <a:pt x="146203" y="70870"/>
                  <a:pt x="169064" y="92923"/>
                  <a:pt x="169862" y="120906"/>
                </a:cubicBezTo>
                <a:cubicBezTo>
                  <a:pt x="170646" y="148888"/>
                  <a:pt x="149045" y="172138"/>
                  <a:pt x="121564" y="172951"/>
                </a:cubicBezTo>
                <a:close/>
              </a:path>
            </a:pathLst>
          </a:custGeom>
          <a:solidFill>
            <a:srgbClr val="314A5E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6D58C-7595-4B3A-9CF3-3918DE8C4427}"/>
              </a:ext>
            </a:extLst>
          </p:cNvPr>
          <p:cNvSpPr/>
          <p:nvPr/>
        </p:nvSpPr>
        <p:spPr>
          <a:xfrm>
            <a:off x="5552043" y="5842455"/>
            <a:ext cx="57362" cy="31529"/>
          </a:xfrm>
          <a:custGeom>
            <a:avLst/>
            <a:gdLst>
              <a:gd name="connsiteX0" fmla="*/ 0 w 68442"/>
              <a:gd name="connsiteY0" fmla="*/ 37619 h 37619"/>
              <a:gd name="connsiteX1" fmla="*/ 51923 w 68442"/>
              <a:gd name="connsiteY1" fmla="*/ 37619 h 37619"/>
              <a:gd name="connsiteX2" fmla="*/ 68443 w 68442"/>
              <a:gd name="connsiteY2" fmla="*/ 0 h 37619"/>
              <a:gd name="connsiteX3" fmla="*/ 0 w 68442"/>
              <a:gd name="connsiteY3" fmla="*/ 0 h 37619"/>
              <a:gd name="connsiteX4" fmla="*/ 0 w 68442"/>
              <a:gd name="connsiteY4" fmla="*/ 37619 h 3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42" h="37619">
                <a:moveTo>
                  <a:pt x="0" y="37619"/>
                </a:moveTo>
                <a:lnTo>
                  <a:pt x="51923" y="37619"/>
                </a:lnTo>
                <a:cubicBezTo>
                  <a:pt x="55647" y="24177"/>
                  <a:pt x="61471" y="11689"/>
                  <a:pt x="68443" y="0"/>
                </a:cubicBezTo>
                <a:lnTo>
                  <a:pt x="0" y="0"/>
                </a:lnTo>
                <a:lnTo>
                  <a:pt x="0" y="37619"/>
                </a:lnTo>
                <a:close/>
              </a:path>
            </a:pathLst>
          </a:custGeom>
          <a:solidFill>
            <a:srgbClr val="FE7058"/>
          </a:solidFill>
          <a:ln w="13907" cap="flat">
            <a:solidFill>
              <a:srgbClr val="FE7058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4011119-8307-4185-BFF0-2A3A90EE563E}"/>
              </a:ext>
            </a:extLst>
          </p:cNvPr>
          <p:cNvSpPr/>
          <p:nvPr/>
        </p:nvSpPr>
        <p:spPr>
          <a:xfrm>
            <a:off x="6058236" y="5842455"/>
            <a:ext cx="232288" cy="31529"/>
          </a:xfrm>
          <a:custGeom>
            <a:avLst/>
            <a:gdLst>
              <a:gd name="connsiteX0" fmla="*/ 16477 w 277157"/>
              <a:gd name="connsiteY0" fmla="*/ 37619 h 37619"/>
              <a:gd name="connsiteX1" fmla="*/ 277158 w 277157"/>
              <a:gd name="connsiteY1" fmla="*/ 37619 h 37619"/>
              <a:gd name="connsiteX2" fmla="*/ 277158 w 277157"/>
              <a:gd name="connsiteY2" fmla="*/ 0 h 37619"/>
              <a:gd name="connsiteX3" fmla="*/ 0 w 277157"/>
              <a:gd name="connsiteY3" fmla="*/ 0 h 37619"/>
              <a:gd name="connsiteX4" fmla="*/ 16477 w 277157"/>
              <a:gd name="connsiteY4" fmla="*/ 37619 h 3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157" h="37619">
                <a:moveTo>
                  <a:pt x="16477" y="37619"/>
                </a:moveTo>
                <a:lnTo>
                  <a:pt x="277158" y="37619"/>
                </a:lnTo>
                <a:lnTo>
                  <a:pt x="277158" y="0"/>
                </a:lnTo>
                <a:lnTo>
                  <a:pt x="0" y="0"/>
                </a:lnTo>
                <a:cubicBezTo>
                  <a:pt x="6958" y="11689"/>
                  <a:pt x="12767" y="24177"/>
                  <a:pt x="16477" y="37619"/>
                </a:cubicBezTo>
                <a:close/>
              </a:path>
            </a:pathLst>
          </a:custGeom>
          <a:solidFill>
            <a:srgbClr val="FE7058"/>
          </a:solidFill>
          <a:ln w="13907" cap="flat">
            <a:solidFill>
              <a:srgbClr val="FE7058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E7ECA50-59A2-4EEF-B7BF-96D1EC030CF0}"/>
              </a:ext>
            </a:extLst>
          </p:cNvPr>
          <p:cNvSpPr/>
          <p:nvPr/>
        </p:nvSpPr>
        <p:spPr>
          <a:xfrm>
            <a:off x="5822991" y="5842455"/>
            <a:ext cx="21553" cy="22102"/>
          </a:xfrm>
          <a:custGeom>
            <a:avLst/>
            <a:gdLst>
              <a:gd name="connsiteX0" fmla="*/ 12865 w 25716"/>
              <a:gd name="connsiteY0" fmla="*/ 26372 h 26371"/>
              <a:gd name="connsiteX1" fmla="*/ 25717 w 25716"/>
              <a:gd name="connsiteY1" fmla="*/ 0 h 26371"/>
              <a:gd name="connsiteX2" fmla="*/ 0 w 25716"/>
              <a:gd name="connsiteY2" fmla="*/ 0 h 26371"/>
              <a:gd name="connsiteX3" fmla="*/ 12865 w 25716"/>
              <a:gd name="connsiteY3" fmla="*/ 26372 h 2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6" h="26371">
                <a:moveTo>
                  <a:pt x="12865" y="26372"/>
                </a:moveTo>
                <a:cubicBezTo>
                  <a:pt x="16225" y="17078"/>
                  <a:pt x="20733" y="8382"/>
                  <a:pt x="25717" y="0"/>
                </a:cubicBezTo>
                <a:lnTo>
                  <a:pt x="0" y="0"/>
                </a:lnTo>
                <a:cubicBezTo>
                  <a:pt x="5012" y="8396"/>
                  <a:pt x="9520" y="17078"/>
                  <a:pt x="12865" y="26372"/>
                </a:cubicBezTo>
                <a:close/>
              </a:path>
            </a:pathLst>
          </a:custGeom>
          <a:solidFill>
            <a:srgbClr val="FE7058"/>
          </a:solidFill>
          <a:ln w="13907" cap="flat">
            <a:solidFill>
              <a:srgbClr val="FE7058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37CAC0E-CFFE-49C5-B55B-5CCAC75DD133}"/>
              </a:ext>
            </a:extLst>
          </p:cNvPr>
          <p:cNvSpPr/>
          <p:nvPr/>
        </p:nvSpPr>
        <p:spPr>
          <a:xfrm>
            <a:off x="5552043" y="5738012"/>
            <a:ext cx="738494" cy="82842"/>
          </a:xfrm>
          <a:custGeom>
            <a:avLst/>
            <a:gdLst>
              <a:gd name="connsiteX0" fmla="*/ 0 w 881143"/>
              <a:gd name="connsiteY0" fmla="*/ 0 h 98844"/>
              <a:gd name="connsiteX1" fmla="*/ 0 w 881143"/>
              <a:gd name="connsiteY1" fmla="*/ 98844 h 98844"/>
              <a:gd name="connsiteX2" fmla="*/ 87230 w 881143"/>
              <a:gd name="connsiteY2" fmla="*/ 98844 h 98844"/>
              <a:gd name="connsiteX3" fmla="*/ 195794 w 881143"/>
              <a:gd name="connsiteY3" fmla="*/ 50948 h 98844"/>
              <a:gd name="connsiteX4" fmla="*/ 196704 w 881143"/>
              <a:gd name="connsiteY4" fmla="*/ 50948 h 98844"/>
              <a:gd name="connsiteX5" fmla="*/ 303981 w 881143"/>
              <a:gd name="connsiteY5" fmla="*/ 98844 h 98844"/>
              <a:gd name="connsiteX6" fmla="*/ 368349 w 881143"/>
              <a:gd name="connsiteY6" fmla="*/ 98844 h 98844"/>
              <a:gd name="connsiteX7" fmla="*/ 476536 w 881143"/>
              <a:gd name="connsiteY7" fmla="*/ 50948 h 98844"/>
              <a:gd name="connsiteX8" fmla="*/ 585212 w 881143"/>
              <a:gd name="connsiteY8" fmla="*/ 98844 h 98844"/>
              <a:gd name="connsiteX9" fmla="*/ 881143 w 881143"/>
              <a:gd name="connsiteY9" fmla="*/ 98844 h 98844"/>
              <a:gd name="connsiteX10" fmla="*/ 881143 w 881143"/>
              <a:gd name="connsiteY10" fmla="*/ 0 h 98844"/>
              <a:gd name="connsiteX11" fmla="*/ 820288 w 881143"/>
              <a:gd name="connsiteY11" fmla="*/ 0 h 98844"/>
              <a:gd name="connsiteX12" fmla="*/ 0 w 881143"/>
              <a:gd name="connsiteY12" fmla="*/ 0 h 9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1143" h="98844">
                <a:moveTo>
                  <a:pt x="0" y="0"/>
                </a:moveTo>
                <a:lnTo>
                  <a:pt x="0" y="98844"/>
                </a:lnTo>
                <a:lnTo>
                  <a:pt x="87230" y="98844"/>
                </a:lnTo>
                <a:cubicBezTo>
                  <a:pt x="114486" y="69379"/>
                  <a:pt x="153082" y="50948"/>
                  <a:pt x="195794" y="50948"/>
                </a:cubicBezTo>
                <a:lnTo>
                  <a:pt x="196704" y="50948"/>
                </a:lnTo>
                <a:cubicBezTo>
                  <a:pt x="239094" y="51233"/>
                  <a:pt x="276990" y="69750"/>
                  <a:pt x="303981" y="98844"/>
                </a:cubicBezTo>
                <a:lnTo>
                  <a:pt x="368349" y="98844"/>
                </a:lnTo>
                <a:cubicBezTo>
                  <a:pt x="395564" y="69522"/>
                  <a:pt x="433810" y="50948"/>
                  <a:pt x="476536" y="50948"/>
                </a:cubicBezTo>
                <a:cubicBezTo>
                  <a:pt x="519332" y="50948"/>
                  <a:pt x="557928" y="69379"/>
                  <a:pt x="585212" y="98844"/>
                </a:cubicBezTo>
                <a:lnTo>
                  <a:pt x="881143" y="98844"/>
                </a:lnTo>
                <a:lnTo>
                  <a:pt x="881143" y="0"/>
                </a:lnTo>
                <a:lnTo>
                  <a:pt x="820288" y="0"/>
                </a:lnTo>
                <a:lnTo>
                  <a:pt x="0" y="0"/>
                </a:lnTo>
                <a:close/>
              </a:path>
            </a:pathLst>
          </a:custGeom>
          <a:solidFill>
            <a:srgbClr val="FE7058"/>
          </a:solidFill>
          <a:ln w="13907" cap="flat">
            <a:solidFill>
              <a:srgbClr val="FE7058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65FCF66-B8D9-47AA-9D73-FEAC769C0DFC}"/>
              </a:ext>
            </a:extLst>
          </p:cNvPr>
          <p:cNvSpPr/>
          <p:nvPr/>
        </p:nvSpPr>
        <p:spPr>
          <a:xfrm>
            <a:off x="5546436" y="5450444"/>
            <a:ext cx="743376" cy="265967"/>
          </a:xfrm>
          <a:prstGeom prst="rect">
            <a:avLst/>
          </a:prstGeom>
          <a:solidFill>
            <a:srgbClr val="FFFFFF"/>
          </a:solidFill>
          <a:ln w="2209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AEEF239D-D9D0-46C3-AC41-1AD5C1725672}"/>
              </a:ext>
            </a:extLst>
          </p:cNvPr>
          <p:cNvSpPr/>
          <p:nvPr/>
        </p:nvSpPr>
        <p:spPr>
          <a:xfrm>
            <a:off x="9376467" y="5276897"/>
            <a:ext cx="337560" cy="368446"/>
          </a:xfrm>
          <a:custGeom>
            <a:avLst/>
            <a:gdLst>
              <a:gd name="connsiteX0" fmla="*/ 32219 w 337560"/>
              <a:gd name="connsiteY0" fmla="*/ 0 h 368446"/>
              <a:gd name="connsiteX1" fmla="*/ 32219 w 337560"/>
              <a:gd name="connsiteY1" fmla="*/ 25875 h 368446"/>
              <a:gd name="connsiteX2" fmla="*/ 317775 w 337560"/>
              <a:gd name="connsiteY2" fmla="*/ 25875 h 368446"/>
              <a:gd name="connsiteX3" fmla="*/ 324296 w 337560"/>
              <a:gd name="connsiteY3" fmla="*/ 39448 h 368446"/>
              <a:gd name="connsiteX4" fmla="*/ 337560 w 337560"/>
              <a:gd name="connsiteY4" fmla="*/ 131628 h 368446"/>
              <a:gd name="connsiteX5" fmla="*/ 168780 w 337560"/>
              <a:gd name="connsiteY5" fmla="*/ 368446 h 368446"/>
              <a:gd name="connsiteX6" fmla="*/ 0 w 337560"/>
              <a:gd name="connsiteY6" fmla="*/ 131628 h 368446"/>
              <a:gd name="connsiteX7" fmla="*/ 13264 w 337560"/>
              <a:gd name="connsiteY7" fmla="*/ 39448 h 36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560" h="368446">
                <a:moveTo>
                  <a:pt x="32219" y="0"/>
                </a:moveTo>
                <a:lnTo>
                  <a:pt x="32219" y="25875"/>
                </a:lnTo>
                <a:lnTo>
                  <a:pt x="317775" y="25875"/>
                </a:lnTo>
                <a:lnTo>
                  <a:pt x="324296" y="39448"/>
                </a:lnTo>
                <a:cubicBezTo>
                  <a:pt x="332837" y="67781"/>
                  <a:pt x="337560" y="98931"/>
                  <a:pt x="337560" y="131628"/>
                </a:cubicBezTo>
                <a:cubicBezTo>
                  <a:pt x="337560" y="262419"/>
                  <a:pt x="261995" y="368446"/>
                  <a:pt x="168780" y="368446"/>
                </a:cubicBezTo>
                <a:cubicBezTo>
                  <a:pt x="75565" y="368446"/>
                  <a:pt x="0" y="262419"/>
                  <a:pt x="0" y="131628"/>
                </a:cubicBezTo>
                <a:cubicBezTo>
                  <a:pt x="0" y="98931"/>
                  <a:pt x="4723" y="67781"/>
                  <a:pt x="13264" y="39448"/>
                </a:cubicBezTo>
                <a:close/>
              </a:path>
            </a:pathLst>
          </a:custGeom>
          <a:solidFill>
            <a:srgbClr val="314A5E"/>
          </a:solidFill>
          <a:ln w="6001" cap="flat">
            <a:solidFill>
              <a:srgbClr val="314A5E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CB06025-B796-4785-AA74-ABF0D7EFF2CF}"/>
              </a:ext>
            </a:extLst>
          </p:cNvPr>
          <p:cNvSpPr/>
          <p:nvPr/>
        </p:nvSpPr>
        <p:spPr>
          <a:xfrm>
            <a:off x="9343492" y="5124751"/>
            <a:ext cx="403508" cy="262710"/>
          </a:xfrm>
          <a:custGeom>
            <a:avLst/>
            <a:gdLst>
              <a:gd name="connsiteX0" fmla="*/ 14108 w 228295"/>
              <a:gd name="connsiteY0" fmla="*/ 187318 h 187317"/>
              <a:gd name="connsiteX1" fmla="*/ 214181 w 228295"/>
              <a:gd name="connsiteY1" fmla="*/ 187318 h 187317"/>
              <a:gd name="connsiteX2" fmla="*/ 228295 w 228295"/>
              <a:gd name="connsiteY2" fmla="*/ 167318 h 187317"/>
              <a:gd name="connsiteX3" fmla="*/ 214181 w 228295"/>
              <a:gd name="connsiteY3" fmla="*/ 147310 h 187317"/>
              <a:gd name="connsiteX4" fmla="*/ 210341 w 228295"/>
              <a:gd name="connsiteY4" fmla="*/ 147310 h 187317"/>
              <a:gd name="connsiteX5" fmla="*/ 157573 w 228295"/>
              <a:gd name="connsiteY5" fmla="*/ 25666 h 187317"/>
              <a:gd name="connsiteX6" fmla="*/ 149602 w 228295"/>
              <a:gd name="connsiteY6" fmla="*/ 89728 h 187317"/>
              <a:gd name="connsiteX7" fmla="*/ 142352 w 228295"/>
              <a:gd name="connsiteY7" fmla="*/ 98369 h 187317"/>
              <a:gd name="connsiteX8" fmla="*/ 141064 w 228295"/>
              <a:gd name="connsiteY8" fmla="*/ 98215 h 187317"/>
              <a:gd name="connsiteX9" fmla="*/ 135089 w 228295"/>
              <a:gd name="connsiteY9" fmla="*/ 86102 h 187317"/>
              <a:gd name="connsiteX10" fmla="*/ 144190 w 228295"/>
              <a:gd name="connsiteY10" fmla="*/ 12893 h 187317"/>
              <a:gd name="connsiteX11" fmla="*/ 127796 w 228295"/>
              <a:gd name="connsiteY11" fmla="*/ 0 h 187317"/>
              <a:gd name="connsiteX12" fmla="*/ 100493 w 228295"/>
              <a:gd name="connsiteY12" fmla="*/ 0 h 187317"/>
              <a:gd name="connsiteX13" fmla="*/ 84105 w 228295"/>
              <a:gd name="connsiteY13" fmla="*/ 12893 h 187317"/>
              <a:gd name="connsiteX14" fmla="*/ 93206 w 228295"/>
              <a:gd name="connsiteY14" fmla="*/ 86102 h 187317"/>
              <a:gd name="connsiteX15" fmla="*/ 87231 w 228295"/>
              <a:gd name="connsiteY15" fmla="*/ 98215 h 187317"/>
              <a:gd name="connsiteX16" fmla="*/ 85943 w 228295"/>
              <a:gd name="connsiteY16" fmla="*/ 98369 h 187317"/>
              <a:gd name="connsiteX17" fmla="*/ 78687 w 228295"/>
              <a:gd name="connsiteY17" fmla="*/ 89728 h 187317"/>
              <a:gd name="connsiteX18" fmla="*/ 70716 w 228295"/>
              <a:gd name="connsiteY18" fmla="*/ 25666 h 187317"/>
              <a:gd name="connsiteX19" fmla="*/ 17954 w 228295"/>
              <a:gd name="connsiteY19" fmla="*/ 147310 h 187317"/>
              <a:gd name="connsiteX20" fmla="*/ 14108 w 228295"/>
              <a:gd name="connsiteY20" fmla="*/ 147310 h 187317"/>
              <a:gd name="connsiteX21" fmla="*/ 0 w 228295"/>
              <a:gd name="connsiteY21" fmla="*/ 167318 h 187317"/>
              <a:gd name="connsiteX22" fmla="*/ 14108 w 228295"/>
              <a:gd name="connsiteY22" fmla="*/ 187318 h 18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8295" h="187317">
                <a:moveTo>
                  <a:pt x="14108" y="187318"/>
                </a:moveTo>
                <a:lnTo>
                  <a:pt x="214181" y="187318"/>
                </a:lnTo>
                <a:cubicBezTo>
                  <a:pt x="221982" y="187318"/>
                  <a:pt x="228295" y="178359"/>
                  <a:pt x="228295" y="167318"/>
                </a:cubicBezTo>
                <a:cubicBezTo>
                  <a:pt x="228295" y="156268"/>
                  <a:pt x="221982" y="147310"/>
                  <a:pt x="214181" y="147310"/>
                </a:cubicBezTo>
                <a:lnTo>
                  <a:pt x="210341" y="147310"/>
                </a:lnTo>
                <a:cubicBezTo>
                  <a:pt x="210341" y="94177"/>
                  <a:pt x="188867" y="48160"/>
                  <a:pt x="157573" y="25666"/>
                </a:cubicBezTo>
                <a:lnTo>
                  <a:pt x="149602" y="89728"/>
                </a:lnTo>
                <a:cubicBezTo>
                  <a:pt x="148974" y="94803"/>
                  <a:pt x="145871" y="98369"/>
                  <a:pt x="142352" y="98369"/>
                </a:cubicBezTo>
                <a:cubicBezTo>
                  <a:pt x="141929" y="98369"/>
                  <a:pt x="141493" y="98309"/>
                  <a:pt x="141064" y="98215"/>
                </a:cubicBezTo>
                <a:cubicBezTo>
                  <a:pt x="137054" y="97212"/>
                  <a:pt x="134382" y="91786"/>
                  <a:pt x="135089" y="86102"/>
                </a:cubicBezTo>
                <a:lnTo>
                  <a:pt x="144190" y="12893"/>
                </a:lnTo>
                <a:cubicBezTo>
                  <a:pt x="140773" y="5161"/>
                  <a:pt x="134714" y="0"/>
                  <a:pt x="127796" y="0"/>
                </a:cubicBezTo>
                <a:lnTo>
                  <a:pt x="100493" y="0"/>
                </a:lnTo>
                <a:cubicBezTo>
                  <a:pt x="93581" y="0"/>
                  <a:pt x="87522" y="5161"/>
                  <a:pt x="84105" y="12893"/>
                </a:cubicBezTo>
                <a:lnTo>
                  <a:pt x="93206" y="86102"/>
                </a:lnTo>
                <a:cubicBezTo>
                  <a:pt x="93913" y="91786"/>
                  <a:pt x="91241" y="97204"/>
                  <a:pt x="87231" y="98215"/>
                </a:cubicBezTo>
                <a:cubicBezTo>
                  <a:pt x="86802" y="98309"/>
                  <a:pt x="86367" y="98369"/>
                  <a:pt x="85943" y="98369"/>
                </a:cubicBezTo>
                <a:cubicBezTo>
                  <a:pt x="82424" y="98369"/>
                  <a:pt x="79309" y="94795"/>
                  <a:pt x="78687" y="89728"/>
                </a:cubicBezTo>
                <a:lnTo>
                  <a:pt x="70716" y="25666"/>
                </a:lnTo>
                <a:cubicBezTo>
                  <a:pt x="39416" y="48160"/>
                  <a:pt x="17954" y="94177"/>
                  <a:pt x="17954" y="147310"/>
                </a:cubicBezTo>
                <a:lnTo>
                  <a:pt x="14108" y="147310"/>
                </a:lnTo>
                <a:cubicBezTo>
                  <a:pt x="6313" y="147310"/>
                  <a:pt x="0" y="156268"/>
                  <a:pt x="0" y="167318"/>
                </a:cubicBezTo>
                <a:cubicBezTo>
                  <a:pt x="6" y="178351"/>
                  <a:pt x="6313" y="187318"/>
                  <a:pt x="14108" y="187318"/>
                </a:cubicBezTo>
                <a:close/>
              </a:path>
            </a:pathLst>
          </a:custGeom>
          <a:solidFill>
            <a:srgbClr val="FE7058"/>
          </a:solidFill>
          <a:ln w="60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FA95759-2D19-46B0-BEE0-6DE228532365}"/>
              </a:ext>
            </a:extLst>
          </p:cNvPr>
          <p:cNvSpPr/>
          <p:nvPr/>
        </p:nvSpPr>
        <p:spPr>
          <a:xfrm>
            <a:off x="9217574" y="5688613"/>
            <a:ext cx="678586" cy="385175"/>
          </a:xfrm>
          <a:custGeom>
            <a:avLst/>
            <a:gdLst>
              <a:gd name="connsiteX0" fmla="*/ 113099 w 678586"/>
              <a:gd name="connsiteY0" fmla="*/ 0 h 385175"/>
              <a:gd name="connsiteX1" fmla="*/ 176725 w 678586"/>
              <a:gd name="connsiteY1" fmla="*/ 0 h 385175"/>
              <a:gd name="connsiteX2" fmla="*/ 196631 w 678586"/>
              <a:gd name="connsiteY2" fmla="*/ 34657 h 385175"/>
              <a:gd name="connsiteX3" fmla="*/ 339293 w 678586"/>
              <a:gd name="connsiteY3" fmla="*/ 104019 h 385175"/>
              <a:gd name="connsiteX4" fmla="*/ 481955 w 678586"/>
              <a:gd name="connsiteY4" fmla="*/ 34657 h 385175"/>
              <a:gd name="connsiteX5" fmla="*/ 501861 w 678586"/>
              <a:gd name="connsiteY5" fmla="*/ 0 h 385175"/>
              <a:gd name="connsiteX6" fmla="*/ 565490 w 678586"/>
              <a:gd name="connsiteY6" fmla="*/ 0 h 385175"/>
              <a:gd name="connsiteX7" fmla="*/ 678586 w 678586"/>
              <a:gd name="connsiteY7" fmla="*/ 128392 h 385175"/>
              <a:gd name="connsiteX8" fmla="*/ 678586 w 678586"/>
              <a:gd name="connsiteY8" fmla="*/ 385175 h 385175"/>
              <a:gd name="connsiteX9" fmla="*/ 565490 w 678586"/>
              <a:gd name="connsiteY9" fmla="*/ 385175 h 385175"/>
              <a:gd name="connsiteX10" fmla="*/ 113099 w 678586"/>
              <a:gd name="connsiteY10" fmla="*/ 385175 h 385175"/>
              <a:gd name="connsiteX11" fmla="*/ 0 w 678586"/>
              <a:gd name="connsiteY11" fmla="*/ 385175 h 385175"/>
              <a:gd name="connsiteX12" fmla="*/ 0 w 678586"/>
              <a:gd name="connsiteY12" fmla="*/ 128392 h 385175"/>
              <a:gd name="connsiteX13" fmla="*/ 113099 w 678586"/>
              <a:gd name="connsiteY13" fmla="*/ 0 h 38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78586" h="385175">
                <a:moveTo>
                  <a:pt x="113099" y="0"/>
                </a:moveTo>
                <a:lnTo>
                  <a:pt x="176725" y="0"/>
                </a:lnTo>
                <a:lnTo>
                  <a:pt x="196631" y="34657"/>
                </a:lnTo>
                <a:cubicBezTo>
                  <a:pt x="233142" y="77513"/>
                  <a:pt x="283580" y="104019"/>
                  <a:pt x="339293" y="104019"/>
                </a:cubicBezTo>
                <a:cubicBezTo>
                  <a:pt x="395006" y="104019"/>
                  <a:pt x="445445" y="77513"/>
                  <a:pt x="481955" y="34657"/>
                </a:cubicBezTo>
                <a:lnTo>
                  <a:pt x="501861" y="0"/>
                </a:lnTo>
                <a:lnTo>
                  <a:pt x="565490" y="0"/>
                </a:lnTo>
                <a:cubicBezTo>
                  <a:pt x="627956" y="0"/>
                  <a:pt x="678586" y="57477"/>
                  <a:pt x="678586" y="128392"/>
                </a:cubicBezTo>
                <a:lnTo>
                  <a:pt x="678586" y="385175"/>
                </a:lnTo>
                <a:lnTo>
                  <a:pt x="565490" y="385175"/>
                </a:lnTo>
                <a:lnTo>
                  <a:pt x="113099" y="385175"/>
                </a:lnTo>
                <a:lnTo>
                  <a:pt x="0" y="385175"/>
                </a:lnTo>
                <a:lnTo>
                  <a:pt x="0" y="128392"/>
                </a:lnTo>
                <a:cubicBezTo>
                  <a:pt x="0" y="57477"/>
                  <a:pt x="50642" y="0"/>
                  <a:pt x="113099" y="0"/>
                </a:cubicBezTo>
                <a:close/>
              </a:path>
            </a:pathLst>
          </a:custGeom>
          <a:solidFill>
            <a:schemeClr val="bg1"/>
          </a:solidFill>
          <a:ln w="6001" cap="flat">
            <a:solidFill>
              <a:schemeClr val="bg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EB2C3E8-6BAD-47A8-9105-F03A6FC9BEE9}"/>
              </a:ext>
            </a:extLst>
          </p:cNvPr>
          <p:cNvSpPr/>
          <p:nvPr/>
        </p:nvSpPr>
        <p:spPr>
          <a:xfrm>
            <a:off x="9296450" y="5651026"/>
            <a:ext cx="214372" cy="422762"/>
          </a:xfrm>
          <a:custGeom>
            <a:avLst/>
            <a:gdLst>
              <a:gd name="connsiteX0" fmla="*/ 0 w 320468"/>
              <a:gd name="connsiteY0" fmla="*/ 44865 h 388833"/>
              <a:gd name="connsiteX1" fmla="*/ 6410 w 320468"/>
              <a:gd name="connsiteY1" fmla="*/ 386697 h 388833"/>
              <a:gd name="connsiteX2" fmla="*/ 320468 w 320468"/>
              <a:gd name="connsiteY2" fmla="*/ 388833 h 388833"/>
              <a:gd name="connsiteX3" fmla="*/ 149552 w 320468"/>
              <a:gd name="connsiteY3" fmla="*/ 0 h 388833"/>
              <a:gd name="connsiteX4" fmla="*/ 0 w 320468"/>
              <a:gd name="connsiteY4" fmla="*/ 44865 h 388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468" h="388833">
                <a:moveTo>
                  <a:pt x="0" y="44865"/>
                </a:moveTo>
                <a:lnTo>
                  <a:pt x="6410" y="386697"/>
                </a:lnTo>
                <a:lnTo>
                  <a:pt x="320468" y="388833"/>
                </a:lnTo>
                <a:lnTo>
                  <a:pt x="149552" y="0"/>
                </a:lnTo>
                <a:lnTo>
                  <a:pt x="0" y="44865"/>
                </a:lnTo>
                <a:close/>
              </a:path>
            </a:pathLst>
          </a:custGeom>
          <a:solidFill>
            <a:srgbClr val="FE7058"/>
          </a:solidFill>
          <a:ln>
            <a:solidFill>
              <a:srgbClr val="FE70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48532368-4B66-47AB-87AA-723556C01DC7}"/>
              </a:ext>
            </a:extLst>
          </p:cNvPr>
          <p:cNvSpPr/>
          <p:nvPr/>
        </p:nvSpPr>
        <p:spPr>
          <a:xfrm flipH="1">
            <a:off x="9600163" y="5651026"/>
            <a:ext cx="214372" cy="422762"/>
          </a:xfrm>
          <a:custGeom>
            <a:avLst/>
            <a:gdLst>
              <a:gd name="connsiteX0" fmla="*/ 0 w 320468"/>
              <a:gd name="connsiteY0" fmla="*/ 44865 h 388833"/>
              <a:gd name="connsiteX1" fmla="*/ 6410 w 320468"/>
              <a:gd name="connsiteY1" fmla="*/ 386697 h 388833"/>
              <a:gd name="connsiteX2" fmla="*/ 320468 w 320468"/>
              <a:gd name="connsiteY2" fmla="*/ 388833 h 388833"/>
              <a:gd name="connsiteX3" fmla="*/ 149552 w 320468"/>
              <a:gd name="connsiteY3" fmla="*/ 0 h 388833"/>
              <a:gd name="connsiteX4" fmla="*/ 0 w 320468"/>
              <a:gd name="connsiteY4" fmla="*/ 44865 h 388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468" h="388833">
                <a:moveTo>
                  <a:pt x="0" y="44865"/>
                </a:moveTo>
                <a:lnTo>
                  <a:pt x="6410" y="386697"/>
                </a:lnTo>
                <a:lnTo>
                  <a:pt x="320468" y="388833"/>
                </a:lnTo>
                <a:lnTo>
                  <a:pt x="149552" y="0"/>
                </a:lnTo>
                <a:lnTo>
                  <a:pt x="0" y="44865"/>
                </a:lnTo>
                <a:close/>
              </a:path>
            </a:pathLst>
          </a:custGeom>
          <a:solidFill>
            <a:srgbClr val="FE7058"/>
          </a:solidFill>
          <a:ln>
            <a:solidFill>
              <a:srgbClr val="FE70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F67E1D14-08AC-4CA7-B3EB-5F9B79F09104}"/>
              </a:ext>
            </a:extLst>
          </p:cNvPr>
          <p:cNvGrpSpPr/>
          <p:nvPr/>
        </p:nvGrpSpPr>
        <p:grpSpPr>
          <a:xfrm>
            <a:off x="2199268" y="790715"/>
            <a:ext cx="918487" cy="807106"/>
            <a:chOff x="2161652" y="737316"/>
            <a:chExt cx="1071586" cy="895210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3B3851B-9DD6-4DAA-831A-947C5E24AFD9}"/>
                </a:ext>
              </a:extLst>
            </p:cNvPr>
            <p:cNvSpPr/>
            <p:nvPr/>
          </p:nvSpPr>
          <p:spPr>
            <a:xfrm>
              <a:off x="2272299" y="1049061"/>
              <a:ext cx="559927" cy="583465"/>
            </a:xfrm>
            <a:custGeom>
              <a:avLst/>
              <a:gdLst>
                <a:gd name="connsiteX0" fmla="*/ 167472 w 559927"/>
                <a:gd name="connsiteY0" fmla="*/ 542013 h 583465"/>
                <a:gd name="connsiteX1" fmla="*/ 481816 w 559927"/>
                <a:gd name="connsiteY1" fmla="*/ 168512 h 583465"/>
                <a:gd name="connsiteX2" fmla="*/ 559927 w 559927"/>
                <a:gd name="connsiteY2" fmla="*/ 72940 h 583465"/>
                <a:gd name="connsiteX3" fmla="*/ 512847 w 559927"/>
                <a:gd name="connsiteY3" fmla="*/ 36825 h 583465"/>
                <a:gd name="connsiteX4" fmla="*/ 466415 w 559927"/>
                <a:gd name="connsiteY4" fmla="*/ 0 h 583465"/>
                <a:gd name="connsiteX5" fmla="*/ 377412 w 559927"/>
                <a:gd name="connsiteY5" fmla="*/ 87076 h 583465"/>
                <a:gd name="connsiteX6" fmla="*/ 31117 w 559927"/>
                <a:gd name="connsiteY6" fmla="*/ 435661 h 583465"/>
                <a:gd name="connsiteX7" fmla="*/ 237 w 559927"/>
                <a:gd name="connsiteY7" fmla="*/ 512361 h 583465"/>
                <a:gd name="connsiteX8" fmla="*/ 90718 w 559927"/>
                <a:gd name="connsiteY8" fmla="*/ 582947 h 583465"/>
                <a:gd name="connsiteX9" fmla="*/ 167472 w 559927"/>
                <a:gd name="connsiteY9" fmla="*/ 542013 h 58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9927" h="583465">
                  <a:moveTo>
                    <a:pt x="167472" y="542013"/>
                  </a:moveTo>
                  <a:cubicBezTo>
                    <a:pt x="243712" y="448391"/>
                    <a:pt x="405289" y="262037"/>
                    <a:pt x="481816" y="168512"/>
                  </a:cubicBezTo>
                  <a:lnTo>
                    <a:pt x="559927" y="72940"/>
                  </a:lnTo>
                  <a:lnTo>
                    <a:pt x="512847" y="36825"/>
                  </a:lnTo>
                  <a:lnTo>
                    <a:pt x="466415" y="0"/>
                  </a:lnTo>
                  <a:lnTo>
                    <a:pt x="377412" y="87076"/>
                  </a:lnTo>
                  <a:cubicBezTo>
                    <a:pt x="290325" y="172384"/>
                    <a:pt x="118339" y="350618"/>
                    <a:pt x="31117" y="435661"/>
                  </a:cubicBezTo>
                  <a:cubicBezTo>
                    <a:pt x="9153" y="457054"/>
                    <a:pt x="-1784" y="484324"/>
                    <a:pt x="237" y="512361"/>
                  </a:cubicBezTo>
                  <a:cubicBezTo>
                    <a:pt x="3647" y="559493"/>
                    <a:pt x="40198" y="587696"/>
                    <a:pt x="90718" y="582947"/>
                  </a:cubicBezTo>
                  <a:cubicBezTo>
                    <a:pt x="120994" y="580106"/>
                    <a:pt x="148298" y="565579"/>
                    <a:pt x="167472" y="542013"/>
                  </a:cubicBezTo>
                  <a:close/>
                </a:path>
              </a:pathLst>
            </a:custGeom>
            <a:solidFill>
              <a:srgbClr val="FE7058"/>
            </a:solidFill>
            <a:ln w="149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312EE71-8ABF-42C6-AB73-C2E7E961B435}"/>
                </a:ext>
              </a:extLst>
            </p:cNvPr>
            <p:cNvSpPr/>
            <p:nvPr/>
          </p:nvSpPr>
          <p:spPr>
            <a:xfrm>
              <a:off x="2584848" y="737316"/>
              <a:ext cx="648390" cy="482674"/>
            </a:xfrm>
            <a:custGeom>
              <a:avLst/>
              <a:gdLst>
                <a:gd name="connsiteX0" fmla="*/ 641087 w 648390"/>
                <a:gd name="connsiteY0" fmla="*/ 304948 h 482674"/>
                <a:gd name="connsiteX1" fmla="*/ 606104 w 648390"/>
                <a:gd name="connsiteY1" fmla="*/ 277803 h 482674"/>
                <a:gd name="connsiteX2" fmla="*/ 567109 w 648390"/>
                <a:gd name="connsiteY2" fmla="*/ 247357 h 482674"/>
                <a:gd name="connsiteX3" fmla="*/ 552597 w 648390"/>
                <a:gd name="connsiteY3" fmla="*/ 242998 h 482674"/>
                <a:gd name="connsiteX4" fmla="*/ 514718 w 648390"/>
                <a:gd name="connsiteY4" fmla="*/ 246424 h 482674"/>
                <a:gd name="connsiteX5" fmla="*/ 512380 w 648390"/>
                <a:gd name="connsiteY5" fmla="*/ 246591 h 482674"/>
                <a:gd name="connsiteX6" fmla="*/ 468271 w 648390"/>
                <a:gd name="connsiteY6" fmla="*/ 211507 h 482674"/>
                <a:gd name="connsiteX7" fmla="*/ 467456 w 648390"/>
                <a:gd name="connsiteY7" fmla="*/ 205031 h 482674"/>
                <a:gd name="connsiteX8" fmla="*/ 465918 w 648390"/>
                <a:gd name="connsiteY8" fmla="*/ 187969 h 482674"/>
                <a:gd name="connsiteX9" fmla="*/ 454604 w 648390"/>
                <a:gd name="connsiteY9" fmla="*/ 168512 h 482674"/>
                <a:gd name="connsiteX10" fmla="*/ 321915 w 648390"/>
                <a:gd name="connsiteY10" fmla="*/ 60196 h 482674"/>
                <a:gd name="connsiteX11" fmla="*/ 253353 w 648390"/>
                <a:gd name="connsiteY11" fmla="*/ 21309 h 482674"/>
                <a:gd name="connsiteX12" fmla="*/ 84444 w 648390"/>
                <a:gd name="connsiteY12" fmla="*/ 5864 h 482674"/>
                <a:gd name="connsiteX13" fmla="*/ 7525 w 648390"/>
                <a:gd name="connsiteY13" fmla="*/ 34165 h 482674"/>
                <a:gd name="connsiteX14" fmla="*/ 15007 w 648390"/>
                <a:gd name="connsiteY14" fmla="*/ 60683 h 482674"/>
                <a:gd name="connsiteX15" fmla="*/ 97070 w 648390"/>
                <a:gd name="connsiteY15" fmla="*/ 75057 h 482674"/>
                <a:gd name="connsiteX16" fmla="*/ 195516 w 648390"/>
                <a:gd name="connsiteY16" fmla="*/ 198972 h 482674"/>
                <a:gd name="connsiteX17" fmla="*/ 178334 w 648390"/>
                <a:gd name="connsiteY17" fmla="*/ 275129 h 482674"/>
                <a:gd name="connsiteX18" fmla="*/ 231177 w 648390"/>
                <a:gd name="connsiteY18" fmla="*/ 316912 h 482674"/>
                <a:gd name="connsiteX19" fmla="*/ 274230 w 648390"/>
                <a:gd name="connsiteY19" fmla="*/ 351049 h 482674"/>
                <a:gd name="connsiteX20" fmla="*/ 296406 w 648390"/>
                <a:gd name="connsiteY20" fmla="*/ 330408 h 482674"/>
                <a:gd name="connsiteX21" fmla="*/ 356973 w 648390"/>
                <a:gd name="connsiteY21" fmla="*/ 322706 h 482674"/>
                <a:gd name="connsiteX22" fmla="*/ 375045 w 648390"/>
                <a:gd name="connsiteY22" fmla="*/ 333222 h 482674"/>
                <a:gd name="connsiteX23" fmla="*/ 393539 w 648390"/>
                <a:gd name="connsiteY23" fmla="*/ 409574 h 482674"/>
                <a:gd name="connsiteX24" fmla="*/ 411732 w 648390"/>
                <a:gd name="connsiteY24" fmla="*/ 423293 h 482674"/>
                <a:gd name="connsiteX25" fmla="*/ 486509 w 648390"/>
                <a:gd name="connsiteY25" fmla="*/ 478781 h 482674"/>
                <a:gd name="connsiteX26" fmla="*/ 495153 w 648390"/>
                <a:gd name="connsiteY26" fmla="*/ 482667 h 482674"/>
                <a:gd name="connsiteX27" fmla="*/ 504822 w 648390"/>
                <a:gd name="connsiteY27" fmla="*/ 477124 h 482674"/>
                <a:gd name="connsiteX28" fmla="*/ 614854 w 648390"/>
                <a:gd name="connsiteY28" fmla="*/ 358710 h 482674"/>
                <a:gd name="connsiteX29" fmla="*/ 643757 w 648390"/>
                <a:gd name="connsiteY29" fmla="*/ 325422 h 482674"/>
                <a:gd name="connsiteX30" fmla="*/ 641087 w 648390"/>
                <a:gd name="connsiteY30" fmla="*/ 304948 h 482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48390" h="482674">
                  <a:moveTo>
                    <a:pt x="641087" y="304948"/>
                  </a:moveTo>
                  <a:cubicBezTo>
                    <a:pt x="629516" y="295895"/>
                    <a:pt x="617810" y="286842"/>
                    <a:pt x="606104" y="277803"/>
                  </a:cubicBezTo>
                  <a:cubicBezTo>
                    <a:pt x="593056" y="267706"/>
                    <a:pt x="580007" y="257469"/>
                    <a:pt x="567109" y="247357"/>
                  </a:cubicBezTo>
                  <a:cubicBezTo>
                    <a:pt x="562659" y="243820"/>
                    <a:pt x="558390" y="242594"/>
                    <a:pt x="552597" y="242998"/>
                  </a:cubicBezTo>
                  <a:cubicBezTo>
                    <a:pt x="549565" y="243207"/>
                    <a:pt x="522291" y="245769"/>
                    <a:pt x="514718" y="246424"/>
                  </a:cubicBezTo>
                  <a:lnTo>
                    <a:pt x="512380" y="246591"/>
                  </a:lnTo>
                  <a:cubicBezTo>
                    <a:pt x="485061" y="248513"/>
                    <a:pt x="470956" y="237329"/>
                    <a:pt x="468271" y="211507"/>
                  </a:cubicBezTo>
                  <a:lnTo>
                    <a:pt x="467456" y="205031"/>
                  </a:lnTo>
                  <a:cubicBezTo>
                    <a:pt x="466702" y="199320"/>
                    <a:pt x="466114" y="193721"/>
                    <a:pt x="465918" y="187969"/>
                  </a:cubicBezTo>
                  <a:cubicBezTo>
                    <a:pt x="465706" y="180420"/>
                    <a:pt x="462327" y="174766"/>
                    <a:pt x="454604" y="168512"/>
                  </a:cubicBezTo>
                  <a:cubicBezTo>
                    <a:pt x="415066" y="136687"/>
                    <a:pt x="368392" y="98957"/>
                    <a:pt x="321915" y="60196"/>
                  </a:cubicBezTo>
                  <a:cubicBezTo>
                    <a:pt x="302244" y="43761"/>
                    <a:pt x="279827" y="30989"/>
                    <a:pt x="253353" y="21309"/>
                  </a:cubicBezTo>
                  <a:cubicBezTo>
                    <a:pt x="194807" y="-474"/>
                    <a:pt x="139580" y="-5432"/>
                    <a:pt x="84444" y="5864"/>
                  </a:cubicBezTo>
                  <a:cubicBezTo>
                    <a:pt x="57200" y="11407"/>
                    <a:pt x="31751" y="20752"/>
                    <a:pt x="7525" y="34165"/>
                  </a:cubicBezTo>
                  <a:cubicBezTo>
                    <a:pt x="-5705" y="41491"/>
                    <a:pt x="-410" y="60488"/>
                    <a:pt x="15007" y="60683"/>
                  </a:cubicBezTo>
                  <a:cubicBezTo>
                    <a:pt x="44619" y="61059"/>
                    <a:pt x="71501" y="65850"/>
                    <a:pt x="97070" y="75057"/>
                  </a:cubicBezTo>
                  <a:cubicBezTo>
                    <a:pt x="156430" y="96519"/>
                    <a:pt x="193268" y="142885"/>
                    <a:pt x="195516" y="198972"/>
                  </a:cubicBezTo>
                  <a:cubicBezTo>
                    <a:pt x="196527" y="224780"/>
                    <a:pt x="190734" y="250435"/>
                    <a:pt x="178334" y="275129"/>
                  </a:cubicBezTo>
                  <a:cubicBezTo>
                    <a:pt x="195833" y="288890"/>
                    <a:pt x="213648" y="303013"/>
                    <a:pt x="231177" y="316912"/>
                  </a:cubicBezTo>
                  <a:cubicBezTo>
                    <a:pt x="246157" y="328681"/>
                    <a:pt x="260714" y="340339"/>
                    <a:pt x="274230" y="351049"/>
                  </a:cubicBezTo>
                  <a:cubicBezTo>
                    <a:pt x="289738" y="335478"/>
                    <a:pt x="293373" y="332414"/>
                    <a:pt x="296406" y="330408"/>
                  </a:cubicBezTo>
                  <a:cubicBezTo>
                    <a:pt x="315398" y="318319"/>
                    <a:pt x="337920" y="315450"/>
                    <a:pt x="356973" y="322706"/>
                  </a:cubicBezTo>
                  <a:cubicBezTo>
                    <a:pt x="363142" y="325088"/>
                    <a:pt x="369252" y="328640"/>
                    <a:pt x="375045" y="333222"/>
                  </a:cubicBezTo>
                  <a:cubicBezTo>
                    <a:pt x="401263" y="353417"/>
                    <a:pt x="408036" y="381774"/>
                    <a:pt x="393539" y="409574"/>
                  </a:cubicBezTo>
                  <a:cubicBezTo>
                    <a:pt x="399603" y="414142"/>
                    <a:pt x="405667" y="418724"/>
                    <a:pt x="411732" y="423293"/>
                  </a:cubicBezTo>
                  <a:cubicBezTo>
                    <a:pt x="436019" y="441831"/>
                    <a:pt x="461317" y="460940"/>
                    <a:pt x="486509" y="478781"/>
                  </a:cubicBezTo>
                  <a:cubicBezTo>
                    <a:pt x="490190" y="481344"/>
                    <a:pt x="493222" y="482792"/>
                    <a:pt x="495153" y="482667"/>
                  </a:cubicBezTo>
                  <a:cubicBezTo>
                    <a:pt x="496118" y="482597"/>
                    <a:pt x="499120" y="481873"/>
                    <a:pt x="504822" y="477124"/>
                  </a:cubicBezTo>
                  <a:lnTo>
                    <a:pt x="614854" y="358710"/>
                  </a:lnTo>
                  <a:lnTo>
                    <a:pt x="643757" y="325422"/>
                  </a:lnTo>
                  <a:cubicBezTo>
                    <a:pt x="649565" y="318570"/>
                    <a:pt x="651179" y="312832"/>
                    <a:pt x="641087" y="304948"/>
                  </a:cubicBezTo>
                  <a:close/>
                </a:path>
              </a:pathLst>
            </a:custGeom>
            <a:solidFill>
              <a:srgbClr val="314A5E"/>
            </a:solidFill>
            <a:ln w="149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D7FDFF1-31DC-433B-BB05-0A806FA85A81}"/>
                </a:ext>
              </a:extLst>
            </p:cNvPr>
            <p:cNvSpPr/>
            <p:nvPr/>
          </p:nvSpPr>
          <p:spPr>
            <a:xfrm>
              <a:off x="2161652" y="817417"/>
              <a:ext cx="123861" cy="160081"/>
            </a:xfrm>
            <a:custGeom>
              <a:avLst/>
              <a:gdLst>
                <a:gd name="connsiteX0" fmla="*/ 67352 w 123861"/>
                <a:gd name="connsiteY0" fmla="*/ 155996 h 160081"/>
                <a:gd name="connsiteX1" fmla="*/ 68634 w 123861"/>
                <a:gd name="connsiteY1" fmla="*/ 154812 h 160081"/>
                <a:gd name="connsiteX2" fmla="*/ 68891 w 123861"/>
                <a:gd name="connsiteY2" fmla="*/ 154450 h 160081"/>
                <a:gd name="connsiteX3" fmla="*/ 69901 w 123861"/>
                <a:gd name="connsiteY3" fmla="*/ 153029 h 160081"/>
                <a:gd name="connsiteX4" fmla="*/ 71787 w 123861"/>
                <a:gd name="connsiteY4" fmla="*/ 150369 h 160081"/>
                <a:gd name="connsiteX5" fmla="*/ 79873 w 123861"/>
                <a:gd name="connsiteY5" fmla="*/ 138976 h 160081"/>
                <a:gd name="connsiteX6" fmla="*/ 90855 w 123861"/>
                <a:gd name="connsiteY6" fmla="*/ 123489 h 160081"/>
                <a:gd name="connsiteX7" fmla="*/ 102711 w 123861"/>
                <a:gd name="connsiteY7" fmla="*/ 106775 h 160081"/>
                <a:gd name="connsiteX8" fmla="*/ 113392 w 123861"/>
                <a:gd name="connsiteY8" fmla="*/ 91705 h 160081"/>
                <a:gd name="connsiteX9" fmla="*/ 120874 w 123861"/>
                <a:gd name="connsiteY9" fmla="*/ 81134 h 160081"/>
                <a:gd name="connsiteX10" fmla="*/ 123861 w 123861"/>
                <a:gd name="connsiteY10" fmla="*/ 74379 h 160081"/>
                <a:gd name="connsiteX11" fmla="*/ 119562 w 123861"/>
                <a:gd name="connsiteY11" fmla="*/ 66858 h 160081"/>
                <a:gd name="connsiteX12" fmla="*/ 114402 w 123861"/>
                <a:gd name="connsiteY12" fmla="*/ 63906 h 160081"/>
                <a:gd name="connsiteX13" fmla="*/ 61046 w 123861"/>
                <a:gd name="connsiteY13" fmla="*/ 32262 h 160081"/>
                <a:gd name="connsiteX14" fmla="*/ 18250 w 123861"/>
                <a:gd name="connsiteY14" fmla="*/ 6885 h 160081"/>
                <a:gd name="connsiteX15" fmla="*/ 7750 w 123861"/>
                <a:gd name="connsiteY15" fmla="*/ 673 h 160081"/>
                <a:gd name="connsiteX16" fmla="*/ 675 w 123861"/>
                <a:gd name="connsiteY16" fmla="*/ 4239 h 160081"/>
                <a:gd name="connsiteX17" fmla="*/ 509 w 123861"/>
                <a:gd name="connsiteY17" fmla="*/ 15813 h 160081"/>
                <a:gd name="connsiteX18" fmla="*/ 253 w 123861"/>
                <a:gd name="connsiteY18" fmla="*/ 24490 h 160081"/>
                <a:gd name="connsiteX19" fmla="*/ 298 w 123861"/>
                <a:gd name="connsiteY19" fmla="*/ 42122 h 160081"/>
                <a:gd name="connsiteX20" fmla="*/ 44075 w 123861"/>
                <a:gd name="connsiteY20" fmla="*/ 153545 h 160081"/>
                <a:gd name="connsiteX21" fmla="*/ 45780 w 123861"/>
                <a:gd name="connsiteY21" fmla="*/ 155300 h 160081"/>
                <a:gd name="connsiteX22" fmla="*/ 46006 w 123861"/>
                <a:gd name="connsiteY22" fmla="*/ 155481 h 160081"/>
                <a:gd name="connsiteX23" fmla="*/ 46293 w 123861"/>
                <a:gd name="connsiteY23" fmla="*/ 155857 h 160081"/>
                <a:gd name="connsiteX24" fmla="*/ 66975 w 123861"/>
                <a:gd name="connsiteY24" fmla="*/ 156358 h 160081"/>
                <a:gd name="connsiteX25" fmla="*/ 67352 w 123861"/>
                <a:gd name="connsiteY25" fmla="*/ 155996 h 16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3861" h="160081">
                  <a:moveTo>
                    <a:pt x="67352" y="155996"/>
                  </a:moveTo>
                  <a:cubicBezTo>
                    <a:pt x="67850" y="155690"/>
                    <a:pt x="68287" y="155300"/>
                    <a:pt x="68634" y="154812"/>
                  </a:cubicBezTo>
                  <a:cubicBezTo>
                    <a:pt x="68725" y="154687"/>
                    <a:pt x="68800" y="154575"/>
                    <a:pt x="68891" y="154450"/>
                  </a:cubicBezTo>
                  <a:cubicBezTo>
                    <a:pt x="69268" y="153990"/>
                    <a:pt x="69584" y="153517"/>
                    <a:pt x="69901" y="153029"/>
                  </a:cubicBezTo>
                  <a:cubicBezTo>
                    <a:pt x="70535" y="152138"/>
                    <a:pt x="71153" y="151261"/>
                    <a:pt x="71787" y="150369"/>
                  </a:cubicBezTo>
                  <a:cubicBezTo>
                    <a:pt x="74487" y="146567"/>
                    <a:pt x="77172" y="142765"/>
                    <a:pt x="79873" y="138976"/>
                  </a:cubicBezTo>
                  <a:cubicBezTo>
                    <a:pt x="83538" y="133809"/>
                    <a:pt x="87204" y="128656"/>
                    <a:pt x="90855" y="123489"/>
                  </a:cubicBezTo>
                  <a:cubicBezTo>
                    <a:pt x="94807" y="117917"/>
                    <a:pt x="98759" y="112346"/>
                    <a:pt x="102711" y="106775"/>
                  </a:cubicBezTo>
                  <a:cubicBezTo>
                    <a:pt x="106272" y="101747"/>
                    <a:pt x="109832" y="96733"/>
                    <a:pt x="113392" y="91705"/>
                  </a:cubicBezTo>
                  <a:cubicBezTo>
                    <a:pt x="115881" y="88182"/>
                    <a:pt x="118385" y="84658"/>
                    <a:pt x="120874" y="81134"/>
                  </a:cubicBezTo>
                  <a:cubicBezTo>
                    <a:pt x="122337" y="79059"/>
                    <a:pt x="123846" y="76942"/>
                    <a:pt x="123861" y="74379"/>
                  </a:cubicBezTo>
                  <a:cubicBezTo>
                    <a:pt x="123891" y="71385"/>
                    <a:pt x="122322" y="68418"/>
                    <a:pt x="119562" y="66858"/>
                  </a:cubicBezTo>
                  <a:cubicBezTo>
                    <a:pt x="117842" y="65883"/>
                    <a:pt x="116107" y="64922"/>
                    <a:pt x="114402" y="63906"/>
                  </a:cubicBezTo>
                  <a:lnTo>
                    <a:pt x="61046" y="32262"/>
                  </a:lnTo>
                  <a:cubicBezTo>
                    <a:pt x="39263" y="19337"/>
                    <a:pt x="20362" y="8139"/>
                    <a:pt x="18250" y="6885"/>
                  </a:cubicBezTo>
                  <a:lnTo>
                    <a:pt x="7750" y="673"/>
                  </a:lnTo>
                  <a:cubicBezTo>
                    <a:pt x="4703" y="-1123"/>
                    <a:pt x="721" y="882"/>
                    <a:pt x="675" y="4239"/>
                  </a:cubicBezTo>
                  <a:lnTo>
                    <a:pt x="509" y="15813"/>
                  </a:lnTo>
                  <a:cubicBezTo>
                    <a:pt x="464" y="18849"/>
                    <a:pt x="359" y="21732"/>
                    <a:pt x="253" y="24490"/>
                  </a:cubicBezTo>
                  <a:cubicBezTo>
                    <a:pt x="27" y="30535"/>
                    <a:pt x="-200" y="36245"/>
                    <a:pt x="298" y="42122"/>
                  </a:cubicBezTo>
                  <a:cubicBezTo>
                    <a:pt x="4416" y="90118"/>
                    <a:pt x="19155" y="127597"/>
                    <a:pt x="44075" y="153545"/>
                  </a:cubicBezTo>
                  <a:cubicBezTo>
                    <a:pt x="44634" y="154130"/>
                    <a:pt x="45192" y="154701"/>
                    <a:pt x="45780" y="155300"/>
                  </a:cubicBezTo>
                  <a:cubicBezTo>
                    <a:pt x="45855" y="155369"/>
                    <a:pt x="45931" y="155411"/>
                    <a:pt x="46006" y="155481"/>
                  </a:cubicBezTo>
                  <a:cubicBezTo>
                    <a:pt x="46112" y="155606"/>
                    <a:pt x="46187" y="155731"/>
                    <a:pt x="46293" y="155857"/>
                  </a:cubicBezTo>
                  <a:cubicBezTo>
                    <a:pt x="51512" y="161289"/>
                    <a:pt x="60775" y="161511"/>
                    <a:pt x="66975" y="156358"/>
                  </a:cubicBezTo>
                  <a:cubicBezTo>
                    <a:pt x="67126" y="156247"/>
                    <a:pt x="67216" y="156107"/>
                    <a:pt x="67352" y="155996"/>
                  </a:cubicBezTo>
                  <a:close/>
                </a:path>
              </a:pathLst>
            </a:custGeom>
            <a:solidFill>
              <a:schemeClr val="bg1"/>
            </a:solidFill>
            <a:ln w="149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F68636B-BCEC-42F5-A641-F50E5CCF1620}"/>
                </a:ext>
              </a:extLst>
            </p:cNvPr>
            <p:cNvSpPr/>
            <p:nvPr/>
          </p:nvSpPr>
          <p:spPr>
            <a:xfrm>
              <a:off x="2212674" y="737620"/>
              <a:ext cx="394153" cy="476436"/>
            </a:xfrm>
            <a:custGeom>
              <a:avLst/>
              <a:gdLst>
                <a:gd name="connsiteX0" fmla="*/ 391151 w 394153"/>
                <a:gd name="connsiteY0" fmla="*/ 368691 h 476436"/>
                <a:gd name="connsiteX1" fmla="*/ 283624 w 394153"/>
                <a:gd name="connsiteY1" fmla="*/ 476437 h 476436"/>
                <a:gd name="connsiteX2" fmla="*/ 160755 w 394153"/>
                <a:gd name="connsiteY2" fmla="*/ 368274 h 476436"/>
                <a:gd name="connsiteX3" fmla="*/ 54586 w 394153"/>
                <a:gd name="connsiteY3" fmla="*/ 338984 h 476436"/>
                <a:gd name="connsiteX4" fmla="*/ 1803 w 394153"/>
                <a:gd name="connsiteY4" fmla="*/ 321212 h 476436"/>
                <a:gd name="connsiteX5" fmla="*/ 17446 w 394153"/>
                <a:gd name="connsiteY5" fmla="*/ 287883 h 476436"/>
                <a:gd name="connsiteX6" fmla="*/ 66624 w 394153"/>
                <a:gd name="connsiteY6" fmla="*/ 219010 h 476436"/>
                <a:gd name="connsiteX7" fmla="*/ 137162 w 394153"/>
                <a:gd name="connsiteY7" fmla="*/ 120707 h 476436"/>
                <a:gd name="connsiteX8" fmla="*/ 85556 w 394153"/>
                <a:gd name="connsiteY8" fmla="*/ 89467 h 476436"/>
                <a:gd name="connsiteX9" fmla="*/ 9919 w 394153"/>
                <a:gd name="connsiteY9" fmla="*/ 38506 h 476436"/>
                <a:gd name="connsiteX10" fmla="*/ 8863 w 394153"/>
                <a:gd name="connsiteY10" fmla="*/ 37531 h 476436"/>
                <a:gd name="connsiteX11" fmla="*/ 6147 w 394153"/>
                <a:gd name="connsiteY11" fmla="*/ 24341 h 476436"/>
                <a:gd name="connsiteX12" fmla="*/ 39833 w 394153"/>
                <a:gd name="connsiteY12" fmla="*/ 7962 h 476436"/>
                <a:gd name="connsiteX13" fmla="*/ 67650 w 394153"/>
                <a:gd name="connsiteY13" fmla="*/ 2266 h 476436"/>
                <a:gd name="connsiteX14" fmla="*/ 138037 w 394153"/>
                <a:gd name="connsiteY14" fmla="*/ 1430 h 476436"/>
                <a:gd name="connsiteX15" fmla="*/ 263018 w 394153"/>
                <a:gd name="connsiteY15" fmla="*/ 55999 h 476436"/>
                <a:gd name="connsiteX16" fmla="*/ 264526 w 394153"/>
                <a:gd name="connsiteY16" fmla="*/ 57810 h 476436"/>
                <a:gd name="connsiteX17" fmla="*/ 305437 w 394153"/>
                <a:gd name="connsiteY17" fmla="*/ 136404 h 476436"/>
                <a:gd name="connsiteX18" fmla="*/ 303325 w 394153"/>
                <a:gd name="connsiteY18" fmla="*/ 219581 h 476436"/>
                <a:gd name="connsiteX19" fmla="*/ 325425 w 394153"/>
                <a:gd name="connsiteY19" fmla="*/ 284428 h 476436"/>
                <a:gd name="connsiteX20" fmla="*/ 394153 w 394153"/>
                <a:gd name="connsiteY20" fmla="*/ 365794 h 476436"/>
                <a:gd name="connsiteX21" fmla="*/ 391151 w 394153"/>
                <a:gd name="connsiteY21" fmla="*/ 368691 h 47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4153" h="476436">
                  <a:moveTo>
                    <a:pt x="391151" y="368691"/>
                  </a:moveTo>
                  <a:cubicBezTo>
                    <a:pt x="362580" y="396742"/>
                    <a:pt x="324384" y="435197"/>
                    <a:pt x="283624" y="476437"/>
                  </a:cubicBezTo>
                  <a:cubicBezTo>
                    <a:pt x="249034" y="434222"/>
                    <a:pt x="210536" y="395349"/>
                    <a:pt x="160755" y="368274"/>
                  </a:cubicBezTo>
                  <a:cubicBezTo>
                    <a:pt x="128277" y="350780"/>
                    <a:pt x="92178" y="341059"/>
                    <a:pt x="54586" y="338984"/>
                  </a:cubicBezTo>
                  <a:cubicBezTo>
                    <a:pt x="36393" y="338148"/>
                    <a:pt x="11880" y="338287"/>
                    <a:pt x="1803" y="321212"/>
                  </a:cubicBezTo>
                  <a:cubicBezTo>
                    <a:pt x="-5423" y="309415"/>
                    <a:pt x="10975" y="296908"/>
                    <a:pt x="17446" y="287883"/>
                  </a:cubicBezTo>
                  <a:cubicBezTo>
                    <a:pt x="33995" y="264832"/>
                    <a:pt x="50226" y="241921"/>
                    <a:pt x="66624" y="219010"/>
                  </a:cubicBezTo>
                  <a:cubicBezTo>
                    <a:pt x="90081" y="186238"/>
                    <a:pt x="113690" y="153466"/>
                    <a:pt x="137162" y="120707"/>
                  </a:cubicBezTo>
                  <a:cubicBezTo>
                    <a:pt x="127809" y="114593"/>
                    <a:pt x="95633" y="95582"/>
                    <a:pt x="85556" y="89467"/>
                  </a:cubicBezTo>
                  <a:cubicBezTo>
                    <a:pt x="59534" y="74049"/>
                    <a:pt x="32622" y="57810"/>
                    <a:pt x="9919" y="38506"/>
                  </a:cubicBezTo>
                  <a:lnTo>
                    <a:pt x="8863" y="37531"/>
                  </a:lnTo>
                  <a:cubicBezTo>
                    <a:pt x="5408" y="33924"/>
                    <a:pt x="4352" y="28784"/>
                    <a:pt x="6147" y="24341"/>
                  </a:cubicBezTo>
                  <a:cubicBezTo>
                    <a:pt x="9149" y="17127"/>
                    <a:pt x="16979" y="13366"/>
                    <a:pt x="39833" y="7962"/>
                  </a:cubicBezTo>
                  <a:cubicBezTo>
                    <a:pt x="51871" y="5051"/>
                    <a:pt x="64648" y="2684"/>
                    <a:pt x="67650" y="2266"/>
                  </a:cubicBezTo>
                  <a:cubicBezTo>
                    <a:pt x="92163" y="-367"/>
                    <a:pt x="115771" y="-784"/>
                    <a:pt x="138037" y="1430"/>
                  </a:cubicBezTo>
                  <a:cubicBezTo>
                    <a:pt x="174589" y="5177"/>
                    <a:pt x="225863" y="17391"/>
                    <a:pt x="263018" y="55999"/>
                  </a:cubicBezTo>
                  <a:lnTo>
                    <a:pt x="264526" y="57810"/>
                  </a:lnTo>
                  <a:cubicBezTo>
                    <a:pt x="285284" y="80024"/>
                    <a:pt x="299720" y="107379"/>
                    <a:pt x="305437" y="136404"/>
                  </a:cubicBezTo>
                  <a:cubicBezTo>
                    <a:pt x="311004" y="164037"/>
                    <a:pt x="300323" y="191669"/>
                    <a:pt x="303325" y="219581"/>
                  </a:cubicBezTo>
                  <a:cubicBezTo>
                    <a:pt x="305724" y="242492"/>
                    <a:pt x="313553" y="264289"/>
                    <a:pt x="325425" y="284428"/>
                  </a:cubicBezTo>
                  <a:cubicBezTo>
                    <a:pt x="343316" y="314972"/>
                    <a:pt x="368584" y="340530"/>
                    <a:pt x="394153" y="365794"/>
                  </a:cubicBezTo>
                  <a:lnTo>
                    <a:pt x="391151" y="368691"/>
                  </a:lnTo>
                  <a:close/>
                </a:path>
              </a:pathLst>
            </a:custGeom>
            <a:solidFill>
              <a:schemeClr val="bg1"/>
            </a:solidFill>
            <a:ln w="149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4572856-F5EC-4552-A1AC-A43B73ACC834}"/>
                </a:ext>
              </a:extLst>
            </p:cNvPr>
            <p:cNvSpPr/>
            <p:nvPr/>
          </p:nvSpPr>
          <p:spPr>
            <a:xfrm>
              <a:off x="2654493" y="1262058"/>
              <a:ext cx="346363" cy="368644"/>
            </a:xfrm>
            <a:custGeom>
              <a:avLst/>
              <a:gdLst>
                <a:gd name="connsiteX0" fmla="*/ 344530 w 346363"/>
                <a:gd name="connsiteY0" fmla="*/ 283820 h 368644"/>
                <a:gd name="connsiteX1" fmla="*/ 227831 w 346363"/>
                <a:gd name="connsiteY1" fmla="*/ 368515 h 368644"/>
                <a:gd name="connsiteX2" fmla="*/ 141967 w 346363"/>
                <a:gd name="connsiteY2" fmla="*/ 326578 h 368644"/>
                <a:gd name="connsiteX3" fmla="*/ 91130 w 346363"/>
                <a:gd name="connsiteY3" fmla="*/ 260630 h 368644"/>
                <a:gd name="connsiteX4" fmla="*/ 0 w 346363"/>
                <a:gd name="connsiteY4" fmla="*/ 142049 h 368644"/>
                <a:gd name="connsiteX5" fmla="*/ 119716 w 346363"/>
                <a:gd name="connsiteY5" fmla="*/ 0 h 368644"/>
                <a:gd name="connsiteX6" fmla="*/ 318071 w 346363"/>
                <a:gd name="connsiteY6" fmla="*/ 198972 h 368644"/>
                <a:gd name="connsiteX7" fmla="*/ 344530 w 346363"/>
                <a:gd name="connsiteY7" fmla="*/ 283820 h 368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363" h="368644">
                  <a:moveTo>
                    <a:pt x="344530" y="283820"/>
                  </a:moveTo>
                  <a:cubicBezTo>
                    <a:pt x="334453" y="336857"/>
                    <a:pt x="287538" y="371022"/>
                    <a:pt x="227831" y="368515"/>
                  </a:cubicBezTo>
                  <a:cubicBezTo>
                    <a:pt x="192185" y="366983"/>
                    <a:pt x="161668" y="352136"/>
                    <a:pt x="141967" y="326578"/>
                  </a:cubicBezTo>
                  <a:cubicBezTo>
                    <a:pt x="124966" y="304642"/>
                    <a:pt x="108131" y="282706"/>
                    <a:pt x="91130" y="260630"/>
                  </a:cubicBezTo>
                  <a:cubicBezTo>
                    <a:pt x="60748" y="221062"/>
                    <a:pt x="30366" y="181618"/>
                    <a:pt x="0" y="142049"/>
                  </a:cubicBezTo>
                  <a:cubicBezTo>
                    <a:pt x="43611" y="90670"/>
                    <a:pt x="86921" y="39583"/>
                    <a:pt x="119716" y="0"/>
                  </a:cubicBezTo>
                  <a:cubicBezTo>
                    <a:pt x="185442" y="66644"/>
                    <a:pt x="251304" y="133163"/>
                    <a:pt x="318071" y="198972"/>
                  </a:cubicBezTo>
                  <a:cubicBezTo>
                    <a:pt x="341212" y="221897"/>
                    <a:pt x="350685" y="252023"/>
                    <a:pt x="344530" y="283820"/>
                  </a:cubicBezTo>
                  <a:close/>
                </a:path>
              </a:pathLst>
            </a:custGeom>
            <a:solidFill>
              <a:schemeClr val="bg1"/>
            </a:solidFill>
            <a:ln w="149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E3E56719-4397-40D3-A5DD-CF81636C9F26}"/>
              </a:ext>
            </a:extLst>
          </p:cNvPr>
          <p:cNvSpPr/>
          <p:nvPr/>
        </p:nvSpPr>
        <p:spPr>
          <a:xfrm>
            <a:off x="2316142" y="3526066"/>
            <a:ext cx="335882" cy="335882"/>
          </a:xfrm>
          <a:custGeom>
            <a:avLst/>
            <a:gdLst>
              <a:gd name="connsiteX0" fmla="*/ 167941 w 335882"/>
              <a:gd name="connsiteY0" fmla="*/ 225852 h 335882"/>
              <a:gd name="connsiteX1" fmla="*/ 110030 w 335882"/>
              <a:gd name="connsiteY1" fmla="*/ 167941 h 335882"/>
              <a:gd name="connsiteX2" fmla="*/ 167941 w 335882"/>
              <a:gd name="connsiteY2" fmla="*/ 110030 h 335882"/>
              <a:gd name="connsiteX3" fmla="*/ 225852 w 335882"/>
              <a:gd name="connsiteY3" fmla="*/ 167941 h 335882"/>
              <a:gd name="connsiteX4" fmla="*/ 167941 w 335882"/>
              <a:gd name="connsiteY4" fmla="*/ 225852 h 335882"/>
              <a:gd name="connsiteX5" fmla="*/ 167941 w 335882"/>
              <a:gd name="connsiteY5" fmla="*/ 0 h 335882"/>
              <a:gd name="connsiteX6" fmla="*/ 0 w 335882"/>
              <a:gd name="connsiteY6" fmla="*/ 167941 h 335882"/>
              <a:gd name="connsiteX7" fmla="*/ 167941 w 335882"/>
              <a:gd name="connsiteY7" fmla="*/ 335882 h 335882"/>
              <a:gd name="connsiteX8" fmla="*/ 335882 w 335882"/>
              <a:gd name="connsiteY8" fmla="*/ 167941 h 335882"/>
              <a:gd name="connsiteX9" fmla="*/ 167941 w 335882"/>
              <a:gd name="connsiteY9" fmla="*/ 0 h 33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5882" h="335882">
                <a:moveTo>
                  <a:pt x="167941" y="225852"/>
                </a:moveTo>
                <a:cubicBezTo>
                  <a:pt x="135511" y="225852"/>
                  <a:pt x="110030" y="200371"/>
                  <a:pt x="110030" y="167941"/>
                </a:cubicBezTo>
                <a:cubicBezTo>
                  <a:pt x="110030" y="135511"/>
                  <a:pt x="135511" y="110030"/>
                  <a:pt x="167941" y="110030"/>
                </a:cubicBezTo>
                <a:cubicBezTo>
                  <a:pt x="200371" y="110030"/>
                  <a:pt x="225852" y="135511"/>
                  <a:pt x="225852" y="167941"/>
                </a:cubicBezTo>
                <a:cubicBezTo>
                  <a:pt x="225852" y="200371"/>
                  <a:pt x="199213" y="225852"/>
                  <a:pt x="167941" y="225852"/>
                </a:cubicBezTo>
                <a:close/>
                <a:moveTo>
                  <a:pt x="167941" y="0"/>
                </a:moveTo>
                <a:cubicBezTo>
                  <a:pt x="75284" y="0"/>
                  <a:pt x="0" y="75284"/>
                  <a:pt x="0" y="167941"/>
                </a:cubicBezTo>
                <a:cubicBezTo>
                  <a:pt x="0" y="260598"/>
                  <a:pt x="75284" y="335882"/>
                  <a:pt x="167941" y="335882"/>
                </a:cubicBezTo>
                <a:cubicBezTo>
                  <a:pt x="260598" y="335882"/>
                  <a:pt x="335882" y="260598"/>
                  <a:pt x="335882" y="167941"/>
                </a:cubicBezTo>
                <a:cubicBezTo>
                  <a:pt x="335882" y="75284"/>
                  <a:pt x="260598" y="0"/>
                  <a:pt x="167941" y="0"/>
                </a:cubicBezTo>
                <a:close/>
              </a:path>
            </a:pathLst>
          </a:custGeom>
          <a:solidFill>
            <a:srgbClr val="314A5E"/>
          </a:solidFill>
          <a:ln w="11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2A37B20E-8EC7-4194-B54C-983550F72947}"/>
              </a:ext>
            </a:extLst>
          </p:cNvPr>
          <p:cNvSpPr/>
          <p:nvPr/>
        </p:nvSpPr>
        <p:spPr>
          <a:xfrm rot="14849974">
            <a:off x="2663537" y="3252561"/>
            <a:ext cx="301143" cy="382220"/>
          </a:xfrm>
          <a:custGeom>
            <a:avLst/>
            <a:gdLst>
              <a:gd name="connsiteX0" fmla="*/ 0 w 301143"/>
              <a:gd name="connsiteY0" fmla="*/ 0 h 382220"/>
              <a:gd name="connsiteX1" fmla="*/ 301143 w 301143"/>
              <a:gd name="connsiteY1" fmla="*/ 0 h 382220"/>
              <a:gd name="connsiteX2" fmla="*/ 301143 w 301143"/>
              <a:gd name="connsiteY2" fmla="*/ 382221 h 382220"/>
              <a:gd name="connsiteX3" fmla="*/ 0 w 301143"/>
              <a:gd name="connsiteY3" fmla="*/ 382221 h 382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143" h="382220">
                <a:moveTo>
                  <a:pt x="0" y="0"/>
                </a:moveTo>
                <a:lnTo>
                  <a:pt x="301143" y="0"/>
                </a:lnTo>
                <a:lnTo>
                  <a:pt x="301143" y="382221"/>
                </a:lnTo>
                <a:lnTo>
                  <a:pt x="0" y="382221"/>
                </a:lnTo>
                <a:close/>
              </a:path>
            </a:pathLst>
          </a:custGeom>
          <a:solidFill>
            <a:srgbClr val="FFFFFF"/>
          </a:solidFill>
          <a:ln w="11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681379C-42EA-44D2-82FC-CAB60864DBDF}"/>
              </a:ext>
            </a:extLst>
          </p:cNvPr>
          <p:cNvSpPr/>
          <p:nvPr/>
        </p:nvSpPr>
        <p:spPr>
          <a:xfrm>
            <a:off x="2217042" y="2982864"/>
            <a:ext cx="365489" cy="522354"/>
          </a:xfrm>
          <a:custGeom>
            <a:avLst/>
            <a:gdLst>
              <a:gd name="connsiteX0" fmla="*/ 280939 w 365489"/>
              <a:gd name="connsiteY0" fmla="*/ 498032 h 522354"/>
              <a:gd name="connsiteX1" fmla="*/ 365489 w 365489"/>
              <a:gd name="connsiteY1" fmla="*/ 522355 h 522354"/>
              <a:gd name="connsiteX2" fmla="*/ 154694 w 365489"/>
              <a:gd name="connsiteY2" fmla="*/ 3475 h 522354"/>
              <a:gd name="connsiteX3" fmla="*/ 153536 w 365489"/>
              <a:gd name="connsiteY3" fmla="*/ 0 h 522354"/>
              <a:gd name="connsiteX4" fmla="*/ 88676 w 365489"/>
              <a:gd name="connsiteY4" fmla="*/ 26639 h 522354"/>
              <a:gd name="connsiteX5" fmla="*/ 89834 w 365489"/>
              <a:gd name="connsiteY5" fmla="*/ 30114 h 522354"/>
              <a:gd name="connsiteX6" fmla="*/ 116473 w 365489"/>
              <a:gd name="connsiteY6" fmla="*/ 96132 h 522354"/>
              <a:gd name="connsiteX7" fmla="*/ 21499 w 365489"/>
              <a:gd name="connsiteY7" fmla="*/ 135511 h 522354"/>
              <a:gd name="connsiteX8" fmla="*/ 2968 w 365489"/>
              <a:gd name="connsiteY8" fmla="*/ 180681 h 522354"/>
              <a:gd name="connsiteX9" fmla="*/ 35398 w 365489"/>
              <a:gd name="connsiteY9" fmla="*/ 202688 h 522354"/>
              <a:gd name="connsiteX10" fmla="*/ 48138 w 365489"/>
              <a:gd name="connsiteY10" fmla="*/ 200371 h 522354"/>
              <a:gd name="connsiteX11" fmla="*/ 143112 w 365489"/>
              <a:gd name="connsiteY11" fmla="*/ 160992 h 522354"/>
              <a:gd name="connsiteX12" fmla="*/ 280939 w 365489"/>
              <a:gd name="connsiteY12" fmla="*/ 498032 h 522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5489" h="522354">
                <a:moveTo>
                  <a:pt x="280939" y="498032"/>
                </a:moveTo>
                <a:cubicBezTo>
                  <a:pt x="311053" y="500349"/>
                  <a:pt x="340008" y="508456"/>
                  <a:pt x="365489" y="522355"/>
                </a:cubicBezTo>
                <a:lnTo>
                  <a:pt x="154694" y="3475"/>
                </a:lnTo>
                <a:cubicBezTo>
                  <a:pt x="154694" y="2316"/>
                  <a:pt x="153536" y="1158"/>
                  <a:pt x="153536" y="0"/>
                </a:cubicBezTo>
                <a:lnTo>
                  <a:pt x="88676" y="26639"/>
                </a:lnTo>
                <a:cubicBezTo>
                  <a:pt x="88676" y="27797"/>
                  <a:pt x="89834" y="28955"/>
                  <a:pt x="89834" y="30114"/>
                </a:cubicBezTo>
                <a:lnTo>
                  <a:pt x="116473" y="96132"/>
                </a:lnTo>
                <a:lnTo>
                  <a:pt x="21499" y="135511"/>
                </a:lnTo>
                <a:cubicBezTo>
                  <a:pt x="4126" y="142460"/>
                  <a:pt x="-5140" y="163308"/>
                  <a:pt x="2968" y="180681"/>
                </a:cubicBezTo>
                <a:cubicBezTo>
                  <a:pt x="8759" y="194580"/>
                  <a:pt x="21499" y="202688"/>
                  <a:pt x="35398" y="202688"/>
                </a:cubicBezTo>
                <a:cubicBezTo>
                  <a:pt x="40031" y="202688"/>
                  <a:pt x="44664" y="201529"/>
                  <a:pt x="48138" y="200371"/>
                </a:cubicBezTo>
                <a:lnTo>
                  <a:pt x="143112" y="160992"/>
                </a:lnTo>
                <a:lnTo>
                  <a:pt x="280939" y="498032"/>
                </a:lnTo>
                <a:close/>
              </a:path>
            </a:pathLst>
          </a:custGeom>
          <a:solidFill>
            <a:srgbClr val="FE7058"/>
          </a:solidFill>
          <a:ln w="11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1B0EF23-FB5C-44C4-A491-5379B9B2FAE7}"/>
              </a:ext>
            </a:extLst>
          </p:cNvPr>
          <p:cNvSpPr/>
          <p:nvPr/>
        </p:nvSpPr>
        <p:spPr>
          <a:xfrm>
            <a:off x="2675188" y="3605983"/>
            <a:ext cx="306926" cy="185314"/>
          </a:xfrm>
          <a:custGeom>
            <a:avLst/>
            <a:gdLst>
              <a:gd name="connsiteX0" fmla="*/ 272180 w 306926"/>
              <a:gd name="connsiteY0" fmla="*/ 0 h 185314"/>
              <a:gd name="connsiteX1" fmla="*/ 258282 w 306926"/>
              <a:gd name="connsiteY1" fmla="*/ 2316 h 185314"/>
              <a:gd name="connsiteX2" fmla="*/ 23164 w 306926"/>
              <a:gd name="connsiteY2" fmla="*/ 99606 h 185314"/>
              <a:gd name="connsiteX3" fmla="*/ 0 w 306926"/>
              <a:gd name="connsiteY3" fmla="*/ 184156 h 185314"/>
              <a:gd name="connsiteX4" fmla="*/ 0 w 306926"/>
              <a:gd name="connsiteY4" fmla="*/ 185314 h 185314"/>
              <a:gd name="connsiteX5" fmla="*/ 282604 w 306926"/>
              <a:gd name="connsiteY5" fmla="*/ 67176 h 185314"/>
              <a:gd name="connsiteX6" fmla="*/ 306927 w 306926"/>
              <a:gd name="connsiteY6" fmla="*/ 34746 h 185314"/>
              <a:gd name="connsiteX7" fmla="*/ 272180 w 306926"/>
              <a:gd name="connsiteY7" fmla="*/ 0 h 18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26" h="185314">
                <a:moveTo>
                  <a:pt x="272180" y="0"/>
                </a:moveTo>
                <a:cubicBezTo>
                  <a:pt x="267548" y="0"/>
                  <a:pt x="262915" y="1158"/>
                  <a:pt x="258282" y="2316"/>
                </a:cubicBezTo>
                <a:lnTo>
                  <a:pt x="23164" y="99606"/>
                </a:lnTo>
                <a:cubicBezTo>
                  <a:pt x="20848" y="129720"/>
                  <a:pt x="13899" y="158675"/>
                  <a:pt x="0" y="184156"/>
                </a:cubicBezTo>
                <a:lnTo>
                  <a:pt x="0" y="185314"/>
                </a:lnTo>
                <a:lnTo>
                  <a:pt x="282604" y="67176"/>
                </a:lnTo>
                <a:cubicBezTo>
                  <a:pt x="296503" y="62544"/>
                  <a:pt x="306927" y="49803"/>
                  <a:pt x="306927" y="34746"/>
                </a:cubicBezTo>
                <a:cubicBezTo>
                  <a:pt x="306927" y="16215"/>
                  <a:pt x="290712" y="0"/>
                  <a:pt x="272180" y="0"/>
                </a:cubicBezTo>
                <a:close/>
              </a:path>
            </a:pathLst>
          </a:custGeom>
          <a:solidFill>
            <a:srgbClr val="FE7058"/>
          </a:solidFill>
          <a:ln w="11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52206AC1-BFC9-4E2C-A783-8C74894776C7}"/>
              </a:ext>
            </a:extLst>
          </p:cNvPr>
          <p:cNvSpPr/>
          <p:nvPr/>
        </p:nvSpPr>
        <p:spPr>
          <a:xfrm>
            <a:off x="9097675" y="1268866"/>
            <a:ext cx="409246" cy="306543"/>
          </a:xfrm>
          <a:custGeom>
            <a:avLst/>
            <a:gdLst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24561 h 187296"/>
              <a:gd name="connsiteX15" fmla="*/ 144555 w 250047"/>
              <a:gd name="connsiteY15" fmla="*/ 81828 h 187296"/>
              <a:gd name="connsiteX16" fmla="*/ 148267 w 250047"/>
              <a:gd name="connsiteY16" fmla="*/ 69100 h 187296"/>
              <a:gd name="connsiteX17" fmla="*/ 161259 w 250047"/>
              <a:gd name="connsiteY17" fmla="*/ 72736 h 187296"/>
              <a:gd name="connsiteX18" fmla="*/ 184458 w 250047"/>
              <a:gd name="connsiteY18" fmla="*/ 115469 h 187296"/>
              <a:gd name="connsiteX19" fmla="*/ 167754 w 250047"/>
              <a:gd name="connsiteY19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24561 h 187296"/>
              <a:gd name="connsiteX15" fmla="*/ 144555 w 250047"/>
              <a:gd name="connsiteY15" fmla="*/ 81828 h 187296"/>
              <a:gd name="connsiteX16" fmla="*/ 148267 w 250047"/>
              <a:gd name="connsiteY16" fmla="*/ 69100 h 187296"/>
              <a:gd name="connsiteX17" fmla="*/ 184458 w 250047"/>
              <a:gd name="connsiteY17" fmla="*/ 115469 h 187296"/>
              <a:gd name="connsiteX18" fmla="*/ 167754 w 250047"/>
              <a:gd name="connsiteY18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24561 h 187296"/>
              <a:gd name="connsiteX15" fmla="*/ 144555 w 250047"/>
              <a:gd name="connsiteY15" fmla="*/ 81828 h 187296"/>
              <a:gd name="connsiteX16" fmla="*/ 184458 w 250047"/>
              <a:gd name="connsiteY16" fmla="*/ 115469 h 187296"/>
              <a:gd name="connsiteX17" fmla="*/ 167754 w 250047"/>
              <a:gd name="connsiteY17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24561 h 187296"/>
              <a:gd name="connsiteX15" fmla="*/ 184458 w 250047"/>
              <a:gd name="connsiteY15" fmla="*/ 115469 h 187296"/>
              <a:gd name="connsiteX16" fmla="*/ 167754 w 250047"/>
              <a:gd name="connsiteY16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24561 h 187296"/>
              <a:gd name="connsiteX15" fmla="*/ 167754 w 250047"/>
              <a:gd name="connsiteY15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44555 w 250047"/>
              <a:gd name="connsiteY13" fmla="*/ 124561 h 187296"/>
              <a:gd name="connsiteX14" fmla="*/ 167754 w 250047"/>
              <a:gd name="connsiteY14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35276 w 250047"/>
              <a:gd name="connsiteY12" fmla="*/ 133653 h 187296"/>
              <a:gd name="connsiteX13" fmla="*/ 167754 w 250047"/>
              <a:gd name="connsiteY13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  <a:gd name="connsiteX10" fmla="*/ 167754 w 250047"/>
              <a:gd name="connsiteY10" fmla="*/ 142745 h 187296"/>
              <a:gd name="connsiteX11" fmla="*/ 144555 w 250047"/>
              <a:gd name="connsiteY11" fmla="*/ 142745 h 187296"/>
              <a:gd name="connsiteX12" fmla="*/ 167754 w 250047"/>
              <a:gd name="connsiteY12" fmla="*/ 142745 h 187296"/>
              <a:gd name="connsiteX0" fmla="*/ 245704 w 250047"/>
              <a:gd name="connsiteY0" fmla="*/ 134562 h 187296"/>
              <a:gd name="connsiteX1" fmla="*/ 174250 w 250047"/>
              <a:gd name="connsiteY1" fmla="*/ 0 h 187296"/>
              <a:gd name="connsiteX2" fmla="*/ 124140 w 250047"/>
              <a:gd name="connsiteY2" fmla="*/ 16366 h 187296"/>
              <a:gd name="connsiteX3" fmla="*/ 74030 w 250047"/>
              <a:gd name="connsiteY3" fmla="*/ 0 h 187296"/>
              <a:gd name="connsiteX4" fmla="*/ 4433 w 250047"/>
              <a:gd name="connsiteY4" fmla="*/ 134562 h 187296"/>
              <a:gd name="connsiteX5" fmla="*/ 5361 w 250047"/>
              <a:gd name="connsiteY5" fmla="*/ 170021 h 187296"/>
              <a:gd name="connsiteX6" fmla="*/ 36911 w 250047"/>
              <a:gd name="connsiteY6" fmla="*/ 187296 h 187296"/>
              <a:gd name="connsiteX7" fmla="*/ 212297 w 250047"/>
              <a:gd name="connsiteY7" fmla="*/ 187296 h 187296"/>
              <a:gd name="connsiteX8" fmla="*/ 243848 w 250047"/>
              <a:gd name="connsiteY8" fmla="*/ 170021 h 187296"/>
              <a:gd name="connsiteX9" fmla="*/ 245704 w 250047"/>
              <a:gd name="connsiteY9" fmla="*/ 134562 h 187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0047" h="187296">
                <a:moveTo>
                  <a:pt x="245704" y="134562"/>
                </a:moveTo>
                <a:lnTo>
                  <a:pt x="174250" y="0"/>
                </a:lnTo>
                <a:cubicBezTo>
                  <a:pt x="160331" y="10001"/>
                  <a:pt x="142699" y="16366"/>
                  <a:pt x="124140" y="16366"/>
                </a:cubicBezTo>
                <a:cubicBezTo>
                  <a:pt x="105581" y="16366"/>
                  <a:pt x="87949" y="10001"/>
                  <a:pt x="74030" y="0"/>
                </a:cubicBezTo>
                <a:lnTo>
                  <a:pt x="4433" y="134562"/>
                </a:lnTo>
                <a:cubicBezTo>
                  <a:pt x="-2063" y="146382"/>
                  <a:pt x="-1135" y="159111"/>
                  <a:pt x="5361" y="170021"/>
                </a:cubicBezTo>
                <a:cubicBezTo>
                  <a:pt x="11856" y="180932"/>
                  <a:pt x="23920" y="187296"/>
                  <a:pt x="36911" y="187296"/>
                </a:cubicBezTo>
                <a:lnTo>
                  <a:pt x="212297" y="187296"/>
                </a:lnTo>
                <a:cubicBezTo>
                  <a:pt x="225288" y="187296"/>
                  <a:pt x="237352" y="180932"/>
                  <a:pt x="243848" y="170021"/>
                </a:cubicBezTo>
                <a:cubicBezTo>
                  <a:pt x="251271" y="160020"/>
                  <a:pt x="252199" y="146382"/>
                  <a:pt x="245704" y="134562"/>
                </a:cubicBezTo>
                <a:close/>
              </a:path>
            </a:pathLst>
          </a:custGeom>
          <a:solidFill>
            <a:srgbClr val="FE7058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7E8662A0-581B-46EE-A497-A7FC851288AD}"/>
              </a:ext>
            </a:extLst>
          </p:cNvPr>
          <p:cNvSpPr/>
          <p:nvPr/>
        </p:nvSpPr>
        <p:spPr>
          <a:xfrm>
            <a:off x="9196057" y="1057559"/>
            <a:ext cx="212629" cy="208329"/>
          </a:xfrm>
          <a:custGeom>
            <a:avLst/>
            <a:gdLst>
              <a:gd name="connsiteX0" fmla="*/ 64958 w 129915"/>
              <a:gd name="connsiteY0" fmla="*/ 0 h 127288"/>
              <a:gd name="connsiteX1" fmla="*/ 0 w 129915"/>
              <a:gd name="connsiteY1" fmla="*/ 63644 h 127288"/>
              <a:gd name="connsiteX2" fmla="*/ 64958 w 129915"/>
              <a:gd name="connsiteY2" fmla="*/ 127289 h 127288"/>
              <a:gd name="connsiteX3" fmla="*/ 129915 w 129915"/>
              <a:gd name="connsiteY3" fmla="*/ 63644 h 127288"/>
              <a:gd name="connsiteX4" fmla="*/ 64958 w 129915"/>
              <a:gd name="connsiteY4" fmla="*/ 0 h 127288"/>
              <a:gd name="connsiteX5" fmla="*/ 69597 w 129915"/>
              <a:gd name="connsiteY5" fmla="*/ 72736 h 127288"/>
              <a:gd name="connsiteX6" fmla="*/ 60318 w 129915"/>
              <a:gd name="connsiteY6" fmla="*/ 72736 h 127288"/>
              <a:gd name="connsiteX7" fmla="*/ 51038 w 129915"/>
              <a:gd name="connsiteY7" fmla="*/ 63644 h 127288"/>
              <a:gd name="connsiteX8" fmla="*/ 60318 w 129915"/>
              <a:gd name="connsiteY8" fmla="*/ 54552 h 127288"/>
              <a:gd name="connsiteX9" fmla="*/ 69597 w 129915"/>
              <a:gd name="connsiteY9" fmla="*/ 54552 h 127288"/>
              <a:gd name="connsiteX10" fmla="*/ 78877 w 129915"/>
              <a:gd name="connsiteY10" fmla="*/ 63644 h 127288"/>
              <a:gd name="connsiteX11" fmla="*/ 69597 w 129915"/>
              <a:gd name="connsiteY11" fmla="*/ 72736 h 12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9915" h="127288">
                <a:moveTo>
                  <a:pt x="64958" y="0"/>
                </a:moveTo>
                <a:cubicBezTo>
                  <a:pt x="28767" y="0"/>
                  <a:pt x="0" y="28185"/>
                  <a:pt x="0" y="63644"/>
                </a:cubicBezTo>
                <a:cubicBezTo>
                  <a:pt x="0" y="99103"/>
                  <a:pt x="28767" y="127289"/>
                  <a:pt x="64958" y="127289"/>
                </a:cubicBezTo>
                <a:cubicBezTo>
                  <a:pt x="101148" y="127289"/>
                  <a:pt x="129915" y="99103"/>
                  <a:pt x="129915" y="63644"/>
                </a:cubicBezTo>
                <a:cubicBezTo>
                  <a:pt x="129915" y="28185"/>
                  <a:pt x="101148" y="0"/>
                  <a:pt x="64958" y="0"/>
                </a:cubicBezTo>
                <a:close/>
                <a:moveTo>
                  <a:pt x="69597" y="72736"/>
                </a:moveTo>
                <a:lnTo>
                  <a:pt x="60318" y="72736"/>
                </a:lnTo>
                <a:cubicBezTo>
                  <a:pt x="55678" y="72736"/>
                  <a:pt x="51038" y="68190"/>
                  <a:pt x="51038" y="63644"/>
                </a:cubicBezTo>
                <a:cubicBezTo>
                  <a:pt x="51038" y="59098"/>
                  <a:pt x="55678" y="54552"/>
                  <a:pt x="60318" y="54552"/>
                </a:cubicBezTo>
                <a:lnTo>
                  <a:pt x="69597" y="54552"/>
                </a:lnTo>
                <a:cubicBezTo>
                  <a:pt x="75165" y="54552"/>
                  <a:pt x="78877" y="59098"/>
                  <a:pt x="78877" y="63644"/>
                </a:cubicBezTo>
                <a:cubicBezTo>
                  <a:pt x="78877" y="68190"/>
                  <a:pt x="75165" y="72736"/>
                  <a:pt x="69597" y="72736"/>
                </a:cubicBezTo>
                <a:close/>
              </a:path>
            </a:pathLst>
          </a:custGeom>
          <a:solidFill>
            <a:schemeClr val="bg1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B676D84-2F60-4E25-A7C3-2DF65372EC79}"/>
              </a:ext>
            </a:extLst>
          </p:cNvPr>
          <p:cNvSpPr/>
          <p:nvPr/>
        </p:nvSpPr>
        <p:spPr>
          <a:xfrm>
            <a:off x="9451211" y="1332853"/>
            <a:ext cx="619660" cy="244043"/>
          </a:xfrm>
          <a:custGeom>
            <a:avLst/>
            <a:gdLst>
              <a:gd name="connsiteX0" fmla="*/ 302517 w 378609"/>
              <a:gd name="connsiteY0" fmla="*/ 0 h 149109"/>
              <a:gd name="connsiteX1" fmla="*/ 0 w 378609"/>
              <a:gd name="connsiteY1" fmla="*/ 0 h 149109"/>
              <a:gd name="connsiteX2" fmla="*/ 46398 w 378609"/>
              <a:gd name="connsiteY2" fmla="*/ 87284 h 149109"/>
              <a:gd name="connsiteX3" fmla="*/ 44542 w 378609"/>
              <a:gd name="connsiteY3" fmla="*/ 140927 h 149109"/>
              <a:gd name="connsiteX4" fmla="*/ 38047 w 378609"/>
              <a:gd name="connsiteY4" fmla="*/ 149110 h 149109"/>
              <a:gd name="connsiteX5" fmla="*/ 302517 w 378609"/>
              <a:gd name="connsiteY5" fmla="*/ 149110 h 149109"/>
              <a:gd name="connsiteX6" fmla="*/ 378610 w 378609"/>
              <a:gd name="connsiteY6" fmla="*/ 74555 h 149109"/>
              <a:gd name="connsiteX7" fmla="*/ 302517 w 378609"/>
              <a:gd name="connsiteY7" fmla="*/ 0 h 149109"/>
              <a:gd name="connsiteX8" fmla="*/ 104860 w 378609"/>
              <a:gd name="connsiteY8" fmla="*/ 106377 h 149109"/>
              <a:gd name="connsiteX9" fmla="*/ 72381 w 378609"/>
              <a:gd name="connsiteY9" fmla="*/ 74555 h 149109"/>
              <a:gd name="connsiteX10" fmla="*/ 104860 w 378609"/>
              <a:gd name="connsiteY10" fmla="*/ 42733 h 149109"/>
              <a:gd name="connsiteX11" fmla="*/ 137339 w 378609"/>
              <a:gd name="connsiteY11" fmla="*/ 74555 h 149109"/>
              <a:gd name="connsiteX12" fmla="*/ 104860 w 378609"/>
              <a:gd name="connsiteY12" fmla="*/ 106377 h 149109"/>
              <a:gd name="connsiteX13" fmla="*/ 197657 w 378609"/>
              <a:gd name="connsiteY13" fmla="*/ 106377 h 149109"/>
              <a:gd name="connsiteX14" fmla="*/ 165178 w 378609"/>
              <a:gd name="connsiteY14" fmla="*/ 74555 h 149109"/>
              <a:gd name="connsiteX15" fmla="*/ 197657 w 378609"/>
              <a:gd name="connsiteY15" fmla="*/ 42733 h 149109"/>
              <a:gd name="connsiteX16" fmla="*/ 230135 w 378609"/>
              <a:gd name="connsiteY16" fmla="*/ 74555 h 149109"/>
              <a:gd name="connsiteX17" fmla="*/ 197657 w 378609"/>
              <a:gd name="connsiteY17" fmla="*/ 106377 h 149109"/>
              <a:gd name="connsiteX18" fmla="*/ 290453 w 378609"/>
              <a:gd name="connsiteY18" fmla="*/ 106377 h 149109"/>
              <a:gd name="connsiteX19" fmla="*/ 257974 w 378609"/>
              <a:gd name="connsiteY19" fmla="*/ 74555 h 149109"/>
              <a:gd name="connsiteX20" fmla="*/ 290453 w 378609"/>
              <a:gd name="connsiteY20" fmla="*/ 42733 h 149109"/>
              <a:gd name="connsiteX21" fmla="*/ 322932 w 378609"/>
              <a:gd name="connsiteY21" fmla="*/ 74555 h 149109"/>
              <a:gd name="connsiteX22" fmla="*/ 290453 w 378609"/>
              <a:gd name="connsiteY22" fmla="*/ 106377 h 14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8609" h="149109">
                <a:moveTo>
                  <a:pt x="302517" y="0"/>
                </a:moveTo>
                <a:lnTo>
                  <a:pt x="0" y="0"/>
                </a:lnTo>
                <a:lnTo>
                  <a:pt x="46398" y="87284"/>
                </a:lnTo>
                <a:cubicBezTo>
                  <a:pt x="55678" y="104559"/>
                  <a:pt x="54750" y="124561"/>
                  <a:pt x="44542" y="140927"/>
                </a:cubicBezTo>
                <a:cubicBezTo>
                  <a:pt x="42686" y="143654"/>
                  <a:pt x="40830" y="146382"/>
                  <a:pt x="38047" y="149110"/>
                </a:cubicBezTo>
                <a:lnTo>
                  <a:pt x="302517" y="149110"/>
                </a:lnTo>
                <a:cubicBezTo>
                  <a:pt x="344275" y="149110"/>
                  <a:pt x="378610" y="115469"/>
                  <a:pt x="378610" y="74555"/>
                </a:cubicBezTo>
                <a:cubicBezTo>
                  <a:pt x="378610" y="33641"/>
                  <a:pt x="345203" y="0"/>
                  <a:pt x="302517" y="0"/>
                </a:cubicBezTo>
                <a:close/>
                <a:moveTo>
                  <a:pt x="104860" y="106377"/>
                </a:moveTo>
                <a:cubicBezTo>
                  <a:pt x="87229" y="106377"/>
                  <a:pt x="72381" y="91830"/>
                  <a:pt x="72381" y="74555"/>
                </a:cubicBezTo>
                <a:cubicBezTo>
                  <a:pt x="72381" y="57280"/>
                  <a:pt x="87229" y="42733"/>
                  <a:pt x="104860" y="42733"/>
                </a:cubicBezTo>
                <a:cubicBezTo>
                  <a:pt x="122491" y="42733"/>
                  <a:pt x="137339" y="57280"/>
                  <a:pt x="137339" y="74555"/>
                </a:cubicBezTo>
                <a:cubicBezTo>
                  <a:pt x="137339" y="91830"/>
                  <a:pt x="122491" y="106377"/>
                  <a:pt x="104860" y="106377"/>
                </a:cubicBezTo>
                <a:close/>
                <a:moveTo>
                  <a:pt x="197657" y="106377"/>
                </a:moveTo>
                <a:cubicBezTo>
                  <a:pt x="180025" y="106377"/>
                  <a:pt x="165178" y="91830"/>
                  <a:pt x="165178" y="74555"/>
                </a:cubicBezTo>
                <a:cubicBezTo>
                  <a:pt x="165178" y="57280"/>
                  <a:pt x="180025" y="42733"/>
                  <a:pt x="197657" y="42733"/>
                </a:cubicBezTo>
                <a:cubicBezTo>
                  <a:pt x="215288" y="42733"/>
                  <a:pt x="230135" y="57280"/>
                  <a:pt x="230135" y="74555"/>
                </a:cubicBezTo>
                <a:cubicBezTo>
                  <a:pt x="230135" y="91830"/>
                  <a:pt x="215288" y="106377"/>
                  <a:pt x="197657" y="106377"/>
                </a:cubicBezTo>
                <a:close/>
                <a:moveTo>
                  <a:pt x="290453" y="106377"/>
                </a:moveTo>
                <a:cubicBezTo>
                  <a:pt x="272822" y="106377"/>
                  <a:pt x="257974" y="91830"/>
                  <a:pt x="257974" y="74555"/>
                </a:cubicBezTo>
                <a:cubicBezTo>
                  <a:pt x="257974" y="57280"/>
                  <a:pt x="272822" y="42733"/>
                  <a:pt x="290453" y="42733"/>
                </a:cubicBezTo>
                <a:cubicBezTo>
                  <a:pt x="308084" y="42733"/>
                  <a:pt x="322932" y="57280"/>
                  <a:pt x="322932" y="74555"/>
                </a:cubicBezTo>
                <a:cubicBezTo>
                  <a:pt x="322932" y="91830"/>
                  <a:pt x="308084" y="106377"/>
                  <a:pt x="290453" y="106377"/>
                </a:cubicBezTo>
                <a:close/>
              </a:path>
            </a:pathLst>
          </a:custGeom>
          <a:solidFill>
            <a:srgbClr val="314A5E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4" name="sf01d73403a34cbfb9737b5660f1ad78">
            <a:extLst>
              <a:ext uri="{FF2B5EF4-FFF2-40B4-BE49-F238E27FC236}">
                <a16:creationId xmlns:a16="http://schemas.microsoft.com/office/drawing/2014/main" id="{0EB4EBA3-BDCA-4D12-9273-94018E4AE40C}"/>
              </a:ext>
            </a:extLst>
          </p:cNvPr>
          <p:cNvGrpSpPr/>
          <p:nvPr/>
        </p:nvGrpSpPr>
        <p:grpSpPr>
          <a:xfrm>
            <a:off x="9789898" y="810539"/>
            <a:ext cx="30375" cy="136901"/>
            <a:chOff x="2677536" y="5386703"/>
            <a:chExt cx="18559" cy="83646"/>
          </a:xfrm>
          <a:solidFill>
            <a:srgbClr val="FE7058"/>
          </a:solidFill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EBCF3CA-60B8-45E3-A1E1-2A7DBC73BA8B}"/>
                </a:ext>
              </a:extLst>
            </p:cNvPr>
            <p:cNvSpPr/>
            <p:nvPr/>
          </p:nvSpPr>
          <p:spPr>
            <a:xfrm>
              <a:off x="2686816" y="5395795"/>
              <a:ext cx="9279" cy="65462"/>
            </a:xfrm>
            <a:custGeom>
              <a:avLst/>
              <a:gdLst>
                <a:gd name="connsiteX0" fmla="*/ 0 w 9279"/>
                <a:gd name="connsiteY0" fmla="*/ 65463 h 65462"/>
                <a:gd name="connsiteX1" fmla="*/ 0 w 9279"/>
                <a:gd name="connsiteY1" fmla="*/ 0 h 6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79" h="65462">
                  <a:moveTo>
                    <a:pt x="0" y="65463"/>
                  </a:moveTo>
                  <a:lnTo>
                    <a:pt x="0" y="0"/>
                  </a:lnTo>
                </a:path>
              </a:pathLst>
            </a:custGeom>
            <a:grpFill/>
            <a:ln w="92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06E4E18-1FC8-4076-9756-90DB2D81E9F2}"/>
                </a:ext>
              </a:extLst>
            </p:cNvPr>
            <p:cNvSpPr/>
            <p:nvPr/>
          </p:nvSpPr>
          <p:spPr>
            <a:xfrm>
              <a:off x="2677536" y="5386703"/>
              <a:ext cx="18559" cy="83646"/>
            </a:xfrm>
            <a:custGeom>
              <a:avLst/>
              <a:gdLst>
                <a:gd name="connsiteX0" fmla="*/ 9280 w 18559"/>
                <a:gd name="connsiteY0" fmla="*/ 83647 h 83646"/>
                <a:gd name="connsiteX1" fmla="*/ 0 w 18559"/>
                <a:gd name="connsiteY1" fmla="*/ 74555 h 83646"/>
                <a:gd name="connsiteX2" fmla="*/ 0 w 18559"/>
                <a:gd name="connsiteY2" fmla="*/ 9092 h 83646"/>
                <a:gd name="connsiteX3" fmla="*/ 9280 w 18559"/>
                <a:gd name="connsiteY3" fmla="*/ 0 h 83646"/>
                <a:gd name="connsiteX4" fmla="*/ 18559 w 18559"/>
                <a:gd name="connsiteY4" fmla="*/ 9092 h 83646"/>
                <a:gd name="connsiteX5" fmla="*/ 18559 w 18559"/>
                <a:gd name="connsiteY5" fmla="*/ 74555 h 83646"/>
                <a:gd name="connsiteX6" fmla="*/ 9280 w 18559"/>
                <a:gd name="connsiteY6" fmla="*/ 83647 h 83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59" h="83646">
                  <a:moveTo>
                    <a:pt x="9280" y="83647"/>
                  </a:moveTo>
                  <a:cubicBezTo>
                    <a:pt x="3712" y="83647"/>
                    <a:pt x="0" y="80010"/>
                    <a:pt x="0" y="74555"/>
                  </a:cubicBezTo>
                  <a:lnTo>
                    <a:pt x="0" y="9092"/>
                  </a:lnTo>
                  <a:cubicBezTo>
                    <a:pt x="0" y="3637"/>
                    <a:pt x="3712" y="0"/>
                    <a:pt x="9280" y="0"/>
                  </a:cubicBezTo>
                  <a:cubicBezTo>
                    <a:pt x="14847" y="0"/>
                    <a:pt x="18559" y="3637"/>
                    <a:pt x="18559" y="9092"/>
                  </a:cubicBezTo>
                  <a:lnTo>
                    <a:pt x="18559" y="74555"/>
                  </a:lnTo>
                  <a:cubicBezTo>
                    <a:pt x="18559" y="79101"/>
                    <a:pt x="14847" y="83647"/>
                    <a:pt x="9280" y="83647"/>
                  </a:cubicBezTo>
                  <a:close/>
                </a:path>
              </a:pathLst>
            </a:custGeom>
            <a:grpFill/>
            <a:ln w="92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B09D480B-F047-4289-B03D-EBB90C404EAF}"/>
              </a:ext>
            </a:extLst>
          </p:cNvPr>
          <p:cNvSpPr/>
          <p:nvPr/>
        </p:nvSpPr>
        <p:spPr>
          <a:xfrm>
            <a:off x="9516520" y="639412"/>
            <a:ext cx="349317" cy="200889"/>
          </a:xfrm>
          <a:custGeom>
            <a:avLst/>
            <a:gdLst>
              <a:gd name="connsiteX0" fmla="*/ 213432 w 213431"/>
              <a:gd name="connsiteY0" fmla="*/ 86374 h 122742"/>
              <a:gd name="connsiteX1" fmla="*/ 176313 w 213431"/>
              <a:gd name="connsiteY1" fmla="*/ 122743 h 122742"/>
              <a:gd name="connsiteX2" fmla="*/ 139195 w 213431"/>
              <a:gd name="connsiteY2" fmla="*/ 86374 h 122742"/>
              <a:gd name="connsiteX3" fmla="*/ 139195 w 213431"/>
              <a:gd name="connsiteY3" fmla="*/ 83647 h 122742"/>
              <a:gd name="connsiteX4" fmla="*/ 77021 w 213431"/>
              <a:gd name="connsiteY4" fmla="*/ 62735 h 122742"/>
              <a:gd name="connsiteX5" fmla="*/ 41758 w 213431"/>
              <a:gd name="connsiteY5" fmla="*/ 81828 h 122742"/>
              <a:gd name="connsiteX6" fmla="*/ 0 w 213431"/>
              <a:gd name="connsiteY6" fmla="*/ 40914 h 122742"/>
              <a:gd name="connsiteX7" fmla="*/ 41758 w 213431"/>
              <a:gd name="connsiteY7" fmla="*/ 0 h 122742"/>
              <a:gd name="connsiteX8" fmla="*/ 83517 w 213431"/>
              <a:gd name="connsiteY8" fmla="*/ 40914 h 122742"/>
              <a:gd name="connsiteX9" fmla="*/ 83517 w 213431"/>
              <a:gd name="connsiteY9" fmla="*/ 45460 h 122742"/>
              <a:gd name="connsiteX10" fmla="*/ 145691 w 213431"/>
              <a:gd name="connsiteY10" fmla="*/ 66372 h 122742"/>
              <a:gd name="connsiteX11" fmla="*/ 176313 w 213431"/>
              <a:gd name="connsiteY11" fmla="*/ 50006 h 122742"/>
              <a:gd name="connsiteX12" fmla="*/ 213432 w 213431"/>
              <a:gd name="connsiteY12" fmla="*/ 86374 h 1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3431" h="122742">
                <a:moveTo>
                  <a:pt x="213432" y="86374"/>
                </a:moveTo>
                <a:cubicBezTo>
                  <a:pt x="213432" y="106377"/>
                  <a:pt x="196729" y="122743"/>
                  <a:pt x="176313" y="122743"/>
                </a:cubicBezTo>
                <a:cubicBezTo>
                  <a:pt x="155898" y="122743"/>
                  <a:pt x="139195" y="106377"/>
                  <a:pt x="139195" y="86374"/>
                </a:cubicBezTo>
                <a:cubicBezTo>
                  <a:pt x="139195" y="85465"/>
                  <a:pt x="139195" y="84556"/>
                  <a:pt x="139195" y="83647"/>
                </a:cubicBezTo>
                <a:lnTo>
                  <a:pt x="77021" y="62735"/>
                </a:lnTo>
                <a:cubicBezTo>
                  <a:pt x="69597" y="74555"/>
                  <a:pt x="56606" y="81828"/>
                  <a:pt x="41758" y="81828"/>
                </a:cubicBezTo>
                <a:cubicBezTo>
                  <a:pt x="18559" y="81828"/>
                  <a:pt x="0" y="63644"/>
                  <a:pt x="0" y="40914"/>
                </a:cubicBezTo>
                <a:cubicBezTo>
                  <a:pt x="0" y="18184"/>
                  <a:pt x="18559" y="0"/>
                  <a:pt x="41758" y="0"/>
                </a:cubicBezTo>
                <a:cubicBezTo>
                  <a:pt x="64958" y="0"/>
                  <a:pt x="83517" y="18184"/>
                  <a:pt x="83517" y="40914"/>
                </a:cubicBezTo>
                <a:cubicBezTo>
                  <a:pt x="83517" y="42733"/>
                  <a:pt x="83517" y="43642"/>
                  <a:pt x="83517" y="45460"/>
                </a:cubicBezTo>
                <a:lnTo>
                  <a:pt x="145691" y="66372"/>
                </a:lnTo>
                <a:cubicBezTo>
                  <a:pt x="152186" y="56371"/>
                  <a:pt x="163322" y="50006"/>
                  <a:pt x="176313" y="50006"/>
                </a:cubicBezTo>
                <a:cubicBezTo>
                  <a:pt x="196729" y="50006"/>
                  <a:pt x="213432" y="66372"/>
                  <a:pt x="213432" y="86374"/>
                </a:cubicBezTo>
                <a:close/>
              </a:path>
            </a:pathLst>
          </a:custGeom>
          <a:solidFill>
            <a:srgbClr val="FE7058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8" name="sf01d73403a34cbfb9737b5660f1ad78">
            <a:extLst>
              <a:ext uri="{FF2B5EF4-FFF2-40B4-BE49-F238E27FC236}">
                <a16:creationId xmlns:a16="http://schemas.microsoft.com/office/drawing/2014/main" id="{0EB4EBA3-BDCA-4D12-9273-94018E4AE40C}"/>
              </a:ext>
            </a:extLst>
          </p:cNvPr>
          <p:cNvGrpSpPr/>
          <p:nvPr/>
        </p:nvGrpSpPr>
        <p:grpSpPr>
          <a:xfrm>
            <a:off x="9698772" y="922517"/>
            <a:ext cx="212629" cy="106768"/>
            <a:chOff x="2621858" y="5455121"/>
            <a:chExt cx="129915" cy="65235"/>
          </a:xfrm>
          <a:solidFill>
            <a:srgbClr val="FE7058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15B64FB0-ADE2-41EF-B2D9-BF8A2DB8F18E}"/>
                </a:ext>
              </a:extLst>
            </p:cNvPr>
            <p:cNvSpPr/>
            <p:nvPr/>
          </p:nvSpPr>
          <p:spPr>
            <a:xfrm>
              <a:off x="2631138" y="5463985"/>
              <a:ext cx="111355" cy="47278"/>
            </a:xfrm>
            <a:custGeom>
              <a:avLst/>
              <a:gdLst>
                <a:gd name="connsiteX0" fmla="*/ 0 w 111355"/>
                <a:gd name="connsiteY0" fmla="*/ 47279 h 47278"/>
                <a:gd name="connsiteX1" fmla="*/ 0 w 111355"/>
                <a:gd name="connsiteY1" fmla="*/ 18184 h 47278"/>
                <a:gd name="connsiteX2" fmla="*/ 55678 w 111355"/>
                <a:gd name="connsiteY2" fmla="*/ 0 h 47278"/>
                <a:gd name="connsiteX3" fmla="*/ 111356 w 111355"/>
                <a:gd name="connsiteY3" fmla="*/ 18184 h 47278"/>
                <a:gd name="connsiteX4" fmla="*/ 111356 w 111355"/>
                <a:gd name="connsiteY4" fmla="*/ 47279 h 47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55" h="47278">
                  <a:moveTo>
                    <a:pt x="0" y="47279"/>
                  </a:moveTo>
                  <a:lnTo>
                    <a:pt x="0" y="18184"/>
                  </a:lnTo>
                  <a:lnTo>
                    <a:pt x="55678" y="0"/>
                  </a:lnTo>
                  <a:lnTo>
                    <a:pt x="111356" y="18184"/>
                  </a:lnTo>
                  <a:lnTo>
                    <a:pt x="111356" y="47279"/>
                  </a:lnTo>
                </a:path>
              </a:pathLst>
            </a:custGeom>
            <a:grpFill/>
            <a:ln w="92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6C7E12CF-27CE-4EEC-B320-7FC1D28F7FE2}"/>
                </a:ext>
              </a:extLst>
            </p:cNvPr>
            <p:cNvSpPr/>
            <p:nvPr/>
          </p:nvSpPr>
          <p:spPr>
            <a:xfrm>
              <a:off x="2621858" y="5455121"/>
              <a:ext cx="129915" cy="65235"/>
            </a:xfrm>
            <a:custGeom>
              <a:avLst/>
              <a:gdLst>
                <a:gd name="connsiteX0" fmla="*/ 120635 w 129915"/>
                <a:gd name="connsiteY0" fmla="*/ 65235 h 65235"/>
                <a:gd name="connsiteX1" fmla="*/ 111356 w 129915"/>
                <a:gd name="connsiteY1" fmla="*/ 56143 h 65235"/>
                <a:gd name="connsiteX2" fmla="*/ 111356 w 129915"/>
                <a:gd name="connsiteY2" fmla="*/ 33413 h 65235"/>
                <a:gd name="connsiteX3" fmla="*/ 64958 w 129915"/>
                <a:gd name="connsiteY3" fmla="*/ 17957 h 65235"/>
                <a:gd name="connsiteX4" fmla="*/ 18559 w 129915"/>
                <a:gd name="connsiteY4" fmla="*/ 33413 h 65235"/>
                <a:gd name="connsiteX5" fmla="*/ 18559 w 129915"/>
                <a:gd name="connsiteY5" fmla="*/ 56143 h 65235"/>
                <a:gd name="connsiteX6" fmla="*/ 9280 w 129915"/>
                <a:gd name="connsiteY6" fmla="*/ 65235 h 65235"/>
                <a:gd name="connsiteX7" fmla="*/ 0 w 129915"/>
                <a:gd name="connsiteY7" fmla="*/ 56143 h 65235"/>
                <a:gd name="connsiteX8" fmla="*/ 0 w 129915"/>
                <a:gd name="connsiteY8" fmla="*/ 27049 h 65235"/>
                <a:gd name="connsiteX9" fmla="*/ 6496 w 129915"/>
                <a:gd name="connsiteY9" fmla="*/ 18866 h 65235"/>
                <a:gd name="connsiteX10" fmla="*/ 62174 w 129915"/>
                <a:gd name="connsiteY10" fmla="*/ 682 h 65235"/>
                <a:gd name="connsiteX11" fmla="*/ 67741 w 129915"/>
                <a:gd name="connsiteY11" fmla="*/ 682 h 65235"/>
                <a:gd name="connsiteX12" fmla="*/ 123419 w 129915"/>
                <a:gd name="connsiteY12" fmla="*/ 18866 h 65235"/>
                <a:gd name="connsiteX13" fmla="*/ 129915 w 129915"/>
                <a:gd name="connsiteY13" fmla="*/ 27049 h 65235"/>
                <a:gd name="connsiteX14" fmla="*/ 129915 w 129915"/>
                <a:gd name="connsiteY14" fmla="*/ 56143 h 65235"/>
                <a:gd name="connsiteX15" fmla="*/ 120635 w 129915"/>
                <a:gd name="connsiteY15" fmla="*/ 65235 h 65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915" h="65235">
                  <a:moveTo>
                    <a:pt x="120635" y="65235"/>
                  </a:moveTo>
                  <a:cubicBezTo>
                    <a:pt x="115068" y="65235"/>
                    <a:pt x="111356" y="61599"/>
                    <a:pt x="111356" y="56143"/>
                  </a:cubicBezTo>
                  <a:lnTo>
                    <a:pt x="111356" y="33413"/>
                  </a:lnTo>
                  <a:lnTo>
                    <a:pt x="64958" y="17957"/>
                  </a:lnTo>
                  <a:lnTo>
                    <a:pt x="18559" y="33413"/>
                  </a:lnTo>
                  <a:lnTo>
                    <a:pt x="18559" y="56143"/>
                  </a:lnTo>
                  <a:cubicBezTo>
                    <a:pt x="18559" y="61599"/>
                    <a:pt x="14847" y="65235"/>
                    <a:pt x="9280" y="65235"/>
                  </a:cubicBezTo>
                  <a:cubicBezTo>
                    <a:pt x="3712" y="65235"/>
                    <a:pt x="0" y="61599"/>
                    <a:pt x="0" y="56143"/>
                  </a:cubicBezTo>
                  <a:lnTo>
                    <a:pt x="0" y="27049"/>
                  </a:lnTo>
                  <a:cubicBezTo>
                    <a:pt x="0" y="23412"/>
                    <a:pt x="2784" y="19775"/>
                    <a:pt x="6496" y="18866"/>
                  </a:cubicBezTo>
                  <a:lnTo>
                    <a:pt x="62174" y="682"/>
                  </a:lnTo>
                  <a:cubicBezTo>
                    <a:pt x="64030" y="-227"/>
                    <a:pt x="65886" y="-227"/>
                    <a:pt x="67741" y="682"/>
                  </a:cubicBezTo>
                  <a:lnTo>
                    <a:pt x="123419" y="18866"/>
                  </a:lnTo>
                  <a:cubicBezTo>
                    <a:pt x="127131" y="19775"/>
                    <a:pt x="129915" y="23412"/>
                    <a:pt x="129915" y="27049"/>
                  </a:cubicBezTo>
                  <a:lnTo>
                    <a:pt x="129915" y="56143"/>
                  </a:lnTo>
                  <a:cubicBezTo>
                    <a:pt x="129915" y="61599"/>
                    <a:pt x="125275" y="65235"/>
                    <a:pt x="120635" y="65235"/>
                  </a:cubicBezTo>
                  <a:close/>
                </a:path>
              </a:pathLst>
            </a:custGeom>
            <a:grpFill/>
            <a:ln w="92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E028048D-EBEB-4699-8D30-F4FE4A9AB73B}"/>
              </a:ext>
            </a:extLst>
          </p:cNvPr>
          <p:cNvSpPr/>
          <p:nvPr/>
        </p:nvSpPr>
        <p:spPr>
          <a:xfrm>
            <a:off x="9083668" y="617091"/>
            <a:ext cx="15187" cy="14881"/>
          </a:xfrm>
          <a:custGeom>
            <a:avLst/>
            <a:gdLst/>
            <a:ahLst/>
            <a:cxnLst/>
            <a:rect l="l" t="t" r="r" b="b"/>
            <a:pathLst>
              <a:path w="9279" h="9092"/>
            </a:pathLst>
          </a:custGeom>
          <a:solidFill>
            <a:srgbClr val="000000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BB65D8A-10C1-4603-837E-AA72D3253C18}"/>
              </a:ext>
            </a:extLst>
          </p:cNvPr>
          <p:cNvSpPr/>
          <p:nvPr/>
        </p:nvSpPr>
        <p:spPr>
          <a:xfrm>
            <a:off x="9319078" y="736136"/>
            <a:ext cx="255154" cy="345232"/>
          </a:xfrm>
          <a:custGeom>
            <a:avLst/>
            <a:gdLst>
              <a:gd name="connsiteX0" fmla="*/ 155898 w 155898"/>
              <a:gd name="connsiteY0" fmla="*/ 40914 h 210935"/>
              <a:gd name="connsiteX1" fmla="*/ 56606 w 155898"/>
              <a:gd name="connsiteY1" fmla="*/ 210935 h 210935"/>
              <a:gd name="connsiteX2" fmla="*/ 0 w 155898"/>
              <a:gd name="connsiteY2" fmla="*/ 179113 h 210935"/>
              <a:gd name="connsiteX3" fmla="*/ 104860 w 155898"/>
              <a:gd name="connsiteY3" fmla="*/ 0 h 210935"/>
              <a:gd name="connsiteX4" fmla="*/ 155898 w 155898"/>
              <a:gd name="connsiteY4" fmla="*/ 40914 h 21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98" h="210935">
                <a:moveTo>
                  <a:pt x="155898" y="40914"/>
                </a:moveTo>
                <a:lnTo>
                  <a:pt x="56606" y="210935"/>
                </a:lnTo>
                <a:cubicBezTo>
                  <a:pt x="43614" y="193661"/>
                  <a:pt x="23199" y="181841"/>
                  <a:pt x="0" y="179113"/>
                </a:cubicBezTo>
                <a:lnTo>
                  <a:pt x="104860" y="0"/>
                </a:lnTo>
                <a:cubicBezTo>
                  <a:pt x="112284" y="21821"/>
                  <a:pt x="131771" y="38187"/>
                  <a:pt x="155898" y="40914"/>
                </a:cubicBezTo>
                <a:close/>
              </a:path>
            </a:pathLst>
          </a:custGeom>
          <a:solidFill>
            <a:srgbClr val="FE7058"/>
          </a:solidFill>
          <a:ln w="92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75ED6645-EFE3-4645-B794-F743F7DE1FBE}"/>
              </a:ext>
            </a:extLst>
          </p:cNvPr>
          <p:cNvSpPr/>
          <p:nvPr/>
        </p:nvSpPr>
        <p:spPr>
          <a:xfrm>
            <a:off x="9516586" y="637170"/>
            <a:ext cx="137160" cy="137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42EB90E6-51E2-42E9-8C58-4D1C0C886386}"/>
              </a:ext>
            </a:extLst>
          </p:cNvPr>
          <p:cNvSpPr/>
          <p:nvPr/>
        </p:nvSpPr>
        <p:spPr>
          <a:xfrm>
            <a:off x="9741940" y="717035"/>
            <a:ext cx="128016" cy="1280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F7C4137E-686E-4CA4-9CB3-4CF32C80E53B}"/>
              </a:ext>
            </a:extLst>
          </p:cNvPr>
          <p:cNvSpPr/>
          <p:nvPr/>
        </p:nvSpPr>
        <p:spPr>
          <a:xfrm>
            <a:off x="2543530" y="5559702"/>
            <a:ext cx="536609" cy="534025"/>
          </a:xfrm>
          <a:custGeom>
            <a:avLst/>
            <a:gdLst>
              <a:gd name="connsiteX0" fmla="*/ 536610 w 536609"/>
              <a:gd name="connsiteY0" fmla="*/ 323882 h 534025"/>
              <a:gd name="connsiteX1" fmla="*/ 470735 w 536609"/>
              <a:gd name="connsiteY1" fmla="*/ 285368 h 534025"/>
              <a:gd name="connsiteX2" fmla="*/ 461953 w 536609"/>
              <a:gd name="connsiteY2" fmla="*/ 209224 h 534025"/>
              <a:gd name="connsiteX3" fmla="*/ 517169 w 536609"/>
              <a:gd name="connsiteY3" fmla="*/ 156814 h 534025"/>
              <a:gd name="connsiteX4" fmla="*/ 479031 w 536609"/>
              <a:gd name="connsiteY4" fmla="*/ 96767 h 534025"/>
              <a:gd name="connsiteX5" fmla="*/ 407842 w 536609"/>
              <a:gd name="connsiteY5" fmla="*/ 124001 h 534025"/>
              <a:gd name="connsiteX6" fmla="*/ 342519 w 536609"/>
              <a:gd name="connsiteY6" fmla="*/ 83515 h 534025"/>
              <a:gd name="connsiteX7" fmla="*/ 342481 w 536609"/>
              <a:gd name="connsiteY7" fmla="*/ 83496 h 534025"/>
              <a:gd name="connsiteX8" fmla="*/ 335737 w 536609"/>
              <a:gd name="connsiteY8" fmla="*/ 7741 h 534025"/>
              <a:gd name="connsiteX9" fmla="*/ 264833 w 536609"/>
              <a:gd name="connsiteY9" fmla="*/ 0 h 534025"/>
              <a:gd name="connsiteX10" fmla="*/ 241802 w 536609"/>
              <a:gd name="connsiteY10" fmla="*/ 72483 h 534025"/>
              <a:gd name="connsiteX11" fmla="*/ 169259 w 536609"/>
              <a:gd name="connsiteY11" fmla="*/ 98000 h 534025"/>
              <a:gd name="connsiteX12" fmla="*/ 169240 w 536609"/>
              <a:gd name="connsiteY12" fmla="*/ 98019 h 534025"/>
              <a:gd name="connsiteX13" fmla="*/ 105594 w 536609"/>
              <a:gd name="connsiteY13" fmla="*/ 56053 h 534025"/>
              <a:gd name="connsiteX14" fmla="*/ 55293 w 536609"/>
              <a:gd name="connsiteY14" fmla="*/ 106452 h 534025"/>
              <a:gd name="connsiteX15" fmla="*/ 97812 w 536609"/>
              <a:gd name="connsiteY15" fmla="*/ 169544 h 534025"/>
              <a:gd name="connsiteX16" fmla="*/ 72742 w 536609"/>
              <a:gd name="connsiteY16" fmla="*/ 241979 h 534025"/>
              <a:gd name="connsiteX17" fmla="*/ 0 w 536609"/>
              <a:gd name="connsiteY17" fmla="*/ 265391 h 534025"/>
              <a:gd name="connsiteX18" fmla="*/ 8211 w 536609"/>
              <a:gd name="connsiteY18" fmla="*/ 335938 h 534025"/>
              <a:gd name="connsiteX19" fmla="*/ 84230 w 536609"/>
              <a:gd name="connsiteY19" fmla="*/ 342180 h 534025"/>
              <a:gd name="connsiteX20" fmla="*/ 84230 w 536609"/>
              <a:gd name="connsiteY20" fmla="*/ 342209 h 534025"/>
              <a:gd name="connsiteX21" fmla="*/ 125425 w 536609"/>
              <a:gd name="connsiteY21" fmla="*/ 406989 h 534025"/>
              <a:gd name="connsiteX22" fmla="*/ 98508 w 536609"/>
              <a:gd name="connsiteY22" fmla="*/ 478115 h 534025"/>
              <a:gd name="connsiteX23" fmla="*/ 159029 w 536609"/>
              <a:gd name="connsiteY23" fmla="*/ 515708 h 534025"/>
              <a:gd name="connsiteX24" fmla="*/ 211398 w 536609"/>
              <a:gd name="connsiteY24" fmla="*/ 460319 h 534025"/>
              <a:gd name="connsiteX25" fmla="*/ 249231 w 536609"/>
              <a:gd name="connsiteY25" fmla="*/ 468231 h 534025"/>
              <a:gd name="connsiteX26" fmla="*/ 287893 w 536609"/>
              <a:gd name="connsiteY26" fmla="*/ 468762 h 534025"/>
              <a:gd name="connsiteX27" fmla="*/ 326917 w 536609"/>
              <a:gd name="connsiteY27" fmla="*/ 534026 h 534025"/>
              <a:gd name="connsiteX28" fmla="*/ 394183 w 536609"/>
              <a:gd name="connsiteY28" fmla="*/ 510377 h 534025"/>
              <a:gd name="connsiteX29" fmla="*/ 383372 w 536609"/>
              <a:gd name="connsiteY29" fmla="*/ 435181 h 534025"/>
              <a:gd name="connsiteX30" fmla="*/ 437674 w 536609"/>
              <a:gd name="connsiteY30" fmla="*/ 380760 h 534025"/>
              <a:gd name="connsiteX31" fmla="*/ 437674 w 536609"/>
              <a:gd name="connsiteY31" fmla="*/ 380750 h 534025"/>
              <a:gd name="connsiteX32" fmla="*/ 513226 w 536609"/>
              <a:gd name="connsiteY32" fmla="*/ 391062 h 534025"/>
              <a:gd name="connsiteX33" fmla="*/ 536610 w 536609"/>
              <a:gd name="connsiteY33" fmla="*/ 323882 h 534025"/>
              <a:gd name="connsiteX34" fmla="*/ 264633 w 536609"/>
              <a:gd name="connsiteY34" fmla="*/ 327809 h 534025"/>
              <a:gd name="connsiteX35" fmla="*/ 232429 w 536609"/>
              <a:gd name="connsiteY35" fmla="*/ 326357 h 534025"/>
              <a:gd name="connsiteX36" fmla="*/ 216960 w 536609"/>
              <a:gd name="connsiteY36" fmla="*/ 298241 h 534025"/>
              <a:gd name="connsiteX37" fmla="*/ 198130 w 536609"/>
              <a:gd name="connsiteY37" fmla="*/ 272211 h 534025"/>
              <a:gd name="connsiteX38" fmla="*/ 210474 w 536609"/>
              <a:gd name="connsiteY38" fmla="*/ 242624 h 534025"/>
              <a:gd name="connsiteX39" fmla="*/ 219151 w 536609"/>
              <a:gd name="connsiteY39" fmla="*/ 211690 h 534025"/>
              <a:gd name="connsiteX40" fmla="*/ 250098 w 536609"/>
              <a:gd name="connsiteY40" fmla="*/ 202840 h 534025"/>
              <a:gd name="connsiteX41" fmla="*/ 279806 w 536609"/>
              <a:gd name="connsiteY41" fmla="*/ 190337 h 534025"/>
              <a:gd name="connsiteX42" fmla="*/ 306048 w 536609"/>
              <a:gd name="connsiteY42" fmla="*/ 208987 h 534025"/>
              <a:gd name="connsiteX43" fmla="*/ 334404 w 536609"/>
              <a:gd name="connsiteY43" fmla="*/ 224193 h 534025"/>
              <a:gd name="connsiteX44" fmla="*/ 336052 w 536609"/>
              <a:gd name="connsiteY44" fmla="*/ 256265 h 534025"/>
              <a:gd name="connsiteX45" fmla="*/ 341814 w 536609"/>
              <a:gd name="connsiteY45" fmla="*/ 287825 h 534025"/>
              <a:gd name="connsiteX46" fmla="*/ 317649 w 536609"/>
              <a:gd name="connsiteY46" fmla="*/ 309169 h 534025"/>
              <a:gd name="connsiteX47" fmla="*/ 296428 w 536609"/>
              <a:gd name="connsiteY47" fmla="*/ 333320 h 534025"/>
              <a:gd name="connsiteX48" fmla="*/ 264633 w 536609"/>
              <a:gd name="connsiteY48" fmla="*/ 327809 h 53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36609" h="534025">
                <a:moveTo>
                  <a:pt x="536610" y="323882"/>
                </a:moveTo>
                <a:lnTo>
                  <a:pt x="470735" y="285368"/>
                </a:lnTo>
                <a:cubicBezTo>
                  <a:pt x="472916" y="258940"/>
                  <a:pt x="469678" y="233148"/>
                  <a:pt x="461953" y="209224"/>
                </a:cubicBezTo>
                <a:lnTo>
                  <a:pt x="517169" y="156814"/>
                </a:lnTo>
                <a:lnTo>
                  <a:pt x="479031" y="96767"/>
                </a:lnTo>
                <a:lnTo>
                  <a:pt x="407842" y="124001"/>
                </a:lnTo>
                <a:cubicBezTo>
                  <a:pt x="389249" y="106727"/>
                  <a:pt x="367094" y="92773"/>
                  <a:pt x="342519" y="83515"/>
                </a:cubicBezTo>
                <a:cubicBezTo>
                  <a:pt x="342500" y="83515"/>
                  <a:pt x="342490" y="83506"/>
                  <a:pt x="342481" y="83496"/>
                </a:cubicBezTo>
                <a:lnTo>
                  <a:pt x="335737" y="7741"/>
                </a:lnTo>
                <a:lnTo>
                  <a:pt x="264833" y="0"/>
                </a:lnTo>
                <a:lnTo>
                  <a:pt x="241802" y="72483"/>
                </a:lnTo>
                <a:cubicBezTo>
                  <a:pt x="215779" y="76239"/>
                  <a:pt x="191205" y="85090"/>
                  <a:pt x="169259" y="98000"/>
                </a:cubicBezTo>
                <a:cubicBezTo>
                  <a:pt x="169259" y="98010"/>
                  <a:pt x="169240" y="98010"/>
                  <a:pt x="169240" y="98019"/>
                </a:cubicBezTo>
                <a:lnTo>
                  <a:pt x="105594" y="56053"/>
                </a:lnTo>
                <a:lnTo>
                  <a:pt x="55293" y="106452"/>
                </a:lnTo>
                <a:lnTo>
                  <a:pt x="97812" y="169544"/>
                </a:lnTo>
                <a:cubicBezTo>
                  <a:pt x="85068" y="191305"/>
                  <a:pt x="76410" y="215646"/>
                  <a:pt x="72742" y="241979"/>
                </a:cubicBezTo>
                <a:lnTo>
                  <a:pt x="0" y="265391"/>
                </a:lnTo>
                <a:lnTo>
                  <a:pt x="8211" y="335938"/>
                </a:lnTo>
                <a:lnTo>
                  <a:pt x="84230" y="342180"/>
                </a:lnTo>
                <a:cubicBezTo>
                  <a:pt x="84230" y="342199"/>
                  <a:pt x="84230" y="342209"/>
                  <a:pt x="84230" y="342209"/>
                </a:cubicBezTo>
                <a:cubicBezTo>
                  <a:pt x="93640" y="366284"/>
                  <a:pt x="107652" y="388349"/>
                  <a:pt x="125425" y="406989"/>
                </a:cubicBezTo>
                <a:lnTo>
                  <a:pt x="98508" y="478115"/>
                </a:lnTo>
                <a:lnTo>
                  <a:pt x="159029" y="515708"/>
                </a:lnTo>
                <a:lnTo>
                  <a:pt x="211398" y="460319"/>
                </a:lnTo>
                <a:cubicBezTo>
                  <a:pt x="223523" y="464152"/>
                  <a:pt x="236068" y="466770"/>
                  <a:pt x="249231" y="468231"/>
                </a:cubicBezTo>
                <a:cubicBezTo>
                  <a:pt x="262290" y="469691"/>
                  <a:pt x="275244" y="469786"/>
                  <a:pt x="287893" y="468762"/>
                </a:cubicBezTo>
                <a:lnTo>
                  <a:pt x="326917" y="534026"/>
                </a:lnTo>
                <a:lnTo>
                  <a:pt x="394183" y="510377"/>
                </a:lnTo>
                <a:lnTo>
                  <a:pt x="383372" y="435181"/>
                </a:lnTo>
                <a:cubicBezTo>
                  <a:pt x="404670" y="420791"/>
                  <a:pt x="423262" y="402284"/>
                  <a:pt x="437674" y="380760"/>
                </a:cubicBezTo>
                <a:lnTo>
                  <a:pt x="437674" y="380750"/>
                </a:lnTo>
                <a:lnTo>
                  <a:pt x="513226" y="391062"/>
                </a:lnTo>
                <a:lnTo>
                  <a:pt x="536610" y="323882"/>
                </a:lnTo>
                <a:close/>
                <a:moveTo>
                  <a:pt x="264633" y="327809"/>
                </a:moveTo>
                <a:lnTo>
                  <a:pt x="232429" y="326357"/>
                </a:lnTo>
                <a:lnTo>
                  <a:pt x="216960" y="298241"/>
                </a:lnTo>
                <a:lnTo>
                  <a:pt x="198130" y="272211"/>
                </a:lnTo>
                <a:lnTo>
                  <a:pt x="210474" y="242624"/>
                </a:lnTo>
                <a:lnTo>
                  <a:pt x="219151" y="211690"/>
                </a:lnTo>
                <a:lnTo>
                  <a:pt x="250098" y="202840"/>
                </a:lnTo>
                <a:lnTo>
                  <a:pt x="279806" y="190337"/>
                </a:lnTo>
                <a:lnTo>
                  <a:pt x="306048" y="208987"/>
                </a:lnTo>
                <a:lnTo>
                  <a:pt x="334404" y="224193"/>
                </a:lnTo>
                <a:lnTo>
                  <a:pt x="336052" y="256265"/>
                </a:lnTo>
                <a:lnTo>
                  <a:pt x="341814" y="287825"/>
                </a:lnTo>
                <a:lnTo>
                  <a:pt x="317649" y="309169"/>
                </a:lnTo>
                <a:lnTo>
                  <a:pt x="296428" y="333320"/>
                </a:lnTo>
                <a:lnTo>
                  <a:pt x="264633" y="327809"/>
                </a:lnTo>
                <a:close/>
              </a:path>
            </a:pathLst>
          </a:custGeom>
          <a:solidFill>
            <a:srgbClr val="FE705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5FF6BF45-497C-4E69-AF22-2F2D76859FCB}"/>
              </a:ext>
            </a:extLst>
          </p:cNvPr>
          <p:cNvSpPr/>
          <p:nvPr/>
        </p:nvSpPr>
        <p:spPr>
          <a:xfrm>
            <a:off x="2509460" y="5262372"/>
            <a:ext cx="349653" cy="345481"/>
          </a:xfrm>
          <a:custGeom>
            <a:avLst/>
            <a:gdLst>
              <a:gd name="connsiteX0" fmla="*/ 46720 w 349653"/>
              <a:gd name="connsiteY0" fmla="*/ 161006 h 345481"/>
              <a:gd name="connsiteX1" fmla="*/ 0 w 349653"/>
              <a:gd name="connsiteY1" fmla="*/ 177673 h 345481"/>
              <a:gd name="connsiteX2" fmla="*/ 6772 w 349653"/>
              <a:gd name="connsiteY2" fmla="*/ 223339 h 345481"/>
              <a:gd name="connsiteX3" fmla="*/ 56321 w 349653"/>
              <a:gd name="connsiteY3" fmla="*/ 225834 h 345481"/>
              <a:gd name="connsiteX4" fmla="*/ 56321 w 349653"/>
              <a:gd name="connsiteY4" fmla="*/ 225844 h 345481"/>
              <a:gd name="connsiteX5" fmla="*/ 84334 w 349653"/>
              <a:gd name="connsiteY5" fmla="*/ 267060 h 345481"/>
              <a:gd name="connsiteX6" fmla="*/ 68285 w 349653"/>
              <a:gd name="connsiteY6" fmla="*/ 313798 h 345481"/>
              <a:gd name="connsiteX7" fmla="*/ 108347 w 349653"/>
              <a:gd name="connsiteY7" fmla="*/ 337001 h 345481"/>
              <a:gd name="connsiteX8" fmla="*/ 141237 w 349653"/>
              <a:gd name="connsiteY8" fmla="*/ 299986 h 345481"/>
              <a:gd name="connsiteX9" fmla="*/ 141246 w 349653"/>
              <a:gd name="connsiteY9" fmla="*/ 299986 h 345481"/>
              <a:gd name="connsiteX10" fmla="*/ 165935 w 349653"/>
              <a:gd name="connsiteY10" fmla="*/ 304359 h 345481"/>
              <a:gd name="connsiteX11" fmla="*/ 191024 w 349653"/>
              <a:gd name="connsiteY11" fmla="*/ 303838 h 345481"/>
              <a:gd name="connsiteX12" fmla="*/ 191072 w 349653"/>
              <a:gd name="connsiteY12" fmla="*/ 303838 h 345481"/>
              <a:gd name="connsiteX13" fmla="*/ 217780 w 349653"/>
              <a:gd name="connsiteY13" fmla="*/ 345481 h 345481"/>
              <a:gd name="connsiteX14" fmla="*/ 260976 w 349653"/>
              <a:gd name="connsiteY14" fmla="*/ 328758 h 345481"/>
              <a:gd name="connsiteX15" fmla="*/ 252441 w 349653"/>
              <a:gd name="connsiteY15" fmla="*/ 280199 h 345481"/>
              <a:gd name="connsiteX16" fmla="*/ 286626 w 349653"/>
              <a:gd name="connsiteY16" fmla="*/ 243763 h 345481"/>
              <a:gd name="connsiteX17" fmla="*/ 286645 w 349653"/>
              <a:gd name="connsiteY17" fmla="*/ 243734 h 345481"/>
              <a:gd name="connsiteX18" fmla="*/ 335861 w 349653"/>
              <a:gd name="connsiteY18" fmla="*/ 248885 h 345481"/>
              <a:gd name="connsiteX19" fmla="*/ 349653 w 349653"/>
              <a:gd name="connsiteY19" fmla="*/ 204822 h 345481"/>
              <a:gd name="connsiteX20" fmla="*/ 306076 w 349653"/>
              <a:gd name="connsiteY20" fmla="*/ 181126 h 345481"/>
              <a:gd name="connsiteX21" fmla="*/ 306076 w 349653"/>
              <a:gd name="connsiteY21" fmla="*/ 181079 h 345481"/>
              <a:gd name="connsiteX22" fmla="*/ 298856 w 349653"/>
              <a:gd name="connsiteY22" fmla="*/ 131932 h 345481"/>
              <a:gd name="connsiteX23" fmla="*/ 298837 w 349653"/>
              <a:gd name="connsiteY23" fmla="*/ 131875 h 345481"/>
              <a:gd name="connsiteX24" fmla="*/ 333623 w 349653"/>
              <a:gd name="connsiteY24" fmla="*/ 96729 h 345481"/>
              <a:gd name="connsiteX25" fmla="*/ 307629 w 349653"/>
              <a:gd name="connsiteY25" fmla="*/ 58510 h 345481"/>
              <a:gd name="connsiteX26" fmla="*/ 261909 w 349653"/>
              <a:gd name="connsiteY26" fmla="*/ 77662 h 345481"/>
              <a:gd name="connsiteX27" fmla="*/ 218684 w 349653"/>
              <a:gd name="connsiteY27" fmla="*/ 52600 h 345481"/>
              <a:gd name="connsiteX28" fmla="*/ 212769 w 349653"/>
              <a:gd name="connsiteY28" fmla="*/ 3595 h 345481"/>
              <a:gd name="connsiteX29" fmla="*/ 166573 w 349653"/>
              <a:gd name="connsiteY29" fmla="*/ 0 h 345481"/>
              <a:gd name="connsiteX30" fmla="*/ 153076 w 349653"/>
              <a:gd name="connsiteY30" fmla="*/ 47563 h 345481"/>
              <a:gd name="connsiteX31" fmla="*/ 106423 w 349653"/>
              <a:gd name="connsiteY31" fmla="*/ 65482 h 345481"/>
              <a:gd name="connsiteX32" fmla="*/ 106356 w 349653"/>
              <a:gd name="connsiteY32" fmla="*/ 65520 h 345481"/>
              <a:gd name="connsiteX33" fmla="*/ 64284 w 349653"/>
              <a:gd name="connsiteY33" fmla="*/ 39614 h 345481"/>
              <a:gd name="connsiteX34" fmla="*/ 32652 w 349653"/>
              <a:gd name="connsiteY34" fmla="*/ 73356 h 345481"/>
              <a:gd name="connsiteX35" fmla="*/ 61560 w 349653"/>
              <a:gd name="connsiteY35" fmla="*/ 113481 h 345481"/>
              <a:gd name="connsiteX36" fmla="*/ 61560 w 349653"/>
              <a:gd name="connsiteY36" fmla="*/ 113491 h 345481"/>
              <a:gd name="connsiteX37" fmla="*/ 46720 w 349653"/>
              <a:gd name="connsiteY37" fmla="*/ 161006 h 345481"/>
              <a:gd name="connsiteX38" fmla="*/ 136236 w 349653"/>
              <a:gd name="connsiteY38" fmla="*/ 158673 h 345481"/>
              <a:gd name="connsiteX39" fmla="*/ 141170 w 349653"/>
              <a:gd name="connsiteY39" fmla="*/ 138363 h 345481"/>
              <a:gd name="connsiteX40" fmla="*/ 161144 w 349653"/>
              <a:gd name="connsiteY40" fmla="*/ 132008 h 345481"/>
              <a:gd name="connsiteX41" fmla="*/ 180175 w 349653"/>
              <a:gd name="connsiteY41" fmla="*/ 123262 h 345481"/>
              <a:gd name="connsiteX42" fmla="*/ 197529 w 349653"/>
              <a:gd name="connsiteY42" fmla="*/ 134825 h 345481"/>
              <a:gd name="connsiteX43" fmla="*/ 216246 w 349653"/>
              <a:gd name="connsiteY43" fmla="*/ 144188 h 345481"/>
              <a:gd name="connsiteX44" fmla="*/ 218027 w 349653"/>
              <a:gd name="connsiteY44" fmla="*/ 164915 h 345481"/>
              <a:gd name="connsiteX45" fmla="*/ 222418 w 349653"/>
              <a:gd name="connsiteY45" fmla="*/ 185329 h 345481"/>
              <a:gd name="connsiteX46" fmla="*/ 207150 w 349653"/>
              <a:gd name="connsiteY46" fmla="*/ 199700 h 345481"/>
              <a:gd name="connsiteX47" fmla="*/ 193853 w 349653"/>
              <a:gd name="connsiteY47" fmla="*/ 215741 h 345481"/>
              <a:gd name="connsiteX48" fmla="*/ 173165 w 349653"/>
              <a:gd name="connsiteY48" fmla="*/ 212819 h 345481"/>
              <a:gd name="connsiteX49" fmla="*/ 152257 w 349653"/>
              <a:gd name="connsiteY49" fmla="*/ 212525 h 345481"/>
              <a:gd name="connsiteX50" fmla="*/ 141570 w 349653"/>
              <a:gd name="connsiteY50" fmla="*/ 194597 h 345481"/>
              <a:gd name="connsiteX51" fmla="*/ 128788 w 349653"/>
              <a:gd name="connsiteY51" fmla="*/ 178043 h 345481"/>
              <a:gd name="connsiteX52" fmla="*/ 136236 w 349653"/>
              <a:gd name="connsiteY52" fmla="*/ 158673 h 34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9653" h="345481">
                <a:moveTo>
                  <a:pt x="46720" y="161006"/>
                </a:moveTo>
                <a:lnTo>
                  <a:pt x="0" y="177673"/>
                </a:lnTo>
                <a:lnTo>
                  <a:pt x="6772" y="223339"/>
                </a:lnTo>
                <a:lnTo>
                  <a:pt x="56321" y="225834"/>
                </a:lnTo>
                <a:lnTo>
                  <a:pt x="56321" y="225844"/>
                </a:lnTo>
                <a:cubicBezTo>
                  <a:pt x="62903" y="241353"/>
                  <a:pt x="72523" y="255307"/>
                  <a:pt x="84334" y="267060"/>
                </a:cubicBezTo>
                <a:lnTo>
                  <a:pt x="68285" y="313798"/>
                </a:lnTo>
                <a:lnTo>
                  <a:pt x="108347" y="337001"/>
                </a:lnTo>
                <a:lnTo>
                  <a:pt x="141237" y="299986"/>
                </a:lnTo>
                <a:lnTo>
                  <a:pt x="141246" y="299986"/>
                </a:lnTo>
                <a:cubicBezTo>
                  <a:pt x="149219" y="302291"/>
                  <a:pt x="157467" y="303733"/>
                  <a:pt x="165935" y="304359"/>
                </a:cubicBezTo>
                <a:cubicBezTo>
                  <a:pt x="174498" y="304995"/>
                  <a:pt x="182775" y="304900"/>
                  <a:pt x="191024" y="303838"/>
                </a:cubicBezTo>
                <a:lnTo>
                  <a:pt x="191072" y="303838"/>
                </a:lnTo>
                <a:lnTo>
                  <a:pt x="217780" y="345481"/>
                </a:lnTo>
                <a:lnTo>
                  <a:pt x="260976" y="328758"/>
                </a:lnTo>
                <a:lnTo>
                  <a:pt x="252441" y="280199"/>
                </a:lnTo>
                <a:cubicBezTo>
                  <a:pt x="266024" y="270418"/>
                  <a:pt x="277616" y="258030"/>
                  <a:pt x="286626" y="243763"/>
                </a:cubicBezTo>
                <a:cubicBezTo>
                  <a:pt x="286636" y="243753"/>
                  <a:pt x="286636" y="243734"/>
                  <a:pt x="286645" y="243734"/>
                </a:cubicBezTo>
                <a:lnTo>
                  <a:pt x="335861" y="248885"/>
                </a:lnTo>
                <a:lnTo>
                  <a:pt x="349653" y="204822"/>
                </a:lnTo>
                <a:lnTo>
                  <a:pt x="306076" y="181126"/>
                </a:lnTo>
                <a:cubicBezTo>
                  <a:pt x="306076" y="181117"/>
                  <a:pt x="306076" y="181098"/>
                  <a:pt x="306076" y="181079"/>
                </a:cubicBezTo>
                <a:cubicBezTo>
                  <a:pt x="306915" y="163786"/>
                  <a:pt x="304295" y="147233"/>
                  <a:pt x="298856" y="131932"/>
                </a:cubicBezTo>
                <a:cubicBezTo>
                  <a:pt x="298847" y="131913"/>
                  <a:pt x="298847" y="131894"/>
                  <a:pt x="298837" y="131875"/>
                </a:cubicBezTo>
                <a:lnTo>
                  <a:pt x="333623" y="96729"/>
                </a:lnTo>
                <a:lnTo>
                  <a:pt x="307629" y="58510"/>
                </a:lnTo>
                <a:lnTo>
                  <a:pt x="261909" y="77662"/>
                </a:lnTo>
                <a:cubicBezTo>
                  <a:pt x="249393" y="66753"/>
                  <a:pt x="234868" y="58102"/>
                  <a:pt x="218684" y="52600"/>
                </a:cubicBezTo>
                <a:lnTo>
                  <a:pt x="212769" y="3595"/>
                </a:lnTo>
                <a:lnTo>
                  <a:pt x="166573" y="0"/>
                </a:lnTo>
                <a:lnTo>
                  <a:pt x="153076" y="47563"/>
                </a:lnTo>
                <a:cubicBezTo>
                  <a:pt x="136246" y="50475"/>
                  <a:pt x="120434" y="56736"/>
                  <a:pt x="106423" y="65482"/>
                </a:cubicBezTo>
                <a:cubicBezTo>
                  <a:pt x="106404" y="65492"/>
                  <a:pt x="106375" y="65511"/>
                  <a:pt x="106356" y="65520"/>
                </a:cubicBezTo>
                <a:lnTo>
                  <a:pt x="64284" y="39614"/>
                </a:lnTo>
                <a:lnTo>
                  <a:pt x="32652" y="73356"/>
                </a:lnTo>
                <a:lnTo>
                  <a:pt x="61560" y="113481"/>
                </a:lnTo>
                <a:lnTo>
                  <a:pt x="61560" y="113491"/>
                </a:lnTo>
                <a:cubicBezTo>
                  <a:pt x="53721" y="127834"/>
                  <a:pt x="48501" y="143837"/>
                  <a:pt x="46720" y="161006"/>
                </a:cubicBezTo>
                <a:close/>
                <a:moveTo>
                  <a:pt x="136236" y="158673"/>
                </a:moveTo>
                <a:lnTo>
                  <a:pt x="141170" y="138363"/>
                </a:lnTo>
                <a:lnTo>
                  <a:pt x="161144" y="132008"/>
                </a:lnTo>
                <a:lnTo>
                  <a:pt x="180175" y="123262"/>
                </a:lnTo>
                <a:lnTo>
                  <a:pt x="197529" y="134825"/>
                </a:lnTo>
                <a:lnTo>
                  <a:pt x="216246" y="144188"/>
                </a:lnTo>
                <a:lnTo>
                  <a:pt x="218027" y="164915"/>
                </a:lnTo>
                <a:lnTo>
                  <a:pt x="222418" y="185329"/>
                </a:lnTo>
                <a:lnTo>
                  <a:pt x="207150" y="199700"/>
                </a:lnTo>
                <a:lnTo>
                  <a:pt x="193853" y="215741"/>
                </a:lnTo>
                <a:lnTo>
                  <a:pt x="173165" y="212819"/>
                </a:lnTo>
                <a:lnTo>
                  <a:pt x="152257" y="212525"/>
                </a:lnTo>
                <a:lnTo>
                  <a:pt x="141570" y="194597"/>
                </a:lnTo>
                <a:lnTo>
                  <a:pt x="128788" y="178043"/>
                </a:lnTo>
                <a:lnTo>
                  <a:pt x="136236" y="158673"/>
                </a:lnTo>
                <a:close/>
              </a:path>
            </a:pathLst>
          </a:custGeom>
          <a:solidFill>
            <a:srgbClr val="314A5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C2644E28-35F7-443E-8671-5DB048D2BD95}"/>
              </a:ext>
            </a:extLst>
          </p:cNvPr>
          <p:cNvSpPr/>
          <p:nvPr/>
        </p:nvSpPr>
        <p:spPr>
          <a:xfrm>
            <a:off x="2127640" y="5446344"/>
            <a:ext cx="453456" cy="447968"/>
          </a:xfrm>
          <a:custGeom>
            <a:avLst/>
            <a:gdLst>
              <a:gd name="connsiteX0" fmla="*/ 435635 w 453456"/>
              <a:gd name="connsiteY0" fmla="*/ 322497 h 447968"/>
              <a:gd name="connsiteX1" fmla="*/ 453457 w 453456"/>
              <a:gd name="connsiteY1" fmla="*/ 265305 h 447968"/>
              <a:gd name="connsiteX2" fmla="*/ 396964 w 453456"/>
              <a:gd name="connsiteY2" fmla="*/ 234694 h 447968"/>
              <a:gd name="connsiteX3" fmla="*/ 396964 w 453456"/>
              <a:gd name="connsiteY3" fmla="*/ 234618 h 447968"/>
              <a:gd name="connsiteX4" fmla="*/ 387439 w 453456"/>
              <a:gd name="connsiteY4" fmla="*/ 170796 h 447968"/>
              <a:gd name="connsiteX5" fmla="*/ 432492 w 453456"/>
              <a:gd name="connsiteY5" fmla="*/ 125159 h 447968"/>
              <a:gd name="connsiteX6" fmla="*/ 398726 w 453456"/>
              <a:gd name="connsiteY6" fmla="*/ 75632 h 447968"/>
              <a:gd name="connsiteX7" fmla="*/ 339471 w 453456"/>
              <a:gd name="connsiteY7" fmla="*/ 100552 h 447968"/>
              <a:gd name="connsiteX8" fmla="*/ 283369 w 453456"/>
              <a:gd name="connsiteY8" fmla="*/ 68100 h 447968"/>
              <a:gd name="connsiteX9" fmla="*/ 275634 w 453456"/>
              <a:gd name="connsiteY9" fmla="*/ 4582 h 447968"/>
              <a:gd name="connsiteX10" fmla="*/ 215703 w 453456"/>
              <a:gd name="connsiteY10" fmla="*/ 0 h 447968"/>
              <a:gd name="connsiteX11" fmla="*/ 198349 w 453456"/>
              <a:gd name="connsiteY11" fmla="*/ 61574 h 447968"/>
              <a:gd name="connsiteX12" fmla="*/ 198301 w 453456"/>
              <a:gd name="connsiteY12" fmla="*/ 61583 h 447968"/>
              <a:gd name="connsiteX13" fmla="*/ 137903 w 453456"/>
              <a:gd name="connsiteY13" fmla="*/ 85128 h 447968"/>
              <a:gd name="connsiteX14" fmla="*/ 83182 w 453456"/>
              <a:gd name="connsiteY14" fmla="*/ 51538 h 447968"/>
              <a:gd name="connsiteX15" fmla="*/ 42196 w 453456"/>
              <a:gd name="connsiteY15" fmla="*/ 95325 h 447968"/>
              <a:gd name="connsiteX16" fmla="*/ 79715 w 453456"/>
              <a:gd name="connsiteY16" fmla="*/ 147290 h 447968"/>
              <a:gd name="connsiteX17" fmla="*/ 60579 w 453456"/>
              <a:gd name="connsiteY17" fmla="*/ 208977 h 447968"/>
              <a:gd name="connsiteX18" fmla="*/ 0 w 453456"/>
              <a:gd name="connsiteY18" fmla="*/ 230662 h 447968"/>
              <a:gd name="connsiteX19" fmla="*/ 8858 w 453456"/>
              <a:gd name="connsiteY19" fmla="*/ 289874 h 447968"/>
              <a:gd name="connsiteX20" fmla="*/ 73038 w 453456"/>
              <a:gd name="connsiteY20" fmla="*/ 293043 h 447968"/>
              <a:gd name="connsiteX21" fmla="*/ 73057 w 453456"/>
              <a:gd name="connsiteY21" fmla="*/ 293081 h 447968"/>
              <a:gd name="connsiteX22" fmla="*/ 109557 w 453456"/>
              <a:gd name="connsiteY22" fmla="*/ 346373 h 447968"/>
              <a:gd name="connsiteX23" fmla="*/ 109557 w 453456"/>
              <a:gd name="connsiteY23" fmla="*/ 346373 h 447968"/>
              <a:gd name="connsiteX24" fmla="*/ 88811 w 453456"/>
              <a:gd name="connsiteY24" fmla="*/ 407103 h 447968"/>
              <a:gd name="connsiteX25" fmla="*/ 140827 w 453456"/>
              <a:gd name="connsiteY25" fmla="*/ 437126 h 447968"/>
              <a:gd name="connsiteX26" fmla="*/ 183290 w 453456"/>
              <a:gd name="connsiteY26" fmla="*/ 389155 h 447968"/>
              <a:gd name="connsiteX27" fmla="*/ 215408 w 453456"/>
              <a:gd name="connsiteY27" fmla="*/ 394733 h 447968"/>
              <a:gd name="connsiteX28" fmla="*/ 248031 w 453456"/>
              <a:gd name="connsiteY28" fmla="*/ 394126 h 447968"/>
              <a:gd name="connsiteX29" fmla="*/ 248079 w 453456"/>
              <a:gd name="connsiteY29" fmla="*/ 394126 h 447968"/>
              <a:gd name="connsiteX30" fmla="*/ 282702 w 453456"/>
              <a:gd name="connsiteY30" fmla="*/ 447968 h 447968"/>
              <a:gd name="connsiteX31" fmla="*/ 338680 w 453456"/>
              <a:gd name="connsiteY31" fmla="*/ 426179 h 447968"/>
              <a:gd name="connsiteX32" fmla="*/ 327489 w 453456"/>
              <a:gd name="connsiteY32" fmla="*/ 363135 h 447968"/>
              <a:gd name="connsiteX33" fmla="*/ 371732 w 453456"/>
              <a:gd name="connsiteY33" fmla="*/ 315875 h 447968"/>
              <a:gd name="connsiteX34" fmla="*/ 371742 w 453456"/>
              <a:gd name="connsiteY34" fmla="*/ 315857 h 447968"/>
              <a:gd name="connsiteX35" fmla="*/ 435635 w 453456"/>
              <a:gd name="connsiteY35" fmla="*/ 322497 h 447968"/>
              <a:gd name="connsiteX36" fmla="*/ 224552 w 453456"/>
              <a:gd name="connsiteY36" fmla="*/ 276006 h 447968"/>
              <a:gd name="connsiteX37" fmla="*/ 197453 w 453456"/>
              <a:gd name="connsiteY37" fmla="*/ 275645 h 447968"/>
              <a:gd name="connsiteX38" fmla="*/ 183566 w 453456"/>
              <a:gd name="connsiteY38" fmla="*/ 252404 h 447968"/>
              <a:gd name="connsiteX39" fmla="*/ 166992 w 453456"/>
              <a:gd name="connsiteY39" fmla="*/ 230994 h 447968"/>
              <a:gd name="connsiteX40" fmla="*/ 176603 w 453456"/>
              <a:gd name="connsiteY40" fmla="*/ 205790 h 447968"/>
              <a:gd name="connsiteX41" fmla="*/ 183042 w 453456"/>
              <a:gd name="connsiteY41" fmla="*/ 179514 h 447968"/>
              <a:gd name="connsiteX42" fmla="*/ 208902 w 453456"/>
              <a:gd name="connsiteY42" fmla="*/ 171242 h 447968"/>
              <a:gd name="connsiteX43" fmla="*/ 233543 w 453456"/>
              <a:gd name="connsiteY43" fmla="*/ 159878 h 447968"/>
              <a:gd name="connsiteX44" fmla="*/ 256146 w 453456"/>
              <a:gd name="connsiteY44" fmla="*/ 174818 h 447968"/>
              <a:gd name="connsiteX45" fmla="*/ 280349 w 453456"/>
              <a:gd name="connsiteY45" fmla="*/ 186913 h 447968"/>
              <a:gd name="connsiteX46" fmla="*/ 282721 w 453456"/>
              <a:gd name="connsiteY46" fmla="*/ 213825 h 447968"/>
              <a:gd name="connsiteX47" fmla="*/ 288417 w 453456"/>
              <a:gd name="connsiteY47" fmla="*/ 240272 h 447968"/>
              <a:gd name="connsiteX48" fmla="*/ 268634 w 453456"/>
              <a:gd name="connsiteY48" fmla="*/ 258921 h 447968"/>
              <a:gd name="connsiteX49" fmla="*/ 251403 w 453456"/>
              <a:gd name="connsiteY49" fmla="*/ 279819 h 447968"/>
              <a:gd name="connsiteX50" fmla="*/ 224552 w 453456"/>
              <a:gd name="connsiteY50" fmla="*/ 276006 h 44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53456" h="447968">
                <a:moveTo>
                  <a:pt x="435635" y="322497"/>
                </a:moveTo>
                <a:lnTo>
                  <a:pt x="453457" y="265305"/>
                </a:lnTo>
                <a:lnTo>
                  <a:pt x="396964" y="234694"/>
                </a:lnTo>
                <a:cubicBezTo>
                  <a:pt x="396964" y="234675"/>
                  <a:pt x="396964" y="234647"/>
                  <a:pt x="396964" y="234618"/>
                </a:cubicBezTo>
                <a:cubicBezTo>
                  <a:pt x="397955" y="212297"/>
                  <a:pt x="394564" y="190726"/>
                  <a:pt x="387439" y="170796"/>
                </a:cubicBezTo>
                <a:lnTo>
                  <a:pt x="432492" y="125159"/>
                </a:lnTo>
                <a:lnTo>
                  <a:pt x="398726" y="75632"/>
                </a:lnTo>
                <a:lnTo>
                  <a:pt x="339471" y="100552"/>
                </a:lnTo>
                <a:cubicBezTo>
                  <a:pt x="323279" y="86418"/>
                  <a:pt x="304343" y="75262"/>
                  <a:pt x="283369" y="68100"/>
                </a:cubicBezTo>
                <a:lnTo>
                  <a:pt x="275634" y="4582"/>
                </a:lnTo>
                <a:lnTo>
                  <a:pt x="215703" y="0"/>
                </a:lnTo>
                <a:lnTo>
                  <a:pt x="198349" y="61574"/>
                </a:lnTo>
                <a:cubicBezTo>
                  <a:pt x="198330" y="61583"/>
                  <a:pt x="198311" y="61583"/>
                  <a:pt x="198301" y="61583"/>
                </a:cubicBezTo>
                <a:cubicBezTo>
                  <a:pt x="176451" y="65482"/>
                  <a:pt x="156029" y="73621"/>
                  <a:pt x="137903" y="85128"/>
                </a:cubicBezTo>
                <a:lnTo>
                  <a:pt x="83182" y="51538"/>
                </a:lnTo>
                <a:lnTo>
                  <a:pt x="42196" y="95325"/>
                </a:lnTo>
                <a:lnTo>
                  <a:pt x="79715" y="147290"/>
                </a:lnTo>
                <a:cubicBezTo>
                  <a:pt x="69666" y="165911"/>
                  <a:pt x="62922" y="186666"/>
                  <a:pt x="60579" y="208977"/>
                </a:cubicBezTo>
                <a:lnTo>
                  <a:pt x="0" y="230662"/>
                </a:lnTo>
                <a:lnTo>
                  <a:pt x="8858" y="289874"/>
                </a:lnTo>
                <a:lnTo>
                  <a:pt x="73038" y="293043"/>
                </a:lnTo>
                <a:cubicBezTo>
                  <a:pt x="73047" y="293043"/>
                  <a:pt x="73047" y="293062"/>
                  <a:pt x="73057" y="293081"/>
                </a:cubicBezTo>
                <a:cubicBezTo>
                  <a:pt x="81639" y="313115"/>
                  <a:pt x="94069" y="331186"/>
                  <a:pt x="109557" y="346373"/>
                </a:cubicBezTo>
                <a:lnTo>
                  <a:pt x="109557" y="346373"/>
                </a:lnTo>
                <a:lnTo>
                  <a:pt x="88811" y="407103"/>
                </a:lnTo>
                <a:lnTo>
                  <a:pt x="140827" y="437126"/>
                </a:lnTo>
                <a:lnTo>
                  <a:pt x="183290" y="389155"/>
                </a:lnTo>
                <a:cubicBezTo>
                  <a:pt x="193596" y="391963"/>
                  <a:pt x="204311" y="393813"/>
                  <a:pt x="215408" y="394733"/>
                </a:cubicBezTo>
                <a:cubicBezTo>
                  <a:pt x="226514" y="395539"/>
                  <a:pt x="237392" y="395311"/>
                  <a:pt x="248031" y="394126"/>
                </a:cubicBezTo>
                <a:cubicBezTo>
                  <a:pt x="248041" y="394126"/>
                  <a:pt x="248060" y="394126"/>
                  <a:pt x="248079" y="394126"/>
                </a:cubicBezTo>
                <a:lnTo>
                  <a:pt x="282702" y="447968"/>
                </a:lnTo>
                <a:lnTo>
                  <a:pt x="338680" y="426179"/>
                </a:lnTo>
                <a:lnTo>
                  <a:pt x="327489" y="363135"/>
                </a:lnTo>
                <a:cubicBezTo>
                  <a:pt x="345091" y="350348"/>
                  <a:pt x="360112" y="334430"/>
                  <a:pt x="371732" y="315875"/>
                </a:cubicBezTo>
                <a:cubicBezTo>
                  <a:pt x="371732" y="315875"/>
                  <a:pt x="371732" y="315857"/>
                  <a:pt x="371742" y="315857"/>
                </a:cubicBezTo>
                <a:lnTo>
                  <a:pt x="435635" y="322497"/>
                </a:lnTo>
                <a:close/>
                <a:moveTo>
                  <a:pt x="224552" y="276006"/>
                </a:moveTo>
                <a:lnTo>
                  <a:pt x="197453" y="275645"/>
                </a:lnTo>
                <a:lnTo>
                  <a:pt x="183566" y="252404"/>
                </a:lnTo>
                <a:lnTo>
                  <a:pt x="166992" y="230994"/>
                </a:lnTo>
                <a:lnTo>
                  <a:pt x="176603" y="205790"/>
                </a:lnTo>
                <a:lnTo>
                  <a:pt x="183042" y="179514"/>
                </a:lnTo>
                <a:lnTo>
                  <a:pt x="208902" y="171242"/>
                </a:lnTo>
                <a:lnTo>
                  <a:pt x="233543" y="159878"/>
                </a:lnTo>
                <a:lnTo>
                  <a:pt x="256146" y="174818"/>
                </a:lnTo>
                <a:lnTo>
                  <a:pt x="280349" y="186913"/>
                </a:lnTo>
                <a:lnTo>
                  <a:pt x="282721" y="213825"/>
                </a:lnTo>
                <a:lnTo>
                  <a:pt x="288417" y="240272"/>
                </a:lnTo>
                <a:lnTo>
                  <a:pt x="268634" y="258921"/>
                </a:lnTo>
                <a:lnTo>
                  <a:pt x="251403" y="279819"/>
                </a:lnTo>
                <a:lnTo>
                  <a:pt x="224552" y="27600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142D0420-E508-4FAE-8F59-000296907903}"/>
              </a:ext>
            </a:extLst>
          </p:cNvPr>
          <p:cNvGrpSpPr/>
          <p:nvPr/>
        </p:nvGrpSpPr>
        <p:grpSpPr>
          <a:xfrm>
            <a:off x="5754735" y="768245"/>
            <a:ext cx="768258" cy="752030"/>
            <a:chOff x="5758072" y="699665"/>
            <a:chExt cx="768258" cy="752030"/>
          </a:xfrm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4C35DCA2-49D0-43F4-87DE-64E3254EA6E5}"/>
                </a:ext>
              </a:extLst>
            </p:cNvPr>
            <p:cNvSpPr/>
            <p:nvPr/>
          </p:nvSpPr>
          <p:spPr>
            <a:xfrm rot="5400000" flipH="1">
              <a:off x="5757162" y="864800"/>
              <a:ext cx="587805" cy="585986"/>
            </a:xfrm>
            <a:custGeom>
              <a:avLst/>
              <a:gdLst>
                <a:gd name="connsiteX0" fmla="*/ 1909 w 587805"/>
                <a:gd name="connsiteY0" fmla="*/ 248417 h 585986"/>
                <a:gd name="connsiteX1" fmla="*/ 1859 w 587805"/>
                <a:gd name="connsiteY1" fmla="*/ 241991 h 585986"/>
                <a:gd name="connsiteX2" fmla="*/ 1859 w 587805"/>
                <a:gd name="connsiteY2" fmla="*/ 248417 h 585986"/>
                <a:gd name="connsiteX3" fmla="*/ 2391 w 587805"/>
                <a:gd name="connsiteY3" fmla="*/ 311150 h 585986"/>
                <a:gd name="connsiteX4" fmla="*/ 2250 w 587805"/>
                <a:gd name="connsiteY4" fmla="*/ 292862 h 585986"/>
                <a:gd name="connsiteX5" fmla="*/ 1859 w 587805"/>
                <a:gd name="connsiteY5" fmla="*/ 292862 h 585986"/>
                <a:gd name="connsiteX6" fmla="*/ 1859 w 587805"/>
                <a:gd name="connsiteY6" fmla="*/ 311150 h 585986"/>
                <a:gd name="connsiteX7" fmla="*/ 2873 w 587805"/>
                <a:gd name="connsiteY7" fmla="*/ 373883 h 585986"/>
                <a:gd name="connsiteX8" fmla="*/ 2732 w 587805"/>
                <a:gd name="connsiteY8" fmla="*/ 355595 h 585986"/>
                <a:gd name="connsiteX9" fmla="*/ 1859 w 587805"/>
                <a:gd name="connsiteY9" fmla="*/ 355595 h 585986"/>
                <a:gd name="connsiteX10" fmla="*/ 1859 w 587805"/>
                <a:gd name="connsiteY10" fmla="*/ 373883 h 585986"/>
                <a:gd name="connsiteX11" fmla="*/ 3355 w 587805"/>
                <a:gd name="connsiteY11" fmla="*/ 436616 h 585986"/>
                <a:gd name="connsiteX12" fmla="*/ 3214 w 587805"/>
                <a:gd name="connsiteY12" fmla="*/ 418328 h 585986"/>
                <a:gd name="connsiteX13" fmla="*/ 1859 w 587805"/>
                <a:gd name="connsiteY13" fmla="*/ 418328 h 585986"/>
                <a:gd name="connsiteX14" fmla="*/ 1859 w 587805"/>
                <a:gd name="connsiteY14" fmla="*/ 436616 h 585986"/>
                <a:gd name="connsiteX15" fmla="*/ 3837 w 587805"/>
                <a:gd name="connsiteY15" fmla="*/ 499349 h 585986"/>
                <a:gd name="connsiteX16" fmla="*/ 3696 w 587805"/>
                <a:gd name="connsiteY16" fmla="*/ 481061 h 585986"/>
                <a:gd name="connsiteX17" fmla="*/ 1859 w 587805"/>
                <a:gd name="connsiteY17" fmla="*/ 481061 h 585986"/>
                <a:gd name="connsiteX18" fmla="*/ 1859 w 587805"/>
                <a:gd name="connsiteY18" fmla="*/ 499349 h 585986"/>
                <a:gd name="connsiteX19" fmla="*/ 47578 w 587805"/>
                <a:gd name="connsiteY19" fmla="*/ 185684 h 585986"/>
                <a:gd name="connsiteX20" fmla="*/ 1859 w 587805"/>
                <a:gd name="connsiteY20" fmla="*/ 185684 h 585986"/>
                <a:gd name="connsiteX21" fmla="*/ 1859 w 587805"/>
                <a:gd name="connsiteY21" fmla="*/ 167396 h 585986"/>
                <a:gd name="connsiteX22" fmla="*/ 47578 w 587805"/>
                <a:gd name="connsiteY22" fmla="*/ 167396 h 585986"/>
                <a:gd name="connsiteX23" fmla="*/ 92141 w 587805"/>
                <a:gd name="connsiteY23" fmla="*/ 583881 h 585986"/>
                <a:gd name="connsiteX24" fmla="*/ 73853 w 587805"/>
                <a:gd name="connsiteY24" fmla="*/ 583881 h 585986"/>
                <a:gd name="connsiteX25" fmla="*/ 73853 w 587805"/>
                <a:gd name="connsiteY25" fmla="*/ 538162 h 585986"/>
                <a:gd name="connsiteX26" fmla="*/ 92141 w 587805"/>
                <a:gd name="connsiteY26" fmla="*/ 538162 h 585986"/>
                <a:gd name="connsiteX27" fmla="*/ 154874 w 587805"/>
                <a:gd name="connsiteY27" fmla="*/ 583881 h 585986"/>
                <a:gd name="connsiteX28" fmla="*/ 136586 w 587805"/>
                <a:gd name="connsiteY28" fmla="*/ 583881 h 585986"/>
                <a:gd name="connsiteX29" fmla="*/ 136586 w 587805"/>
                <a:gd name="connsiteY29" fmla="*/ 511886 h 585986"/>
                <a:gd name="connsiteX30" fmla="*/ 154874 w 587805"/>
                <a:gd name="connsiteY30" fmla="*/ 511886 h 585986"/>
                <a:gd name="connsiteX31" fmla="*/ 217607 w 587805"/>
                <a:gd name="connsiteY31" fmla="*/ 583881 h 585986"/>
                <a:gd name="connsiteX32" fmla="*/ 199319 w 587805"/>
                <a:gd name="connsiteY32" fmla="*/ 583881 h 585986"/>
                <a:gd name="connsiteX33" fmla="*/ 199319 w 587805"/>
                <a:gd name="connsiteY33" fmla="*/ 538162 h 585986"/>
                <a:gd name="connsiteX34" fmla="*/ 217607 w 587805"/>
                <a:gd name="connsiteY34" fmla="*/ 538162 h 585986"/>
                <a:gd name="connsiteX35" fmla="*/ 280340 w 587805"/>
                <a:gd name="connsiteY35" fmla="*/ 583881 h 585986"/>
                <a:gd name="connsiteX36" fmla="*/ 262052 w 587805"/>
                <a:gd name="connsiteY36" fmla="*/ 583881 h 585986"/>
                <a:gd name="connsiteX37" fmla="*/ 262052 w 587805"/>
                <a:gd name="connsiteY37" fmla="*/ 511886 h 585986"/>
                <a:gd name="connsiteX38" fmla="*/ 280340 w 587805"/>
                <a:gd name="connsiteY38" fmla="*/ 511886 h 585986"/>
                <a:gd name="connsiteX39" fmla="*/ 303843 w 587805"/>
                <a:gd name="connsiteY39" fmla="*/ 461380 h 585986"/>
                <a:gd name="connsiteX40" fmla="*/ 143543 w 587805"/>
                <a:gd name="connsiteY40" fmla="*/ 462002 h 585986"/>
                <a:gd name="connsiteX41" fmla="*/ 142306 w 587805"/>
                <a:gd name="connsiteY41" fmla="*/ 300965 h 585986"/>
                <a:gd name="connsiteX42" fmla="*/ 343073 w 587805"/>
                <a:gd name="connsiteY42" fmla="*/ 583881 h 585986"/>
                <a:gd name="connsiteX43" fmla="*/ 324785 w 587805"/>
                <a:gd name="connsiteY43" fmla="*/ 583881 h 585986"/>
                <a:gd name="connsiteX44" fmla="*/ 324785 w 587805"/>
                <a:gd name="connsiteY44" fmla="*/ 538162 h 585986"/>
                <a:gd name="connsiteX45" fmla="*/ 343073 w 587805"/>
                <a:gd name="connsiteY45" fmla="*/ 538162 h 585986"/>
                <a:gd name="connsiteX46" fmla="*/ 405806 w 587805"/>
                <a:gd name="connsiteY46" fmla="*/ 583881 h 585986"/>
                <a:gd name="connsiteX47" fmla="*/ 387518 w 587805"/>
                <a:gd name="connsiteY47" fmla="*/ 583881 h 585986"/>
                <a:gd name="connsiteX48" fmla="*/ 387518 w 587805"/>
                <a:gd name="connsiteY48" fmla="*/ 511886 h 585986"/>
                <a:gd name="connsiteX49" fmla="*/ 405806 w 587805"/>
                <a:gd name="connsiteY49" fmla="*/ 511886 h 585986"/>
                <a:gd name="connsiteX50" fmla="*/ 587805 w 587805"/>
                <a:gd name="connsiteY50" fmla="*/ 583723 h 585986"/>
                <a:gd name="connsiteX51" fmla="*/ 0 w 587805"/>
                <a:gd name="connsiteY51" fmla="*/ 0 h 585986"/>
                <a:gd name="connsiteX52" fmla="*/ 1859 w 587805"/>
                <a:gd name="connsiteY52" fmla="*/ 241991 h 585986"/>
                <a:gd name="connsiteX53" fmla="*/ 1859 w 587805"/>
                <a:gd name="connsiteY53" fmla="*/ 230129 h 585986"/>
                <a:gd name="connsiteX54" fmla="*/ 73854 w 587805"/>
                <a:gd name="connsiteY54" fmla="*/ 230129 h 585986"/>
                <a:gd name="connsiteX55" fmla="*/ 73854 w 587805"/>
                <a:gd name="connsiteY55" fmla="*/ 248417 h 585986"/>
                <a:gd name="connsiteX56" fmla="*/ 1909 w 587805"/>
                <a:gd name="connsiteY56" fmla="*/ 248417 h 585986"/>
                <a:gd name="connsiteX57" fmla="*/ 2250 w 587805"/>
                <a:gd name="connsiteY57" fmla="*/ 292862 h 585986"/>
                <a:gd name="connsiteX58" fmla="*/ 47578 w 587805"/>
                <a:gd name="connsiteY58" fmla="*/ 292862 h 585986"/>
                <a:gd name="connsiteX59" fmla="*/ 47578 w 587805"/>
                <a:gd name="connsiteY59" fmla="*/ 311150 h 585986"/>
                <a:gd name="connsiteX60" fmla="*/ 2391 w 587805"/>
                <a:gd name="connsiteY60" fmla="*/ 311150 h 585986"/>
                <a:gd name="connsiteX61" fmla="*/ 2732 w 587805"/>
                <a:gd name="connsiteY61" fmla="*/ 355595 h 585986"/>
                <a:gd name="connsiteX62" fmla="*/ 73854 w 587805"/>
                <a:gd name="connsiteY62" fmla="*/ 355595 h 585986"/>
                <a:gd name="connsiteX63" fmla="*/ 73854 w 587805"/>
                <a:gd name="connsiteY63" fmla="*/ 373883 h 585986"/>
                <a:gd name="connsiteX64" fmla="*/ 2873 w 587805"/>
                <a:gd name="connsiteY64" fmla="*/ 373883 h 585986"/>
                <a:gd name="connsiteX65" fmla="*/ 3214 w 587805"/>
                <a:gd name="connsiteY65" fmla="*/ 418328 h 585986"/>
                <a:gd name="connsiteX66" fmla="*/ 47578 w 587805"/>
                <a:gd name="connsiteY66" fmla="*/ 418328 h 585986"/>
                <a:gd name="connsiteX67" fmla="*/ 47578 w 587805"/>
                <a:gd name="connsiteY67" fmla="*/ 436616 h 585986"/>
                <a:gd name="connsiteX68" fmla="*/ 3355 w 587805"/>
                <a:gd name="connsiteY68" fmla="*/ 436616 h 585986"/>
                <a:gd name="connsiteX69" fmla="*/ 3696 w 587805"/>
                <a:gd name="connsiteY69" fmla="*/ 481061 h 585986"/>
                <a:gd name="connsiteX70" fmla="*/ 73854 w 587805"/>
                <a:gd name="connsiteY70" fmla="*/ 481061 h 585986"/>
                <a:gd name="connsiteX71" fmla="*/ 73854 w 587805"/>
                <a:gd name="connsiteY71" fmla="*/ 499349 h 585986"/>
                <a:gd name="connsiteX72" fmla="*/ 3837 w 587805"/>
                <a:gd name="connsiteY72" fmla="*/ 499349 h 585986"/>
                <a:gd name="connsiteX73" fmla="*/ 4503 w 587805"/>
                <a:gd name="connsiteY73" fmla="*/ 585986 h 58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587805" h="585986">
                  <a:moveTo>
                    <a:pt x="1909" y="248417"/>
                  </a:moveTo>
                  <a:lnTo>
                    <a:pt x="1859" y="241991"/>
                  </a:lnTo>
                  <a:lnTo>
                    <a:pt x="1859" y="248417"/>
                  </a:lnTo>
                  <a:close/>
                  <a:moveTo>
                    <a:pt x="2391" y="311150"/>
                  </a:moveTo>
                  <a:lnTo>
                    <a:pt x="2250" y="292862"/>
                  </a:lnTo>
                  <a:lnTo>
                    <a:pt x="1859" y="292862"/>
                  </a:lnTo>
                  <a:lnTo>
                    <a:pt x="1859" y="311150"/>
                  </a:lnTo>
                  <a:close/>
                  <a:moveTo>
                    <a:pt x="2873" y="373883"/>
                  </a:moveTo>
                  <a:lnTo>
                    <a:pt x="2732" y="355595"/>
                  </a:lnTo>
                  <a:lnTo>
                    <a:pt x="1859" y="355595"/>
                  </a:lnTo>
                  <a:lnTo>
                    <a:pt x="1859" y="373883"/>
                  </a:lnTo>
                  <a:close/>
                  <a:moveTo>
                    <a:pt x="3355" y="436616"/>
                  </a:moveTo>
                  <a:lnTo>
                    <a:pt x="3214" y="418328"/>
                  </a:lnTo>
                  <a:lnTo>
                    <a:pt x="1859" y="418328"/>
                  </a:lnTo>
                  <a:lnTo>
                    <a:pt x="1859" y="436616"/>
                  </a:lnTo>
                  <a:close/>
                  <a:moveTo>
                    <a:pt x="3837" y="499349"/>
                  </a:moveTo>
                  <a:lnTo>
                    <a:pt x="3696" y="481061"/>
                  </a:lnTo>
                  <a:lnTo>
                    <a:pt x="1859" y="481061"/>
                  </a:lnTo>
                  <a:lnTo>
                    <a:pt x="1859" y="499349"/>
                  </a:lnTo>
                  <a:close/>
                  <a:moveTo>
                    <a:pt x="47578" y="185684"/>
                  </a:moveTo>
                  <a:lnTo>
                    <a:pt x="1859" y="185684"/>
                  </a:lnTo>
                  <a:lnTo>
                    <a:pt x="1859" y="167396"/>
                  </a:lnTo>
                  <a:lnTo>
                    <a:pt x="47578" y="167396"/>
                  </a:lnTo>
                  <a:close/>
                  <a:moveTo>
                    <a:pt x="92141" y="583881"/>
                  </a:moveTo>
                  <a:lnTo>
                    <a:pt x="73853" y="583881"/>
                  </a:lnTo>
                  <a:lnTo>
                    <a:pt x="73853" y="538162"/>
                  </a:lnTo>
                  <a:lnTo>
                    <a:pt x="92141" y="538162"/>
                  </a:lnTo>
                  <a:close/>
                  <a:moveTo>
                    <a:pt x="154874" y="583881"/>
                  </a:moveTo>
                  <a:lnTo>
                    <a:pt x="136586" y="583881"/>
                  </a:lnTo>
                  <a:lnTo>
                    <a:pt x="136586" y="511886"/>
                  </a:lnTo>
                  <a:lnTo>
                    <a:pt x="154874" y="511886"/>
                  </a:lnTo>
                  <a:close/>
                  <a:moveTo>
                    <a:pt x="217607" y="583881"/>
                  </a:moveTo>
                  <a:lnTo>
                    <a:pt x="199319" y="583881"/>
                  </a:lnTo>
                  <a:lnTo>
                    <a:pt x="199319" y="538162"/>
                  </a:lnTo>
                  <a:lnTo>
                    <a:pt x="217607" y="538162"/>
                  </a:lnTo>
                  <a:close/>
                  <a:moveTo>
                    <a:pt x="280340" y="583881"/>
                  </a:moveTo>
                  <a:lnTo>
                    <a:pt x="262052" y="583881"/>
                  </a:lnTo>
                  <a:lnTo>
                    <a:pt x="262052" y="511886"/>
                  </a:lnTo>
                  <a:lnTo>
                    <a:pt x="280340" y="511886"/>
                  </a:lnTo>
                  <a:close/>
                  <a:moveTo>
                    <a:pt x="303843" y="461380"/>
                  </a:moveTo>
                  <a:lnTo>
                    <a:pt x="143543" y="462002"/>
                  </a:lnTo>
                  <a:lnTo>
                    <a:pt x="142306" y="300965"/>
                  </a:lnTo>
                  <a:close/>
                  <a:moveTo>
                    <a:pt x="343073" y="583881"/>
                  </a:moveTo>
                  <a:lnTo>
                    <a:pt x="324785" y="583881"/>
                  </a:lnTo>
                  <a:lnTo>
                    <a:pt x="324785" y="538162"/>
                  </a:lnTo>
                  <a:lnTo>
                    <a:pt x="343073" y="538162"/>
                  </a:lnTo>
                  <a:close/>
                  <a:moveTo>
                    <a:pt x="405806" y="583881"/>
                  </a:moveTo>
                  <a:lnTo>
                    <a:pt x="387518" y="583881"/>
                  </a:lnTo>
                  <a:lnTo>
                    <a:pt x="387518" y="511886"/>
                  </a:lnTo>
                  <a:lnTo>
                    <a:pt x="405806" y="511886"/>
                  </a:lnTo>
                  <a:close/>
                  <a:moveTo>
                    <a:pt x="587805" y="583723"/>
                  </a:moveTo>
                  <a:lnTo>
                    <a:pt x="0" y="0"/>
                  </a:lnTo>
                  <a:lnTo>
                    <a:pt x="1859" y="241991"/>
                  </a:lnTo>
                  <a:lnTo>
                    <a:pt x="1859" y="230129"/>
                  </a:lnTo>
                  <a:lnTo>
                    <a:pt x="73854" y="230129"/>
                  </a:lnTo>
                  <a:lnTo>
                    <a:pt x="73854" y="248417"/>
                  </a:lnTo>
                  <a:lnTo>
                    <a:pt x="1909" y="248417"/>
                  </a:lnTo>
                  <a:lnTo>
                    <a:pt x="2250" y="292862"/>
                  </a:lnTo>
                  <a:lnTo>
                    <a:pt x="47578" y="292862"/>
                  </a:lnTo>
                  <a:lnTo>
                    <a:pt x="47578" y="311150"/>
                  </a:lnTo>
                  <a:lnTo>
                    <a:pt x="2391" y="311150"/>
                  </a:lnTo>
                  <a:lnTo>
                    <a:pt x="2732" y="355595"/>
                  </a:lnTo>
                  <a:lnTo>
                    <a:pt x="73854" y="355595"/>
                  </a:lnTo>
                  <a:lnTo>
                    <a:pt x="73854" y="373883"/>
                  </a:lnTo>
                  <a:lnTo>
                    <a:pt x="2873" y="373883"/>
                  </a:lnTo>
                  <a:lnTo>
                    <a:pt x="3214" y="418328"/>
                  </a:lnTo>
                  <a:lnTo>
                    <a:pt x="47578" y="418328"/>
                  </a:lnTo>
                  <a:lnTo>
                    <a:pt x="47578" y="436616"/>
                  </a:lnTo>
                  <a:lnTo>
                    <a:pt x="3355" y="436616"/>
                  </a:lnTo>
                  <a:lnTo>
                    <a:pt x="3696" y="481061"/>
                  </a:lnTo>
                  <a:lnTo>
                    <a:pt x="73854" y="481061"/>
                  </a:lnTo>
                  <a:lnTo>
                    <a:pt x="73854" y="499349"/>
                  </a:lnTo>
                  <a:lnTo>
                    <a:pt x="3837" y="499349"/>
                  </a:lnTo>
                  <a:lnTo>
                    <a:pt x="4503" y="585986"/>
                  </a:lnTo>
                  <a:close/>
                </a:path>
              </a:pathLst>
            </a:custGeom>
            <a:solidFill>
              <a:srgbClr val="314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4CC78954-55B2-4AB1-B08C-D202EE8EFAAC}"/>
                </a:ext>
              </a:extLst>
            </p:cNvPr>
            <p:cNvGrpSpPr/>
            <p:nvPr/>
          </p:nvGrpSpPr>
          <p:grpSpPr>
            <a:xfrm flipH="1">
              <a:off x="5918124" y="699665"/>
              <a:ext cx="608206" cy="620682"/>
              <a:chOff x="6627217" y="1283363"/>
              <a:chExt cx="971856" cy="987607"/>
            </a:xfrm>
          </p:grpSpPr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176DF26D-935B-4DFF-92D1-DAB127420594}"/>
                  </a:ext>
                </a:extLst>
              </p:cNvPr>
              <p:cNvSpPr/>
              <p:nvPr/>
            </p:nvSpPr>
            <p:spPr>
              <a:xfrm>
                <a:off x="6754342" y="1405564"/>
                <a:ext cx="728948" cy="732729"/>
              </a:xfrm>
              <a:custGeom>
                <a:avLst/>
                <a:gdLst>
                  <a:gd name="connsiteX0" fmla="*/ 545808 w 728948"/>
                  <a:gd name="connsiteY0" fmla="*/ 1372 h 732729"/>
                  <a:gd name="connsiteX1" fmla="*/ 539231 w 728948"/>
                  <a:gd name="connsiteY1" fmla="*/ 1372 h 732729"/>
                  <a:gd name="connsiteX2" fmla="*/ 1363 w 728948"/>
                  <a:gd name="connsiteY2" fmla="*/ 542049 h 732729"/>
                  <a:gd name="connsiteX3" fmla="*/ 1363 w 728948"/>
                  <a:gd name="connsiteY3" fmla="*/ 548640 h 732729"/>
                  <a:gd name="connsiteX4" fmla="*/ 183122 w 728948"/>
                  <a:gd name="connsiteY4" fmla="*/ 731368 h 732729"/>
                  <a:gd name="connsiteX5" fmla="*/ 186415 w 728948"/>
                  <a:gd name="connsiteY5" fmla="*/ 732730 h 732729"/>
                  <a:gd name="connsiteX6" fmla="*/ 189699 w 728948"/>
                  <a:gd name="connsiteY6" fmla="*/ 731368 h 732729"/>
                  <a:gd name="connsiteX7" fmla="*/ 727577 w 728948"/>
                  <a:gd name="connsiteY7" fmla="*/ 190681 h 732729"/>
                  <a:gd name="connsiteX8" fmla="*/ 728949 w 728948"/>
                  <a:gd name="connsiteY8" fmla="*/ 187376 h 732729"/>
                  <a:gd name="connsiteX9" fmla="*/ 727577 w 728948"/>
                  <a:gd name="connsiteY9" fmla="*/ 184071 h 732729"/>
                  <a:gd name="connsiteX10" fmla="*/ 545808 w 728948"/>
                  <a:gd name="connsiteY10" fmla="*/ 1372 h 73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8948" h="732729">
                    <a:moveTo>
                      <a:pt x="545808" y="1372"/>
                    </a:moveTo>
                    <a:cubicBezTo>
                      <a:pt x="544000" y="-457"/>
                      <a:pt x="541057" y="-457"/>
                      <a:pt x="539231" y="1372"/>
                    </a:cubicBezTo>
                    <a:lnTo>
                      <a:pt x="1363" y="542049"/>
                    </a:lnTo>
                    <a:cubicBezTo>
                      <a:pt x="-454" y="543868"/>
                      <a:pt x="-454" y="546821"/>
                      <a:pt x="1363" y="548640"/>
                    </a:cubicBezTo>
                    <a:lnTo>
                      <a:pt x="183122" y="731368"/>
                    </a:lnTo>
                    <a:cubicBezTo>
                      <a:pt x="184030" y="732273"/>
                      <a:pt x="185223" y="732730"/>
                      <a:pt x="186415" y="732730"/>
                    </a:cubicBezTo>
                    <a:cubicBezTo>
                      <a:pt x="187598" y="732730"/>
                      <a:pt x="188790" y="732273"/>
                      <a:pt x="189699" y="731368"/>
                    </a:cubicBezTo>
                    <a:lnTo>
                      <a:pt x="727577" y="190681"/>
                    </a:lnTo>
                    <a:cubicBezTo>
                      <a:pt x="728457" y="189805"/>
                      <a:pt x="728949" y="188624"/>
                      <a:pt x="728949" y="187376"/>
                    </a:cubicBezTo>
                    <a:cubicBezTo>
                      <a:pt x="728949" y="186128"/>
                      <a:pt x="728457" y="184947"/>
                      <a:pt x="727577" y="184071"/>
                    </a:cubicBezTo>
                    <a:lnTo>
                      <a:pt x="545808" y="1372"/>
                    </a:lnTo>
                    <a:close/>
                  </a:path>
                </a:pathLst>
              </a:custGeom>
              <a:solidFill>
                <a:schemeClr val="bg1"/>
              </a:solidFill>
              <a:ln w="9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C7F70F0F-87B2-4C3D-9A58-2678A736B2AA}"/>
                  </a:ext>
                </a:extLst>
              </p:cNvPr>
              <p:cNvSpPr/>
              <p:nvPr/>
            </p:nvSpPr>
            <p:spPr>
              <a:xfrm>
                <a:off x="7322957" y="1283363"/>
                <a:ext cx="276116" cy="277548"/>
              </a:xfrm>
              <a:custGeom>
                <a:avLst/>
                <a:gdLst>
                  <a:gd name="connsiteX0" fmla="*/ 249497 w 276116"/>
                  <a:gd name="connsiteY0" fmla="*/ 86868 h 277548"/>
                  <a:gd name="connsiteX1" fmla="*/ 189699 w 276116"/>
                  <a:gd name="connsiteY1" fmla="*/ 26756 h 277548"/>
                  <a:gd name="connsiteX2" fmla="*/ 125425 w 276116"/>
                  <a:gd name="connsiteY2" fmla="*/ 0 h 277548"/>
                  <a:gd name="connsiteX3" fmla="*/ 61170 w 276116"/>
                  <a:gd name="connsiteY3" fmla="*/ 26756 h 277548"/>
                  <a:gd name="connsiteX4" fmla="*/ 1372 w 276116"/>
                  <a:gd name="connsiteY4" fmla="*/ 86868 h 277548"/>
                  <a:gd name="connsiteX5" fmla="*/ 0 w 276116"/>
                  <a:gd name="connsiteY5" fmla="*/ 90173 h 277548"/>
                  <a:gd name="connsiteX6" fmla="*/ 1372 w 276116"/>
                  <a:gd name="connsiteY6" fmla="*/ 93469 h 277548"/>
                  <a:gd name="connsiteX7" fmla="*/ 183131 w 276116"/>
                  <a:gd name="connsiteY7" fmla="*/ 276177 h 277548"/>
                  <a:gd name="connsiteX8" fmla="*/ 186425 w 276116"/>
                  <a:gd name="connsiteY8" fmla="*/ 277549 h 277548"/>
                  <a:gd name="connsiteX9" fmla="*/ 189699 w 276116"/>
                  <a:gd name="connsiteY9" fmla="*/ 276177 h 277548"/>
                  <a:gd name="connsiteX10" fmla="*/ 249497 w 276116"/>
                  <a:gd name="connsiteY10" fmla="*/ 216065 h 277548"/>
                  <a:gd name="connsiteX11" fmla="*/ 276117 w 276116"/>
                  <a:gd name="connsiteY11" fmla="*/ 151457 h 277548"/>
                  <a:gd name="connsiteX12" fmla="*/ 249497 w 276116"/>
                  <a:gd name="connsiteY12" fmla="*/ 86868 h 27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116" h="277548">
                    <a:moveTo>
                      <a:pt x="249497" y="86868"/>
                    </a:moveTo>
                    <a:lnTo>
                      <a:pt x="189699" y="26756"/>
                    </a:lnTo>
                    <a:cubicBezTo>
                      <a:pt x="172533" y="9506"/>
                      <a:pt x="149708" y="0"/>
                      <a:pt x="125425" y="0"/>
                    </a:cubicBezTo>
                    <a:cubicBezTo>
                      <a:pt x="101161" y="0"/>
                      <a:pt x="78327" y="9506"/>
                      <a:pt x="61170" y="26756"/>
                    </a:cubicBezTo>
                    <a:lnTo>
                      <a:pt x="1372" y="86868"/>
                    </a:lnTo>
                    <a:cubicBezTo>
                      <a:pt x="492" y="87744"/>
                      <a:pt x="0" y="88925"/>
                      <a:pt x="0" y="90173"/>
                    </a:cubicBezTo>
                    <a:cubicBezTo>
                      <a:pt x="0" y="91411"/>
                      <a:pt x="492" y="92593"/>
                      <a:pt x="1372" y="93469"/>
                    </a:cubicBezTo>
                    <a:lnTo>
                      <a:pt x="183131" y="276177"/>
                    </a:lnTo>
                    <a:cubicBezTo>
                      <a:pt x="184002" y="277054"/>
                      <a:pt x="185194" y="277549"/>
                      <a:pt x="186425" y="277549"/>
                    </a:cubicBezTo>
                    <a:cubicBezTo>
                      <a:pt x="187664" y="277549"/>
                      <a:pt x="188838" y="277054"/>
                      <a:pt x="189699" y="276177"/>
                    </a:cubicBezTo>
                    <a:lnTo>
                      <a:pt x="249497" y="216065"/>
                    </a:lnTo>
                    <a:cubicBezTo>
                      <a:pt x="266663" y="198806"/>
                      <a:pt x="276117" y="175870"/>
                      <a:pt x="276117" y="151457"/>
                    </a:cubicBezTo>
                    <a:cubicBezTo>
                      <a:pt x="276117" y="127064"/>
                      <a:pt x="266663" y="104127"/>
                      <a:pt x="249497" y="86868"/>
                    </a:cubicBezTo>
                    <a:close/>
                  </a:path>
                </a:pathLst>
              </a:custGeom>
              <a:solidFill>
                <a:srgbClr val="FE7058"/>
              </a:solidFill>
              <a:ln w="9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9749F83D-39F5-4C4E-9AE5-38070568098D}"/>
                  </a:ext>
                </a:extLst>
              </p:cNvPr>
              <p:cNvSpPr/>
              <p:nvPr/>
            </p:nvSpPr>
            <p:spPr>
              <a:xfrm>
                <a:off x="6627217" y="1983534"/>
                <a:ext cx="277926" cy="287436"/>
              </a:xfrm>
              <a:custGeom>
                <a:avLst/>
                <a:gdLst>
                  <a:gd name="connsiteX0" fmla="*/ 94795 w 277926"/>
                  <a:gd name="connsiteY0" fmla="*/ 1372 h 287436"/>
                  <a:gd name="connsiteX1" fmla="*/ 90404 w 277926"/>
                  <a:gd name="connsiteY1" fmla="*/ 143 h 287436"/>
                  <a:gd name="connsiteX2" fmla="*/ 87082 w 277926"/>
                  <a:gd name="connsiteY2" fmla="*/ 3287 h 287436"/>
                  <a:gd name="connsiteX3" fmla="*/ 210 w 277926"/>
                  <a:gd name="connsiteY3" fmla="*/ 281369 h 287436"/>
                  <a:gd name="connsiteX4" fmla="*/ 1412 w 277926"/>
                  <a:gd name="connsiteY4" fmla="*/ 286112 h 287436"/>
                  <a:gd name="connsiteX5" fmla="*/ 4648 w 277926"/>
                  <a:gd name="connsiteY5" fmla="*/ 287436 h 287436"/>
                  <a:gd name="connsiteX6" fmla="*/ 6200 w 277926"/>
                  <a:gd name="connsiteY6" fmla="*/ 287160 h 287436"/>
                  <a:gd name="connsiteX7" fmla="*/ 274832 w 277926"/>
                  <a:gd name="connsiteY7" fmla="*/ 191796 h 287436"/>
                  <a:gd name="connsiteX8" fmla="*/ 277812 w 277926"/>
                  <a:gd name="connsiteY8" fmla="*/ 188424 h 287436"/>
                  <a:gd name="connsiteX9" fmla="*/ 276563 w 277926"/>
                  <a:gd name="connsiteY9" fmla="*/ 184090 h 287436"/>
                  <a:gd name="connsiteX10" fmla="*/ 94795 w 277926"/>
                  <a:gd name="connsiteY10" fmla="*/ 1372 h 28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7926" h="287436">
                    <a:moveTo>
                      <a:pt x="94795" y="1372"/>
                    </a:moveTo>
                    <a:cubicBezTo>
                      <a:pt x="93640" y="220"/>
                      <a:pt x="91993" y="-266"/>
                      <a:pt x="90404" y="143"/>
                    </a:cubicBezTo>
                    <a:cubicBezTo>
                      <a:pt x="88823" y="524"/>
                      <a:pt x="87565" y="1715"/>
                      <a:pt x="87082" y="3287"/>
                    </a:cubicBezTo>
                    <a:lnTo>
                      <a:pt x="210" y="281369"/>
                    </a:lnTo>
                    <a:cubicBezTo>
                      <a:pt x="-310" y="283064"/>
                      <a:pt x="153" y="284884"/>
                      <a:pt x="1412" y="286112"/>
                    </a:cubicBezTo>
                    <a:cubicBezTo>
                      <a:pt x="2301" y="286979"/>
                      <a:pt x="3465" y="287436"/>
                      <a:pt x="4648" y="287436"/>
                    </a:cubicBezTo>
                    <a:cubicBezTo>
                      <a:pt x="5159" y="287436"/>
                      <a:pt x="5689" y="287332"/>
                      <a:pt x="6200" y="287160"/>
                    </a:cubicBezTo>
                    <a:lnTo>
                      <a:pt x="274832" y="191796"/>
                    </a:lnTo>
                    <a:cubicBezTo>
                      <a:pt x="276336" y="191263"/>
                      <a:pt x="277462" y="190005"/>
                      <a:pt x="277812" y="188424"/>
                    </a:cubicBezTo>
                    <a:cubicBezTo>
                      <a:pt x="278163" y="186862"/>
                      <a:pt x="277699" y="185214"/>
                      <a:pt x="276563" y="184090"/>
                    </a:cubicBezTo>
                    <a:lnTo>
                      <a:pt x="94795" y="1372"/>
                    </a:lnTo>
                    <a:close/>
                  </a:path>
                </a:pathLst>
              </a:custGeom>
              <a:solidFill>
                <a:srgbClr val="314A5E"/>
              </a:solidFill>
              <a:ln w="9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859156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CHECK" val="0"/>
  <p:tag name="TAG_BACKING_FORM_KEY" val="7864516-c:\users\allisonlamotte\desktop\allison\manufacturing-icons.pptx"/>
  <p:tag name="ARTICULATE_PRESENTER_VERSION" val="8"/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 LaMotte</dc:creator>
  <cp:lastModifiedBy>Allison LaMotte</cp:lastModifiedBy>
  <cp:revision>191</cp:revision>
  <dcterms:created xsi:type="dcterms:W3CDTF">2020-11-25T13:06:49Z</dcterms:created>
  <dcterms:modified xsi:type="dcterms:W3CDTF">2020-11-27T12:30:11Z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79016FEB-1F98-4537-91DF-98FD4A694DAC</vt:lpwstr>
  </property>
  <property fmtid="{D5CDD505-2E9C-101B-9397-08002B2CF9AE}" pid="3" name="ArticulatePath">
    <vt:lpwstr>Presentation1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8</vt:lpwstr>
  </property>
  <property fmtid="{D5CDD505-2E9C-101B-9397-08002B2CF9AE}" pid="6" name="ArticulateProjectFull">
    <vt:lpwstr>C:\Users\AllisonLaMotte\Desktop\Allison\manufacturing-icons.ppta</vt:lpwstr>
  </property>
</Properties>
</file>